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08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9D70-94E0-45AA-A2D7-B4B709468319}" type="datetimeFigureOut">
              <a:rPr lang="ko-KR" altLang="en-US" smtClean="0"/>
              <a:t>2017-07-28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DB17C-CA00-4F49-9308-C7C3254F2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372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9D70-94E0-45AA-A2D7-B4B709468319}" type="datetimeFigureOut">
              <a:rPr lang="ko-KR" altLang="en-US" smtClean="0"/>
              <a:t>2017-07-28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DB17C-CA00-4F49-9308-C7C3254F2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72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9D70-94E0-45AA-A2D7-B4B709468319}" type="datetimeFigureOut">
              <a:rPr lang="ko-KR" altLang="en-US" smtClean="0"/>
              <a:t>2017-07-28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DB17C-CA00-4F49-9308-C7C3254F2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173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9D70-94E0-45AA-A2D7-B4B709468319}" type="datetimeFigureOut">
              <a:rPr lang="ko-KR" altLang="en-US" smtClean="0"/>
              <a:t>2017-07-28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DB17C-CA00-4F49-9308-C7C3254F2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245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9D70-94E0-45AA-A2D7-B4B709468319}" type="datetimeFigureOut">
              <a:rPr lang="ko-KR" altLang="en-US" smtClean="0"/>
              <a:t>2017-07-28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DB17C-CA00-4F49-9308-C7C3254F2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55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9D70-94E0-45AA-A2D7-B4B709468319}" type="datetimeFigureOut">
              <a:rPr lang="ko-KR" altLang="en-US" smtClean="0"/>
              <a:t>2017-07-28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DB17C-CA00-4F49-9308-C7C3254F2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086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9D70-94E0-45AA-A2D7-B4B709468319}" type="datetimeFigureOut">
              <a:rPr lang="ko-KR" altLang="en-US" smtClean="0"/>
              <a:t>2017-07-28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DB17C-CA00-4F49-9308-C7C3254F2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28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9D70-94E0-45AA-A2D7-B4B709468319}" type="datetimeFigureOut">
              <a:rPr lang="ko-KR" altLang="en-US" smtClean="0"/>
              <a:t>2017-07-28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DB17C-CA00-4F49-9308-C7C3254F2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591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9D70-94E0-45AA-A2D7-B4B709468319}" type="datetimeFigureOut">
              <a:rPr lang="ko-KR" altLang="en-US" smtClean="0"/>
              <a:t>2017-07-28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DB17C-CA00-4F49-9308-C7C3254F2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050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9D70-94E0-45AA-A2D7-B4B709468319}" type="datetimeFigureOut">
              <a:rPr lang="ko-KR" altLang="en-US" smtClean="0"/>
              <a:t>2017-07-28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DB17C-CA00-4F49-9308-C7C3254F2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254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9D70-94E0-45AA-A2D7-B4B709468319}" type="datetimeFigureOut">
              <a:rPr lang="ko-KR" altLang="en-US" smtClean="0"/>
              <a:t>2017-07-28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DB17C-CA00-4F49-9308-C7C3254F2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20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19D70-94E0-45AA-A2D7-B4B709468319}" type="datetimeFigureOut">
              <a:rPr lang="ko-KR" altLang="en-US" smtClean="0"/>
              <a:t>2017-07-28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DB17C-CA00-4F49-9308-C7C3254F2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413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이클립스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34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이클립스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그외</a:t>
            </a:r>
            <a:r>
              <a:rPr lang="ko-KR" altLang="en-US" dirty="0" smtClean="0"/>
              <a:t>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라인 설정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636913"/>
            <a:ext cx="6048375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아래쪽 화살표 3"/>
          <p:cNvSpPr/>
          <p:nvPr/>
        </p:nvSpPr>
        <p:spPr>
          <a:xfrm>
            <a:off x="3419872" y="1988840"/>
            <a:ext cx="1440160" cy="18722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471630" y="3981592"/>
            <a:ext cx="1584176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796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자동 </a:t>
            </a:r>
            <a:r>
              <a:rPr lang="ko-KR" altLang="en-US" dirty="0" err="1" smtClean="0"/>
              <a:t>저장후</a:t>
            </a:r>
            <a:r>
              <a:rPr lang="ko-KR" altLang="en-US" dirty="0" smtClean="0"/>
              <a:t> 컴파일 </a:t>
            </a:r>
            <a:r>
              <a:rPr lang="en-US" altLang="ko-KR" dirty="0" smtClean="0"/>
              <a:t>- 1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00808"/>
            <a:ext cx="7038975" cy="4536504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2915816" y="2636912"/>
            <a:ext cx="201622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19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자동 </a:t>
            </a:r>
            <a:r>
              <a:rPr lang="ko-KR" altLang="en-US" dirty="0" err="1" smtClean="0"/>
              <a:t>저장후</a:t>
            </a:r>
            <a:r>
              <a:rPr lang="ko-KR" altLang="en-US" dirty="0" smtClean="0"/>
              <a:t> 컴파일 </a:t>
            </a:r>
            <a:r>
              <a:rPr lang="en-US" altLang="ko-KR" dirty="0" smtClean="0"/>
              <a:t>- 2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123728" y="2420888"/>
            <a:ext cx="3024336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988839"/>
            <a:ext cx="7886700" cy="442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2411760" y="2348880"/>
            <a:ext cx="3024336" cy="50405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569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폴더 위치에서 탐색기 </a:t>
            </a:r>
            <a:r>
              <a:rPr lang="ko-KR" altLang="en-US" dirty="0" err="1" smtClean="0"/>
              <a:t>바로열기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00808"/>
            <a:ext cx="7488832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992" y="1853208"/>
            <a:ext cx="7488832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5195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폴더 위치에서 탐색기 </a:t>
            </a:r>
            <a:r>
              <a:rPr lang="ko-KR" altLang="en-US" dirty="0" err="1" smtClean="0"/>
              <a:t>바로열기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Location : ${</a:t>
            </a:r>
            <a:r>
              <a:rPr lang="en-US" altLang="ko-KR" dirty="0" err="1"/>
              <a:t>env_var:SystemRoot</a:t>
            </a:r>
            <a:r>
              <a:rPr lang="en-US" altLang="ko-KR" dirty="0"/>
              <a:t>}\explorer.exe</a:t>
            </a:r>
          </a:p>
          <a:p>
            <a:r>
              <a:rPr lang="en-US" altLang="ko-KR" dirty="0"/>
              <a:t>Arguments : /select,${</a:t>
            </a:r>
            <a:r>
              <a:rPr lang="en-US" altLang="ko-KR" dirty="0" err="1"/>
              <a:t>resource_loc</a:t>
            </a:r>
            <a:r>
              <a:rPr lang="en-US" altLang="ko-KR" dirty="0"/>
              <a:t>}</a:t>
            </a:r>
          </a:p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0344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디폴트 </a:t>
            </a:r>
            <a:r>
              <a:rPr lang="ko-KR" altLang="en-US" dirty="0" err="1" smtClean="0"/>
              <a:t>인코딩</a:t>
            </a:r>
            <a:r>
              <a:rPr lang="ko-KR" altLang="en-US" dirty="0" smtClean="0"/>
              <a:t>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792088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dirty="0"/>
              <a:t>General -&gt; Workspace</a:t>
            </a:r>
            <a:r>
              <a:rPr lang="ko-KR" altLang="en-US" dirty="0" err="1"/>
              <a:t>에들어가면</a:t>
            </a:r>
            <a:r>
              <a:rPr lang="ko-KR" altLang="en-US" dirty="0"/>
              <a:t> 하단에 </a:t>
            </a:r>
            <a:r>
              <a:rPr lang="en-US" altLang="ko-KR" dirty="0"/>
              <a:t>Text file encoding</a:t>
            </a:r>
            <a:r>
              <a:rPr lang="ko-KR" altLang="en-US" dirty="0"/>
              <a:t>이 있는데 </a:t>
            </a:r>
            <a:r>
              <a:rPr lang="ko-KR" altLang="en-US" dirty="0" smtClean="0"/>
              <a:t>여기서 </a:t>
            </a:r>
            <a:r>
              <a:rPr lang="en-US" altLang="ko-KR" dirty="0" smtClean="0"/>
              <a:t>Other</a:t>
            </a:r>
            <a:r>
              <a:rPr lang="ko-KR" altLang="en-US" dirty="0"/>
              <a:t>를 선택해주고 </a:t>
            </a:r>
            <a:r>
              <a:rPr lang="en-US" altLang="ko-KR" dirty="0"/>
              <a:t>UTF-8</a:t>
            </a:r>
            <a:r>
              <a:rPr lang="ko-KR" altLang="en-US" dirty="0"/>
              <a:t>을 </a:t>
            </a:r>
            <a:r>
              <a:rPr lang="ko-KR" altLang="en-US" dirty="0" smtClean="0"/>
              <a:t>선택하자</a:t>
            </a:r>
            <a:r>
              <a:rPr lang="en-US" altLang="ko-KR" dirty="0" smtClean="0"/>
              <a:t>.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1028" name="Picture 4" descr="http://gyus.me/wp-content/uploads/2012/07/2012-07-19_17h32_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07" y="2276872"/>
            <a:ext cx="7943850" cy="424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271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58</Words>
  <Application>Microsoft Office PowerPoint</Application>
  <PresentationFormat>화면 슬라이드 쇼(4:3)</PresentationFormat>
  <Paragraphs>12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이클립스 </vt:lpstr>
      <vt:lpstr>이클립스 그외 설정</vt:lpstr>
      <vt:lpstr>자동 저장후 컴파일 - 1</vt:lpstr>
      <vt:lpstr>자동 저장후 컴파일 - 2</vt:lpstr>
      <vt:lpstr>폴더 위치에서 탐색기 바로열기</vt:lpstr>
      <vt:lpstr>폴더 위치에서 탐색기 바로열기</vt:lpstr>
      <vt:lpstr>디폴트 인코딩 설정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이클립스</dc:title>
  <dc:creator>KB</dc:creator>
  <cp:lastModifiedBy>KB</cp:lastModifiedBy>
  <cp:revision>8</cp:revision>
  <dcterms:created xsi:type="dcterms:W3CDTF">2017-05-30T02:53:19Z</dcterms:created>
  <dcterms:modified xsi:type="dcterms:W3CDTF">2017-07-28T00:02:05Z</dcterms:modified>
</cp:coreProperties>
</file>