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34f770edc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34f770edc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4f770edc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4f770edc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34f770edc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34f770edc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4f770edc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34f770edc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34f770edc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34f770edc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społeczności w sieciach społecznych przy użyciu metody Louvain: Przykład danych z Facebook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5717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Zrozumienie algorytmu Louvain oraz jego zastosowanie do analizy struktury sieci społecznych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887100" y="4305375"/>
            <a:ext cx="1945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Michał Wójcik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520"/>
              <a:t>W sieciach społecznych relacje między użytkownikami mogą tworzyć różne grupy, zwane społecznościami. Wykrycie tych społeczności jest kluczowe dla zrozumienia struktury sieci i dynamiki interakcji między użytkownikami.</a:t>
            </a:r>
            <a:endParaRPr sz="152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348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solidFill>
                  <a:schemeClr val="accent1"/>
                </a:solidFill>
              </a:rPr>
              <a:t>W przypadku sieci społecznościowych takich jak Facebook, możemy próbować znaleźć grupy ludzi, którzy są ze sobą bardziej powiązani niż z resztą sieci.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634800" y="1712700"/>
            <a:ext cx="32883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Analiza społeczności pozwala np. na: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pl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Personalizację treści (rekomendacje, reklamy),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pl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Badanie wpływu użytkowników w danej społeczności,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pl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Optymalizację algorytmów wyszukiwania.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Algorytm Louvain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25" y="1530575"/>
            <a:ext cx="85206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accent1"/>
                </a:solidFill>
              </a:rPr>
              <a:t>Modularność to miara, która ocenia jakość podziału grafu na społeczności. Mówi nam,</a:t>
            </a:r>
            <a:r>
              <a:rPr lang="pl" sz="1100">
                <a:solidFill>
                  <a:schemeClr val="accent1"/>
                </a:solidFill>
              </a:rPr>
              <a:t> </a:t>
            </a:r>
            <a:r>
              <a:rPr lang="pl" sz="1100">
                <a:solidFill>
                  <a:schemeClr val="accent1"/>
                </a:solidFill>
              </a:rPr>
              <a:t>jak dobrze wierzchołki są pogrupowane w społeczności, w porównaniu z losowym podziałem.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accent1"/>
                </a:solidFill>
              </a:rPr>
              <a:t>Wysoka modularność oznacza, że wewnątrz społeczności jest dużo krawędzi, a pomiędzy społecznościami jest ich stosunkowo mało. Algorytm Louvain stara się znaleźć taki podział, który maksymalizuje modularność.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chemeClr val="accent1"/>
                </a:solidFill>
              </a:rPr>
              <a:t>Wzór na modularność:</a:t>
            </a:r>
            <a:endParaRPr b="1"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00" y="3009625"/>
            <a:ext cx="2563508" cy="16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4651000" y="2824175"/>
            <a:ext cx="39696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accent1"/>
                </a:solidFill>
                <a:highlight>
                  <a:schemeClr val="lt1"/>
                </a:highlight>
              </a:rPr>
              <a:t>J</a:t>
            </a:r>
            <a:r>
              <a:rPr lang="pl" sz="1100">
                <a:solidFill>
                  <a:schemeClr val="accent1"/>
                </a:solidFill>
                <a:highlight>
                  <a:schemeClr val="lt1"/>
                </a:highlight>
              </a:rPr>
              <a:t>eśli </a:t>
            </a:r>
            <a:r>
              <a:rPr lang="pl" sz="1100">
                <a:solidFill>
                  <a:schemeClr val="accent1"/>
                </a:solidFill>
                <a:highlight>
                  <a:schemeClr val="lt1"/>
                </a:highlight>
              </a:rPr>
              <a:t>Q       1 oznacza to, że graf jest dobrze podzielony na społeczności, a krawędzie są silnie skorelowane w obrębie tych społeczności.</a:t>
            </a:r>
            <a:endParaRPr sz="11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accent1"/>
                </a:solidFill>
                <a:highlight>
                  <a:schemeClr val="lt1"/>
                </a:highlight>
              </a:rPr>
              <a:t>Jeśli Q       0 podział nie jest lepszy niż losowy, a społeczności są rozmyte.</a:t>
            </a:r>
            <a:endParaRPr sz="11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accent1"/>
                </a:solidFill>
                <a:highlight>
                  <a:schemeClr val="lt1"/>
                </a:highlight>
              </a:rPr>
              <a:t>Jeśli Q       -1 oznacza to, że krawędzie są bardziej rozproszone niż w przypadku losowego podziału.</a:t>
            </a:r>
            <a:endParaRPr sz="11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5223725" y="3009625"/>
            <a:ext cx="1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>
            <a:off x="5223725" y="3507625"/>
            <a:ext cx="1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223725" y="3817688"/>
            <a:ext cx="1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1226175"/>
            <a:ext cx="4378800" cy="3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000">
                <a:latin typeface="Arial"/>
                <a:ea typeface="Arial"/>
                <a:cs typeface="Arial"/>
                <a:sym typeface="Arial"/>
              </a:rPr>
              <a:t>Dane ego-Facebook:</a:t>
            </a:r>
            <a:r>
              <a:rPr lang="pl" sz="1000">
                <a:latin typeface="Arial"/>
                <a:ea typeface="Arial"/>
                <a:cs typeface="Arial"/>
                <a:sym typeface="Arial"/>
              </a:rPr>
              <a:t> To sieć społecznościowa, w której mamy dane o połączeniach osób (wierzchołki) oraz ich interakcjach (krawędzie).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pl" sz="1000">
                <a:latin typeface="Arial"/>
                <a:ea typeface="Arial"/>
                <a:cs typeface="Arial"/>
                <a:sym typeface="Arial"/>
              </a:rPr>
              <a:t>Każdy wierzchołek to użytkownik Facebooka, a krawędzie reprezentują interakcje między nimi (znajomi).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000">
                <a:latin typeface="Arial"/>
                <a:ea typeface="Arial"/>
                <a:cs typeface="Arial"/>
                <a:sym typeface="Arial"/>
              </a:rPr>
              <a:t>Zastosowanie metody Louvain: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pl" sz="1000">
                <a:latin typeface="Arial"/>
                <a:ea typeface="Arial"/>
                <a:cs typeface="Arial"/>
                <a:sym typeface="Arial"/>
              </a:rPr>
              <a:t>Stosując algorytm Louvain do danych ego-Facebook, możemy wykryć społeczności użytkowników, które są bardziej powiązane ze sobą niż z resztą sieci.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b="1" lang="pl" sz="1000">
                <a:latin typeface="Arial"/>
                <a:ea typeface="Arial"/>
                <a:cs typeface="Arial"/>
                <a:sym typeface="Arial"/>
              </a:rPr>
              <a:t>Przykładowy wynik:</a:t>
            </a:r>
            <a:r>
              <a:rPr lang="pl" sz="1000">
                <a:latin typeface="Arial"/>
                <a:ea typeface="Arial"/>
                <a:cs typeface="Arial"/>
                <a:sym typeface="Arial"/>
              </a:rPr>
              <a:t> Grupy osób, które regularnie komunikują się ze sobą lub mają wspólnych znajomych.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000">
                <a:latin typeface="Arial"/>
                <a:ea typeface="Arial"/>
                <a:cs typeface="Arial"/>
                <a:sym typeface="Arial"/>
              </a:rPr>
              <a:t>Potencjalne korzyści: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pl" sz="1000">
                <a:latin typeface="Arial"/>
                <a:ea typeface="Arial"/>
                <a:cs typeface="Arial"/>
                <a:sym typeface="Arial"/>
              </a:rPr>
              <a:t>Personalizowanie rekomendacji znajomych lub grup na Facebooku,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pl" sz="1000">
                <a:latin typeface="Arial"/>
                <a:ea typeface="Arial"/>
                <a:cs typeface="Arial"/>
                <a:sym typeface="Arial"/>
              </a:rPr>
              <a:t>Analiza wpływowych grup i użytkowników.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800">
                <a:latin typeface="Arial"/>
                <a:ea typeface="Arial"/>
                <a:cs typeface="Arial"/>
                <a:sym typeface="Arial"/>
              </a:rPr>
              <a:t>Zastosowanie metody Louvain do danych z ego-Facebook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375" y="2470875"/>
            <a:ext cx="3948946" cy="23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Podziękowanie za uwagę!</a:t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Arial"/>
                <a:ea typeface="Arial"/>
                <a:cs typeface="Arial"/>
                <a:sym typeface="Arial"/>
              </a:rPr>
              <a:t>Podsumowanie i wnioski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11725" y="1293600"/>
            <a:ext cx="80520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chemeClr val="accent1"/>
                </a:solidFill>
              </a:rPr>
              <a:t>Korzyści metody Louvain:</a:t>
            </a:r>
            <a:endParaRPr b="1"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pl" sz="1100">
                <a:solidFill>
                  <a:schemeClr val="accent1"/>
                </a:solidFill>
              </a:rPr>
              <a:t>Prosta implementacja,</a:t>
            </a: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pl" sz="1100">
                <a:solidFill>
                  <a:schemeClr val="accent1"/>
                </a:solidFill>
              </a:rPr>
              <a:t>Szerokie zastosowanie w różnych dziedzinach (analiza sieci społecznych, biologii, marketingu).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chemeClr val="accent1"/>
                </a:solidFill>
              </a:rPr>
              <a:t>Wnioski:</a:t>
            </a:r>
            <a:endParaRPr b="1"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pl" sz="1100">
                <a:solidFill>
                  <a:schemeClr val="accent1"/>
                </a:solidFill>
              </a:rPr>
              <a:t>Algorytm Louvain jest efektywnym narzędziem do wykrywania społeczności w dużych sieciach.</a:t>
            </a: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pl" sz="1100">
                <a:solidFill>
                  <a:schemeClr val="accent1"/>
                </a:solidFill>
              </a:rPr>
              <a:t>Zastosowanie do danych ego-Facebook pozwala na odkrycie ukrytych struktur społecznych, co może wspomóc zarówno naukę, jak i praktyczne zastosowanie w takich dziedzinach jak marketing czy analiza sieci społecznościowych.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0" y="0"/>
            <a:ext cx="9105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5100">
                <a:solidFill>
                  <a:schemeClr val="accent1"/>
                </a:solidFill>
              </a:rPr>
              <a:t>DEMO</a:t>
            </a:r>
            <a:endParaRPr sz="5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