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31"/>
  </p:notesMasterIdLst>
  <p:sldIdLst>
    <p:sldId id="256" r:id="rId3"/>
    <p:sldId id="305" r:id="rId4"/>
    <p:sldId id="308" r:id="rId5"/>
    <p:sldId id="306" r:id="rId6"/>
    <p:sldId id="320" r:id="rId7"/>
    <p:sldId id="321" r:id="rId8"/>
    <p:sldId id="322" r:id="rId9"/>
    <p:sldId id="325" r:id="rId10"/>
    <p:sldId id="331" r:id="rId11"/>
    <p:sldId id="332" r:id="rId12"/>
    <p:sldId id="333" r:id="rId13"/>
    <p:sldId id="318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9" r:id="rId23"/>
    <p:sldId id="323" r:id="rId24"/>
    <p:sldId id="324" r:id="rId25"/>
    <p:sldId id="326" r:id="rId26"/>
    <p:sldId id="327" r:id="rId27"/>
    <p:sldId id="328" r:id="rId28"/>
    <p:sldId id="329" r:id="rId29"/>
    <p:sldId id="330" r:id="rId3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Teko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D5754-6D5A-2BC3-987E-9E70F1E36FB4}" v="566" dt="2022-05-10T13:32:19.345"/>
    <p1510:client id="{5D75C311-363C-4445-F902-2A57FD2B7836}" v="38" dt="2022-05-10T13:27:33.296"/>
    <p1510:client id="{92BB5843-FDA6-D0A4-21CA-267DA4705CBF}" v="54" dt="2022-05-07T15:28:15.963"/>
    <p1510:client id="{B7E04A9B-BCAC-DDD1-4A77-CD43171C9B30}" v="454" dt="2022-05-07T16:24:11.975"/>
    <p1510:client id="{C48D040A-18C1-24BE-E822-AFE8532F45D5}" v="372" dt="2022-05-09T12:55:29.205"/>
    <p1510:client id="{F76D34EC-C5A6-9553-8204-93CFC3FCAD20}" v="264" dt="2022-05-10T13:33:43.015"/>
  </p1510:revLst>
</p1510:revInfo>
</file>

<file path=ppt/tableStyles.xml><?xml version="1.0" encoding="utf-8"?>
<a:tblStyleLst xmlns:a="http://schemas.openxmlformats.org/drawingml/2006/main" def="{18DE83F0-0C1A-4325-B3BD-B2B5386022C4}">
  <a:tblStyle styleId="{18DE83F0-0C1A-4325-B3BD-B2B5386022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78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17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07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360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139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8b385fd27f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8b385fd27f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51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397475"/>
            <a:ext cx="38439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053950"/>
            <a:ext cx="38049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2679400" y="1721350"/>
            <a:ext cx="3785100" cy="10791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2356275" y="2857075"/>
            <a:ext cx="44313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321200" y="1909300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4321200" y="1522675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3540008" y="135440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321200" y="2631184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/>
          </p:nvPr>
        </p:nvSpPr>
        <p:spPr>
          <a:xfrm>
            <a:off x="4321200" y="2244551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 hasCustomPrompt="1"/>
          </p:nvPr>
        </p:nvSpPr>
        <p:spPr>
          <a:xfrm>
            <a:off x="3540006" y="207531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4321200" y="3353067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/>
          </p:nvPr>
        </p:nvSpPr>
        <p:spPr>
          <a:xfrm>
            <a:off x="4321200" y="2966426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 hasCustomPrompt="1"/>
          </p:nvPr>
        </p:nvSpPr>
        <p:spPr>
          <a:xfrm>
            <a:off x="3540000" y="279622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4321200" y="4074950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/>
          </p:nvPr>
        </p:nvSpPr>
        <p:spPr>
          <a:xfrm>
            <a:off x="4321200" y="3688302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3540006" y="3517135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7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903578" y="1794725"/>
            <a:ext cx="2057100" cy="2467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538448" y="1794725"/>
            <a:ext cx="2057100" cy="2467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215478" y="1794725"/>
            <a:ext cx="2057100" cy="2467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002276" y="2130950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2"/>
          </p:nvPr>
        </p:nvSpPr>
        <p:spPr>
          <a:xfrm>
            <a:off x="1002275" y="2771675"/>
            <a:ext cx="1859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3"/>
          </p:nvPr>
        </p:nvSpPr>
        <p:spPr>
          <a:xfrm>
            <a:off x="6314181" y="2130950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4"/>
          </p:nvPr>
        </p:nvSpPr>
        <p:spPr>
          <a:xfrm>
            <a:off x="6314176" y="2771675"/>
            <a:ext cx="1859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5"/>
          </p:nvPr>
        </p:nvSpPr>
        <p:spPr>
          <a:xfrm>
            <a:off x="3658224" y="2130950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6"/>
          </p:nvPr>
        </p:nvSpPr>
        <p:spPr>
          <a:xfrm>
            <a:off x="3658221" y="2771675"/>
            <a:ext cx="1859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720000" y="3256800"/>
            <a:ext cx="3848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720000" y="1458938"/>
            <a:ext cx="5165100" cy="16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724125" y="235039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 idx="2"/>
          </p:nvPr>
        </p:nvSpPr>
        <p:spPr>
          <a:xfrm>
            <a:off x="724125" y="196987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3"/>
          </p:nvPr>
        </p:nvSpPr>
        <p:spPr>
          <a:xfrm>
            <a:off x="3413996" y="235039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4"/>
          </p:nvPr>
        </p:nvSpPr>
        <p:spPr>
          <a:xfrm>
            <a:off x="3414000" y="196987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5"/>
          </p:nvPr>
        </p:nvSpPr>
        <p:spPr>
          <a:xfrm>
            <a:off x="6103866" y="235039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6"/>
          </p:nvPr>
        </p:nvSpPr>
        <p:spPr>
          <a:xfrm>
            <a:off x="6103874" y="196987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7"/>
          </p:nvPr>
        </p:nvSpPr>
        <p:spPr>
          <a:xfrm>
            <a:off x="724125" y="391173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8"/>
          </p:nvPr>
        </p:nvSpPr>
        <p:spPr>
          <a:xfrm>
            <a:off x="724125" y="353119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9"/>
          </p:nvPr>
        </p:nvSpPr>
        <p:spPr>
          <a:xfrm>
            <a:off x="3413996" y="391173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13"/>
          </p:nvPr>
        </p:nvSpPr>
        <p:spPr>
          <a:xfrm>
            <a:off x="3414000" y="353119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4"/>
          </p:nvPr>
        </p:nvSpPr>
        <p:spPr>
          <a:xfrm>
            <a:off x="6103866" y="391173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15"/>
          </p:nvPr>
        </p:nvSpPr>
        <p:spPr>
          <a:xfrm>
            <a:off x="6103874" y="353119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_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20200" y="2860500"/>
            <a:ext cx="2808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720200" y="3393393"/>
            <a:ext cx="28080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927375"/>
            <a:ext cx="969900" cy="1140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2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 rot="10800000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"/>
          </p:nvPr>
        </p:nvSpPr>
        <p:spPr>
          <a:xfrm>
            <a:off x="943350" y="1842673"/>
            <a:ext cx="23160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943250" y="1447350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2"/>
          </p:nvPr>
        </p:nvSpPr>
        <p:spPr>
          <a:xfrm>
            <a:off x="943300" y="4031886"/>
            <a:ext cx="23160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3"/>
          </p:nvPr>
        </p:nvSpPr>
        <p:spPr>
          <a:xfrm>
            <a:off x="943300" y="3636560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4"/>
          </p:nvPr>
        </p:nvSpPr>
        <p:spPr>
          <a:xfrm>
            <a:off x="943225" y="2937280"/>
            <a:ext cx="23160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5"/>
          </p:nvPr>
        </p:nvSpPr>
        <p:spPr>
          <a:xfrm>
            <a:off x="943262" y="2541955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6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_2_1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628999" y="1569675"/>
            <a:ext cx="3852000" cy="30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720000" y="1792450"/>
            <a:ext cx="3402600" cy="1285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1"/>
          </p:nvPr>
        </p:nvSpPr>
        <p:spPr>
          <a:xfrm>
            <a:off x="720000" y="3078250"/>
            <a:ext cx="34026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title" hasCustomPrompt="1"/>
          </p:nvPr>
        </p:nvSpPr>
        <p:spPr>
          <a:xfrm>
            <a:off x="720075" y="740350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1"/>
          </p:nvPr>
        </p:nvSpPr>
        <p:spPr>
          <a:xfrm>
            <a:off x="720022" y="1517975"/>
            <a:ext cx="41775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 idx="2" hasCustomPrompt="1"/>
          </p:nvPr>
        </p:nvSpPr>
        <p:spPr>
          <a:xfrm>
            <a:off x="720125" y="2006337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3"/>
          </p:nvPr>
        </p:nvSpPr>
        <p:spPr>
          <a:xfrm>
            <a:off x="720000" y="2783988"/>
            <a:ext cx="41775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 idx="4" hasCustomPrompt="1"/>
          </p:nvPr>
        </p:nvSpPr>
        <p:spPr>
          <a:xfrm>
            <a:off x="720125" y="3272350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5"/>
          </p:nvPr>
        </p:nvSpPr>
        <p:spPr>
          <a:xfrm>
            <a:off x="720022" y="4050000"/>
            <a:ext cx="41775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 rot="10800000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14076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1"/>
          </p:nvPr>
        </p:nvSpPr>
        <p:spPr>
          <a:xfrm>
            <a:off x="720100" y="2327013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 idx="2"/>
          </p:nvPr>
        </p:nvSpPr>
        <p:spPr>
          <a:xfrm>
            <a:off x="720000" y="1931700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3"/>
          </p:nvPr>
        </p:nvSpPr>
        <p:spPr>
          <a:xfrm>
            <a:off x="3714796" y="2327013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42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 idx="4"/>
          </p:nvPr>
        </p:nvSpPr>
        <p:spPr>
          <a:xfrm>
            <a:off x="3714715" y="1931700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5"/>
          </p:nvPr>
        </p:nvSpPr>
        <p:spPr>
          <a:xfrm>
            <a:off x="719988" y="3939816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 idx="6"/>
          </p:nvPr>
        </p:nvSpPr>
        <p:spPr>
          <a:xfrm>
            <a:off x="720000" y="3544498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7"/>
          </p:nvPr>
        </p:nvSpPr>
        <p:spPr>
          <a:xfrm>
            <a:off x="3714658" y="3939816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57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title" idx="8"/>
          </p:nvPr>
        </p:nvSpPr>
        <p:spPr>
          <a:xfrm>
            <a:off x="3714687" y="3544498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1421350" y="2317250"/>
            <a:ext cx="2316000" cy="587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1421346" y="2842417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 rot="10800000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2372626" y="3904675"/>
            <a:ext cx="1914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title" idx="2"/>
          </p:nvPr>
        </p:nvSpPr>
        <p:spPr>
          <a:xfrm>
            <a:off x="2372625" y="3523375"/>
            <a:ext cx="1914000" cy="3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ubTitle" idx="3"/>
          </p:nvPr>
        </p:nvSpPr>
        <p:spPr>
          <a:xfrm>
            <a:off x="4857351" y="3904675"/>
            <a:ext cx="1914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title" idx="4"/>
          </p:nvPr>
        </p:nvSpPr>
        <p:spPr>
          <a:xfrm>
            <a:off x="4857350" y="3523375"/>
            <a:ext cx="1914000" cy="3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1">
  <p:cSld name="CUSTOM_7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subTitle" idx="1"/>
          </p:nvPr>
        </p:nvSpPr>
        <p:spPr>
          <a:xfrm>
            <a:off x="1002275" y="3416864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title" idx="2"/>
          </p:nvPr>
        </p:nvSpPr>
        <p:spPr>
          <a:xfrm>
            <a:off x="1002275" y="3035757"/>
            <a:ext cx="1859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subTitle" idx="3"/>
          </p:nvPr>
        </p:nvSpPr>
        <p:spPr>
          <a:xfrm>
            <a:off x="6314179" y="3416864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 idx="4"/>
          </p:nvPr>
        </p:nvSpPr>
        <p:spPr>
          <a:xfrm>
            <a:off x="6314179" y="3035757"/>
            <a:ext cx="1859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5"/>
          </p:nvPr>
        </p:nvSpPr>
        <p:spPr>
          <a:xfrm>
            <a:off x="3642638" y="3416864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 idx="6"/>
          </p:nvPr>
        </p:nvSpPr>
        <p:spPr>
          <a:xfrm>
            <a:off x="3642638" y="3035757"/>
            <a:ext cx="1859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subTitle" idx="1"/>
          </p:nvPr>
        </p:nvSpPr>
        <p:spPr>
          <a:xfrm>
            <a:off x="4399125" y="1722675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ctrTitle"/>
          </p:nvPr>
        </p:nvSpPr>
        <p:spPr>
          <a:xfrm flipH="1">
            <a:off x="4399125" y="648975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5135325" y="3578700"/>
            <a:ext cx="31158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chemeClr val="accent5"/>
            </a:gs>
            <a:gs pos="100000">
              <a:schemeClr val="lt2"/>
            </a:gs>
          </a:gsLst>
          <a:lin ang="8100019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16198662" scaled="0"/>
        </a:gra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5"/>
              </a:gs>
              <a:gs pos="34000">
                <a:srgbClr val="FF248A">
                  <a:alpha val="34901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5400700" scaled="0"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955650" y="540000"/>
            <a:ext cx="52326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5427902" y="1987147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5427900" y="1603925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5427902" y="3412697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4"/>
          </p:nvPr>
        </p:nvSpPr>
        <p:spPr>
          <a:xfrm>
            <a:off x="5427900" y="3029475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529475"/>
            <a:ext cx="3935400" cy="5193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20000" y="1383300"/>
            <a:ext cx="4236600" cy="23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123000" y="1210600"/>
            <a:ext cx="3402600" cy="2207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076700" y="3449038"/>
            <a:ext cx="3495300" cy="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040375" y="1647400"/>
            <a:ext cx="4593600" cy="5493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117775" y="2165539"/>
            <a:ext cx="4438800" cy="11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036550" y="3252000"/>
            <a:ext cx="29127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misra/news-category-datase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rmisra/news-category-dataset" TargetMode="Externa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5"/>
          <p:cNvGrpSpPr/>
          <p:nvPr/>
        </p:nvGrpSpPr>
        <p:grpSpPr>
          <a:xfrm>
            <a:off x="7052711" y="924888"/>
            <a:ext cx="1618869" cy="2490583"/>
            <a:chOff x="7052711" y="924888"/>
            <a:chExt cx="1618869" cy="2490583"/>
          </a:xfrm>
        </p:grpSpPr>
        <p:sp>
          <p:nvSpPr>
            <p:cNvPr id="184" name="Google Shape;184;p35"/>
            <p:cNvSpPr/>
            <p:nvPr/>
          </p:nvSpPr>
          <p:spPr>
            <a:xfrm>
              <a:off x="7052711" y="1913995"/>
              <a:ext cx="413837" cy="1501476"/>
            </a:xfrm>
            <a:custGeom>
              <a:avLst/>
              <a:gdLst/>
              <a:ahLst/>
              <a:cxnLst/>
              <a:rect l="l" t="t" r="r" b="b"/>
              <a:pathLst>
                <a:path w="3487" h="12652" extrusionOk="0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7094604" y="1991135"/>
              <a:ext cx="55186" cy="1187937"/>
            </a:xfrm>
            <a:custGeom>
              <a:avLst/>
              <a:gdLst/>
              <a:ahLst/>
              <a:cxnLst/>
              <a:rect l="l" t="t" r="r" b="b"/>
              <a:pathLst>
                <a:path w="465" h="10010" extrusionOk="0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7187408" y="2046319"/>
              <a:ext cx="54593" cy="1184851"/>
            </a:xfrm>
            <a:custGeom>
              <a:avLst/>
              <a:gdLst/>
              <a:ahLst/>
              <a:cxnLst/>
              <a:rect l="l" t="t" r="r" b="b"/>
              <a:pathLst>
                <a:path w="460" h="9984" extrusionOk="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7279620" y="2098299"/>
              <a:ext cx="52219" cy="1185445"/>
            </a:xfrm>
            <a:custGeom>
              <a:avLst/>
              <a:gdLst/>
              <a:ahLst/>
              <a:cxnLst/>
              <a:rect l="l" t="t" r="r" b="b"/>
              <a:pathLst>
                <a:path w="440" h="9989" extrusionOk="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7369339" y="2150991"/>
              <a:ext cx="54711" cy="1184851"/>
            </a:xfrm>
            <a:custGeom>
              <a:avLst/>
              <a:gdLst/>
              <a:ahLst/>
              <a:cxnLst/>
              <a:rect l="l" t="t" r="r" b="b"/>
              <a:pathLst>
                <a:path w="461" h="9984" extrusionOk="0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7466416" y="1913995"/>
              <a:ext cx="416804" cy="1501476"/>
            </a:xfrm>
            <a:custGeom>
              <a:avLst/>
              <a:gdLst/>
              <a:ahLst/>
              <a:cxnLst/>
              <a:rect l="l" t="t" r="r" b="b"/>
              <a:pathLst>
                <a:path w="3512" h="12652" extrusionOk="0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7511275" y="2150991"/>
              <a:ext cx="52813" cy="1184851"/>
            </a:xfrm>
            <a:custGeom>
              <a:avLst/>
              <a:gdLst/>
              <a:ahLst/>
              <a:cxnLst/>
              <a:rect l="l" t="t" r="r" b="b"/>
              <a:pathLst>
                <a:path w="445" h="9984" extrusionOk="0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7601113" y="2098299"/>
              <a:ext cx="55186" cy="1185445"/>
            </a:xfrm>
            <a:custGeom>
              <a:avLst/>
              <a:gdLst/>
              <a:ahLst/>
              <a:cxnLst/>
              <a:rect l="l" t="t" r="r" b="b"/>
              <a:pathLst>
                <a:path w="465" h="9989" extrusionOk="0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7693324" y="2046319"/>
              <a:ext cx="55186" cy="1184851"/>
            </a:xfrm>
            <a:custGeom>
              <a:avLst/>
              <a:gdLst/>
              <a:ahLst/>
              <a:cxnLst/>
              <a:rect l="l" t="t" r="r" b="b"/>
              <a:pathLst>
                <a:path w="465" h="9984" extrusionOk="0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7786010" y="1991135"/>
              <a:ext cx="54593" cy="1187937"/>
            </a:xfrm>
            <a:custGeom>
              <a:avLst/>
              <a:gdLst/>
              <a:ahLst/>
              <a:cxnLst/>
              <a:rect l="l" t="t" r="r" b="b"/>
              <a:pathLst>
                <a:path w="460" h="10010" extrusionOk="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7052711" y="1674508"/>
              <a:ext cx="830523" cy="47897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7396990" y="2003714"/>
              <a:ext cx="146688" cy="85209"/>
            </a:xfrm>
            <a:custGeom>
              <a:avLst/>
              <a:gdLst/>
              <a:ahLst/>
              <a:cxnLst/>
              <a:rect l="l" t="t" r="r" b="b"/>
              <a:pathLst>
                <a:path w="1236" h="718" extrusionOk="0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7414317" y="1721741"/>
              <a:ext cx="109660" cy="62423"/>
            </a:xfrm>
            <a:custGeom>
              <a:avLst/>
              <a:gdLst/>
              <a:ahLst/>
              <a:cxnLst/>
              <a:rect l="l" t="t" r="r" b="b"/>
              <a:pathLst>
                <a:path w="924" h="526" extrusionOk="0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7414317" y="1751766"/>
              <a:ext cx="54593" cy="6230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7468789" y="1751766"/>
              <a:ext cx="55186" cy="6230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7339432" y="1764345"/>
              <a:ext cx="109660" cy="6230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7339432" y="1794252"/>
              <a:ext cx="54593" cy="6230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7393905" y="1794252"/>
              <a:ext cx="55186" cy="6230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7264667" y="1806831"/>
              <a:ext cx="109660" cy="6230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7264667" y="1839111"/>
              <a:ext cx="54593" cy="60050"/>
            </a:xfrm>
            <a:custGeom>
              <a:avLst/>
              <a:gdLst/>
              <a:ahLst/>
              <a:cxnLst/>
              <a:rect l="l" t="t" r="r" b="b"/>
              <a:pathLst>
                <a:path w="460" h="506" extrusionOk="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7319139" y="1839111"/>
              <a:ext cx="55186" cy="60050"/>
            </a:xfrm>
            <a:custGeom>
              <a:avLst/>
              <a:gdLst/>
              <a:ahLst/>
              <a:cxnLst/>
              <a:rect l="l" t="t" r="r" b="b"/>
              <a:pathLst>
                <a:path w="465" h="506" extrusionOk="0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5"/>
            <p:cNvSpPr/>
            <p:nvPr/>
          </p:nvSpPr>
          <p:spPr>
            <a:xfrm>
              <a:off x="7052711" y="924888"/>
              <a:ext cx="830523" cy="1229829"/>
            </a:xfrm>
            <a:custGeom>
              <a:avLst/>
              <a:gdLst/>
              <a:ahLst/>
              <a:cxnLst/>
              <a:rect l="l" t="t" r="r" b="b"/>
              <a:pathLst>
                <a:path w="6998" h="10363" extrusionOk="0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 rot="10800000">
              <a:off x="7536406" y="2356366"/>
              <a:ext cx="1135174" cy="846034"/>
            </a:xfrm>
            <a:custGeom>
              <a:avLst/>
              <a:gdLst/>
              <a:ahLst/>
              <a:cxnLst/>
              <a:rect l="l" t="t" r="r" b="b"/>
              <a:pathLst>
                <a:path w="9565" h="7129" extrusionOk="0">
                  <a:moveTo>
                    <a:pt x="1388" y="0"/>
                  </a:moveTo>
                  <a:lnTo>
                    <a:pt x="0" y="802"/>
                  </a:lnTo>
                  <a:lnTo>
                    <a:pt x="0" y="2396"/>
                  </a:lnTo>
                  <a:lnTo>
                    <a:pt x="8198" y="7128"/>
                  </a:lnTo>
                  <a:lnTo>
                    <a:pt x="9565" y="6351"/>
                  </a:lnTo>
                  <a:lnTo>
                    <a:pt x="9565" y="4752"/>
                  </a:lnTo>
                  <a:lnTo>
                    <a:pt x="138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35"/>
          <p:cNvGrpSpPr/>
          <p:nvPr/>
        </p:nvGrpSpPr>
        <p:grpSpPr>
          <a:xfrm>
            <a:off x="6298006" y="709120"/>
            <a:ext cx="671254" cy="1964378"/>
            <a:chOff x="6298006" y="709120"/>
            <a:chExt cx="671254" cy="1964378"/>
          </a:xfrm>
        </p:grpSpPr>
        <p:sp>
          <p:nvSpPr>
            <p:cNvPr id="208" name="Google Shape;208;p35"/>
            <p:cNvSpPr/>
            <p:nvPr/>
          </p:nvSpPr>
          <p:spPr>
            <a:xfrm>
              <a:off x="6717051" y="1700600"/>
              <a:ext cx="252195" cy="972898"/>
            </a:xfrm>
            <a:custGeom>
              <a:avLst/>
              <a:gdLst/>
              <a:ahLst/>
              <a:cxnLst/>
              <a:rect l="l" t="t" r="r" b="b"/>
              <a:pathLst>
                <a:path w="2125" h="8198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8197"/>
                  </a:lnTo>
                  <a:lnTo>
                    <a:pt x="2124" y="6982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6819468" y="1817852"/>
              <a:ext cx="47353" cy="125321"/>
            </a:xfrm>
            <a:custGeom>
              <a:avLst/>
              <a:gdLst/>
              <a:ahLst/>
              <a:cxnLst/>
              <a:rect l="l" t="t" r="r" b="b"/>
              <a:pathLst>
                <a:path w="399" h="1056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6754197" y="1855591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6886520" y="1780825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6819468" y="1939969"/>
              <a:ext cx="47353" cy="122947"/>
            </a:xfrm>
            <a:custGeom>
              <a:avLst/>
              <a:gdLst/>
              <a:ahLst/>
              <a:cxnLst/>
              <a:rect l="l" t="t" r="r" b="b"/>
              <a:pathLst>
                <a:path w="399" h="1036" extrusionOk="0">
                  <a:moveTo>
                    <a:pt x="399" y="1"/>
                  </a:moveTo>
                  <a:lnTo>
                    <a:pt x="0" y="213"/>
                  </a:lnTo>
                  <a:lnTo>
                    <a:pt x="0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6754197" y="1977708"/>
              <a:ext cx="47947" cy="122235"/>
            </a:xfrm>
            <a:custGeom>
              <a:avLst/>
              <a:gdLst/>
              <a:ahLst/>
              <a:cxnLst/>
              <a:rect l="l" t="t" r="r" b="b"/>
              <a:pathLst>
                <a:path w="404" h="103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3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6886520" y="1902942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378" y="0"/>
                  </a:moveTo>
                  <a:lnTo>
                    <a:pt x="0" y="212"/>
                  </a:lnTo>
                  <a:lnTo>
                    <a:pt x="0" y="1029"/>
                  </a:lnTo>
                  <a:lnTo>
                    <a:pt x="378" y="79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6819468" y="2059713"/>
              <a:ext cx="47353" cy="125321"/>
            </a:xfrm>
            <a:custGeom>
              <a:avLst/>
              <a:gdLst/>
              <a:ahLst/>
              <a:cxnLst/>
              <a:rect l="l" t="t" r="r" b="b"/>
              <a:pathLst>
                <a:path w="399" h="1056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6754197" y="2097452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6886520" y="2022686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6819468" y="2182542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0"/>
                  </a:moveTo>
                  <a:lnTo>
                    <a:pt x="0" y="227"/>
                  </a:lnTo>
                  <a:lnTo>
                    <a:pt x="0" y="1049"/>
                  </a:lnTo>
                  <a:lnTo>
                    <a:pt x="399" y="817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6754197" y="2219569"/>
              <a:ext cx="47947" cy="124727"/>
            </a:xfrm>
            <a:custGeom>
              <a:avLst/>
              <a:gdLst/>
              <a:ahLst/>
              <a:cxnLst/>
              <a:rect l="l" t="t" r="r" b="b"/>
              <a:pathLst>
                <a:path w="404" h="1051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6886520" y="2144804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2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6819468" y="2302168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6754197" y="2341687"/>
              <a:ext cx="47947" cy="122235"/>
            </a:xfrm>
            <a:custGeom>
              <a:avLst/>
              <a:gdLst/>
              <a:ahLst/>
              <a:cxnLst/>
              <a:rect l="l" t="t" r="r" b="b"/>
              <a:pathLst>
                <a:path w="404" h="1030" extrusionOk="0">
                  <a:moveTo>
                    <a:pt x="404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404" y="80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6886520" y="2264547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6819468" y="2424285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6754197" y="2461430"/>
              <a:ext cx="47947" cy="125321"/>
            </a:xfrm>
            <a:custGeom>
              <a:avLst/>
              <a:gdLst/>
              <a:ahLst/>
              <a:cxnLst/>
              <a:rect l="l" t="t" r="r" b="b"/>
              <a:pathLst>
                <a:path w="404" h="1056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6886520" y="2386665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54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6302753" y="1606015"/>
              <a:ext cx="414431" cy="1067482"/>
            </a:xfrm>
            <a:custGeom>
              <a:avLst/>
              <a:gdLst/>
              <a:ahLst/>
              <a:cxnLst/>
              <a:rect l="l" t="t" r="r" b="b"/>
              <a:pathLst>
                <a:path w="3492" h="8995" extrusionOk="0">
                  <a:moveTo>
                    <a:pt x="1" y="0"/>
                  </a:moveTo>
                  <a:lnTo>
                    <a:pt x="1" y="6977"/>
                  </a:lnTo>
                  <a:lnTo>
                    <a:pt x="3491" y="8994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6552447" y="1808358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6487769" y="1770619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0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6617126" y="1845385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6552447" y="1930475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6487769" y="1892736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6617126" y="1967621"/>
              <a:ext cx="47353" cy="125202"/>
            </a:xfrm>
            <a:custGeom>
              <a:avLst/>
              <a:gdLst/>
              <a:ahLst/>
              <a:cxnLst/>
              <a:rect l="l" t="t" r="r" b="b"/>
              <a:pathLst>
                <a:path w="399" h="105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6552447" y="2052592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797"/>
                  </a:lnTo>
                  <a:lnTo>
                    <a:pt x="399" y="1029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6487769" y="2012480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6617126" y="2089738"/>
              <a:ext cx="47353" cy="122829"/>
            </a:xfrm>
            <a:custGeom>
              <a:avLst/>
              <a:gdLst/>
              <a:ahLst/>
              <a:cxnLst/>
              <a:rect l="l" t="t" r="r" b="b"/>
              <a:pathLst>
                <a:path w="399" h="103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34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6552447" y="217233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6487769" y="2134597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6617126" y="2209482"/>
              <a:ext cx="47353" cy="125202"/>
            </a:xfrm>
            <a:custGeom>
              <a:avLst/>
              <a:gdLst/>
              <a:ahLst/>
              <a:cxnLst/>
              <a:rect l="l" t="t" r="r" b="b"/>
              <a:pathLst>
                <a:path w="399" h="105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6552447" y="2294454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823"/>
                  </a:lnTo>
                  <a:lnTo>
                    <a:pt x="399" y="102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6487769" y="2257308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0" y="1"/>
                  </a:moveTo>
                  <a:lnTo>
                    <a:pt x="0" y="798"/>
                  </a:lnTo>
                  <a:lnTo>
                    <a:pt x="379" y="1030"/>
                  </a:lnTo>
                  <a:lnTo>
                    <a:pt x="379" y="20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6617126" y="2332193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2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6552447" y="2414198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4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6487769" y="2377052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6617126" y="245193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6420123" y="1733473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6355445" y="1695734"/>
              <a:ext cx="47472" cy="124727"/>
            </a:xfrm>
            <a:custGeom>
              <a:avLst/>
              <a:gdLst/>
              <a:ahLst/>
              <a:cxnLst/>
              <a:rect l="l" t="t" r="r" b="b"/>
              <a:pathLst>
                <a:path w="400" h="1051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6420123" y="1855591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6355445" y="1817852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6420123" y="197533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6355445" y="1937596"/>
              <a:ext cx="47472" cy="125321"/>
            </a:xfrm>
            <a:custGeom>
              <a:avLst/>
              <a:gdLst/>
              <a:ahLst/>
              <a:cxnLst/>
              <a:rect l="l" t="t" r="r" b="b"/>
              <a:pathLst>
                <a:path w="400" h="105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6420123" y="2097452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6355445" y="2059713"/>
              <a:ext cx="47472" cy="122947"/>
            </a:xfrm>
            <a:custGeom>
              <a:avLst/>
              <a:gdLst/>
              <a:ahLst/>
              <a:cxnLst/>
              <a:rect l="l" t="t" r="r" b="b"/>
              <a:pathLst>
                <a:path w="400" h="103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3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6420123" y="221719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6355445" y="2179457"/>
              <a:ext cx="47472" cy="125321"/>
            </a:xfrm>
            <a:custGeom>
              <a:avLst/>
              <a:gdLst/>
              <a:ahLst/>
              <a:cxnLst/>
              <a:rect l="l" t="t" r="r" b="b"/>
              <a:pathLst>
                <a:path w="400" h="105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6420123" y="2339313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6355445" y="2302168"/>
              <a:ext cx="47472" cy="124727"/>
            </a:xfrm>
            <a:custGeom>
              <a:avLst/>
              <a:gdLst/>
              <a:ahLst/>
              <a:cxnLst/>
              <a:rect l="l" t="t" r="r" b="b"/>
              <a:pathLst>
                <a:path w="400" h="1051" extrusionOk="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6302753" y="1461112"/>
              <a:ext cx="666507" cy="384388"/>
            </a:xfrm>
            <a:custGeom>
              <a:avLst/>
              <a:gdLst/>
              <a:ahLst/>
              <a:cxnLst/>
              <a:rect l="l" t="t" r="r" b="b"/>
              <a:pathLst>
                <a:path w="5616" h="3239" extrusionOk="0">
                  <a:moveTo>
                    <a:pt x="2124" y="0"/>
                  </a:moveTo>
                  <a:lnTo>
                    <a:pt x="1" y="1221"/>
                  </a:lnTo>
                  <a:lnTo>
                    <a:pt x="3491" y="3239"/>
                  </a:lnTo>
                  <a:lnTo>
                    <a:pt x="5615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6387844" y="1580856"/>
              <a:ext cx="129955" cy="74884"/>
            </a:xfrm>
            <a:custGeom>
              <a:avLst/>
              <a:gdLst/>
              <a:ahLst/>
              <a:cxnLst/>
              <a:rect l="l" t="t" r="r" b="b"/>
              <a:pathLst>
                <a:path w="1095" h="631" extrusionOk="0">
                  <a:moveTo>
                    <a:pt x="378" y="0"/>
                  </a:moveTo>
                  <a:lnTo>
                    <a:pt x="0" y="232"/>
                  </a:lnTo>
                  <a:lnTo>
                    <a:pt x="716" y="631"/>
                  </a:lnTo>
                  <a:lnTo>
                    <a:pt x="1095" y="424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6709218" y="1646128"/>
              <a:ext cx="162354" cy="92329"/>
            </a:xfrm>
            <a:custGeom>
              <a:avLst/>
              <a:gdLst/>
              <a:ahLst/>
              <a:cxnLst/>
              <a:rect l="l" t="t" r="r" b="b"/>
              <a:pathLst>
                <a:path w="1368" h="778" extrusionOk="0">
                  <a:moveTo>
                    <a:pt x="677" y="0"/>
                  </a:moveTo>
                  <a:lnTo>
                    <a:pt x="1" y="378"/>
                  </a:lnTo>
                  <a:lnTo>
                    <a:pt x="697" y="777"/>
                  </a:lnTo>
                  <a:lnTo>
                    <a:pt x="1368" y="399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6298006" y="709120"/>
              <a:ext cx="668880" cy="1135245"/>
            </a:xfrm>
            <a:custGeom>
              <a:avLst/>
              <a:gdLst/>
              <a:ahLst/>
              <a:cxnLst/>
              <a:rect l="l" t="t" r="r" b="b"/>
              <a:pathLst>
                <a:path w="5636" h="9566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7547"/>
                  </a:lnTo>
                  <a:lnTo>
                    <a:pt x="3511" y="9565"/>
                  </a:lnTo>
                  <a:lnTo>
                    <a:pt x="5635" y="8324"/>
                  </a:lnTo>
                  <a:lnTo>
                    <a:pt x="5635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35"/>
          <p:cNvGrpSpPr/>
          <p:nvPr/>
        </p:nvGrpSpPr>
        <p:grpSpPr>
          <a:xfrm>
            <a:off x="6221345" y="2313221"/>
            <a:ext cx="890323" cy="1309462"/>
            <a:chOff x="6221345" y="2313221"/>
            <a:chExt cx="890323" cy="1309462"/>
          </a:xfrm>
        </p:grpSpPr>
        <p:sp>
          <p:nvSpPr>
            <p:cNvPr id="263" name="Google Shape;263;p35"/>
            <p:cNvSpPr/>
            <p:nvPr/>
          </p:nvSpPr>
          <p:spPr>
            <a:xfrm>
              <a:off x="6221345" y="2313221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40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6221345" y="2430591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3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6221345" y="2547368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63" y="444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6221345" y="2664620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45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6221345" y="2781990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1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6221345" y="2899360"/>
              <a:ext cx="446712" cy="306656"/>
            </a:xfrm>
            <a:custGeom>
              <a:avLst/>
              <a:gdLst/>
              <a:ahLst/>
              <a:cxnLst/>
              <a:rect l="l" t="t" r="r" b="b"/>
              <a:pathLst>
                <a:path w="3764" h="2584" extrusionOk="0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6221345" y="3016731"/>
              <a:ext cx="446712" cy="306538"/>
            </a:xfrm>
            <a:custGeom>
              <a:avLst/>
              <a:gdLst/>
              <a:ahLst/>
              <a:cxnLst/>
              <a:rect l="l" t="t" r="r" b="b"/>
              <a:pathLst>
                <a:path w="3764" h="2583" extrusionOk="0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6251251" y="2555082"/>
              <a:ext cx="416804" cy="1067600"/>
            </a:xfrm>
            <a:custGeom>
              <a:avLst/>
              <a:gdLst/>
              <a:ahLst/>
              <a:cxnLst/>
              <a:rect l="l" t="t" r="r" b="b"/>
              <a:pathLst>
                <a:path w="3512" h="8996" extrusionOk="0">
                  <a:moveTo>
                    <a:pt x="0" y="1"/>
                  </a:moveTo>
                  <a:lnTo>
                    <a:pt x="0" y="6977"/>
                  </a:lnTo>
                  <a:lnTo>
                    <a:pt x="3511" y="8995"/>
                  </a:lnTo>
                  <a:lnTo>
                    <a:pt x="3511" y="20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6221345" y="257003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1"/>
                  </a:moveTo>
                  <a:lnTo>
                    <a:pt x="0" y="440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6221345" y="2687405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0" y="1"/>
                  </a:moveTo>
                  <a:lnTo>
                    <a:pt x="0" y="440"/>
                  </a:lnTo>
                  <a:lnTo>
                    <a:pt x="3763" y="2604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6221345" y="2804776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0" y="0"/>
                  </a:moveTo>
                  <a:lnTo>
                    <a:pt x="0" y="439"/>
                  </a:lnTo>
                  <a:lnTo>
                    <a:pt x="3763" y="2603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6221345" y="2921553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6221345" y="3038804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1"/>
                  </a:moveTo>
                  <a:lnTo>
                    <a:pt x="0" y="445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6221345" y="315617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6221345" y="327354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39"/>
                  </a:lnTo>
                  <a:lnTo>
                    <a:pt x="3763" y="2608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6667923" y="2313221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0" y="1"/>
                  </a:moveTo>
                  <a:lnTo>
                    <a:pt x="0" y="440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6667923" y="2430591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0" y="1"/>
                  </a:moveTo>
                  <a:lnTo>
                    <a:pt x="0" y="439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6667923" y="2547368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38" y="2608"/>
                  </a:lnTo>
                  <a:lnTo>
                    <a:pt x="3738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6667923" y="2664620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1"/>
                  </a:moveTo>
                  <a:lnTo>
                    <a:pt x="0" y="445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6667923" y="2781990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1"/>
                  </a:moveTo>
                  <a:lnTo>
                    <a:pt x="0" y="419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667923" y="2899360"/>
              <a:ext cx="443745" cy="306656"/>
            </a:xfrm>
            <a:custGeom>
              <a:avLst/>
              <a:gdLst/>
              <a:ahLst/>
              <a:cxnLst/>
              <a:rect l="l" t="t" r="r" b="b"/>
              <a:pathLst>
                <a:path w="3739" h="2584" extrusionOk="0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6667923" y="3016731"/>
              <a:ext cx="443745" cy="306538"/>
            </a:xfrm>
            <a:custGeom>
              <a:avLst/>
              <a:gdLst/>
              <a:ahLst/>
              <a:cxnLst/>
              <a:rect l="l" t="t" r="r" b="b"/>
              <a:pathLst>
                <a:path w="3739" h="2583" extrusionOk="0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6667923" y="2555082"/>
              <a:ext cx="413837" cy="1067600"/>
            </a:xfrm>
            <a:custGeom>
              <a:avLst/>
              <a:gdLst/>
              <a:ahLst/>
              <a:cxnLst/>
              <a:rect l="l" t="t" r="r" b="b"/>
              <a:pathLst>
                <a:path w="3487" h="8996" extrusionOk="0">
                  <a:moveTo>
                    <a:pt x="3486" y="1"/>
                  </a:moveTo>
                  <a:lnTo>
                    <a:pt x="0" y="2019"/>
                  </a:lnTo>
                  <a:lnTo>
                    <a:pt x="0" y="8995"/>
                  </a:lnTo>
                  <a:lnTo>
                    <a:pt x="3486" y="6977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67923" y="257003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667923" y="2687405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6667923" y="2804776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3738" y="0"/>
                  </a:moveTo>
                  <a:lnTo>
                    <a:pt x="0" y="2164"/>
                  </a:lnTo>
                  <a:lnTo>
                    <a:pt x="0" y="2603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6667923" y="2921553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6667923" y="3038804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5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6667923" y="315617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5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6667923" y="327354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4"/>
                  </a:lnTo>
                  <a:lnTo>
                    <a:pt x="0" y="2608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6251251" y="2315713"/>
              <a:ext cx="830523" cy="47897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511" y="0"/>
                  </a:moveTo>
                  <a:lnTo>
                    <a:pt x="0" y="2018"/>
                  </a:lnTo>
                  <a:lnTo>
                    <a:pt x="3511" y="4036"/>
                  </a:lnTo>
                  <a:lnTo>
                    <a:pt x="6997" y="2018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6358416" y="2512596"/>
              <a:ext cx="147401" cy="85090"/>
            </a:xfrm>
            <a:custGeom>
              <a:avLst/>
              <a:gdLst/>
              <a:ahLst/>
              <a:cxnLst/>
              <a:rect l="l" t="t" r="r" b="b"/>
              <a:pathLst>
                <a:path w="1242" h="717" extrusionOk="0">
                  <a:moveTo>
                    <a:pt x="631" y="1"/>
                  </a:moveTo>
                  <a:lnTo>
                    <a:pt x="0" y="359"/>
                  </a:lnTo>
                  <a:lnTo>
                    <a:pt x="631" y="717"/>
                  </a:lnTo>
                  <a:lnTo>
                    <a:pt x="1241" y="359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5"/>
          <p:cNvGrpSpPr/>
          <p:nvPr/>
        </p:nvGrpSpPr>
        <p:grpSpPr>
          <a:xfrm>
            <a:off x="6969250" y="1975629"/>
            <a:ext cx="665913" cy="1967345"/>
            <a:chOff x="6969250" y="1975629"/>
            <a:chExt cx="665913" cy="1967345"/>
          </a:xfrm>
        </p:grpSpPr>
        <p:sp>
          <p:nvSpPr>
            <p:cNvPr id="296" name="Google Shape;296;p35"/>
            <p:cNvSpPr/>
            <p:nvPr/>
          </p:nvSpPr>
          <p:spPr>
            <a:xfrm>
              <a:off x="6969250" y="2872999"/>
              <a:ext cx="414431" cy="1069974"/>
            </a:xfrm>
            <a:custGeom>
              <a:avLst/>
              <a:gdLst/>
              <a:ahLst/>
              <a:cxnLst/>
              <a:rect l="l" t="t" r="r" b="b"/>
              <a:pathLst>
                <a:path w="3492" h="9016" extrusionOk="0">
                  <a:moveTo>
                    <a:pt x="1" y="1"/>
                  </a:moveTo>
                  <a:lnTo>
                    <a:pt x="1" y="6997"/>
                  </a:lnTo>
                  <a:lnTo>
                    <a:pt x="3491" y="9015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6969250" y="2907771"/>
              <a:ext cx="414431" cy="289211"/>
            </a:xfrm>
            <a:custGeom>
              <a:avLst/>
              <a:gdLst/>
              <a:ahLst/>
              <a:cxnLst/>
              <a:rect l="l" t="t" r="r" b="b"/>
              <a:pathLst>
                <a:path w="3492" h="2437" extrusionOk="0">
                  <a:moveTo>
                    <a:pt x="1" y="0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6969250" y="3025023"/>
              <a:ext cx="414431" cy="289330"/>
            </a:xfrm>
            <a:custGeom>
              <a:avLst/>
              <a:gdLst/>
              <a:ahLst/>
              <a:cxnLst/>
              <a:rect l="l" t="t" r="r" b="b"/>
              <a:pathLst>
                <a:path w="3492" h="2438" extrusionOk="0">
                  <a:moveTo>
                    <a:pt x="1" y="1"/>
                  </a:moveTo>
                  <a:lnTo>
                    <a:pt x="1" y="420"/>
                  </a:lnTo>
                  <a:lnTo>
                    <a:pt x="3491" y="2437"/>
                  </a:lnTo>
                  <a:lnTo>
                    <a:pt x="3491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969250" y="3142393"/>
              <a:ext cx="414431" cy="289330"/>
            </a:xfrm>
            <a:custGeom>
              <a:avLst/>
              <a:gdLst/>
              <a:ahLst/>
              <a:cxnLst/>
              <a:rect l="l" t="t" r="r" b="b"/>
              <a:pathLst>
                <a:path w="3492" h="2438" extrusionOk="0">
                  <a:moveTo>
                    <a:pt x="1" y="1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6969250" y="3256797"/>
              <a:ext cx="414431" cy="292178"/>
            </a:xfrm>
            <a:custGeom>
              <a:avLst/>
              <a:gdLst/>
              <a:ahLst/>
              <a:cxnLst/>
              <a:rect l="l" t="t" r="r" b="b"/>
              <a:pathLst>
                <a:path w="3492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91" y="2462"/>
                  </a:lnTo>
                  <a:lnTo>
                    <a:pt x="3491" y="20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969250" y="3374049"/>
              <a:ext cx="414431" cy="292297"/>
            </a:xfrm>
            <a:custGeom>
              <a:avLst/>
              <a:gdLst/>
              <a:ahLst/>
              <a:cxnLst/>
              <a:rect l="l" t="t" r="r" b="b"/>
              <a:pathLst>
                <a:path w="3492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91" y="2463"/>
                  </a:lnTo>
                  <a:lnTo>
                    <a:pt x="3491" y="203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6969250" y="3491419"/>
              <a:ext cx="414431" cy="291703"/>
            </a:xfrm>
            <a:custGeom>
              <a:avLst/>
              <a:gdLst/>
              <a:ahLst/>
              <a:cxnLst/>
              <a:rect l="l" t="t" r="r" b="b"/>
              <a:pathLst>
                <a:path w="3492" h="2458" extrusionOk="0">
                  <a:moveTo>
                    <a:pt x="1" y="1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6969250" y="3608789"/>
              <a:ext cx="414431" cy="291584"/>
            </a:xfrm>
            <a:custGeom>
              <a:avLst/>
              <a:gdLst/>
              <a:ahLst/>
              <a:cxnLst/>
              <a:rect l="l" t="t" r="r" b="b"/>
              <a:pathLst>
                <a:path w="3492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7383548" y="2967584"/>
              <a:ext cx="251602" cy="975390"/>
            </a:xfrm>
            <a:custGeom>
              <a:avLst/>
              <a:gdLst/>
              <a:ahLst/>
              <a:cxnLst/>
              <a:rect l="l" t="t" r="r" b="b"/>
              <a:pathLst>
                <a:path w="2120" h="8219" extrusionOk="0">
                  <a:moveTo>
                    <a:pt x="2119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19" y="6977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7383548" y="2999983"/>
              <a:ext cx="251602" cy="197001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7383548" y="3117234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1"/>
                  </a:moveTo>
                  <a:lnTo>
                    <a:pt x="0" y="1242"/>
                  </a:lnTo>
                  <a:lnTo>
                    <a:pt x="0" y="1660"/>
                  </a:lnTo>
                  <a:lnTo>
                    <a:pt x="2119" y="440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7383548" y="3234605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7383548" y="3351975"/>
              <a:ext cx="251602" cy="197000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36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7383548" y="3468633"/>
              <a:ext cx="251602" cy="197713"/>
            </a:xfrm>
            <a:custGeom>
              <a:avLst/>
              <a:gdLst/>
              <a:ahLst/>
              <a:cxnLst/>
              <a:rect l="l" t="t" r="r" b="b"/>
              <a:pathLst>
                <a:path w="2120" h="1666" extrusionOk="0">
                  <a:moveTo>
                    <a:pt x="2119" y="1"/>
                  </a:moveTo>
                  <a:lnTo>
                    <a:pt x="0" y="1242"/>
                  </a:lnTo>
                  <a:lnTo>
                    <a:pt x="0" y="1666"/>
                  </a:lnTo>
                  <a:lnTo>
                    <a:pt x="2119" y="445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7383548" y="3586004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7383548" y="3703374"/>
              <a:ext cx="251602" cy="197000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969250" y="2728096"/>
              <a:ext cx="665913" cy="384507"/>
            </a:xfrm>
            <a:custGeom>
              <a:avLst/>
              <a:gdLst/>
              <a:ahLst/>
              <a:cxnLst/>
              <a:rect l="l" t="t" r="r" b="b"/>
              <a:pathLst>
                <a:path w="5611" h="3240" extrusionOk="0">
                  <a:moveTo>
                    <a:pt x="2124" y="1"/>
                  </a:moveTo>
                  <a:lnTo>
                    <a:pt x="1" y="1222"/>
                  </a:lnTo>
                  <a:lnTo>
                    <a:pt x="3491" y="3239"/>
                  </a:lnTo>
                  <a:lnTo>
                    <a:pt x="5610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7054341" y="2828140"/>
              <a:ext cx="167101" cy="94703"/>
            </a:xfrm>
            <a:custGeom>
              <a:avLst/>
              <a:gdLst/>
              <a:ahLst/>
              <a:cxnLst/>
              <a:rect l="l" t="t" r="r" b="b"/>
              <a:pathLst>
                <a:path w="1408" h="798" extrusionOk="0">
                  <a:moveTo>
                    <a:pt x="711" y="0"/>
                  </a:moveTo>
                  <a:lnTo>
                    <a:pt x="0" y="399"/>
                  </a:lnTo>
                  <a:lnTo>
                    <a:pt x="711" y="797"/>
                  </a:lnTo>
                  <a:lnTo>
                    <a:pt x="1407" y="399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6969250" y="1975629"/>
              <a:ext cx="665913" cy="1135126"/>
            </a:xfrm>
            <a:custGeom>
              <a:avLst/>
              <a:gdLst/>
              <a:ahLst/>
              <a:cxnLst/>
              <a:rect l="l" t="t" r="r" b="b"/>
              <a:pathLst>
                <a:path w="5611" h="9565" extrusionOk="0">
                  <a:moveTo>
                    <a:pt x="2124" y="0"/>
                  </a:moveTo>
                  <a:lnTo>
                    <a:pt x="1" y="1221"/>
                  </a:lnTo>
                  <a:lnTo>
                    <a:pt x="1" y="7547"/>
                  </a:lnTo>
                  <a:lnTo>
                    <a:pt x="3491" y="9565"/>
                  </a:lnTo>
                  <a:lnTo>
                    <a:pt x="5610" y="8349"/>
                  </a:lnTo>
                  <a:lnTo>
                    <a:pt x="5610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35"/>
          <p:cNvGrpSpPr/>
          <p:nvPr/>
        </p:nvGrpSpPr>
        <p:grpSpPr>
          <a:xfrm>
            <a:off x="6221355" y="1286663"/>
            <a:ext cx="830511" cy="1509774"/>
            <a:chOff x="6221355" y="1286663"/>
            <a:chExt cx="830511" cy="1509774"/>
          </a:xfrm>
        </p:grpSpPr>
        <p:sp>
          <p:nvSpPr>
            <p:cNvPr id="316" name="Google Shape;316;p35"/>
            <p:cNvSpPr/>
            <p:nvPr/>
          </p:nvSpPr>
          <p:spPr>
            <a:xfrm>
              <a:off x="6560175" y="1910288"/>
              <a:ext cx="491691" cy="668140"/>
            </a:xfrm>
            <a:custGeom>
              <a:avLst/>
              <a:gdLst/>
              <a:ahLst/>
              <a:cxnLst/>
              <a:rect l="l" t="t" r="r" b="b"/>
              <a:pathLst>
                <a:path w="4143" h="5630" extrusionOk="0">
                  <a:moveTo>
                    <a:pt x="142" y="0"/>
                  </a:moveTo>
                  <a:cubicBezTo>
                    <a:pt x="128" y="0"/>
                    <a:pt x="117" y="5"/>
                    <a:pt x="107" y="15"/>
                  </a:cubicBezTo>
                  <a:lnTo>
                    <a:pt x="1" y="61"/>
                  </a:lnTo>
                  <a:lnTo>
                    <a:pt x="26" y="121"/>
                  </a:lnTo>
                  <a:lnTo>
                    <a:pt x="66" y="121"/>
                  </a:lnTo>
                  <a:lnTo>
                    <a:pt x="66" y="3108"/>
                  </a:lnTo>
                  <a:cubicBezTo>
                    <a:pt x="66" y="3188"/>
                    <a:pt x="127" y="3294"/>
                    <a:pt x="193" y="3340"/>
                  </a:cubicBezTo>
                  <a:lnTo>
                    <a:pt x="3976" y="5524"/>
                  </a:lnTo>
                  <a:lnTo>
                    <a:pt x="3956" y="5544"/>
                  </a:lnTo>
                  <a:lnTo>
                    <a:pt x="3996" y="5630"/>
                  </a:lnTo>
                  <a:lnTo>
                    <a:pt x="4102" y="5564"/>
                  </a:lnTo>
                  <a:cubicBezTo>
                    <a:pt x="4122" y="5544"/>
                    <a:pt x="4142" y="5504"/>
                    <a:pt x="4142" y="5458"/>
                  </a:cubicBezTo>
                  <a:lnTo>
                    <a:pt x="4142" y="2457"/>
                  </a:lnTo>
                  <a:cubicBezTo>
                    <a:pt x="4142" y="2371"/>
                    <a:pt x="4082" y="2265"/>
                    <a:pt x="4016" y="2225"/>
                  </a:cubicBezTo>
                  <a:lnTo>
                    <a:pt x="193" y="15"/>
                  </a:lnTo>
                  <a:cubicBezTo>
                    <a:pt x="172" y="5"/>
                    <a:pt x="156" y="0"/>
                    <a:pt x="142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6555428" y="1917646"/>
              <a:ext cx="483858" cy="660308"/>
            </a:xfrm>
            <a:custGeom>
              <a:avLst/>
              <a:gdLst/>
              <a:ahLst/>
              <a:cxnLst/>
              <a:rect l="l" t="t" r="r" b="b"/>
              <a:pathLst>
                <a:path w="4077" h="5564" extrusionOk="0">
                  <a:moveTo>
                    <a:pt x="77" y="1"/>
                  </a:moveTo>
                  <a:cubicBezTo>
                    <a:pt x="35" y="1"/>
                    <a:pt x="0" y="41"/>
                    <a:pt x="0" y="100"/>
                  </a:cubicBezTo>
                  <a:lnTo>
                    <a:pt x="0" y="3106"/>
                  </a:lnTo>
                  <a:cubicBezTo>
                    <a:pt x="0" y="3192"/>
                    <a:pt x="66" y="3298"/>
                    <a:pt x="127" y="3338"/>
                  </a:cubicBezTo>
                  <a:lnTo>
                    <a:pt x="3950" y="5548"/>
                  </a:lnTo>
                  <a:cubicBezTo>
                    <a:pt x="3973" y="5558"/>
                    <a:pt x="3993" y="5563"/>
                    <a:pt x="4009" y="5563"/>
                  </a:cubicBezTo>
                  <a:cubicBezTo>
                    <a:pt x="4055" y="5563"/>
                    <a:pt x="4076" y="5525"/>
                    <a:pt x="4076" y="5462"/>
                  </a:cubicBezTo>
                  <a:lnTo>
                    <a:pt x="4076" y="2455"/>
                  </a:lnTo>
                  <a:cubicBezTo>
                    <a:pt x="4076" y="2370"/>
                    <a:pt x="4036" y="2269"/>
                    <a:pt x="3950" y="2223"/>
                  </a:cubicBezTo>
                  <a:lnTo>
                    <a:pt x="127" y="19"/>
                  </a:lnTo>
                  <a:cubicBezTo>
                    <a:pt x="110" y="7"/>
                    <a:pt x="93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6578214" y="1955147"/>
              <a:ext cx="438879" cy="585068"/>
            </a:xfrm>
            <a:custGeom>
              <a:avLst/>
              <a:gdLst/>
              <a:ahLst/>
              <a:cxnLst/>
              <a:rect l="l" t="t" r="r" b="b"/>
              <a:pathLst>
                <a:path w="3698" h="4930" extrusionOk="0">
                  <a:moveTo>
                    <a:pt x="57" y="0"/>
                  </a:moveTo>
                  <a:cubicBezTo>
                    <a:pt x="22" y="0"/>
                    <a:pt x="0" y="39"/>
                    <a:pt x="0" y="102"/>
                  </a:cubicBezTo>
                  <a:lnTo>
                    <a:pt x="0" y="2684"/>
                  </a:lnTo>
                  <a:cubicBezTo>
                    <a:pt x="0" y="2770"/>
                    <a:pt x="41" y="2876"/>
                    <a:pt x="101" y="2916"/>
                  </a:cubicBezTo>
                  <a:lnTo>
                    <a:pt x="3592" y="4914"/>
                  </a:lnTo>
                  <a:cubicBezTo>
                    <a:pt x="3609" y="4925"/>
                    <a:pt x="3625" y="4930"/>
                    <a:pt x="3638" y="4930"/>
                  </a:cubicBezTo>
                  <a:cubicBezTo>
                    <a:pt x="3676" y="4930"/>
                    <a:pt x="3698" y="4891"/>
                    <a:pt x="3698" y="4828"/>
                  </a:cubicBezTo>
                  <a:lnTo>
                    <a:pt x="3698" y="2245"/>
                  </a:lnTo>
                  <a:cubicBezTo>
                    <a:pt x="3698" y="2160"/>
                    <a:pt x="3657" y="2054"/>
                    <a:pt x="3592" y="2013"/>
                  </a:cubicBezTo>
                  <a:lnTo>
                    <a:pt x="101" y="16"/>
                  </a:lnTo>
                  <a:cubicBezTo>
                    <a:pt x="85" y="5"/>
                    <a:pt x="70" y="0"/>
                    <a:pt x="57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6864935" y="2144317"/>
              <a:ext cx="124614" cy="127101"/>
            </a:xfrm>
            <a:custGeom>
              <a:avLst/>
              <a:gdLst/>
              <a:ahLst/>
              <a:cxnLst/>
              <a:rect l="l" t="t" r="r" b="b"/>
              <a:pathLst>
                <a:path w="1050" h="1071" extrusionOk="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6600288" y="1992293"/>
              <a:ext cx="247448" cy="152141"/>
            </a:xfrm>
            <a:custGeom>
              <a:avLst/>
              <a:gdLst/>
              <a:ahLst/>
              <a:cxnLst/>
              <a:rect l="l" t="t" r="r" b="b"/>
              <a:pathLst>
                <a:path w="2085" h="1282" extrusionOk="0">
                  <a:moveTo>
                    <a:pt x="1" y="0"/>
                  </a:moveTo>
                  <a:lnTo>
                    <a:pt x="1" y="81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6600288" y="2011993"/>
              <a:ext cx="117493" cy="77376"/>
            </a:xfrm>
            <a:custGeom>
              <a:avLst/>
              <a:gdLst/>
              <a:ahLst/>
              <a:cxnLst/>
              <a:rect l="l" t="t" r="r" b="b"/>
              <a:pathLst>
                <a:path w="990" h="652" extrusionOk="0">
                  <a:moveTo>
                    <a:pt x="1" y="1"/>
                  </a:moveTo>
                  <a:lnTo>
                    <a:pt x="1" y="87"/>
                  </a:lnTo>
                  <a:lnTo>
                    <a:pt x="990" y="652"/>
                  </a:lnTo>
                  <a:lnTo>
                    <a:pt x="990" y="5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6600288" y="2251481"/>
              <a:ext cx="247448" cy="152141"/>
            </a:xfrm>
            <a:custGeom>
              <a:avLst/>
              <a:gdLst/>
              <a:ahLst/>
              <a:cxnLst/>
              <a:rect l="l" t="t" r="r" b="b"/>
              <a:pathLst>
                <a:path w="2085" h="1282" extrusionOk="0">
                  <a:moveTo>
                    <a:pt x="1" y="1"/>
                  </a:moveTo>
                  <a:lnTo>
                    <a:pt x="1" y="86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6655353" y="2303579"/>
              <a:ext cx="192380" cy="122829"/>
            </a:xfrm>
            <a:custGeom>
              <a:avLst/>
              <a:gdLst/>
              <a:ahLst/>
              <a:cxnLst/>
              <a:rect l="l" t="t" r="r" b="b"/>
              <a:pathLst>
                <a:path w="1621" h="1035" extrusionOk="0">
                  <a:moveTo>
                    <a:pt x="1" y="1"/>
                  </a:moveTo>
                  <a:lnTo>
                    <a:pt x="1" y="86"/>
                  </a:lnTo>
                  <a:lnTo>
                    <a:pt x="1620" y="1035"/>
                  </a:lnTo>
                  <a:lnTo>
                    <a:pt x="1620" y="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6600288" y="2034185"/>
              <a:ext cx="89959" cy="63016"/>
            </a:xfrm>
            <a:custGeom>
              <a:avLst/>
              <a:gdLst/>
              <a:ahLst/>
              <a:cxnLst/>
              <a:rect l="l" t="t" r="r" b="b"/>
              <a:pathLst>
                <a:path w="758" h="531" extrusionOk="0">
                  <a:moveTo>
                    <a:pt x="1" y="0"/>
                  </a:moveTo>
                  <a:lnTo>
                    <a:pt x="1" y="86"/>
                  </a:lnTo>
                  <a:lnTo>
                    <a:pt x="757" y="530"/>
                  </a:lnTo>
                  <a:lnTo>
                    <a:pt x="757" y="4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6864935" y="2216827"/>
              <a:ext cx="124614" cy="82123"/>
            </a:xfrm>
            <a:custGeom>
              <a:avLst/>
              <a:gdLst/>
              <a:ahLst/>
              <a:cxnLst/>
              <a:rect l="l" t="t" r="r" b="b"/>
              <a:pathLst>
                <a:path w="1050" h="692" extrusionOk="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6924748" y="2273673"/>
              <a:ext cx="64799" cy="47945"/>
            </a:xfrm>
            <a:custGeom>
              <a:avLst/>
              <a:gdLst/>
              <a:ahLst/>
              <a:cxnLst/>
              <a:rect l="l" t="t" r="r" b="b"/>
              <a:pathLst>
                <a:path w="546" h="404" extrusionOk="0">
                  <a:moveTo>
                    <a:pt x="1" y="0"/>
                  </a:moveTo>
                  <a:lnTo>
                    <a:pt x="1" y="86"/>
                  </a:lnTo>
                  <a:lnTo>
                    <a:pt x="546" y="404"/>
                  </a:lnTo>
                  <a:lnTo>
                    <a:pt x="546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6864935" y="2258720"/>
              <a:ext cx="124614" cy="82716"/>
            </a:xfrm>
            <a:custGeom>
              <a:avLst/>
              <a:gdLst/>
              <a:ahLst/>
              <a:cxnLst/>
              <a:rect l="l" t="t" r="r" b="b"/>
              <a:pathLst>
                <a:path w="1050" h="697" extrusionOk="0">
                  <a:moveTo>
                    <a:pt x="0" y="0"/>
                  </a:moveTo>
                  <a:lnTo>
                    <a:pt x="0" y="86"/>
                  </a:lnTo>
                  <a:lnTo>
                    <a:pt x="1050" y="696"/>
                  </a:lnTo>
                  <a:lnTo>
                    <a:pt x="1050" y="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6884635" y="2293967"/>
              <a:ext cx="104913" cy="69544"/>
            </a:xfrm>
            <a:custGeom>
              <a:avLst/>
              <a:gdLst/>
              <a:ahLst/>
              <a:cxnLst/>
              <a:rect l="l" t="t" r="r" b="b"/>
              <a:pathLst>
                <a:path w="884" h="586" extrusionOk="0">
                  <a:moveTo>
                    <a:pt x="1" y="1"/>
                  </a:moveTo>
                  <a:lnTo>
                    <a:pt x="1" y="82"/>
                  </a:lnTo>
                  <a:lnTo>
                    <a:pt x="884" y="586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6600288" y="2064092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6"/>
                  </a:lnTo>
                  <a:lnTo>
                    <a:pt x="1555" y="989"/>
                  </a:lnTo>
                  <a:lnTo>
                    <a:pt x="1555" y="9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6690125" y="2136603"/>
              <a:ext cx="94707" cy="67763"/>
            </a:xfrm>
            <a:custGeom>
              <a:avLst/>
              <a:gdLst/>
              <a:ahLst/>
              <a:cxnLst/>
              <a:rect l="l" t="t" r="r" b="b"/>
              <a:pathLst>
                <a:path w="798" h="571" extrusionOk="0">
                  <a:moveTo>
                    <a:pt x="0" y="0"/>
                  </a:moveTo>
                  <a:lnTo>
                    <a:pt x="0" y="86"/>
                  </a:lnTo>
                  <a:lnTo>
                    <a:pt x="798" y="570"/>
                  </a:lnTo>
                  <a:lnTo>
                    <a:pt x="798" y="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6600288" y="2106578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7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6632686" y="2146690"/>
              <a:ext cx="152148" cy="100162"/>
            </a:xfrm>
            <a:custGeom>
              <a:avLst/>
              <a:gdLst/>
              <a:ahLst/>
              <a:cxnLst/>
              <a:rect l="l" t="t" r="r" b="b"/>
              <a:pathLst>
                <a:path w="1282" h="844" extrusionOk="0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6864935" y="2308920"/>
              <a:ext cx="124614" cy="127101"/>
            </a:xfrm>
            <a:custGeom>
              <a:avLst/>
              <a:gdLst/>
              <a:ahLst/>
              <a:cxnLst/>
              <a:rect l="l" t="t" r="r" b="b"/>
              <a:pathLst>
                <a:path w="1050" h="1071" extrusionOk="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6864935" y="2381431"/>
              <a:ext cx="124614" cy="82123"/>
            </a:xfrm>
            <a:custGeom>
              <a:avLst/>
              <a:gdLst/>
              <a:ahLst/>
              <a:cxnLst/>
              <a:rect l="l" t="t" r="r" b="b"/>
              <a:pathLst>
                <a:path w="1050" h="692" extrusionOk="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6864935" y="2403504"/>
              <a:ext cx="124614" cy="82835"/>
            </a:xfrm>
            <a:custGeom>
              <a:avLst/>
              <a:gdLst/>
              <a:ahLst/>
              <a:cxnLst/>
              <a:rect l="l" t="t" r="r" b="b"/>
              <a:pathLst>
                <a:path w="1050" h="698" extrusionOk="0">
                  <a:moveTo>
                    <a:pt x="0" y="1"/>
                  </a:moveTo>
                  <a:lnTo>
                    <a:pt x="0" y="87"/>
                  </a:lnTo>
                  <a:lnTo>
                    <a:pt x="1050" y="697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6904454" y="2448483"/>
              <a:ext cx="85094" cy="57557"/>
            </a:xfrm>
            <a:custGeom>
              <a:avLst/>
              <a:gdLst/>
              <a:ahLst/>
              <a:cxnLst/>
              <a:rect l="l" t="t" r="r" b="b"/>
              <a:pathLst>
                <a:path w="717" h="485" extrusionOk="0">
                  <a:moveTo>
                    <a:pt x="0" y="0"/>
                  </a:moveTo>
                  <a:lnTo>
                    <a:pt x="0" y="86"/>
                  </a:lnTo>
                  <a:lnTo>
                    <a:pt x="717" y="485"/>
                  </a:lnTo>
                  <a:lnTo>
                    <a:pt x="717" y="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6799663" y="2190719"/>
              <a:ext cx="50439" cy="63728"/>
            </a:xfrm>
            <a:custGeom>
              <a:avLst/>
              <a:gdLst/>
              <a:ahLst/>
              <a:cxnLst/>
              <a:rect l="l" t="t" r="r" b="b"/>
              <a:pathLst>
                <a:path w="425" h="537" extrusionOk="0">
                  <a:moveTo>
                    <a:pt x="109" y="1"/>
                  </a:moveTo>
                  <a:cubicBezTo>
                    <a:pt x="42" y="1"/>
                    <a:pt x="1" y="47"/>
                    <a:pt x="1" y="134"/>
                  </a:cubicBezTo>
                  <a:cubicBezTo>
                    <a:pt x="1" y="281"/>
                    <a:pt x="86" y="427"/>
                    <a:pt x="212" y="513"/>
                  </a:cubicBezTo>
                  <a:cubicBezTo>
                    <a:pt x="241" y="529"/>
                    <a:pt x="269" y="536"/>
                    <a:pt x="295" y="536"/>
                  </a:cubicBezTo>
                  <a:cubicBezTo>
                    <a:pt x="367" y="536"/>
                    <a:pt x="424" y="479"/>
                    <a:pt x="424" y="387"/>
                  </a:cubicBezTo>
                  <a:cubicBezTo>
                    <a:pt x="424" y="260"/>
                    <a:pt x="318" y="94"/>
                    <a:pt x="212" y="28"/>
                  </a:cubicBezTo>
                  <a:cubicBezTo>
                    <a:pt x="174" y="10"/>
                    <a:pt x="139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6600288" y="2159270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1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6690125" y="2231781"/>
              <a:ext cx="94707" cy="64678"/>
            </a:xfrm>
            <a:custGeom>
              <a:avLst/>
              <a:gdLst/>
              <a:ahLst/>
              <a:cxnLst/>
              <a:rect l="l" t="t" r="r" b="b"/>
              <a:pathLst>
                <a:path w="798" h="545" extrusionOk="0">
                  <a:moveTo>
                    <a:pt x="0" y="0"/>
                  </a:moveTo>
                  <a:lnTo>
                    <a:pt x="0" y="81"/>
                  </a:lnTo>
                  <a:lnTo>
                    <a:pt x="798" y="545"/>
                  </a:lnTo>
                  <a:lnTo>
                    <a:pt x="79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6600288" y="2201756"/>
              <a:ext cx="184547" cy="116895"/>
            </a:xfrm>
            <a:custGeom>
              <a:avLst/>
              <a:gdLst/>
              <a:ahLst/>
              <a:cxnLst/>
              <a:rect l="l" t="t" r="r" b="b"/>
              <a:pathLst>
                <a:path w="1555" h="985" extrusionOk="0">
                  <a:moveTo>
                    <a:pt x="1" y="1"/>
                  </a:moveTo>
                  <a:lnTo>
                    <a:pt x="1" y="82"/>
                  </a:lnTo>
                  <a:lnTo>
                    <a:pt x="1555" y="985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6632686" y="2241275"/>
              <a:ext cx="152148" cy="100162"/>
            </a:xfrm>
            <a:custGeom>
              <a:avLst/>
              <a:gdLst/>
              <a:ahLst/>
              <a:cxnLst/>
              <a:rect l="l" t="t" r="r" b="b"/>
              <a:pathLst>
                <a:path w="1282" h="844" extrusionOk="0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6799663" y="2284235"/>
              <a:ext cx="50439" cy="64203"/>
            </a:xfrm>
            <a:custGeom>
              <a:avLst/>
              <a:gdLst/>
              <a:ahLst/>
              <a:cxnLst/>
              <a:rect l="l" t="t" r="r" b="b"/>
              <a:pathLst>
                <a:path w="425" h="541" extrusionOk="0">
                  <a:moveTo>
                    <a:pt x="108" y="1"/>
                  </a:moveTo>
                  <a:cubicBezTo>
                    <a:pt x="41" y="1"/>
                    <a:pt x="1" y="57"/>
                    <a:pt x="1" y="143"/>
                  </a:cubicBezTo>
                  <a:cubicBezTo>
                    <a:pt x="1" y="290"/>
                    <a:pt x="86" y="441"/>
                    <a:pt x="212" y="501"/>
                  </a:cubicBezTo>
                  <a:cubicBezTo>
                    <a:pt x="246" y="528"/>
                    <a:pt x="279" y="540"/>
                    <a:pt x="309" y="540"/>
                  </a:cubicBezTo>
                  <a:cubicBezTo>
                    <a:pt x="374" y="540"/>
                    <a:pt x="424" y="482"/>
                    <a:pt x="424" y="396"/>
                  </a:cubicBezTo>
                  <a:cubicBezTo>
                    <a:pt x="424" y="249"/>
                    <a:pt x="318" y="103"/>
                    <a:pt x="212" y="37"/>
                  </a:cubicBezTo>
                  <a:cubicBezTo>
                    <a:pt x="173" y="12"/>
                    <a:pt x="138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6223728" y="2329925"/>
              <a:ext cx="808329" cy="466511"/>
            </a:xfrm>
            <a:custGeom>
              <a:avLst/>
              <a:gdLst/>
              <a:ahLst/>
              <a:cxnLst/>
              <a:rect l="l" t="t" r="r" b="b"/>
              <a:pathLst>
                <a:path w="6811" h="3931" extrusionOk="0">
                  <a:moveTo>
                    <a:pt x="2805" y="0"/>
                  </a:moveTo>
                  <a:cubicBezTo>
                    <a:pt x="2760" y="0"/>
                    <a:pt x="2712" y="11"/>
                    <a:pt x="2669" y="31"/>
                  </a:cubicBezTo>
                  <a:lnTo>
                    <a:pt x="147" y="1504"/>
                  </a:lnTo>
                  <a:lnTo>
                    <a:pt x="147" y="1463"/>
                  </a:lnTo>
                  <a:lnTo>
                    <a:pt x="1" y="1463"/>
                  </a:lnTo>
                  <a:lnTo>
                    <a:pt x="1" y="1630"/>
                  </a:lnTo>
                  <a:cubicBezTo>
                    <a:pt x="1" y="1650"/>
                    <a:pt x="21" y="1670"/>
                    <a:pt x="41" y="1695"/>
                  </a:cubicBezTo>
                  <a:lnTo>
                    <a:pt x="3890" y="3900"/>
                  </a:lnTo>
                  <a:cubicBezTo>
                    <a:pt x="3920" y="3920"/>
                    <a:pt x="3962" y="3930"/>
                    <a:pt x="4007" y="3930"/>
                  </a:cubicBezTo>
                  <a:cubicBezTo>
                    <a:pt x="4052" y="3930"/>
                    <a:pt x="4099" y="3920"/>
                    <a:pt x="4142" y="3900"/>
                  </a:cubicBezTo>
                  <a:lnTo>
                    <a:pt x="6745" y="2386"/>
                  </a:lnTo>
                  <a:cubicBezTo>
                    <a:pt x="6791" y="2366"/>
                    <a:pt x="6811" y="2346"/>
                    <a:pt x="6811" y="2301"/>
                  </a:cubicBezTo>
                  <a:lnTo>
                    <a:pt x="6811" y="2154"/>
                  </a:lnTo>
                  <a:lnTo>
                    <a:pt x="6685" y="2154"/>
                  </a:lnTo>
                  <a:lnTo>
                    <a:pt x="6685" y="2200"/>
                  </a:lnTo>
                  <a:lnTo>
                    <a:pt x="2922" y="31"/>
                  </a:lnTo>
                  <a:cubicBezTo>
                    <a:pt x="2891" y="11"/>
                    <a:pt x="2850" y="0"/>
                    <a:pt x="2805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6221355" y="2310463"/>
              <a:ext cx="813195" cy="466511"/>
            </a:xfrm>
            <a:custGeom>
              <a:avLst/>
              <a:gdLst/>
              <a:ahLst/>
              <a:cxnLst/>
              <a:rect l="l" t="t" r="r" b="b"/>
              <a:pathLst>
                <a:path w="6852" h="3931" extrusionOk="0">
                  <a:moveTo>
                    <a:pt x="2838" y="0"/>
                  </a:moveTo>
                  <a:cubicBezTo>
                    <a:pt x="2790" y="0"/>
                    <a:pt x="2737" y="15"/>
                    <a:pt x="2689" y="48"/>
                  </a:cubicBezTo>
                  <a:lnTo>
                    <a:pt x="81" y="1542"/>
                  </a:lnTo>
                  <a:cubicBezTo>
                    <a:pt x="21" y="1582"/>
                    <a:pt x="1" y="1648"/>
                    <a:pt x="61" y="1688"/>
                  </a:cubicBezTo>
                  <a:lnTo>
                    <a:pt x="3910" y="3918"/>
                  </a:lnTo>
                  <a:cubicBezTo>
                    <a:pt x="3935" y="3926"/>
                    <a:pt x="3968" y="3931"/>
                    <a:pt x="4004" y="3931"/>
                  </a:cubicBezTo>
                  <a:cubicBezTo>
                    <a:pt x="4055" y="3931"/>
                    <a:pt x="4112" y="3921"/>
                    <a:pt x="4162" y="3897"/>
                  </a:cubicBezTo>
                  <a:lnTo>
                    <a:pt x="6765" y="2384"/>
                  </a:lnTo>
                  <a:cubicBezTo>
                    <a:pt x="6831" y="2339"/>
                    <a:pt x="6851" y="2278"/>
                    <a:pt x="6791" y="2238"/>
                  </a:cubicBezTo>
                  <a:lnTo>
                    <a:pt x="2942" y="28"/>
                  </a:lnTo>
                  <a:cubicBezTo>
                    <a:pt x="2914" y="10"/>
                    <a:pt x="2878" y="0"/>
                    <a:pt x="2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371005" y="2334554"/>
              <a:ext cx="620934" cy="357093"/>
            </a:xfrm>
            <a:custGeom>
              <a:avLst/>
              <a:gdLst/>
              <a:ahLst/>
              <a:cxnLst/>
              <a:rect l="l" t="t" r="r" b="b"/>
              <a:pathLst>
                <a:path w="5232" h="3009" extrusionOk="0">
                  <a:moveTo>
                    <a:pt x="1581" y="0"/>
                  </a:moveTo>
                  <a:cubicBezTo>
                    <a:pt x="1537" y="0"/>
                    <a:pt x="1486" y="11"/>
                    <a:pt x="1449" y="37"/>
                  </a:cubicBezTo>
                  <a:lnTo>
                    <a:pt x="61" y="834"/>
                  </a:lnTo>
                  <a:cubicBezTo>
                    <a:pt x="1" y="875"/>
                    <a:pt x="1" y="920"/>
                    <a:pt x="41" y="960"/>
                  </a:cubicBezTo>
                  <a:lnTo>
                    <a:pt x="3572" y="2978"/>
                  </a:lnTo>
                  <a:cubicBezTo>
                    <a:pt x="3605" y="2998"/>
                    <a:pt x="3642" y="3008"/>
                    <a:pt x="3678" y="3008"/>
                  </a:cubicBezTo>
                  <a:cubicBezTo>
                    <a:pt x="3715" y="3008"/>
                    <a:pt x="3751" y="2998"/>
                    <a:pt x="3784" y="2978"/>
                  </a:cubicBezTo>
                  <a:lnTo>
                    <a:pt x="5171" y="2181"/>
                  </a:lnTo>
                  <a:cubicBezTo>
                    <a:pt x="5232" y="2136"/>
                    <a:pt x="5232" y="2095"/>
                    <a:pt x="5192" y="2055"/>
                  </a:cubicBezTo>
                  <a:lnTo>
                    <a:pt x="1660" y="17"/>
                  </a:lnTo>
                  <a:cubicBezTo>
                    <a:pt x="1643" y="6"/>
                    <a:pt x="1614" y="0"/>
                    <a:pt x="1581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6410525" y="2539507"/>
              <a:ext cx="227628" cy="128169"/>
            </a:xfrm>
            <a:custGeom>
              <a:avLst/>
              <a:gdLst/>
              <a:ahLst/>
              <a:cxnLst/>
              <a:rect l="l" t="t" r="r" b="b"/>
              <a:pathLst>
                <a:path w="1918" h="1080" extrusionOk="0">
                  <a:moveTo>
                    <a:pt x="717" y="0"/>
                  </a:moveTo>
                  <a:cubicBezTo>
                    <a:pt x="680" y="0"/>
                    <a:pt x="644" y="10"/>
                    <a:pt x="611" y="30"/>
                  </a:cubicBezTo>
                  <a:lnTo>
                    <a:pt x="66" y="348"/>
                  </a:lnTo>
                  <a:cubicBezTo>
                    <a:pt x="1" y="388"/>
                    <a:pt x="1" y="434"/>
                    <a:pt x="66" y="474"/>
                  </a:cubicBezTo>
                  <a:lnTo>
                    <a:pt x="1095" y="1064"/>
                  </a:lnTo>
                  <a:cubicBezTo>
                    <a:pt x="1116" y="1075"/>
                    <a:pt x="1152" y="1080"/>
                    <a:pt x="1192" y="1080"/>
                  </a:cubicBezTo>
                  <a:cubicBezTo>
                    <a:pt x="1232" y="1080"/>
                    <a:pt x="1274" y="1075"/>
                    <a:pt x="1307" y="1064"/>
                  </a:cubicBezTo>
                  <a:lnTo>
                    <a:pt x="1832" y="747"/>
                  </a:lnTo>
                  <a:cubicBezTo>
                    <a:pt x="1892" y="706"/>
                    <a:pt x="1918" y="661"/>
                    <a:pt x="1852" y="620"/>
                  </a:cubicBezTo>
                  <a:lnTo>
                    <a:pt x="823" y="30"/>
                  </a:lnTo>
                  <a:cubicBezTo>
                    <a:pt x="790" y="10"/>
                    <a:pt x="754" y="0"/>
                    <a:pt x="717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6917034" y="2563954"/>
              <a:ext cx="59933" cy="33704"/>
            </a:xfrm>
            <a:custGeom>
              <a:avLst/>
              <a:gdLst/>
              <a:ahLst/>
              <a:cxnLst/>
              <a:rect l="l" t="t" r="r" b="b"/>
              <a:pathLst>
                <a:path w="505" h="284" extrusionOk="0">
                  <a:moveTo>
                    <a:pt x="191" y="1"/>
                  </a:moveTo>
                  <a:cubicBezTo>
                    <a:pt x="176" y="1"/>
                    <a:pt x="159" y="6"/>
                    <a:pt x="147" y="16"/>
                  </a:cubicBezTo>
                  <a:lnTo>
                    <a:pt x="21" y="77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253" y="268"/>
                  </a:lnTo>
                  <a:cubicBezTo>
                    <a:pt x="275" y="278"/>
                    <a:pt x="297" y="283"/>
                    <a:pt x="315" y="283"/>
                  </a:cubicBezTo>
                  <a:cubicBezTo>
                    <a:pt x="333" y="283"/>
                    <a:pt x="348" y="278"/>
                    <a:pt x="358" y="268"/>
                  </a:cubicBezTo>
                  <a:lnTo>
                    <a:pt x="485" y="203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6869682" y="2536421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90" y="1"/>
                  </a:moveTo>
                  <a:cubicBezTo>
                    <a:pt x="174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53" y="268"/>
                  </a:lnTo>
                  <a:cubicBezTo>
                    <a:pt x="273" y="278"/>
                    <a:pt x="295" y="283"/>
                    <a:pt x="314" y="283"/>
                  </a:cubicBezTo>
                  <a:cubicBezTo>
                    <a:pt x="332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3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6820076" y="2508888"/>
              <a:ext cx="62307" cy="33704"/>
            </a:xfrm>
            <a:custGeom>
              <a:avLst/>
              <a:gdLst/>
              <a:ahLst/>
              <a:cxnLst/>
              <a:rect l="l" t="t" r="r" b="b"/>
              <a:pathLst>
                <a:path w="525" h="284" extrusionOk="0">
                  <a:moveTo>
                    <a:pt x="209" y="1"/>
                  </a:moveTo>
                  <a:cubicBezTo>
                    <a:pt x="193" y="1"/>
                    <a:pt x="177" y="6"/>
                    <a:pt x="167" y="16"/>
                  </a:cubicBezTo>
                  <a:lnTo>
                    <a:pt x="40" y="81"/>
                  </a:lnTo>
                  <a:cubicBezTo>
                    <a:pt x="0" y="102"/>
                    <a:pt x="0" y="122"/>
                    <a:pt x="40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6" y="283"/>
                  </a:cubicBezTo>
                  <a:cubicBezTo>
                    <a:pt x="334" y="283"/>
                    <a:pt x="356" y="278"/>
                    <a:pt x="378" y="268"/>
                  </a:cubicBezTo>
                  <a:lnTo>
                    <a:pt x="484" y="208"/>
                  </a:lnTo>
                  <a:cubicBezTo>
                    <a:pt x="525" y="187"/>
                    <a:pt x="525" y="162"/>
                    <a:pt x="484" y="142"/>
                  </a:cubicBezTo>
                  <a:lnTo>
                    <a:pt x="252" y="16"/>
                  </a:lnTo>
                  <a:cubicBezTo>
                    <a:pt x="242" y="6"/>
                    <a:pt x="226" y="1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6772724" y="2481356"/>
              <a:ext cx="62426" cy="34060"/>
            </a:xfrm>
            <a:custGeom>
              <a:avLst/>
              <a:gdLst/>
              <a:ahLst/>
              <a:cxnLst/>
              <a:rect l="l" t="t" r="r" b="b"/>
              <a:pathLst>
                <a:path w="526" h="287" extrusionOk="0">
                  <a:moveTo>
                    <a:pt x="206" y="1"/>
                  </a:moveTo>
                  <a:cubicBezTo>
                    <a:pt x="187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2"/>
                    <a:pt x="1" y="122"/>
                    <a:pt x="41" y="122"/>
                  </a:cubicBezTo>
                  <a:lnTo>
                    <a:pt x="273" y="268"/>
                  </a:lnTo>
                  <a:cubicBezTo>
                    <a:pt x="283" y="281"/>
                    <a:pt x="298" y="287"/>
                    <a:pt x="313" y="287"/>
                  </a:cubicBezTo>
                  <a:cubicBezTo>
                    <a:pt x="329" y="287"/>
                    <a:pt x="344" y="281"/>
                    <a:pt x="354" y="268"/>
                  </a:cubicBezTo>
                  <a:lnTo>
                    <a:pt x="480" y="208"/>
                  </a:lnTo>
                  <a:cubicBezTo>
                    <a:pt x="525" y="187"/>
                    <a:pt x="525" y="167"/>
                    <a:pt x="480" y="142"/>
                  </a:cubicBezTo>
                  <a:lnTo>
                    <a:pt x="253" y="16"/>
                  </a:lnTo>
                  <a:cubicBezTo>
                    <a:pt x="240" y="6"/>
                    <a:pt x="224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6724897" y="2453230"/>
              <a:ext cx="59933" cy="34890"/>
            </a:xfrm>
            <a:custGeom>
              <a:avLst/>
              <a:gdLst/>
              <a:ahLst/>
              <a:cxnLst/>
              <a:rect l="l" t="t" r="r" b="b"/>
              <a:pathLst>
                <a:path w="505" h="294" extrusionOk="0">
                  <a:moveTo>
                    <a:pt x="151" y="1"/>
                  </a:moveTo>
                  <a:lnTo>
                    <a:pt x="25" y="86"/>
                  </a:lnTo>
                  <a:cubicBezTo>
                    <a:pt x="0" y="107"/>
                    <a:pt x="0" y="127"/>
                    <a:pt x="25" y="127"/>
                  </a:cubicBezTo>
                  <a:lnTo>
                    <a:pt x="278" y="278"/>
                  </a:lnTo>
                  <a:cubicBezTo>
                    <a:pt x="288" y="288"/>
                    <a:pt x="303" y="293"/>
                    <a:pt x="318" y="293"/>
                  </a:cubicBezTo>
                  <a:cubicBezTo>
                    <a:pt x="333" y="293"/>
                    <a:pt x="348" y="288"/>
                    <a:pt x="358" y="278"/>
                  </a:cubicBezTo>
                  <a:lnTo>
                    <a:pt x="484" y="212"/>
                  </a:lnTo>
                  <a:cubicBezTo>
                    <a:pt x="505" y="192"/>
                    <a:pt x="505" y="172"/>
                    <a:pt x="484" y="152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6677546" y="2426290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7" y="1"/>
                  </a:moveTo>
                  <a:lnTo>
                    <a:pt x="21" y="81"/>
                  </a:lnTo>
                  <a:cubicBezTo>
                    <a:pt x="1" y="81"/>
                    <a:pt x="1" y="127"/>
                    <a:pt x="21" y="127"/>
                  </a:cubicBezTo>
                  <a:lnTo>
                    <a:pt x="273" y="273"/>
                  </a:lnTo>
                  <a:cubicBezTo>
                    <a:pt x="286" y="283"/>
                    <a:pt x="302" y="288"/>
                    <a:pt x="318" y="288"/>
                  </a:cubicBezTo>
                  <a:cubicBezTo>
                    <a:pt x="333" y="288"/>
                    <a:pt x="349" y="283"/>
                    <a:pt x="359" y="273"/>
                  </a:cubicBezTo>
                  <a:lnTo>
                    <a:pt x="485" y="20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6630313" y="2398757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6" y="1"/>
                  </a:moveTo>
                  <a:lnTo>
                    <a:pt x="20" y="81"/>
                  </a:lnTo>
                  <a:cubicBezTo>
                    <a:pt x="0" y="81"/>
                    <a:pt x="0" y="127"/>
                    <a:pt x="20" y="127"/>
                  </a:cubicBezTo>
                  <a:lnTo>
                    <a:pt x="252" y="273"/>
                  </a:lnTo>
                  <a:cubicBezTo>
                    <a:pt x="272" y="283"/>
                    <a:pt x="294" y="288"/>
                    <a:pt x="313" y="288"/>
                  </a:cubicBezTo>
                  <a:cubicBezTo>
                    <a:pt x="332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04" y="187"/>
                    <a:pt x="504" y="167"/>
                    <a:pt x="484" y="147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6582961" y="2371225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7" y="1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7"/>
                  </a:cubicBezTo>
                  <a:lnTo>
                    <a:pt x="253" y="273"/>
                  </a:lnTo>
                  <a:cubicBezTo>
                    <a:pt x="263" y="283"/>
                    <a:pt x="278" y="288"/>
                    <a:pt x="296" y="288"/>
                  </a:cubicBezTo>
                  <a:cubicBezTo>
                    <a:pt x="315" y="288"/>
                    <a:pt x="336" y="283"/>
                    <a:pt x="359" y="273"/>
                  </a:cubicBezTo>
                  <a:lnTo>
                    <a:pt x="485" y="18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6533236" y="2341912"/>
              <a:ext cx="62426" cy="34178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10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7"/>
                  </a:lnTo>
                  <a:cubicBezTo>
                    <a:pt x="525" y="207"/>
                    <a:pt x="525" y="162"/>
                    <a:pt x="480" y="162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6859595" y="2570600"/>
              <a:ext cx="82720" cy="46758"/>
            </a:xfrm>
            <a:custGeom>
              <a:avLst/>
              <a:gdLst/>
              <a:ahLst/>
              <a:cxnLst/>
              <a:rect l="l" t="t" r="r" b="b"/>
              <a:pathLst>
                <a:path w="697" h="394" extrusionOk="0">
                  <a:moveTo>
                    <a:pt x="151" y="0"/>
                  </a:moveTo>
                  <a:lnTo>
                    <a:pt x="25" y="86"/>
                  </a:lnTo>
                  <a:cubicBezTo>
                    <a:pt x="0" y="86"/>
                    <a:pt x="0" y="126"/>
                    <a:pt x="25" y="126"/>
                  </a:cubicBezTo>
                  <a:lnTo>
                    <a:pt x="464" y="379"/>
                  </a:lnTo>
                  <a:cubicBezTo>
                    <a:pt x="474" y="389"/>
                    <a:pt x="491" y="394"/>
                    <a:pt x="507" y="394"/>
                  </a:cubicBezTo>
                  <a:cubicBezTo>
                    <a:pt x="523" y="394"/>
                    <a:pt x="540" y="389"/>
                    <a:pt x="550" y="379"/>
                  </a:cubicBezTo>
                  <a:lnTo>
                    <a:pt x="676" y="318"/>
                  </a:lnTo>
                  <a:cubicBezTo>
                    <a:pt x="696" y="298"/>
                    <a:pt x="696" y="273"/>
                    <a:pt x="676" y="253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6812243" y="2543067"/>
              <a:ext cx="60052" cy="34772"/>
            </a:xfrm>
            <a:custGeom>
              <a:avLst/>
              <a:gdLst/>
              <a:ahLst/>
              <a:cxnLst/>
              <a:rect l="l" t="t" r="r" b="b"/>
              <a:pathLst>
                <a:path w="506" h="293" extrusionOk="0">
                  <a:moveTo>
                    <a:pt x="147" y="0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6"/>
                  </a:cubicBezTo>
                  <a:lnTo>
                    <a:pt x="273" y="278"/>
                  </a:lnTo>
                  <a:cubicBezTo>
                    <a:pt x="286" y="288"/>
                    <a:pt x="302" y="293"/>
                    <a:pt x="318" y="293"/>
                  </a:cubicBezTo>
                  <a:cubicBezTo>
                    <a:pt x="333" y="293"/>
                    <a:pt x="349" y="288"/>
                    <a:pt x="359" y="278"/>
                  </a:cubicBezTo>
                  <a:lnTo>
                    <a:pt x="485" y="192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6765010" y="2513873"/>
              <a:ext cx="59933" cy="34653"/>
            </a:xfrm>
            <a:custGeom>
              <a:avLst/>
              <a:gdLst/>
              <a:ahLst/>
              <a:cxnLst/>
              <a:rect l="l" t="t" r="r" b="b"/>
              <a:pathLst>
                <a:path w="505" h="292" extrusionOk="0">
                  <a:moveTo>
                    <a:pt x="189" y="0"/>
                  </a:moveTo>
                  <a:cubicBezTo>
                    <a:pt x="173" y="0"/>
                    <a:pt x="156" y="7"/>
                    <a:pt x="146" y="19"/>
                  </a:cubicBezTo>
                  <a:lnTo>
                    <a:pt x="20" y="100"/>
                  </a:lnTo>
                  <a:cubicBezTo>
                    <a:pt x="0" y="100"/>
                    <a:pt x="0" y="120"/>
                    <a:pt x="20" y="145"/>
                  </a:cubicBezTo>
                  <a:lnTo>
                    <a:pt x="252" y="292"/>
                  </a:lnTo>
                  <a:lnTo>
                    <a:pt x="358" y="292"/>
                  </a:lnTo>
                  <a:lnTo>
                    <a:pt x="484" y="206"/>
                  </a:lnTo>
                  <a:cubicBezTo>
                    <a:pt x="504" y="206"/>
                    <a:pt x="504" y="166"/>
                    <a:pt x="484" y="166"/>
                  </a:cubicBezTo>
                  <a:lnTo>
                    <a:pt x="232" y="19"/>
                  </a:lnTo>
                  <a:cubicBezTo>
                    <a:pt x="222" y="7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6717658" y="2486815"/>
              <a:ext cx="59933" cy="34178"/>
            </a:xfrm>
            <a:custGeom>
              <a:avLst/>
              <a:gdLst/>
              <a:ahLst/>
              <a:cxnLst/>
              <a:rect l="l" t="t" r="r" b="b"/>
              <a:pathLst>
                <a:path w="505" h="288" extrusionOk="0">
                  <a:moveTo>
                    <a:pt x="190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1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2" y="5"/>
                    <a:pt x="206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6667933" y="2459282"/>
              <a:ext cx="62426" cy="34178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76"/>
                  </a:lnTo>
                  <a:cubicBezTo>
                    <a:pt x="1" y="101"/>
                    <a:pt x="1" y="121"/>
                    <a:pt x="41" y="141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2"/>
                  </a:lnTo>
                  <a:cubicBezTo>
                    <a:pt x="525" y="182"/>
                    <a:pt x="525" y="161"/>
                    <a:pt x="480" y="161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6620106" y="2431749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202" y="0"/>
                  </a:moveTo>
                  <a:cubicBezTo>
                    <a:pt x="182" y="0"/>
                    <a:pt x="162" y="5"/>
                    <a:pt x="152" y="15"/>
                  </a:cubicBezTo>
                  <a:lnTo>
                    <a:pt x="25" y="81"/>
                  </a:lnTo>
                  <a:cubicBezTo>
                    <a:pt x="0" y="101"/>
                    <a:pt x="0" y="121"/>
                    <a:pt x="25" y="141"/>
                  </a:cubicBezTo>
                  <a:lnTo>
                    <a:pt x="278" y="267"/>
                  </a:lnTo>
                  <a:cubicBezTo>
                    <a:pt x="288" y="277"/>
                    <a:pt x="303" y="283"/>
                    <a:pt x="318" y="283"/>
                  </a:cubicBezTo>
                  <a:cubicBezTo>
                    <a:pt x="333" y="283"/>
                    <a:pt x="348" y="277"/>
                    <a:pt x="358" y="267"/>
                  </a:cubicBezTo>
                  <a:lnTo>
                    <a:pt x="485" y="207"/>
                  </a:lnTo>
                  <a:cubicBezTo>
                    <a:pt x="505" y="182"/>
                    <a:pt x="505" y="161"/>
                    <a:pt x="485" y="161"/>
                  </a:cubicBezTo>
                  <a:lnTo>
                    <a:pt x="252" y="15"/>
                  </a:lnTo>
                  <a:cubicBezTo>
                    <a:pt x="242" y="5"/>
                    <a:pt x="222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6572755" y="2404098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94" y="1"/>
                  </a:moveTo>
                  <a:cubicBezTo>
                    <a:pt x="176" y="1"/>
                    <a:pt x="160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6" y="278"/>
                    <a:pt x="302" y="283"/>
                    <a:pt x="318" y="283"/>
                  </a:cubicBezTo>
                  <a:cubicBezTo>
                    <a:pt x="334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8"/>
                    <a:pt x="505" y="162"/>
                    <a:pt x="485" y="142"/>
                  </a:cubicBezTo>
                  <a:lnTo>
                    <a:pt x="253" y="16"/>
                  </a:lnTo>
                  <a:cubicBezTo>
                    <a:pt x="233" y="6"/>
                    <a:pt x="213" y="1"/>
                    <a:pt x="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6500362" y="2361612"/>
              <a:ext cx="85094" cy="49131"/>
            </a:xfrm>
            <a:custGeom>
              <a:avLst/>
              <a:gdLst/>
              <a:ahLst/>
              <a:cxnLst/>
              <a:rect l="l" t="t" r="r" b="b"/>
              <a:pathLst>
                <a:path w="717" h="414" extrusionOk="0">
                  <a:moveTo>
                    <a:pt x="192" y="1"/>
                  </a:moveTo>
                  <a:cubicBezTo>
                    <a:pt x="177" y="1"/>
                    <a:pt x="162" y="6"/>
                    <a:pt x="152" y="16"/>
                  </a:cubicBezTo>
                  <a:lnTo>
                    <a:pt x="26" y="82"/>
                  </a:lnTo>
                  <a:cubicBezTo>
                    <a:pt x="0" y="102"/>
                    <a:pt x="0" y="122"/>
                    <a:pt x="26" y="142"/>
                  </a:cubicBezTo>
                  <a:lnTo>
                    <a:pt x="464" y="394"/>
                  </a:lnTo>
                  <a:cubicBezTo>
                    <a:pt x="475" y="407"/>
                    <a:pt x="491" y="413"/>
                    <a:pt x="510" y="413"/>
                  </a:cubicBezTo>
                  <a:cubicBezTo>
                    <a:pt x="529" y="413"/>
                    <a:pt x="550" y="407"/>
                    <a:pt x="570" y="394"/>
                  </a:cubicBezTo>
                  <a:lnTo>
                    <a:pt x="676" y="334"/>
                  </a:lnTo>
                  <a:cubicBezTo>
                    <a:pt x="717" y="314"/>
                    <a:pt x="717" y="293"/>
                    <a:pt x="676" y="268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6792543" y="2608932"/>
              <a:ext cx="82127" cy="48538"/>
            </a:xfrm>
            <a:custGeom>
              <a:avLst/>
              <a:gdLst/>
              <a:ahLst/>
              <a:cxnLst/>
              <a:rect l="l" t="t" r="r" b="b"/>
              <a:pathLst>
                <a:path w="692" h="409" extrusionOk="0">
                  <a:moveTo>
                    <a:pt x="189" y="0"/>
                  </a:moveTo>
                  <a:cubicBezTo>
                    <a:pt x="173" y="0"/>
                    <a:pt x="156" y="5"/>
                    <a:pt x="146" y="15"/>
                  </a:cubicBezTo>
                  <a:lnTo>
                    <a:pt x="20" y="76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464" y="394"/>
                  </a:lnTo>
                  <a:cubicBezTo>
                    <a:pt x="474" y="404"/>
                    <a:pt x="489" y="409"/>
                    <a:pt x="505" y="409"/>
                  </a:cubicBezTo>
                  <a:cubicBezTo>
                    <a:pt x="520" y="409"/>
                    <a:pt x="535" y="404"/>
                    <a:pt x="545" y="394"/>
                  </a:cubicBezTo>
                  <a:lnTo>
                    <a:pt x="671" y="308"/>
                  </a:lnTo>
                  <a:cubicBezTo>
                    <a:pt x="691" y="308"/>
                    <a:pt x="691" y="288"/>
                    <a:pt x="671" y="268"/>
                  </a:cubicBezTo>
                  <a:lnTo>
                    <a:pt x="232" y="15"/>
                  </a:lnTo>
                  <a:cubicBezTo>
                    <a:pt x="222" y="5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6745191" y="2581399"/>
              <a:ext cx="60052" cy="33585"/>
            </a:xfrm>
            <a:custGeom>
              <a:avLst/>
              <a:gdLst/>
              <a:ahLst/>
              <a:cxnLst/>
              <a:rect l="l" t="t" r="r" b="b"/>
              <a:pathLst>
                <a:path w="506" h="283" extrusionOk="0">
                  <a:moveTo>
                    <a:pt x="188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1"/>
                  </a:cubicBezTo>
                  <a:lnTo>
                    <a:pt x="253" y="267"/>
                  </a:lnTo>
                  <a:cubicBezTo>
                    <a:pt x="273" y="278"/>
                    <a:pt x="293" y="283"/>
                    <a:pt x="311" y="283"/>
                  </a:cubicBezTo>
                  <a:cubicBezTo>
                    <a:pt x="330" y="283"/>
                    <a:pt x="346" y="278"/>
                    <a:pt x="359" y="267"/>
                  </a:cubicBezTo>
                  <a:lnTo>
                    <a:pt x="485" y="207"/>
                  </a:lnTo>
                  <a:cubicBezTo>
                    <a:pt x="505" y="18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6697958" y="2553867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187" y="0"/>
                  </a:moveTo>
                  <a:cubicBezTo>
                    <a:pt x="172" y="0"/>
                    <a:pt x="156" y="5"/>
                    <a:pt x="146" y="15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252" y="267"/>
                  </a:lnTo>
                  <a:cubicBezTo>
                    <a:pt x="262" y="278"/>
                    <a:pt x="278" y="283"/>
                    <a:pt x="295" y="283"/>
                  </a:cubicBezTo>
                  <a:cubicBezTo>
                    <a:pt x="313" y="283"/>
                    <a:pt x="333" y="278"/>
                    <a:pt x="353" y="267"/>
                  </a:cubicBezTo>
                  <a:lnTo>
                    <a:pt x="479" y="207"/>
                  </a:lnTo>
                  <a:cubicBezTo>
                    <a:pt x="505" y="187"/>
                    <a:pt x="505" y="162"/>
                    <a:pt x="479" y="141"/>
                  </a:cubicBezTo>
                  <a:lnTo>
                    <a:pt x="227" y="15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6647639" y="2526334"/>
              <a:ext cx="62307" cy="34060"/>
            </a:xfrm>
            <a:custGeom>
              <a:avLst/>
              <a:gdLst/>
              <a:ahLst/>
              <a:cxnLst/>
              <a:rect l="l" t="t" r="r" b="b"/>
              <a:pathLst>
                <a:path w="525" h="287" extrusionOk="0">
                  <a:moveTo>
                    <a:pt x="209" y="0"/>
                  </a:moveTo>
                  <a:cubicBezTo>
                    <a:pt x="191" y="0"/>
                    <a:pt x="169" y="5"/>
                    <a:pt x="147" y="15"/>
                  </a:cubicBezTo>
                  <a:lnTo>
                    <a:pt x="46" y="81"/>
                  </a:lnTo>
                  <a:cubicBezTo>
                    <a:pt x="0" y="101"/>
                    <a:pt x="0" y="121"/>
                    <a:pt x="46" y="141"/>
                  </a:cubicBezTo>
                  <a:lnTo>
                    <a:pt x="273" y="267"/>
                  </a:lnTo>
                  <a:cubicBezTo>
                    <a:pt x="285" y="280"/>
                    <a:pt x="302" y="286"/>
                    <a:pt x="320" y="286"/>
                  </a:cubicBezTo>
                  <a:cubicBezTo>
                    <a:pt x="338" y="286"/>
                    <a:pt x="358" y="280"/>
                    <a:pt x="379" y="267"/>
                  </a:cubicBezTo>
                  <a:lnTo>
                    <a:pt x="485" y="207"/>
                  </a:lnTo>
                  <a:cubicBezTo>
                    <a:pt x="525" y="187"/>
                    <a:pt x="525" y="167"/>
                    <a:pt x="485" y="141"/>
                  </a:cubicBezTo>
                  <a:lnTo>
                    <a:pt x="253" y="15"/>
                  </a:lnTo>
                  <a:cubicBezTo>
                    <a:pt x="242" y="5"/>
                    <a:pt x="227" y="0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6600288" y="2498920"/>
              <a:ext cx="60052" cy="34060"/>
            </a:xfrm>
            <a:custGeom>
              <a:avLst/>
              <a:gdLst/>
              <a:ahLst/>
              <a:cxnLst/>
              <a:rect l="l" t="t" r="r" b="b"/>
              <a:pathLst>
                <a:path w="506" h="287" extrusionOk="0">
                  <a:moveTo>
                    <a:pt x="210" y="0"/>
                  </a:moveTo>
                  <a:cubicBezTo>
                    <a:pt x="191" y="0"/>
                    <a:pt x="170" y="7"/>
                    <a:pt x="147" y="19"/>
                  </a:cubicBezTo>
                  <a:lnTo>
                    <a:pt x="21" y="80"/>
                  </a:lnTo>
                  <a:cubicBezTo>
                    <a:pt x="1" y="100"/>
                    <a:pt x="1" y="120"/>
                    <a:pt x="21" y="145"/>
                  </a:cubicBezTo>
                  <a:lnTo>
                    <a:pt x="273" y="271"/>
                  </a:lnTo>
                  <a:cubicBezTo>
                    <a:pt x="283" y="281"/>
                    <a:pt x="300" y="287"/>
                    <a:pt x="316" y="287"/>
                  </a:cubicBezTo>
                  <a:cubicBezTo>
                    <a:pt x="332" y="287"/>
                    <a:pt x="349" y="281"/>
                    <a:pt x="359" y="271"/>
                  </a:cubicBezTo>
                  <a:lnTo>
                    <a:pt x="485" y="206"/>
                  </a:lnTo>
                  <a:cubicBezTo>
                    <a:pt x="505" y="186"/>
                    <a:pt x="505" y="165"/>
                    <a:pt x="485" y="145"/>
                  </a:cubicBezTo>
                  <a:lnTo>
                    <a:pt x="253" y="19"/>
                  </a:lnTo>
                  <a:cubicBezTo>
                    <a:pt x="243" y="7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6553054" y="2471862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192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0" y="76"/>
                  </a:lnTo>
                  <a:cubicBezTo>
                    <a:pt x="0" y="96"/>
                    <a:pt x="0" y="121"/>
                    <a:pt x="20" y="141"/>
                  </a:cubicBezTo>
                  <a:lnTo>
                    <a:pt x="273" y="267"/>
                  </a:lnTo>
                  <a:cubicBezTo>
                    <a:pt x="283" y="277"/>
                    <a:pt x="299" y="282"/>
                    <a:pt x="316" y="282"/>
                  </a:cubicBezTo>
                  <a:cubicBezTo>
                    <a:pt x="332" y="282"/>
                    <a:pt x="348" y="277"/>
                    <a:pt x="358" y="267"/>
                  </a:cubicBezTo>
                  <a:lnTo>
                    <a:pt x="485" y="202"/>
                  </a:lnTo>
                  <a:cubicBezTo>
                    <a:pt x="505" y="182"/>
                    <a:pt x="505" y="161"/>
                    <a:pt x="485" y="141"/>
                  </a:cubicBezTo>
                  <a:lnTo>
                    <a:pt x="253" y="15"/>
                  </a:lnTo>
                  <a:cubicBezTo>
                    <a:pt x="232" y="5"/>
                    <a:pt x="211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6505703" y="2444210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88" y="1"/>
                  </a:moveTo>
                  <a:cubicBezTo>
                    <a:pt x="172" y="1"/>
                    <a:pt x="157" y="6"/>
                    <a:pt x="147" y="16"/>
                  </a:cubicBezTo>
                  <a:lnTo>
                    <a:pt x="21" y="77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30" y="283"/>
                    <a:pt x="346" y="278"/>
                    <a:pt x="359" y="268"/>
                  </a:cubicBezTo>
                  <a:lnTo>
                    <a:pt x="485" y="203"/>
                  </a:lnTo>
                  <a:cubicBezTo>
                    <a:pt x="505" y="183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0" y="6"/>
                    <a:pt x="204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6433310" y="2401724"/>
              <a:ext cx="82127" cy="46877"/>
            </a:xfrm>
            <a:custGeom>
              <a:avLst/>
              <a:gdLst/>
              <a:ahLst/>
              <a:cxnLst/>
              <a:rect l="l" t="t" r="r" b="b"/>
              <a:pathLst>
                <a:path w="692" h="395" extrusionOk="0">
                  <a:moveTo>
                    <a:pt x="190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464" y="394"/>
                  </a:lnTo>
                  <a:lnTo>
                    <a:pt x="545" y="394"/>
                  </a:lnTo>
                  <a:lnTo>
                    <a:pt x="671" y="309"/>
                  </a:lnTo>
                  <a:cubicBezTo>
                    <a:pt x="691" y="309"/>
                    <a:pt x="691" y="288"/>
                    <a:pt x="671" y="268"/>
                  </a:cubicBezTo>
                  <a:lnTo>
                    <a:pt x="232" y="16"/>
                  </a:lnTo>
                  <a:cubicBezTo>
                    <a:pt x="222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6849982" y="2602880"/>
              <a:ext cx="59933" cy="34890"/>
            </a:xfrm>
            <a:custGeom>
              <a:avLst/>
              <a:gdLst/>
              <a:ahLst/>
              <a:cxnLst/>
              <a:rect l="l" t="t" r="r" b="b"/>
              <a:pathLst>
                <a:path w="505" h="294" extrusionOk="0">
                  <a:moveTo>
                    <a:pt x="147" y="1"/>
                  </a:moveTo>
                  <a:lnTo>
                    <a:pt x="21" y="86"/>
                  </a:lnTo>
                  <a:cubicBezTo>
                    <a:pt x="0" y="107"/>
                    <a:pt x="0" y="127"/>
                    <a:pt x="21" y="127"/>
                  </a:cubicBezTo>
                  <a:lnTo>
                    <a:pt x="253" y="278"/>
                  </a:lnTo>
                  <a:cubicBezTo>
                    <a:pt x="273" y="288"/>
                    <a:pt x="293" y="293"/>
                    <a:pt x="311" y="293"/>
                  </a:cubicBezTo>
                  <a:cubicBezTo>
                    <a:pt x="330" y="293"/>
                    <a:pt x="346" y="288"/>
                    <a:pt x="359" y="278"/>
                  </a:cubicBezTo>
                  <a:lnTo>
                    <a:pt x="485" y="213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6799663" y="2575940"/>
              <a:ext cx="63019" cy="34297"/>
            </a:xfrm>
            <a:custGeom>
              <a:avLst/>
              <a:gdLst/>
              <a:ahLst/>
              <a:cxnLst/>
              <a:rect l="l" t="t" r="r" b="b"/>
              <a:pathLst>
                <a:path w="531" h="289" extrusionOk="0">
                  <a:moveTo>
                    <a:pt x="172" y="1"/>
                  </a:moveTo>
                  <a:lnTo>
                    <a:pt x="46" y="81"/>
                  </a:lnTo>
                  <a:cubicBezTo>
                    <a:pt x="1" y="81"/>
                    <a:pt x="1" y="127"/>
                    <a:pt x="46" y="127"/>
                  </a:cubicBezTo>
                  <a:lnTo>
                    <a:pt x="278" y="273"/>
                  </a:lnTo>
                  <a:cubicBezTo>
                    <a:pt x="288" y="283"/>
                    <a:pt x="303" y="288"/>
                    <a:pt x="321" y="288"/>
                  </a:cubicBezTo>
                  <a:cubicBezTo>
                    <a:pt x="339" y="288"/>
                    <a:pt x="359" y="283"/>
                    <a:pt x="379" y="273"/>
                  </a:cubicBezTo>
                  <a:lnTo>
                    <a:pt x="485" y="208"/>
                  </a:lnTo>
                  <a:cubicBezTo>
                    <a:pt x="530" y="187"/>
                    <a:pt x="530" y="167"/>
                    <a:pt x="485" y="1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6752430" y="2548408"/>
              <a:ext cx="62307" cy="34297"/>
            </a:xfrm>
            <a:custGeom>
              <a:avLst/>
              <a:gdLst/>
              <a:ahLst/>
              <a:cxnLst/>
              <a:rect l="l" t="t" r="r" b="b"/>
              <a:pathLst>
                <a:path w="525" h="289" extrusionOk="0">
                  <a:moveTo>
                    <a:pt x="146" y="1"/>
                  </a:moveTo>
                  <a:lnTo>
                    <a:pt x="46" y="81"/>
                  </a:lnTo>
                  <a:cubicBezTo>
                    <a:pt x="0" y="81"/>
                    <a:pt x="0" y="127"/>
                    <a:pt x="46" y="127"/>
                  </a:cubicBezTo>
                  <a:lnTo>
                    <a:pt x="273" y="273"/>
                  </a:lnTo>
                  <a:cubicBezTo>
                    <a:pt x="285" y="283"/>
                    <a:pt x="302" y="288"/>
                    <a:pt x="317" y="288"/>
                  </a:cubicBezTo>
                  <a:cubicBezTo>
                    <a:pt x="333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25" y="187"/>
                    <a:pt x="525" y="167"/>
                    <a:pt x="484" y="14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6705079" y="2519095"/>
              <a:ext cx="60052" cy="34297"/>
            </a:xfrm>
            <a:custGeom>
              <a:avLst/>
              <a:gdLst/>
              <a:ahLst/>
              <a:cxnLst/>
              <a:rect l="l" t="t" r="r" b="b"/>
              <a:pathLst>
                <a:path w="506" h="289" extrusionOk="0">
                  <a:moveTo>
                    <a:pt x="192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101"/>
                  </a:lnTo>
                  <a:cubicBezTo>
                    <a:pt x="1" y="101"/>
                    <a:pt x="1" y="122"/>
                    <a:pt x="2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82"/>
                    <a:pt x="485" y="162"/>
                  </a:cubicBezTo>
                  <a:lnTo>
                    <a:pt x="253" y="16"/>
                  </a:lnTo>
                  <a:cubicBezTo>
                    <a:pt x="233" y="6"/>
                    <a:pt x="211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6657845" y="2491562"/>
              <a:ext cx="59933" cy="34178"/>
            </a:xfrm>
            <a:custGeom>
              <a:avLst/>
              <a:gdLst/>
              <a:ahLst/>
              <a:cxnLst/>
              <a:rect l="l" t="t" r="r" b="b"/>
              <a:pathLst>
                <a:path w="505" h="288" extrusionOk="0">
                  <a:moveTo>
                    <a:pt x="189" y="0"/>
                  </a:moveTo>
                  <a:cubicBezTo>
                    <a:pt x="173" y="0"/>
                    <a:pt x="156" y="6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2"/>
                    <a:pt x="20" y="142"/>
                  </a:cubicBezTo>
                  <a:lnTo>
                    <a:pt x="272" y="288"/>
                  </a:lnTo>
                  <a:lnTo>
                    <a:pt x="358" y="288"/>
                  </a:lnTo>
                  <a:lnTo>
                    <a:pt x="484" y="207"/>
                  </a:lnTo>
                  <a:cubicBezTo>
                    <a:pt x="505" y="207"/>
                    <a:pt x="505" y="162"/>
                    <a:pt x="484" y="162"/>
                  </a:cubicBezTo>
                  <a:lnTo>
                    <a:pt x="232" y="16"/>
                  </a:lnTo>
                  <a:cubicBezTo>
                    <a:pt x="222" y="6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6610494" y="2464029"/>
              <a:ext cx="60052" cy="34178"/>
            </a:xfrm>
            <a:custGeom>
              <a:avLst/>
              <a:gdLst/>
              <a:ahLst/>
              <a:cxnLst/>
              <a:rect l="l" t="t" r="r" b="b"/>
              <a:pathLst>
                <a:path w="506" h="288" extrusionOk="0">
                  <a:moveTo>
                    <a:pt x="188" y="0"/>
                  </a:moveTo>
                  <a:cubicBezTo>
                    <a:pt x="172" y="0"/>
                    <a:pt x="157" y="5"/>
                    <a:pt x="147" y="16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05" y="207"/>
                    <a:pt x="505" y="162"/>
                    <a:pt x="485" y="162"/>
                  </a:cubicBezTo>
                  <a:lnTo>
                    <a:pt x="233" y="16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6563261" y="2436496"/>
              <a:ext cx="59933" cy="34772"/>
            </a:xfrm>
            <a:custGeom>
              <a:avLst/>
              <a:gdLst/>
              <a:ahLst/>
              <a:cxnLst/>
              <a:rect l="l" t="t" r="r" b="b"/>
              <a:pathLst>
                <a:path w="505" h="293" extrusionOk="0">
                  <a:moveTo>
                    <a:pt x="187" y="0"/>
                  </a:moveTo>
                  <a:cubicBezTo>
                    <a:pt x="172" y="0"/>
                    <a:pt x="156" y="5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2"/>
                  </a:cubicBezTo>
                  <a:lnTo>
                    <a:pt x="252" y="293"/>
                  </a:lnTo>
                  <a:lnTo>
                    <a:pt x="353" y="293"/>
                  </a:lnTo>
                  <a:lnTo>
                    <a:pt x="479" y="207"/>
                  </a:lnTo>
                  <a:cubicBezTo>
                    <a:pt x="504" y="187"/>
                    <a:pt x="504" y="167"/>
                    <a:pt x="479" y="167"/>
                  </a:cubicBezTo>
                  <a:lnTo>
                    <a:pt x="227" y="16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6465590" y="2382024"/>
              <a:ext cx="107287" cy="61118"/>
            </a:xfrm>
            <a:custGeom>
              <a:avLst/>
              <a:gdLst/>
              <a:ahLst/>
              <a:cxnLst/>
              <a:rect l="l" t="t" r="r" b="b"/>
              <a:pathLst>
                <a:path w="904" h="515" extrusionOk="0">
                  <a:moveTo>
                    <a:pt x="210" y="0"/>
                  </a:moveTo>
                  <a:cubicBezTo>
                    <a:pt x="191" y="0"/>
                    <a:pt x="170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2"/>
                  </a:cubicBezTo>
                  <a:lnTo>
                    <a:pt x="672" y="500"/>
                  </a:lnTo>
                  <a:cubicBezTo>
                    <a:pt x="684" y="510"/>
                    <a:pt x="701" y="515"/>
                    <a:pt x="716" y="515"/>
                  </a:cubicBezTo>
                  <a:cubicBezTo>
                    <a:pt x="732" y="515"/>
                    <a:pt x="747" y="510"/>
                    <a:pt x="757" y="500"/>
                  </a:cubicBezTo>
                  <a:lnTo>
                    <a:pt x="884" y="434"/>
                  </a:lnTo>
                  <a:cubicBezTo>
                    <a:pt x="904" y="414"/>
                    <a:pt x="904" y="394"/>
                    <a:pt x="884" y="374"/>
                  </a:cubicBezTo>
                  <a:lnTo>
                    <a:pt x="253" y="15"/>
                  </a:lnTo>
                  <a:cubicBezTo>
                    <a:pt x="243" y="5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6779963" y="2641212"/>
              <a:ext cx="62307" cy="34297"/>
            </a:xfrm>
            <a:custGeom>
              <a:avLst/>
              <a:gdLst/>
              <a:ahLst/>
              <a:cxnLst/>
              <a:rect l="l" t="t" r="r" b="b"/>
              <a:pathLst>
                <a:path w="525" h="289" extrusionOk="0">
                  <a:moveTo>
                    <a:pt x="211" y="1"/>
                  </a:moveTo>
                  <a:cubicBezTo>
                    <a:pt x="196" y="1"/>
                    <a:pt x="179" y="6"/>
                    <a:pt x="167" y="16"/>
                  </a:cubicBezTo>
                  <a:lnTo>
                    <a:pt x="41" y="81"/>
                  </a:lnTo>
                  <a:cubicBezTo>
                    <a:pt x="0" y="101"/>
                    <a:pt x="0" y="122"/>
                    <a:pt x="41" y="142"/>
                  </a:cubicBezTo>
                  <a:lnTo>
                    <a:pt x="273" y="288"/>
                  </a:lnTo>
                  <a:lnTo>
                    <a:pt x="378" y="288"/>
                  </a:lnTo>
                  <a:lnTo>
                    <a:pt x="484" y="207"/>
                  </a:lnTo>
                  <a:cubicBezTo>
                    <a:pt x="525" y="207"/>
                    <a:pt x="525" y="162"/>
                    <a:pt x="484" y="162"/>
                  </a:cubicBezTo>
                  <a:lnTo>
                    <a:pt x="252" y="16"/>
                  </a:lnTo>
                  <a:cubicBezTo>
                    <a:pt x="242" y="6"/>
                    <a:pt x="227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6732611" y="2613679"/>
              <a:ext cx="62426" cy="34297"/>
            </a:xfrm>
            <a:custGeom>
              <a:avLst/>
              <a:gdLst/>
              <a:ahLst/>
              <a:cxnLst/>
              <a:rect l="l" t="t" r="r" b="b"/>
              <a:pathLst>
                <a:path w="526" h="289" extrusionOk="0">
                  <a:moveTo>
                    <a:pt x="207" y="1"/>
                  </a:moveTo>
                  <a:cubicBezTo>
                    <a:pt x="189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1"/>
                    <a:pt x="1" y="122"/>
                    <a:pt x="4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25" y="207"/>
                    <a:pt x="525" y="162"/>
                    <a:pt x="485" y="162"/>
                  </a:cubicBezTo>
                  <a:lnTo>
                    <a:pt x="253" y="16"/>
                  </a:lnTo>
                  <a:cubicBezTo>
                    <a:pt x="243" y="6"/>
                    <a:pt x="226" y="1"/>
                    <a:pt x="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6542848" y="2504141"/>
              <a:ext cx="202468" cy="116895"/>
            </a:xfrm>
            <a:custGeom>
              <a:avLst/>
              <a:gdLst/>
              <a:ahLst/>
              <a:cxnLst/>
              <a:rect l="l" t="t" r="r" b="b"/>
              <a:pathLst>
                <a:path w="1706" h="985" extrusionOk="0">
                  <a:moveTo>
                    <a:pt x="192" y="0"/>
                  </a:moveTo>
                  <a:cubicBezTo>
                    <a:pt x="176" y="0"/>
                    <a:pt x="159" y="5"/>
                    <a:pt x="147" y="16"/>
                  </a:cubicBezTo>
                  <a:lnTo>
                    <a:pt x="21" y="76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1474" y="984"/>
                  </a:lnTo>
                  <a:lnTo>
                    <a:pt x="1559" y="984"/>
                  </a:lnTo>
                  <a:lnTo>
                    <a:pt x="1685" y="898"/>
                  </a:lnTo>
                  <a:cubicBezTo>
                    <a:pt x="1706" y="878"/>
                    <a:pt x="1706" y="858"/>
                    <a:pt x="1685" y="858"/>
                  </a:cubicBezTo>
                  <a:lnTo>
                    <a:pt x="233" y="16"/>
                  </a:lnTo>
                  <a:cubicBezTo>
                    <a:pt x="222" y="5"/>
                    <a:pt x="207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6493123" y="2476609"/>
              <a:ext cx="62426" cy="33585"/>
            </a:xfrm>
            <a:custGeom>
              <a:avLst/>
              <a:gdLst/>
              <a:ahLst/>
              <a:cxnLst/>
              <a:rect l="l" t="t" r="r" b="b"/>
              <a:pathLst>
                <a:path w="526" h="283" extrusionOk="0">
                  <a:moveTo>
                    <a:pt x="208" y="0"/>
                  </a:moveTo>
                  <a:cubicBezTo>
                    <a:pt x="189" y="0"/>
                    <a:pt x="167" y="5"/>
                    <a:pt x="147" y="15"/>
                  </a:cubicBezTo>
                  <a:lnTo>
                    <a:pt x="41" y="8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68"/>
                  </a:lnTo>
                  <a:cubicBezTo>
                    <a:pt x="283" y="278"/>
                    <a:pt x="300" y="283"/>
                    <a:pt x="319" y="283"/>
                  </a:cubicBezTo>
                  <a:cubicBezTo>
                    <a:pt x="338" y="283"/>
                    <a:pt x="359" y="278"/>
                    <a:pt x="379" y="268"/>
                  </a:cubicBezTo>
                  <a:lnTo>
                    <a:pt x="485" y="207"/>
                  </a:lnTo>
                  <a:cubicBezTo>
                    <a:pt x="525" y="182"/>
                    <a:pt x="525" y="162"/>
                    <a:pt x="485" y="142"/>
                  </a:cubicBezTo>
                  <a:lnTo>
                    <a:pt x="253" y="15"/>
                  </a:lnTo>
                  <a:cubicBezTo>
                    <a:pt x="243" y="5"/>
                    <a:pt x="227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6445890" y="2449076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207" y="0"/>
                  </a:moveTo>
                  <a:cubicBezTo>
                    <a:pt x="188" y="0"/>
                    <a:pt x="167" y="5"/>
                    <a:pt x="147" y="15"/>
                  </a:cubicBezTo>
                  <a:lnTo>
                    <a:pt x="21" y="81"/>
                  </a:lnTo>
                  <a:cubicBezTo>
                    <a:pt x="0" y="101"/>
                    <a:pt x="0" y="121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29" y="283"/>
                    <a:pt x="346" y="278"/>
                    <a:pt x="358" y="268"/>
                  </a:cubicBezTo>
                  <a:lnTo>
                    <a:pt x="485" y="207"/>
                  </a:lnTo>
                  <a:cubicBezTo>
                    <a:pt x="505" y="187"/>
                    <a:pt x="505" y="162"/>
                    <a:pt x="485" y="142"/>
                  </a:cubicBezTo>
                  <a:lnTo>
                    <a:pt x="253" y="15"/>
                  </a:lnTo>
                  <a:cubicBezTo>
                    <a:pt x="242" y="5"/>
                    <a:pt x="226" y="0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6398538" y="2421543"/>
              <a:ext cx="60052" cy="34060"/>
            </a:xfrm>
            <a:custGeom>
              <a:avLst/>
              <a:gdLst/>
              <a:ahLst/>
              <a:cxnLst/>
              <a:rect l="l" t="t" r="r" b="b"/>
              <a:pathLst>
                <a:path w="506" h="287" extrusionOk="0">
                  <a:moveTo>
                    <a:pt x="191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21"/>
                  </a:cubicBezTo>
                  <a:lnTo>
                    <a:pt x="273" y="268"/>
                  </a:lnTo>
                  <a:cubicBezTo>
                    <a:pt x="283" y="280"/>
                    <a:pt x="298" y="287"/>
                    <a:pt x="314" y="287"/>
                  </a:cubicBezTo>
                  <a:cubicBezTo>
                    <a:pt x="329" y="287"/>
                    <a:pt x="344" y="280"/>
                    <a:pt x="354" y="268"/>
                  </a:cubicBezTo>
                  <a:lnTo>
                    <a:pt x="480" y="207"/>
                  </a:lnTo>
                  <a:cubicBezTo>
                    <a:pt x="505" y="187"/>
                    <a:pt x="505" y="167"/>
                    <a:pt x="480" y="142"/>
                  </a:cubicBezTo>
                  <a:lnTo>
                    <a:pt x="253" y="15"/>
                  </a:lnTo>
                  <a:cubicBezTo>
                    <a:pt x="230" y="5"/>
                    <a:pt x="209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6884635" y="2662811"/>
              <a:ext cx="32518" cy="25278"/>
            </a:xfrm>
            <a:custGeom>
              <a:avLst/>
              <a:gdLst/>
              <a:ahLst/>
              <a:cxnLst/>
              <a:rect l="l" t="t" r="r" b="b"/>
              <a:pathLst>
                <a:path w="274" h="213" extrusionOk="0">
                  <a:moveTo>
                    <a:pt x="253" y="0"/>
                  </a:moveTo>
                  <a:lnTo>
                    <a:pt x="21" y="126"/>
                  </a:lnTo>
                  <a:cubicBezTo>
                    <a:pt x="1" y="152"/>
                    <a:pt x="1" y="152"/>
                    <a:pt x="1" y="172"/>
                  </a:cubicBezTo>
                  <a:lnTo>
                    <a:pt x="1" y="212"/>
                  </a:lnTo>
                  <a:lnTo>
                    <a:pt x="21" y="212"/>
                  </a:lnTo>
                  <a:lnTo>
                    <a:pt x="253" y="86"/>
                  </a:lnTo>
                  <a:cubicBezTo>
                    <a:pt x="273" y="66"/>
                    <a:pt x="273" y="66"/>
                    <a:pt x="273" y="46"/>
                  </a:cubicBezTo>
                  <a:lnTo>
                    <a:pt x="27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6927240" y="2638245"/>
              <a:ext cx="32400" cy="25990"/>
            </a:xfrm>
            <a:custGeom>
              <a:avLst/>
              <a:gdLst/>
              <a:ahLst/>
              <a:cxnLst/>
              <a:rect l="l" t="t" r="r" b="b"/>
              <a:pathLst>
                <a:path w="273" h="219" extrusionOk="0">
                  <a:moveTo>
                    <a:pt x="252" y="0"/>
                  </a:moveTo>
                  <a:lnTo>
                    <a:pt x="20" y="147"/>
                  </a:lnTo>
                  <a:cubicBezTo>
                    <a:pt x="0" y="147"/>
                    <a:pt x="0" y="147"/>
                    <a:pt x="0" y="167"/>
                  </a:cubicBezTo>
                  <a:lnTo>
                    <a:pt x="0" y="207"/>
                  </a:lnTo>
                  <a:cubicBezTo>
                    <a:pt x="0" y="207"/>
                    <a:pt x="0" y="218"/>
                    <a:pt x="6" y="218"/>
                  </a:cubicBezTo>
                  <a:cubicBezTo>
                    <a:pt x="9" y="218"/>
                    <a:pt x="14" y="216"/>
                    <a:pt x="20" y="207"/>
                  </a:cubicBezTo>
                  <a:lnTo>
                    <a:pt x="252" y="81"/>
                  </a:lnTo>
                  <a:cubicBezTo>
                    <a:pt x="272" y="81"/>
                    <a:pt x="272" y="61"/>
                    <a:pt x="272" y="61"/>
                  </a:cubicBezTo>
                  <a:lnTo>
                    <a:pt x="272" y="21"/>
                  </a:lnTo>
                  <a:cubicBezTo>
                    <a:pt x="272" y="0"/>
                    <a:pt x="272" y="0"/>
                    <a:pt x="25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rot="10800000">
              <a:off x="6572755" y="1286663"/>
              <a:ext cx="451577" cy="1291184"/>
            </a:xfrm>
            <a:custGeom>
              <a:avLst/>
              <a:gdLst/>
              <a:ahLst/>
              <a:cxnLst/>
              <a:rect l="l" t="t" r="r" b="b"/>
              <a:pathLst>
                <a:path w="3805" h="10880" extrusionOk="0">
                  <a:moveTo>
                    <a:pt x="78" y="0"/>
                  </a:moveTo>
                  <a:cubicBezTo>
                    <a:pt x="35" y="0"/>
                    <a:pt x="1" y="40"/>
                    <a:pt x="1" y="99"/>
                  </a:cubicBezTo>
                  <a:lnTo>
                    <a:pt x="1" y="2581"/>
                  </a:lnTo>
                  <a:lnTo>
                    <a:pt x="1" y="2748"/>
                  </a:lnTo>
                  <a:lnTo>
                    <a:pt x="1" y="8594"/>
                  </a:lnTo>
                  <a:cubicBezTo>
                    <a:pt x="1" y="8675"/>
                    <a:pt x="66" y="8781"/>
                    <a:pt x="127" y="8826"/>
                  </a:cubicBezTo>
                  <a:lnTo>
                    <a:pt x="3678" y="10864"/>
                  </a:lnTo>
                  <a:cubicBezTo>
                    <a:pt x="3696" y="10875"/>
                    <a:pt x="3713" y="10880"/>
                    <a:pt x="3728" y="10880"/>
                  </a:cubicBezTo>
                  <a:cubicBezTo>
                    <a:pt x="3772" y="10880"/>
                    <a:pt x="3804" y="10841"/>
                    <a:pt x="3804" y="10778"/>
                  </a:cubicBezTo>
                  <a:lnTo>
                    <a:pt x="3804" y="4937"/>
                  </a:lnTo>
                  <a:lnTo>
                    <a:pt x="3804" y="4765"/>
                  </a:lnTo>
                  <a:lnTo>
                    <a:pt x="3804" y="2288"/>
                  </a:lnTo>
                  <a:cubicBezTo>
                    <a:pt x="3804" y="2203"/>
                    <a:pt x="3744" y="2097"/>
                    <a:pt x="3678" y="2056"/>
                  </a:cubicBezTo>
                  <a:lnTo>
                    <a:pt x="127" y="18"/>
                  </a:lnTo>
                  <a:cubicBezTo>
                    <a:pt x="110" y="6"/>
                    <a:pt x="93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35"/>
          <p:cNvGrpSpPr/>
          <p:nvPr/>
        </p:nvGrpSpPr>
        <p:grpSpPr>
          <a:xfrm>
            <a:off x="4524910" y="1776863"/>
            <a:ext cx="1514120" cy="2130117"/>
            <a:chOff x="4524910" y="1776863"/>
            <a:chExt cx="1514120" cy="2130117"/>
          </a:xfrm>
        </p:grpSpPr>
        <p:sp>
          <p:nvSpPr>
            <p:cNvPr id="390" name="Google Shape;390;p35"/>
            <p:cNvSpPr/>
            <p:nvPr/>
          </p:nvSpPr>
          <p:spPr>
            <a:xfrm>
              <a:off x="5373236" y="2673640"/>
              <a:ext cx="413837" cy="1069974"/>
            </a:xfrm>
            <a:custGeom>
              <a:avLst/>
              <a:gdLst/>
              <a:ahLst/>
              <a:cxnLst/>
              <a:rect l="l" t="t" r="r" b="b"/>
              <a:pathLst>
                <a:path w="3487" h="9016" extrusionOk="0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5373236" y="270592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5373236" y="282329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5373236" y="294066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5373236" y="3057437"/>
              <a:ext cx="413837" cy="292178"/>
            </a:xfrm>
            <a:custGeom>
              <a:avLst/>
              <a:gdLst/>
              <a:ahLst/>
              <a:cxnLst/>
              <a:rect l="l" t="t" r="r" b="b"/>
              <a:pathLst>
                <a:path w="3487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5373236" y="3174689"/>
              <a:ext cx="413837" cy="292297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5373236" y="3292059"/>
              <a:ext cx="413837" cy="292297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5373236" y="3409430"/>
              <a:ext cx="413837" cy="291584"/>
            </a:xfrm>
            <a:custGeom>
              <a:avLst/>
              <a:gdLst/>
              <a:ahLst/>
              <a:cxnLst/>
              <a:rect l="l" t="t" r="r" b="b"/>
              <a:pathLst>
                <a:path w="3487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5786940" y="2768224"/>
              <a:ext cx="252076" cy="975390"/>
            </a:xfrm>
            <a:custGeom>
              <a:avLst/>
              <a:gdLst/>
              <a:ahLst/>
              <a:cxnLst/>
              <a:rect l="l" t="t" r="r" b="b"/>
              <a:pathLst>
                <a:path w="2124" h="8219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5786940" y="2800504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5786940" y="2917875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5786940" y="3035245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5786940" y="3152615"/>
              <a:ext cx="252076" cy="197001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5786940" y="3269867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5786940" y="3386644"/>
              <a:ext cx="252076" cy="197713"/>
            </a:xfrm>
            <a:custGeom>
              <a:avLst/>
              <a:gdLst/>
              <a:ahLst/>
              <a:cxnLst/>
              <a:rect l="l" t="t" r="r" b="b"/>
              <a:pathLst>
                <a:path w="2124" h="1666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5786940" y="3504014"/>
              <a:ext cx="252076" cy="19700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5373236" y="2528737"/>
              <a:ext cx="665795" cy="384507"/>
            </a:xfrm>
            <a:custGeom>
              <a:avLst/>
              <a:gdLst/>
              <a:ahLst/>
              <a:cxnLst/>
              <a:rect l="l" t="t" r="r" b="b"/>
              <a:pathLst>
                <a:path w="5610" h="3240" extrusionOk="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5457614" y="2626407"/>
              <a:ext cx="167220" cy="97076"/>
            </a:xfrm>
            <a:custGeom>
              <a:avLst/>
              <a:gdLst/>
              <a:ahLst/>
              <a:cxnLst/>
              <a:rect l="l" t="t" r="r" b="b"/>
              <a:pathLst>
                <a:path w="1409" h="818" extrusionOk="0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5754542" y="2722890"/>
              <a:ext cx="162354" cy="86039"/>
            </a:xfrm>
            <a:custGeom>
              <a:avLst/>
              <a:gdLst/>
              <a:ahLst/>
              <a:cxnLst/>
              <a:rect l="l" t="t" r="r" b="b"/>
              <a:pathLst>
                <a:path w="1368" h="725" extrusionOk="0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5373236" y="1776863"/>
              <a:ext cx="665795" cy="1134533"/>
            </a:xfrm>
            <a:custGeom>
              <a:avLst/>
              <a:gdLst/>
              <a:ahLst/>
              <a:cxnLst/>
              <a:rect l="l" t="t" r="r" b="b"/>
              <a:pathLst>
                <a:path w="5610" h="9560" extrusionOk="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 rot="10800000">
              <a:off x="4524910" y="3060945"/>
              <a:ext cx="1135174" cy="846034"/>
            </a:xfrm>
            <a:custGeom>
              <a:avLst/>
              <a:gdLst/>
              <a:ahLst/>
              <a:cxnLst/>
              <a:rect l="l" t="t" r="r" b="b"/>
              <a:pathLst>
                <a:path w="9565" h="7129" extrusionOk="0">
                  <a:moveTo>
                    <a:pt x="8178" y="1"/>
                  </a:moveTo>
                  <a:lnTo>
                    <a:pt x="0" y="4732"/>
                  </a:lnTo>
                  <a:lnTo>
                    <a:pt x="0" y="6331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803"/>
                  </a:lnTo>
                  <a:lnTo>
                    <a:pt x="817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5"/>
          <p:cNvGrpSpPr/>
          <p:nvPr/>
        </p:nvGrpSpPr>
        <p:grpSpPr>
          <a:xfrm>
            <a:off x="5445290" y="2712676"/>
            <a:ext cx="1704012" cy="1958393"/>
            <a:chOff x="5445290" y="2712676"/>
            <a:chExt cx="1704012" cy="1958393"/>
          </a:xfrm>
        </p:grpSpPr>
        <p:sp>
          <p:nvSpPr>
            <p:cNvPr id="412" name="Google Shape;412;p35"/>
            <p:cNvSpPr/>
            <p:nvPr/>
          </p:nvSpPr>
          <p:spPr>
            <a:xfrm>
              <a:off x="6188350" y="3579547"/>
              <a:ext cx="646687" cy="818501"/>
            </a:xfrm>
            <a:custGeom>
              <a:avLst/>
              <a:gdLst/>
              <a:ahLst/>
              <a:cxnLst/>
              <a:rect l="l" t="t" r="r" b="b"/>
              <a:pathLst>
                <a:path w="5449" h="6897" extrusionOk="0">
                  <a:moveTo>
                    <a:pt x="0" y="1"/>
                  </a:moveTo>
                  <a:lnTo>
                    <a:pt x="0" y="3744"/>
                  </a:lnTo>
                  <a:lnTo>
                    <a:pt x="5448" y="6897"/>
                  </a:lnTo>
                  <a:lnTo>
                    <a:pt x="5448" y="3154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6682161" y="3919078"/>
              <a:ext cx="48065" cy="124609"/>
            </a:xfrm>
            <a:custGeom>
              <a:avLst/>
              <a:gdLst/>
              <a:ahLst/>
              <a:cxnLst/>
              <a:rect l="l" t="t" r="r" b="b"/>
              <a:pathLst>
                <a:path w="405" h="105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6617483" y="388133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6749807" y="3956105"/>
              <a:ext cx="45098" cy="124727"/>
            </a:xfrm>
            <a:custGeom>
              <a:avLst/>
              <a:gdLst/>
              <a:ahLst/>
              <a:cxnLst/>
              <a:rect l="l" t="t" r="r" b="b"/>
              <a:pathLst>
                <a:path w="380" h="1051" extrusionOk="0">
                  <a:moveTo>
                    <a:pt x="1" y="1"/>
                  </a:moveTo>
                  <a:lnTo>
                    <a:pt x="1" y="823"/>
                  </a:lnTo>
                  <a:lnTo>
                    <a:pt x="379" y="1050"/>
                  </a:lnTo>
                  <a:lnTo>
                    <a:pt x="37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6682161" y="4041196"/>
              <a:ext cx="48065" cy="122235"/>
            </a:xfrm>
            <a:custGeom>
              <a:avLst/>
              <a:gdLst/>
              <a:ahLst/>
              <a:cxnLst/>
              <a:rect l="l" t="t" r="r" b="b"/>
              <a:pathLst>
                <a:path w="405" h="103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2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6617483" y="4003457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30"/>
                  </a:lnTo>
                  <a:lnTo>
                    <a:pt x="39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6749807" y="4078341"/>
              <a:ext cx="45098" cy="125202"/>
            </a:xfrm>
            <a:custGeom>
              <a:avLst/>
              <a:gdLst/>
              <a:ahLst/>
              <a:cxnLst/>
              <a:rect l="l" t="t" r="r" b="b"/>
              <a:pathLst>
                <a:path w="380" h="1055" extrusionOk="0">
                  <a:moveTo>
                    <a:pt x="1" y="0"/>
                  </a:moveTo>
                  <a:lnTo>
                    <a:pt x="1" y="822"/>
                  </a:lnTo>
                  <a:lnTo>
                    <a:pt x="379" y="1054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6682161" y="4160940"/>
              <a:ext cx="48065" cy="124609"/>
            </a:xfrm>
            <a:custGeom>
              <a:avLst/>
              <a:gdLst/>
              <a:ahLst/>
              <a:cxnLst/>
              <a:rect l="l" t="t" r="r" b="b"/>
              <a:pathLst>
                <a:path w="405" h="105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6617483" y="4123201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6749807" y="4200459"/>
              <a:ext cx="45098" cy="122829"/>
            </a:xfrm>
            <a:custGeom>
              <a:avLst/>
              <a:gdLst/>
              <a:ahLst/>
              <a:cxnLst/>
              <a:rect l="l" t="t" r="r" b="b"/>
              <a:pathLst>
                <a:path w="380" h="1035" extrusionOk="0">
                  <a:moveTo>
                    <a:pt x="1" y="0"/>
                  </a:moveTo>
                  <a:lnTo>
                    <a:pt x="1" y="802"/>
                  </a:lnTo>
                  <a:lnTo>
                    <a:pt x="379" y="1034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6552923" y="384419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6487651" y="3806455"/>
              <a:ext cx="47947" cy="124727"/>
            </a:xfrm>
            <a:custGeom>
              <a:avLst/>
              <a:gdLst/>
              <a:ahLst/>
              <a:cxnLst/>
              <a:rect l="l" t="t" r="r" b="b"/>
              <a:pathLst>
                <a:path w="404" h="1051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6552923" y="3966311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1"/>
                  </a:moveTo>
                  <a:lnTo>
                    <a:pt x="0" y="798"/>
                  </a:lnTo>
                  <a:lnTo>
                    <a:pt x="399" y="1030"/>
                  </a:lnTo>
                  <a:lnTo>
                    <a:pt x="399" y="20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6487651" y="3926199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6552923" y="4086055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6487651" y="4048316"/>
              <a:ext cx="47947" cy="125321"/>
            </a:xfrm>
            <a:custGeom>
              <a:avLst/>
              <a:gdLst/>
              <a:ahLst/>
              <a:cxnLst/>
              <a:rect l="l" t="t" r="r" b="b"/>
              <a:pathLst>
                <a:path w="404" h="1056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5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6422973" y="3769428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0" y="0"/>
                  </a:moveTo>
                  <a:lnTo>
                    <a:pt x="0" y="817"/>
                  </a:lnTo>
                  <a:lnTo>
                    <a:pt x="379" y="1029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6358294" y="3731689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6422973" y="3889053"/>
              <a:ext cx="44980" cy="124727"/>
            </a:xfrm>
            <a:custGeom>
              <a:avLst/>
              <a:gdLst/>
              <a:ahLst/>
              <a:cxnLst/>
              <a:rect l="l" t="t" r="r" b="b"/>
              <a:pathLst>
                <a:path w="379" h="1051" extrusionOk="0">
                  <a:moveTo>
                    <a:pt x="0" y="1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6358294" y="3851433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1" y="0"/>
                  </a:moveTo>
                  <a:lnTo>
                    <a:pt x="1" y="822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6422973" y="4011289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6358294" y="3973551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6290649" y="3694544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798"/>
                  </a:lnTo>
                  <a:lnTo>
                    <a:pt x="399" y="1030"/>
                  </a:lnTo>
                  <a:lnTo>
                    <a:pt x="399" y="20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6225971" y="3654431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6290649" y="3814288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0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6225971" y="377654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6290649" y="3936405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0"/>
                  </a:moveTo>
                  <a:lnTo>
                    <a:pt x="1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225971" y="3898666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34898" y="3771802"/>
              <a:ext cx="314383" cy="626248"/>
            </a:xfrm>
            <a:custGeom>
              <a:avLst/>
              <a:gdLst/>
              <a:ahLst/>
              <a:cxnLst/>
              <a:rect l="l" t="t" r="r" b="b"/>
              <a:pathLst>
                <a:path w="2649" h="5277" extrusionOk="0">
                  <a:moveTo>
                    <a:pt x="2648" y="0"/>
                  </a:moveTo>
                  <a:lnTo>
                    <a:pt x="0" y="1534"/>
                  </a:lnTo>
                  <a:lnTo>
                    <a:pt x="0" y="5277"/>
                  </a:lnTo>
                  <a:lnTo>
                    <a:pt x="2648" y="3763"/>
                  </a:lnTo>
                  <a:lnTo>
                    <a:pt x="264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7068927" y="384419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7004248" y="388133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7068927" y="3966311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7004248" y="4003457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3"/>
                  </a:lnTo>
                  <a:lnTo>
                    <a:pt x="1" y="1055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7068927" y="4088429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399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399" y="79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7004248" y="4125574"/>
              <a:ext cx="47472" cy="122829"/>
            </a:xfrm>
            <a:custGeom>
              <a:avLst/>
              <a:gdLst/>
              <a:ahLst/>
              <a:cxnLst/>
              <a:rect l="l" t="t" r="r" b="b"/>
              <a:pathLst>
                <a:path w="400" h="1035" extrusionOk="0">
                  <a:moveTo>
                    <a:pt x="399" y="1"/>
                  </a:moveTo>
                  <a:lnTo>
                    <a:pt x="1" y="212"/>
                  </a:lnTo>
                  <a:lnTo>
                    <a:pt x="1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6939570" y="3921452"/>
              <a:ext cx="45098" cy="122235"/>
            </a:xfrm>
            <a:custGeom>
              <a:avLst/>
              <a:gdLst/>
              <a:ahLst/>
              <a:cxnLst/>
              <a:rect l="l" t="t" r="r" b="b"/>
              <a:pathLst>
                <a:path w="380" h="1030" extrusionOk="0">
                  <a:moveTo>
                    <a:pt x="379" y="0"/>
                  </a:moveTo>
                  <a:lnTo>
                    <a:pt x="1" y="207"/>
                  </a:lnTo>
                  <a:lnTo>
                    <a:pt x="1" y="1029"/>
                  </a:lnTo>
                  <a:lnTo>
                    <a:pt x="379" y="79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6871924" y="3958597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6939570" y="4041196"/>
              <a:ext cx="45098" cy="124609"/>
            </a:xfrm>
            <a:custGeom>
              <a:avLst/>
              <a:gdLst/>
              <a:ahLst/>
              <a:cxnLst/>
              <a:rect l="l" t="t" r="r" b="b"/>
              <a:pathLst>
                <a:path w="380" h="1050" extrusionOk="0">
                  <a:moveTo>
                    <a:pt x="37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79" y="81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6871924" y="4078341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6939570" y="4163313"/>
              <a:ext cx="45098" cy="122235"/>
            </a:xfrm>
            <a:custGeom>
              <a:avLst/>
              <a:gdLst/>
              <a:ahLst/>
              <a:cxnLst/>
              <a:rect l="l" t="t" r="r" b="b"/>
              <a:pathLst>
                <a:path w="380" h="1030" extrusionOk="0">
                  <a:moveTo>
                    <a:pt x="37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79" y="818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6871924" y="4200459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6188350" y="3399991"/>
              <a:ext cx="960952" cy="553856"/>
            </a:xfrm>
            <a:custGeom>
              <a:avLst/>
              <a:gdLst/>
              <a:ahLst/>
              <a:cxnLst/>
              <a:rect l="l" t="t" r="r" b="b"/>
              <a:pathLst>
                <a:path w="8097" h="4667" extrusionOk="0">
                  <a:moveTo>
                    <a:pt x="2628" y="1"/>
                  </a:moveTo>
                  <a:lnTo>
                    <a:pt x="0" y="1514"/>
                  </a:lnTo>
                  <a:lnTo>
                    <a:pt x="5448" y="4667"/>
                  </a:lnTo>
                  <a:lnTo>
                    <a:pt x="8096" y="3133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6410393" y="3519734"/>
              <a:ext cx="112627" cy="64797"/>
            </a:xfrm>
            <a:custGeom>
              <a:avLst/>
              <a:gdLst/>
              <a:ahLst/>
              <a:cxnLst/>
              <a:rect l="l" t="t" r="r" b="b"/>
              <a:pathLst>
                <a:path w="949" h="546" extrusionOk="0">
                  <a:moveTo>
                    <a:pt x="465" y="1"/>
                  </a:moveTo>
                  <a:lnTo>
                    <a:pt x="1" y="273"/>
                  </a:lnTo>
                  <a:lnTo>
                    <a:pt x="465" y="545"/>
                  </a:lnTo>
                  <a:lnTo>
                    <a:pt x="949" y="273"/>
                  </a:lnTo>
                  <a:lnTo>
                    <a:pt x="465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6617483" y="3639478"/>
              <a:ext cx="112746" cy="64797"/>
            </a:xfrm>
            <a:custGeom>
              <a:avLst/>
              <a:gdLst/>
              <a:ahLst/>
              <a:cxnLst/>
              <a:rect l="l" t="t" r="r" b="b"/>
              <a:pathLst>
                <a:path w="950" h="546" extrusionOk="0">
                  <a:moveTo>
                    <a:pt x="485" y="0"/>
                  </a:moveTo>
                  <a:lnTo>
                    <a:pt x="1" y="273"/>
                  </a:lnTo>
                  <a:lnTo>
                    <a:pt x="485" y="545"/>
                  </a:lnTo>
                  <a:lnTo>
                    <a:pt x="949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6824691" y="3759222"/>
              <a:ext cx="112034" cy="64797"/>
            </a:xfrm>
            <a:custGeom>
              <a:avLst/>
              <a:gdLst/>
              <a:ahLst/>
              <a:cxnLst/>
              <a:rect l="l" t="t" r="r" b="b"/>
              <a:pathLst>
                <a:path w="944" h="546" extrusionOk="0">
                  <a:moveTo>
                    <a:pt x="485" y="0"/>
                  </a:moveTo>
                  <a:lnTo>
                    <a:pt x="0" y="273"/>
                  </a:lnTo>
                  <a:lnTo>
                    <a:pt x="485" y="545"/>
                  </a:lnTo>
                  <a:lnTo>
                    <a:pt x="944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6188350" y="2712676"/>
              <a:ext cx="960952" cy="1239916"/>
            </a:xfrm>
            <a:custGeom>
              <a:avLst/>
              <a:gdLst/>
              <a:ahLst/>
              <a:cxnLst/>
              <a:rect l="l" t="t" r="r" b="b"/>
              <a:pathLst>
                <a:path w="8097" h="10448" extrusionOk="0">
                  <a:moveTo>
                    <a:pt x="2628" y="1"/>
                  </a:moveTo>
                  <a:lnTo>
                    <a:pt x="0" y="1514"/>
                  </a:lnTo>
                  <a:lnTo>
                    <a:pt x="0" y="7295"/>
                  </a:lnTo>
                  <a:lnTo>
                    <a:pt x="5448" y="10448"/>
                  </a:lnTo>
                  <a:lnTo>
                    <a:pt x="8096" y="8909"/>
                  </a:lnTo>
                  <a:lnTo>
                    <a:pt x="8096" y="3154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 rot="10800000">
              <a:off x="5445290" y="3825035"/>
              <a:ext cx="1135293" cy="846034"/>
            </a:xfrm>
            <a:custGeom>
              <a:avLst/>
              <a:gdLst/>
              <a:ahLst/>
              <a:cxnLst/>
              <a:rect l="l" t="t" r="r" b="b"/>
              <a:pathLst>
                <a:path w="9566" h="7129" extrusionOk="0">
                  <a:moveTo>
                    <a:pt x="8178" y="0"/>
                  </a:moveTo>
                  <a:lnTo>
                    <a:pt x="1" y="4732"/>
                  </a:lnTo>
                  <a:lnTo>
                    <a:pt x="1" y="6326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798"/>
                  </a:lnTo>
                  <a:lnTo>
                    <a:pt x="817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35"/>
          <p:cNvSpPr txBox="1">
            <a:spLocks noGrp="1"/>
          </p:cNvSpPr>
          <p:nvPr>
            <p:ph type="ctrTitle"/>
          </p:nvPr>
        </p:nvSpPr>
        <p:spPr>
          <a:xfrm>
            <a:off x="720000" y="1397475"/>
            <a:ext cx="38439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COMP4432</a:t>
            </a:r>
            <a:br>
              <a:rPr lang="en"/>
            </a:br>
            <a:r>
              <a:rPr lang="en"/>
              <a:t>Machine Learning</a:t>
            </a:r>
            <a:endParaRPr lang="en-US"/>
          </a:p>
        </p:txBody>
      </p:sp>
      <p:sp>
        <p:nvSpPr>
          <p:cNvPr id="460" name="Google Shape;460;p35"/>
          <p:cNvSpPr txBox="1">
            <a:spLocks noGrp="1"/>
          </p:cNvSpPr>
          <p:nvPr>
            <p:ph type="subTitle" idx="1"/>
          </p:nvPr>
        </p:nvSpPr>
        <p:spPr>
          <a:xfrm>
            <a:off x="720000" y="3614666"/>
            <a:ext cx="3837249" cy="10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20066851D Li Man Chung </a:t>
            </a:r>
            <a:endParaRPr lang="en-US"/>
          </a:p>
          <a:p>
            <a:pPr marL="0" indent="0"/>
            <a:r>
              <a:rPr lang="en"/>
              <a:t>18057243D Wong Man Kit</a:t>
            </a:r>
          </a:p>
          <a:p>
            <a:pPr marL="0" indent="0"/>
            <a:r>
              <a:rPr lang="en"/>
              <a:t>20028439D Lam Ka Chun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02518A2-5F66-40DC-28BB-934C2C9B28B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01366" y="1755427"/>
            <a:ext cx="4123918" cy="2576423"/>
          </a:xfrm>
        </p:spPr>
        <p:txBody>
          <a:bodyPr/>
          <a:lstStyle/>
          <a:p>
            <a:pPr marL="0" marR="22860" indent="0"/>
            <a:r>
              <a:rPr lang="en-US"/>
              <a:t>News Category Dataset</a:t>
            </a:r>
          </a:p>
          <a:p>
            <a:pPr marL="0" marR="22860" indent="0"/>
            <a:r>
              <a:rPr lang="en-US"/>
              <a:t>-An extra labeled dataset</a:t>
            </a:r>
          </a:p>
          <a:p>
            <a:pPr marL="0" marR="22860" indent="0"/>
            <a:r>
              <a:rPr lang="en-US"/>
              <a:t>-With 41 categories of news</a:t>
            </a:r>
          </a:p>
          <a:p>
            <a:pPr marL="0" marR="22860" indent="0"/>
            <a:r>
              <a:rPr lang="en-US"/>
              <a:t>-Data original source: a news website </a:t>
            </a:r>
          </a:p>
          <a:p>
            <a:pPr marL="0" marR="22860" indent="0"/>
            <a:endParaRPr lang="en-US"/>
          </a:p>
          <a:p>
            <a:pPr marL="0" marR="22860" indent="0"/>
            <a:r>
              <a:rPr lang="en-US"/>
              <a:t>Goal: find out what the cluster contains</a:t>
            </a:r>
          </a:p>
          <a:p>
            <a:pPr marL="0" marR="22860" indent="0"/>
            <a:endParaRPr lang="en-US"/>
          </a:p>
          <a:p>
            <a:pPr marL="0" marR="22860" indent="0"/>
            <a:r>
              <a:rPr lang="en-US"/>
              <a:t>Selection of evaluator:</a:t>
            </a:r>
          </a:p>
          <a:p>
            <a:pPr marL="0" marR="22860" indent="0"/>
            <a:r>
              <a:rPr lang="en-US"/>
              <a:t>-Train a classifier based on labeled data</a:t>
            </a:r>
          </a:p>
          <a:p>
            <a:pPr marL="0" marR="22860" indent="0"/>
            <a:r>
              <a:rPr lang="en-US"/>
              <a:t>-Cluster the labelled data and compare the labels</a:t>
            </a:r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R="22860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84BCF-72AA-514F-D52C-FB0664B46465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660544" y="1224243"/>
            <a:ext cx="3932528" cy="377700"/>
          </a:xfrm>
        </p:spPr>
        <p:txBody>
          <a:bodyPr/>
          <a:lstStyle/>
          <a:p>
            <a:r>
              <a:rPr lang="en-US"/>
              <a:t>3. Performance Evaluation Design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CB066DA-0D4A-7BA3-3E8D-F8DD5AD79CAC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/>
              <a:t>Performance Analysis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5EC18D7D-A3C5-BA47-AF56-7E03E87FD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284522"/>
            <a:ext cx="3657600" cy="3047983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94855188-A279-BF61-ECF4-3E763E07E162}"/>
              </a:ext>
            </a:extLst>
          </p:cNvPr>
          <p:cNvSpPr txBox="1">
            <a:spLocks/>
          </p:cNvSpPr>
          <p:nvPr/>
        </p:nvSpPr>
        <p:spPr>
          <a:xfrm>
            <a:off x="709030" y="4547107"/>
            <a:ext cx="8210612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R="22860"/>
            <a:r>
              <a:rPr lang="en-US"/>
              <a:t>Dataset Source: </a:t>
            </a:r>
            <a:r>
              <a:rPr lang="en-US">
                <a:hlinkClick r:id="rId3"/>
              </a:rPr>
              <a:t>https://www.kaggle.com/datasets/rmisra/news-category-dataset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0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02518A2-5F66-40DC-28BB-934C2C9B28B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820304" y="1739552"/>
            <a:ext cx="4314418" cy="2576423"/>
          </a:xfrm>
        </p:spPr>
        <p:txBody>
          <a:bodyPr/>
          <a:lstStyle/>
          <a:p>
            <a:pPr marL="0" marR="22860" indent="0"/>
            <a:r>
              <a:rPr lang="en-US"/>
              <a:t>Training a classifier is rejected:</a:t>
            </a:r>
          </a:p>
          <a:p>
            <a:pPr marL="0" marR="22860" indent="0"/>
            <a:r>
              <a:rPr lang="en-US"/>
              <a:t>1. Low accuracy (~30% on test set)</a:t>
            </a:r>
          </a:p>
          <a:p>
            <a:pPr marL="0" marR="22860" indent="0"/>
            <a:r>
              <a:rPr lang="en-US"/>
              <a:t>2. Double error</a:t>
            </a:r>
          </a:p>
          <a:p>
            <a:pPr marL="0" marR="22860" indent="0"/>
            <a:r>
              <a:rPr lang="en-US"/>
              <a:t>3. Time consuming</a:t>
            </a:r>
          </a:p>
          <a:p>
            <a:pPr marL="0" marR="22860" indent="0"/>
            <a:endParaRPr lang="en-US"/>
          </a:p>
          <a:p>
            <a:pPr marL="0" marR="22860" indent="0"/>
            <a:r>
              <a:rPr lang="en-US"/>
              <a:t>Final implementation:</a:t>
            </a:r>
          </a:p>
          <a:p>
            <a:pPr marL="0" marR="22860" indent="0"/>
            <a:r>
              <a:rPr lang="en-US"/>
              <a:t>1. Cluster the labeled data in the same way</a:t>
            </a:r>
          </a:p>
          <a:p>
            <a:pPr marL="0" marR="22860" indent="0"/>
            <a:r>
              <a:rPr lang="en-US"/>
              <a:t>2. For each cluster, find the distribution of labels</a:t>
            </a:r>
          </a:p>
          <a:p>
            <a:pPr marL="0" marR="22860" indent="0"/>
            <a:r>
              <a:rPr lang="en-US"/>
              <a:t>(Which may give hints on what that cluster is about)</a:t>
            </a:r>
          </a:p>
          <a:p>
            <a:pPr marL="0" marR="22860" indent="0"/>
            <a:r>
              <a:rPr lang="en-US"/>
              <a:t>3. Draw Word Cloud from occurrence of keywords</a:t>
            </a:r>
          </a:p>
          <a:p>
            <a:pPr marL="0" marR="22860" indent="0"/>
            <a:r>
              <a:rPr lang="en-US"/>
              <a:t>4. Draw pie chart of what the cluster contains</a:t>
            </a:r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R="22860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84BCF-72AA-514F-D52C-FB0664B46465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779482" y="1208368"/>
            <a:ext cx="3932528" cy="377700"/>
          </a:xfrm>
        </p:spPr>
        <p:txBody>
          <a:bodyPr/>
          <a:lstStyle/>
          <a:p>
            <a:r>
              <a:rPr lang="en-US"/>
              <a:t> Implementation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CB066DA-0D4A-7BA3-3E8D-F8DD5AD79CAC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/>
              <a:t>Performance Analysis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94855188-A279-BF61-ECF4-3E763E07E162}"/>
              </a:ext>
            </a:extLst>
          </p:cNvPr>
          <p:cNvSpPr txBox="1">
            <a:spLocks/>
          </p:cNvSpPr>
          <p:nvPr/>
        </p:nvSpPr>
        <p:spPr>
          <a:xfrm>
            <a:off x="709030" y="4547107"/>
            <a:ext cx="8210612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R="22860"/>
            <a:r>
              <a:rPr lang="en-US"/>
              <a:t>Dataset Source: </a:t>
            </a:r>
            <a:r>
              <a:rPr lang="en-US">
                <a:hlinkClick r:id="rId2"/>
              </a:rPr>
              <a:t>https://www.kaggle.com/datasets/rmisra/news-category-dataset</a:t>
            </a:r>
            <a:endParaRPr lang="en-US"/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A71EED02-0EDD-19AE-55B1-3BAE8D508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057" y="1181100"/>
            <a:ext cx="1318386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7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/>
          <p:nvPr/>
        </p:nvSpPr>
        <p:spPr>
          <a:xfrm rot="10800000">
            <a:off x="5130975" y="328150"/>
            <a:ext cx="3690900" cy="44766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9"/>
          <p:cNvSpPr txBox="1">
            <a:spLocks noGrp="1"/>
          </p:cNvSpPr>
          <p:nvPr>
            <p:ph type="title"/>
          </p:nvPr>
        </p:nvSpPr>
        <p:spPr>
          <a:xfrm>
            <a:off x="1720200" y="2860500"/>
            <a:ext cx="2808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Coding Detail</a:t>
            </a:r>
            <a:endParaRPr lang="en-US"/>
          </a:p>
        </p:txBody>
      </p:sp>
      <p:sp>
        <p:nvSpPr>
          <p:cNvPr id="575" name="Google Shape;575;p39"/>
          <p:cNvSpPr txBox="1">
            <a:spLocks noGrp="1"/>
          </p:cNvSpPr>
          <p:nvPr>
            <p:ph type="body" idx="1"/>
          </p:nvPr>
        </p:nvSpPr>
        <p:spPr>
          <a:xfrm>
            <a:off x="1720200" y="3393393"/>
            <a:ext cx="28080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576" name="Google Shape;576;p39"/>
          <p:cNvPicPr preferRelativeResize="0"/>
          <p:nvPr/>
        </p:nvPicPr>
        <p:blipFill rotWithShape="1">
          <a:blip r:embed="rId3">
            <a:alphaModFix/>
          </a:blip>
          <a:srcRect r="18039"/>
          <a:stretch/>
        </p:blipFill>
        <p:spPr>
          <a:xfrm rot="5400000" flipH="1">
            <a:off x="4950999" y="919574"/>
            <a:ext cx="4050851" cy="329375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9"/>
          <p:cNvSpPr txBox="1">
            <a:spLocks noGrp="1"/>
          </p:cNvSpPr>
          <p:nvPr>
            <p:ph type="title" idx="2"/>
          </p:nvPr>
        </p:nvSpPr>
        <p:spPr>
          <a:xfrm>
            <a:off x="607211" y="2927375"/>
            <a:ext cx="1113283" cy="11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7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92C-24FB-B342-C19B-B5B57F2B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the csv file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3EAAC-FFAB-2AC1-D8F0-A105FF751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/>
              <a:t>Read the csv file into pandas fata frame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DA8DDB6-137A-6192-BE53-7CE08FCF4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60" y="1691672"/>
            <a:ext cx="7694059" cy="307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4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973B-379D-8A49-D8D3-654EF632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words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FE1C7-9708-5544-4CE8-E54AC3863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2475"/>
            <a:ext cx="3382433" cy="3450900"/>
          </a:xfrm>
        </p:spPr>
        <p:txBody>
          <a:bodyPr/>
          <a:lstStyle/>
          <a:p>
            <a:pPr marL="152400" indent="0">
              <a:buNone/>
            </a:pPr>
            <a:r>
              <a:rPr lang="en-US"/>
              <a:t>Function to get the top words and count it</a:t>
            </a:r>
          </a:p>
          <a:p>
            <a:pPr marL="152400" indent="0">
              <a:buNone/>
            </a:pPr>
            <a:endParaRPr lang="en-US"/>
          </a:p>
          <a:p>
            <a:pPr marL="323850" indent="-171450">
              <a:buFont typeface="Arial"/>
              <a:buChar char="•"/>
            </a:pPr>
            <a:r>
              <a:rPr lang="en-US"/>
              <a:t>LDA</a:t>
            </a:r>
          </a:p>
          <a:p>
            <a:pPr marL="152400" indent="0">
              <a:buNone/>
            </a:pP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5EA4D92-B31A-9378-6591-E7274581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922" y="1073285"/>
            <a:ext cx="4162317" cy="378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5C35-664C-920E-70EA-0465C721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061D7-C386-6C69-D948-85DB39E3E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7AAEDD0-B4B9-8C92-59F5-9DC502FB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72" y="1103191"/>
            <a:ext cx="6242833" cy="377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9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8486-D09F-E26E-0DAA-CD65FB0D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 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A0624-A35C-C847-0994-D889B7814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2157" y="1171739"/>
            <a:ext cx="2001843" cy="3418794"/>
          </a:xfrm>
        </p:spPr>
        <p:txBody>
          <a:bodyPr/>
          <a:lstStyle/>
          <a:p>
            <a:pPr marL="152400" indent="0">
              <a:buNone/>
            </a:pPr>
            <a:r>
              <a:rPr lang="en-US"/>
              <a:t>Top word: Police</a:t>
            </a:r>
          </a:p>
          <a:p>
            <a:pPr marL="152400" indent="0">
              <a:buNone/>
            </a:pPr>
            <a:endParaRPr lang="en-US"/>
          </a:p>
          <a:p>
            <a:pPr marL="152400" indent="0">
              <a:buNone/>
            </a:pPr>
            <a:r>
              <a:rPr lang="en-US"/>
              <a:t>High possibility related to "police", "new", "man"</a:t>
            </a:r>
          </a:p>
          <a:p>
            <a:pPr marL="152400" indent="0">
              <a:buNone/>
            </a:pPr>
            <a:endParaRPr lang="en-US"/>
          </a:p>
          <a:p>
            <a:pPr marL="152400" indent="0">
              <a:buNone/>
            </a:pPr>
            <a:r>
              <a:rPr lang="en-US"/>
              <a:t>Inferences</a:t>
            </a:r>
          </a:p>
          <a:p>
            <a:pPr marL="152400" indent="0">
              <a:buNone/>
            </a:pPr>
            <a:r>
              <a:rPr lang="en-US"/>
              <a:t>meaningful &amp; meaningless </a:t>
            </a:r>
          </a:p>
          <a:p>
            <a:pPr marL="152400" indent="0">
              <a:buNone/>
            </a:pPr>
            <a:r>
              <a:rPr lang="en-US"/>
              <a:t>(at the same time)</a:t>
            </a:r>
          </a:p>
        </p:txBody>
      </p:sp>
      <p:pic>
        <p:nvPicPr>
          <p:cNvPr id="5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FA99649D-B107-3370-A3EC-452BBB3DD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99" y="1207956"/>
            <a:ext cx="5985981" cy="334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29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EB8E-DABD-D8B2-167C-AB03ED8D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/>
              </a:rPr>
              <a:t>Tf.idf matrix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62CD5-3352-BB2B-B647-ED4A7E4A6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2475"/>
            <a:ext cx="3966776" cy="3450900"/>
          </a:xfrm>
        </p:spPr>
        <p:txBody>
          <a:bodyPr/>
          <a:lstStyle/>
          <a:p>
            <a:pPr marL="152400" indent="0">
              <a:buNone/>
            </a:pPr>
            <a:r>
              <a:rPr lang="en-US"/>
              <a:t>Further understanding the dataset</a:t>
            </a:r>
          </a:p>
          <a:p>
            <a:pPr marL="152400" indent="0">
              <a:buNone/>
            </a:pPr>
            <a:endParaRPr lang="en-US"/>
          </a:p>
          <a:p>
            <a:pPr marL="152400" indent="0">
              <a:buNone/>
            </a:pPr>
            <a:r>
              <a:rPr lang="en-US"/>
              <a:t>Modified from term frequency into </a:t>
            </a:r>
            <a:r>
              <a:rPr lang="en-US" err="1"/>
              <a:t>tf.idf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A17077F-F4E6-E35A-9D63-57D3207E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945" y="1115194"/>
            <a:ext cx="3674295" cy="36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69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7CE1-50BA-F368-A923-C9BD8D4C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0D157-909E-5E33-973E-AE9C71BC7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9415" y="1152475"/>
            <a:ext cx="2104585" cy="3450900"/>
          </a:xfrm>
        </p:spPr>
        <p:txBody>
          <a:bodyPr/>
          <a:lstStyle/>
          <a:p>
            <a:pPr marL="152400" indent="0">
              <a:buNone/>
            </a:pPr>
            <a:r>
              <a:rPr lang="en-US"/>
              <a:t>New Problem: Stop word</a:t>
            </a:r>
          </a:p>
          <a:p>
            <a:pPr marL="152400" indent="0">
              <a:buNone/>
            </a:pPr>
            <a:endParaRPr lang="en-US"/>
          </a:p>
          <a:p>
            <a:pPr marL="323850" indent="-171450">
              <a:buFont typeface="Arial"/>
              <a:buChar char="•"/>
            </a:pPr>
            <a:r>
              <a:rPr lang="en-US"/>
              <a:t>Meaningless</a:t>
            </a:r>
          </a:p>
          <a:p>
            <a:pPr marL="323850" indent="-171450">
              <a:buFont typeface="Arial"/>
              <a:buChar char="•"/>
            </a:pPr>
            <a:r>
              <a:rPr lang="en-US"/>
              <a:t>Cannot represent the documents</a:t>
            </a:r>
          </a:p>
          <a:p>
            <a:pPr marL="323850" indent="-171450">
              <a:buFont typeface="Arial"/>
              <a:buChar char="•"/>
            </a:pPr>
            <a:endParaRPr lang="en-US"/>
          </a:p>
          <a:p>
            <a:pPr marL="152400" indent="0">
              <a:buNone/>
            </a:pPr>
            <a:r>
              <a:rPr lang="en-US"/>
              <a:t>Soultion: </a:t>
            </a:r>
          </a:p>
          <a:p>
            <a:pPr marL="152400" indent="0">
              <a:buNone/>
            </a:pPr>
            <a:r>
              <a:rPr lang="en-US"/>
              <a:t>Stop word lists from </a:t>
            </a:r>
            <a:r>
              <a:rPr lang="en-US" err="1"/>
              <a:t>nltk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41737E0-3AA3-D811-3580-0AF5485C6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85" y="1213784"/>
            <a:ext cx="5934609" cy="327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E6BC-AB2A-E2EB-50D4-95363726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 word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FBD09-9DAF-F8F6-7DA7-10C828359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2475"/>
            <a:ext cx="2913675" cy="3405951"/>
          </a:xfrm>
        </p:spPr>
        <p:txBody>
          <a:bodyPr/>
          <a:lstStyle/>
          <a:p>
            <a:pPr marL="152400" indent="0">
              <a:buNone/>
            </a:pPr>
            <a:r>
              <a:rPr lang="en-US"/>
              <a:t>punctuation &amp; stop words</a:t>
            </a:r>
          </a:p>
          <a:p>
            <a:pPr marL="152400" indent="0">
              <a:buNone/>
            </a:pPr>
            <a:endParaRPr lang="en-US"/>
          </a:p>
          <a:p>
            <a:pPr marL="152400" indent="0">
              <a:buNone/>
            </a:pPr>
            <a:r>
              <a:rPr lang="en-US"/>
              <a:t>Vectorizer</a:t>
            </a:r>
          </a:p>
          <a:p>
            <a:pPr marL="152400" indent="0">
              <a:buNone/>
            </a:pPr>
            <a:r>
              <a:rPr lang="en-US"/>
              <a:t>- Modified tokenizer</a:t>
            </a:r>
          </a:p>
          <a:p>
            <a:pPr marL="152400" indent="0">
              <a:buNone/>
            </a:pPr>
            <a:r>
              <a:rPr lang="en-US"/>
              <a:t>- Modified stemmer</a:t>
            </a:r>
          </a:p>
          <a:p>
            <a:pPr marL="152400" indent="0">
              <a:buNone/>
            </a:pPr>
            <a:endParaRPr lang="en-US"/>
          </a:p>
          <a:p>
            <a:pPr marL="152400" indent="0">
              <a:buNone/>
            </a:pPr>
            <a:r>
              <a:rPr lang="en-US"/>
              <a:t>- Porter Stemmer</a:t>
            </a:r>
          </a:p>
          <a:p>
            <a:pPr marL="152400" indent="0">
              <a:buNone/>
            </a:pPr>
            <a:r>
              <a:rPr lang="en-US"/>
              <a:t>- Regular-Expression tokenizer</a:t>
            </a:r>
          </a:p>
          <a:p>
            <a:pPr marL="152400" indent="0">
              <a:buNone/>
            </a:pPr>
            <a:endParaRPr lang="en-US"/>
          </a:p>
          <a:p>
            <a:pPr marL="152400" indent="0">
              <a:buNone/>
            </a:pPr>
            <a:r>
              <a:rPr lang="en-US"/>
              <a:t>Number of features</a:t>
            </a:r>
          </a:p>
          <a:p>
            <a:pPr marL="152400" indent="0">
              <a:buNone/>
            </a:pPr>
            <a:r>
              <a:rPr lang="en-US"/>
              <a:t>Original: 104691</a:t>
            </a:r>
          </a:p>
          <a:p>
            <a:pPr marL="152400" indent="0">
              <a:buNone/>
            </a:pPr>
            <a:r>
              <a:rPr lang="en-US"/>
              <a:t>New: 77058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E0F8C9E-08EF-F296-10B9-4D6920BA4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052" y="1328105"/>
            <a:ext cx="8098604" cy="33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2" name="Google Shape;472;p37"/>
          <p:cNvSpPr txBox="1">
            <a:spLocks noGrp="1"/>
          </p:cNvSpPr>
          <p:nvPr>
            <p:ph type="title" idx="3"/>
          </p:nvPr>
        </p:nvSpPr>
        <p:spPr>
          <a:xfrm>
            <a:off x="3540008" y="135440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3" name="Google Shape;473;p37"/>
          <p:cNvSpPr txBox="1">
            <a:spLocks noGrp="1"/>
          </p:cNvSpPr>
          <p:nvPr>
            <p:ph type="title" idx="5"/>
          </p:nvPr>
        </p:nvSpPr>
        <p:spPr>
          <a:xfrm>
            <a:off x="4321200" y="2244551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System Design</a:t>
            </a:r>
            <a:endParaRPr lang="en-US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474" name="Google Shape;474;p37"/>
          <p:cNvSpPr txBox="1">
            <a:spLocks noGrp="1"/>
          </p:cNvSpPr>
          <p:nvPr>
            <p:ph type="subTitle" idx="7"/>
          </p:nvPr>
        </p:nvSpPr>
        <p:spPr>
          <a:xfrm>
            <a:off x="4321200" y="3353067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/>
          </a:p>
        </p:txBody>
      </p:sp>
      <p:sp>
        <p:nvSpPr>
          <p:cNvPr id="475" name="Google Shape;475;p37"/>
          <p:cNvSpPr txBox="1">
            <a:spLocks noGrp="1"/>
          </p:cNvSpPr>
          <p:nvPr>
            <p:ph type="title" idx="8"/>
          </p:nvPr>
        </p:nvSpPr>
        <p:spPr>
          <a:xfrm>
            <a:off x="4321200" y="2966426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Coding Detail</a:t>
            </a:r>
            <a:endParaRPr lang="en-US"/>
          </a:p>
        </p:txBody>
      </p:sp>
      <p:sp>
        <p:nvSpPr>
          <p:cNvPr id="476" name="Google Shape;476;p37"/>
          <p:cNvSpPr txBox="1">
            <a:spLocks noGrp="1"/>
          </p:cNvSpPr>
          <p:nvPr>
            <p:ph type="title" idx="9"/>
          </p:nvPr>
        </p:nvSpPr>
        <p:spPr>
          <a:xfrm>
            <a:off x="3540000" y="279622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7" name="Google Shape;477;p37"/>
          <p:cNvSpPr txBox="1">
            <a:spLocks noGrp="1"/>
          </p:cNvSpPr>
          <p:nvPr>
            <p:ph type="subTitle" idx="13"/>
          </p:nvPr>
        </p:nvSpPr>
        <p:spPr>
          <a:xfrm>
            <a:off x="4321200" y="4074950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/>
          </a:p>
        </p:txBody>
      </p:sp>
      <p:sp>
        <p:nvSpPr>
          <p:cNvPr id="478" name="Google Shape;478;p37"/>
          <p:cNvSpPr txBox="1">
            <a:spLocks noGrp="1"/>
          </p:cNvSpPr>
          <p:nvPr>
            <p:ph type="title" idx="14"/>
          </p:nvPr>
        </p:nvSpPr>
        <p:spPr>
          <a:xfrm>
            <a:off x="4321200" y="3688302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Performance Analysis</a:t>
            </a:r>
            <a:endParaRPr lang="en"/>
          </a:p>
        </p:txBody>
      </p:sp>
      <p:sp>
        <p:nvSpPr>
          <p:cNvPr id="479" name="Google Shape;479;p37"/>
          <p:cNvSpPr txBox="1">
            <a:spLocks noGrp="1"/>
          </p:cNvSpPr>
          <p:nvPr>
            <p:ph type="title" idx="15"/>
          </p:nvPr>
        </p:nvSpPr>
        <p:spPr>
          <a:xfrm>
            <a:off x="3540006" y="3517135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0" name="Google Shape;480;p37"/>
          <p:cNvSpPr txBox="1">
            <a:spLocks noGrp="1"/>
          </p:cNvSpPr>
          <p:nvPr>
            <p:ph type="subTitle" idx="4"/>
          </p:nvPr>
        </p:nvSpPr>
        <p:spPr>
          <a:xfrm>
            <a:off x="4321200" y="2631184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/>
          </a:p>
        </p:txBody>
      </p:sp>
      <p:sp>
        <p:nvSpPr>
          <p:cNvPr id="481" name="Google Shape;481;p37"/>
          <p:cNvSpPr txBox="1">
            <a:spLocks noGrp="1"/>
          </p:cNvSpPr>
          <p:nvPr>
            <p:ph type="title" idx="6"/>
          </p:nvPr>
        </p:nvSpPr>
        <p:spPr>
          <a:xfrm>
            <a:off x="3540006" y="207531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2" name="Google Shape;482;p37"/>
          <p:cNvSpPr txBox="1">
            <a:spLocks noGrp="1"/>
          </p:cNvSpPr>
          <p:nvPr>
            <p:ph type="subTitle" idx="1"/>
          </p:nvPr>
        </p:nvSpPr>
        <p:spPr>
          <a:xfrm>
            <a:off x="4321200" y="1909300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/>
          </a:p>
        </p:txBody>
      </p:sp>
      <p:sp>
        <p:nvSpPr>
          <p:cNvPr id="483" name="Google Shape;483;p37"/>
          <p:cNvSpPr txBox="1">
            <a:spLocks noGrp="1"/>
          </p:cNvSpPr>
          <p:nvPr>
            <p:ph type="title" idx="2"/>
          </p:nvPr>
        </p:nvSpPr>
        <p:spPr>
          <a:xfrm>
            <a:off x="4321200" y="1522675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Introduction</a:t>
            </a:r>
            <a:endParaRPr lang="en-US"/>
          </a:p>
        </p:txBody>
      </p:sp>
      <p:grpSp>
        <p:nvGrpSpPr>
          <p:cNvPr id="484" name="Google Shape;484;p37"/>
          <p:cNvGrpSpPr/>
          <p:nvPr/>
        </p:nvGrpSpPr>
        <p:grpSpPr>
          <a:xfrm>
            <a:off x="1090574" y="1604225"/>
            <a:ext cx="1738026" cy="2823854"/>
            <a:chOff x="1090574" y="1604225"/>
            <a:chExt cx="1738026" cy="2823854"/>
          </a:xfrm>
        </p:grpSpPr>
        <p:sp>
          <p:nvSpPr>
            <p:cNvPr id="485" name="Google Shape;485;p37"/>
            <p:cNvSpPr/>
            <p:nvPr/>
          </p:nvSpPr>
          <p:spPr>
            <a:xfrm>
              <a:off x="1996241" y="2595554"/>
              <a:ext cx="414752" cy="1504829"/>
            </a:xfrm>
            <a:custGeom>
              <a:avLst/>
              <a:gdLst/>
              <a:ahLst/>
              <a:cxnLst/>
              <a:rect l="l" t="t" r="r" b="b"/>
              <a:pathLst>
                <a:path w="3487" h="12652" extrusionOk="0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038227" y="2672866"/>
              <a:ext cx="55308" cy="1190589"/>
            </a:xfrm>
            <a:custGeom>
              <a:avLst/>
              <a:gdLst/>
              <a:ahLst/>
              <a:cxnLst/>
              <a:rect l="l" t="t" r="r" b="b"/>
              <a:pathLst>
                <a:path w="465" h="10010" extrusionOk="0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131239" y="2728175"/>
              <a:ext cx="54714" cy="1187497"/>
            </a:xfrm>
            <a:custGeom>
              <a:avLst/>
              <a:gdLst/>
              <a:ahLst/>
              <a:cxnLst/>
              <a:rect l="l" t="t" r="r" b="b"/>
              <a:pathLst>
                <a:path w="460" h="9984" extrusionOk="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223657" y="2780271"/>
              <a:ext cx="52335" cy="1188092"/>
            </a:xfrm>
            <a:custGeom>
              <a:avLst/>
              <a:gdLst/>
              <a:ahLst/>
              <a:cxnLst/>
              <a:rect l="l" t="t" r="r" b="b"/>
              <a:pathLst>
                <a:path w="440" h="9989" extrusionOk="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313577" y="2833082"/>
              <a:ext cx="54832" cy="1187497"/>
            </a:xfrm>
            <a:custGeom>
              <a:avLst/>
              <a:gdLst/>
              <a:ahLst/>
              <a:cxnLst/>
              <a:rect l="l" t="t" r="r" b="b"/>
              <a:pathLst>
                <a:path w="461" h="9984" extrusionOk="0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410871" y="2595554"/>
              <a:ext cx="417726" cy="1504829"/>
            </a:xfrm>
            <a:custGeom>
              <a:avLst/>
              <a:gdLst/>
              <a:ahLst/>
              <a:cxnLst/>
              <a:rect l="l" t="t" r="r" b="b"/>
              <a:pathLst>
                <a:path w="3512" h="12652" extrusionOk="0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455831" y="2833082"/>
              <a:ext cx="52929" cy="1187497"/>
            </a:xfrm>
            <a:custGeom>
              <a:avLst/>
              <a:gdLst/>
              <a:ahLst/>
              <a:cxnLst/>
              <a:rect l="l" t="t" r="r" b="b"/>
              <a:pathLst>
                <a:path w="445" h="9984" extrusionOk="0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2545869" y="2780271"/>
              <a:ext cx="55308" cy="1188092"/>
            </a:xfrm>
            <a:custGeom>
              <a:avLst/>
              <a:gdLst/>
              <a:ahLst/>
              <a:cxnLst/>
              <a:rect l="l" t="t" r="r" b="b"/>
              <a:pathLst>
                <a:path w="465" h="9989" extrusionOk="0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2638287" y="2728175"/>
              <a:ext cx="55308" cy="1187497"/>
            </a:xfrm>
            <a:custGeom>
              <a:avLst/>
              <a:gdLst/>
              <a:ahLst/>
              <a:cxnLst/>
              <a:rect l="l" t="t" r="r" b="b"/>
              <a:pathLst>
                <a:path w="465" h="9984" extrusionOk="0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2731180" y="2672866"/>
              <a:ext cx="54714" cy="1190589"/>
            </a:xfrm>
            <a:custGeom>
              <a:avLst/>
              <a:gdLst/>
              <a:ahLst/>
              <a:cxnLst/>
              <a:rect l="l" t="t" r="r" b="b"/>
              <a:pathLst>
                <a:path w="460" h="10010" extrusionOk="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1996241" y="2355528"/>
              <a:ext cx="832360" cy="48004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2341290" y="2685474"/>
              <a:ext cx="147013" cy="85399"/>
            </a:xfrm>
            <a:custGeom>
              <a:avLst/>
              <a:gdLst/>
              <a:ahLst/>
              <a:cxnLst/>
              <a:rect l="l" t="t" r="r" b="b"/>
              <a:pathLst>
                <a:path w="1236" h="718" extrusionOk="0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2358655" y="2402867"/>
              <a:ext cx="109903" cy="62562"/>
            </a:xfrm>
            <a:custGeom>
              <a:avLst/>
              <a:gdLst/>
              <a:ahLst/>
              <a:cxnLst/>
              <a:rect l="l" t="t" r="r" b="b"/>
              <a:pathLst>
                <a:path w="924" h="526" extrusionOk="0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2358655" y="2432960"/>
              <a:ext cx="54714" cy="6244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2413250" y="2432960"/>
              <a:ext cx="55308" cy="6244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2283603" y="2445568"/>
              <a:ext cx="109903" cy="6244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2283603" y="2475541"/>
              <a:ext cx="54714" cy="6244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2338198" y="2475541"/>
              <a:ext cx="55308" cy="6244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208670" y="2488149"/>
              <a:ext cx="109903" cy="6244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2208670" y="2520501"/>
              <a:ext cx="54714" cy="60184"/>
            </a:xfrm>
            <a:custGeom>
              <a:avLst/>
              <a:gdLst/>
              <a:ahLst/>
              <a:cxnLst/>
              <a:rect l="l" t="t" r="r" b="b"/>
              <a:pathLst>
                <a:path w="460" h="506" extrusionOk="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2263264" y="2520501"/>
              <a:ext cx="55308" cy="60184"/>
            </a:xfrm>
            <a:custGeom>
              <a:avLst/>
              <a:gdLst/>
              <a:ahLst/>
              <a:cxnLst/>
              <a:rect l="l" t="t" r="r" b="b"/>
              <a:pathLst>
                <a:path w="465" h="506" extrusionOk="0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1996241" y="1604225"/>
              <a:ext cx="832360" cy="1232575"/>
            </a:xfrm>
            <a:custGeom>
              <a:avLst/>
              <a:gdLst/>
              <a:ahLst/>
              <a:cxnLst/>
              <a:rect l="l" t="t" r="r" b="b"/>
              <a:pathLst>
                <a:path w="6998" h="10363" extrusionOk="0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1090574" y="3355714"/>
              <a:ext cx="414752" cy="1072363"/>
            </a:xfrm>
            <a:custGeom>
              <a:avLst/>
              <a:gdLst/>
              <a:ahLst/>
              <a:cxnLst/>
              <a:rect l="l" t="t" r="r" b="b"/>
              <a:pathLst>
                <a:path w="3487" h="9016" extrusionOk="0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AD95E6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1090574" y="3388067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1090574" y="3505701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1090574" y="3623335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1090574" y="3740374"/>
              <a:ext cx="414752" cy="292830"/>
            </a:xfrm>
            <a:custGeom>
              <a:avLst/>
              <a:gdLst/>
              <a:ahLst/>
              <a:cxnLst/>
              <a:rect l="l" t="t" r="r" b="b"/>
              <a:pathLst>
                <a:path w="3487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1090574" y="3857889"/>
              <a:ext cx="414752" cy="292949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1090574" y="3975523"/>
              <a:ext cx="414752" cy="292949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1090574" y="4093157"/>
              <a:ext cx="414752" cy="292236"/>
            </a:xfrm>
            <a:custGeom>
              <a:avLst/>
              <a:gdLst/>
              <a:ahLst/>
              <a:cxnLst/>
              <a:rect l="l" t="t" r="r" b="b"/>
              <a:pathLst>
                <a:path w="3487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1505204" y="3450511"/>
              <a:ext cx="252634" cy="977568"/>
            </a:xfrm>
            <a:custGeom>
              <a:avLst/>
              <a:gdLst/>
              <a:ahLst/>
              <a:cxnLst/>
              <a:rect l="l" t="t" r="r" b="b"/>
              <a:pathLst>
                <a:path w="2124" h="8219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1505204" y="3482864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1505204" y="3600498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1505204" y="3718132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1505204" y="3835766"/>
              <a:ext cx="252634" cy="19744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1505204" y="3953281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1505204" y="4070320"/>
              <a:ext cx="252634" cy="198154"/>
            </a:xfrm>
            <a:custGeom>
              <a:avLst/>
              <a:gdLst/>
              <a:ahLst/>
              <a:cxnLst/>
              <a:rect l="l" t="t" r="r" b="b"/>
              <a:pathLst>
                <a:path w="2124" h="1666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1505204" y="4187954"/>
              <a:ext cx="252634" cy="19744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1090574" y="3210486"/>
              <a:ext cx="667267" cy="385366"/>
            </a:xfrm>
            <a:custGeom>
              <a:avLst/>
              <a:gdLst/>
              <a:ahLst/>
              <a:cxnLst/>
              <a:rect l="l" t="t" r="r" b="b"/>
              <a:pathLst>
                <a:path w="5610" h="3240" extrusionOk="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1175141" y="3308375"/>
              <a:ext cx="167590" cy="97293"/>
            </a:xfrm>
            <a:custGeom>
              <a:avLst/>
              <a:gdLst/>
              <a:ahLst/>
              <a:cxnLst/>
              <a:rect l="l" t="t" r="r" b="b"/>
              <a:pathLst>
                <a:path w="1409" h="818" extrusionOk="0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1472733" y="3405075"/>
              <a:ext cx="162713" cy="86232"/>
            </a:xfrm>
            <a:custGeom>
              <a:avLst/>
              <a:gdLst/>
              <a:ahLst/>
              <a:cxnLst/>
              <a:rect l="l" t="t" r="r" b="b"/>
              <a:pathLst>
                <a:path w="1368" h="725" extrusionOk="0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1090574" y="2456923"/>
              <a:ext cx="667267" cy="1137066"/>
            </a:xfrm>
            <a:custGeom>
              <a:avLst/>
              <a:gdLst/>
              <a:ahLst/>
              <a:cxnLst/>
              <a:rect l="l" t="t" r="r" b="b"/>
              <a:pathLst>
                <a:path w="5610" h="9560" extrusionOk="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102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A2B8-CB8F-9353-5F4E-BAC1519F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Dimensionality Reduction</a:t>
            </a:r>
          </a:p>
        </p:txBody>
      </p:sp>
      <p:sp>
        <p:nvSpPr>
          <p:cNvPr id="5" name="Google Shape;2057;p60">
            <a:extLst>
              <a:ext uri="{FF2B5EF4-FFF2-40B4-BE49-F238E27FC236}">
                <a16:creationId xmlns:a16="http://schemas.microsoft.com/office/drawing/2014/main" id="{A30F1140-FD5B-8983-B371-14005DEEABDA}"/>
              </a:ext>
            </a:extLst>
          </p:cNvPr>
          <p:cNvSpPr txBox="1">
            <a:spLocks/>
          </p:cNvSpPr>
          <p:nvPr/>
        </p:nvSpPr>
        <p:spPr>
          <a:xfrm>
            <a:off x="675126" y="1465963"/>
            <a:ext cx="5005853" cy="7751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/>
              <a:t>Large features dimensions</a:t>
            </a:r>
            <a:endParaRPr lang="en-US"/>
          </a:p>
        </p:txBody>
      </p:sp>
      <p:sp>
        <p:nvSpPr>
          <p:cNvPr id="8" name="Google Shape;2057;p60">
            <a:extLst>
              <a:ext uri="{FF2B5EF4-FFF2-40B4-BE49-F238E27FC236}">
                <a16:creationId xmlns:a16="http://schemas.microsoft.com/office/drawing/2014/main" id="{062974B3-9576-B4FE-AAE8-769F74B63279}"/>
              </a:ext>
            </a:extLst>
          </p:cNvPr>
          <p:cNvSpPr txBox="1">
            <a:spLocks/>
          </p:cNvSpPr>
          <p:nvPr/>
        </p:nvSpPr>
        <p:spPr>
          <a:xfrm>
            <a:off x="675125" y="2217260"/>
            <a:ext cx="5005853" cy="7751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/>
              <a:t>Large training time</a:t>
            </a:r>
            <a:endParaRPr lang="en-US"/>
          </a:p>
        </p:txBody>
      </p:sp>
      <p:sp>
        <p:nvSpPr>
          <p:cNvPr id="9" name="Google Shape;2057;p60">
            <a:extLst>
              <a:ext uri="{FF2B5EF4-FFF2-40B4-BE49-F238E27FC236}">
                <a16:creationId xmlns:a16="http://schemas.microsoft.com/office/drawing/2014/main" id="{7DC860CB-948C-71FB-4113-8854636084BD}"/>
              </a:ext>
            </a:extLst>
          </p:cNvPr>
          <p:cNvSpPr txBox="1">
            <a:spLocks/>
          </p:cNvSpPr>
          <p:nvPr/>
        </p:nvSpPr>
        <p:spPr>
          <a:xfrm>
            <a:off x="675125" y="3315310"/>
            <a:ext cx="5005853" cy="11604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algn="l"/>
            <a:r>
              <a:rPr lang="en-US"/>
              <a:t>Solution: Dimensionality reduction</a:t>
            </a:r>
          </a:p>
          <a:p>
            <a:pPr marL="152400" algn="l"/>
            <a:r>
              <a:rPr lang="en-US"/>
              <a:t>- Reduced the components to 100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F1D81B0B-44C0-CE6F-0D1D-9BEB0F8D2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67" y="2004796"/>
            <a:ext cx="5558364" cy="100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53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2EB0-153C-88C0-1C2F-0868DFA3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3CADC-842A-B98E-56E0-CEC5001CC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01104"/>
            <a:ext cx="7704000" cy="3450900"/>
          </a:xfrm>
        </p:spPr>
        <p:txBody>
          <a:bodyPr/>
          <a:lstStyle/>
          <a:p>
            <a:pPr marL="152400" indent="0">
              <a:buNone/>
            </a:pPr>
            <a:r>
              <a:rPr lang="en-US"/>
              <a:t>After feature extraction</a:t>
            </a:r>
          </a:p>
          <a:p>
            <a:pPr marL="152400" indent="0">
              <a:buNone/>
            </a:pPr>
            <a:r>
              <a:rPr lang="en-US"/>
              <a:t>- Implementation as K means</a:t>
            </a:r>
          </a:p>
          <a:p>
            <a:pPr marL="152400" indent="0">
              <a:buNone/>
            </a:pPr>
            <a:endParaRPr lang="en-US"/>
          </a:p>
          <a:p>
            <a:pPr marL="152400" indent="0">
              <a:buNone/>
            </a:pPr>
            <a:r>
              <a:rPr lang="en-US"/>
              <a:t>Important K value -&gt; elbow method 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E1242F1-32FF-EBF7-19F3-DF605EAEB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85" y="1961455"/>
            <a:ext cx="7295935" cy="2607601"/>
          </a:xfrm>
          <a:prstGeom prst="rect">
            <a:avLst/>
          </a:prstGeom>
        </p:spPr>
      </p:pic>
      <p:sp>
        <p:nvSpPr>
          <p:cNvPr id="6" name="Google Shape;1151;p48">
            <a:extLst>
              <a:ext uri="{FF2B5EF4-FFF2-40B4-BE49-F238E27FC236}">
                <a16:creationId xmlns:a16="http://schemas.microsoft.com/office/drawing/2014/main" id="{097790B3-6C7E-FFD7-052E-8C207A2B7E88}"/>
              </a:ext>
            </a:extLst>
          </p:cNvPr>
          <p:cNvSpPr txBox="1"/>
          <p:nvPr/>
        </p:nvSpPr>
        <p:spPr>
          <a:xfrm>
            <a:off x="5741984" y="2314503"/>
            <a:ext cx="2316000" cy="31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Teko"/>
                <a:cs typeface="Teko"/>
                <a:sym typeface="Teko"/>
              </a:rPr>
              <a:t>The </a:t>
            </a:r>
            <a:r>
              <a:rPr lang="en" sz="2400" err="1">
                <a:solidFill>
                  <a:srgbClr val="FFFFFF"/>
                </a:solidFill>
                <a:latin typeface="Teko"/>
                <a:cs typeface="Teko"/>
                <a:sym typeface="Teko"/>
              </a:rPr>
              <a:t>eblow</a:t>
            </a:r>
            <a:r>
              <a:rPr lang="en" sz="2400">
                <a:solidFill>
                  <a:srgbClr val="FFFFFF"/>
                </a:solidFill>
                <a:latin typeface="Teko"/>
                <a:cs typeface="Teko"/>
                <a:sym typeface="Teko"/>
              </a:rPr>
              <a:t> curve</a:t>
            </a:r>
          </a:p>
        </p:txBody>
      </p:sp>
      <p:sp>
        <p:nvSpPr>
          <p:cNvPr id="8" name="Google Shape;1154;p48">
            <a:extLst>
              <a:ext uri="{FF2B5EF4-FFF2-40B4-BE49-F238E27FC236}">
                <a16:creationId xmlns:a16="http://schemas.microsoft.com/office/drawing/2014/main" id="{C46E4811-05D6-3C81-DC85-9718384A53EB}"/>
              </a:ext>
            </a:extLst>
          </p:cNvPr>
          <p:cNvSpPr txBox="1">
            <a:spLocks/>
          </p:cNvSpPr>
          <p:nvPr/>
        </p:nvSpPr>
        <p:spPr>
          <a:xfrm>
            <a:off x="5744274" y="2569043"/>
            <a:ext cx="2322421" cy="3712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None/>
            </a:pPr>
            <a:r>
              <a:rPr lang="en-US"/>
              <a:t>At K=7</a:t>
            </a:r>
          </a:p>
        </p:txBody>
      </p:sp>
    </p:spTree>
    <p:extLst>
      <p:ext uri="{BB962C8B-B14F-4D97-AF65-F5344CB8AC3E}">
        <p14:creationId xmlns:p14="http://schemas.microsoft.com/office/powerpoint/2010/main" val="3099460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F42C-EE4B-EC12-0E3B-12A63785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EBB67-157D-C199-6642-F2930DD9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2942456"/>
            <a:ext cx="2689897" cy="1779533"/>
          </a:xfrm>
        </p:spPr>
        <p:txBody>
          <a:bodyPr/>
          <a:lstStyle/>
          <a:p>
            <a:pPr marL="152400" indent="0">
              <a:buNone/>
            </a:pPr>
            <a:r>
              <a:rPr lang="en-US"/>
              <a:t>plotting of the distribution graph</a:t>
            </a:r>
          </a:p>
          <a:p>
            <a:pPr marL="152400" indent="0">
              <a:buNone/>
            </a:pP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B004210-B7B0-CE80-365A-89A30D74B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503" y="2937148"/>
            <a:ext cx="5158596" cy="1835563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1098BB8F-3327-07BE-BA62-B405E9935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306" y="1037210"/>
            <a:ext cx="2743200" cy="190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4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C902-9C46-68F0-E788-1DECCBE8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Top-3 categories clusters</a:t>
            </a: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CF8A6C6-3CAE-9512-8BC4-7E7545993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20" y="2398953"/>
            <a:ext cx="2200275" cy="2200275"/>
          </a:xfrm>
          <a:prstGeom prst="rect">
            <a:avLst/>
          </a:prstGeom>
        </p:spPr>
      </p:pic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0D422378-03EC-BD39-AFAA-D43F22D3A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259" y="2398952"/>
            <a:ext cx="2200275" cy="2200275"/>
          </a:xfrm>
          <a:prstGeom prst="rect">
            <a:avLst/>
          </a:prstGeom>
        </p:spPr>
      </p:pic>
      <p:pic>
        <p:nvPicPr>
          <p:cNvPr id="6" name="Picture 6" descr="A picture containing pinwheel, vector graphics&#10;&#10;Description automatically generated">
            <a:extLst>
              <a:ext uri="{FF2B5EF4-FFF2-40B4-BE49-F238E27FC236}">
                <a16:creationId xmlns:a16="http://schemas.microsoft.com/office/drawing/2014/main" id="{310AE388-2583-2480-0C9E-5C7CE691F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730" y="2398952"/>
            <a:ext cx="2200275" cy="2200275"/>
          </a:xfrm>
          <a:prstGeom prst="rect">
            <a:avLst/>
          </a:prstGeom>
        </p:spPr>
      </p:pic>
      <p:pic>
        <p:nvPicPr>
          <p:cNvPr id="7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C8BE4C89-DE4B-8023-CAB1-63A9CE17B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504" y="2398952"/>
            <a:ext cx="2200275" cy="2200275"/>
          </a:xfrm>
          <a:prstGeom prst="rect">
            <a:avLst/>
          </a:prstGeom>
        </p:spPr>
      </p:pic>
      <p:sp>
        <p:nvSpPr>
          <p:cNvPr id="9" name="Google Shape;623;p41">
            <a:extLst>
              <a:ext uri="{FF2B5EF4-FFF2-40B4-BE49-F238E27FC236}">
                <a16:creationId xmlns:a16="http://schemas.microsoft.com/office/drawing/2014/main" id="{84823B05-C953-797E-6729-01891EFDD305}"/>
              </a:ext>
            </a:extLst>
          </p:cNvPr>
          <p:cNvSpPr txBox="1"/>
          <p:nvPr/>
        </p:nvSpPr>
        <p:spPr>
          <a:xfrm>
            <a:off x="478912" y="1627911"/>
            <a:ext cx="1887684" cy="101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ea typeface="Roboto"/>
                <a:sym typeface="Roboto"/>
              </a:rPr>
              <a:t>'WELLNESS' 'POLITICS' 'HEALTHY LIVING'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oogle Shape;623;p41">
            <a:extLst>
              <a:ext uri="{FF2B5EF4-FFF2-40B4-BE49-F238E27FC236}">
                <a16:creationId xmlns:a16="http://schemas.microsoft.com/office/drawing/2014/main" id="{05F01AB9-BE54-3CD9-38BC-B4C8B212A6A5}"/>
              </a:ext>
            </a:extLst>
          </p:cNvPr>
          <p:cNvSpPr txBox="1"/>
          <p:nvPr/>
        </p:nvSpPr>
        <p:spPr>
          <a:xfrm>
            <a:off x="4695072" y="1627911"/>
            <a:ext cx="1887684" cy="101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Roboto"/>
                <a:sym typeface="Roboto"/>
              </a:rPr>
              <a:t>'POLITICS' 'ENTERTAINMENT' 'STYLE &amp; BEAUTY'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Google Shape;623;p41">
            <a:extLst>
              <a:ext uri="{FF2B5EF4-FFF2-40B4-BE49-F238E27FC236}">
                <a16:creationId xmlns:a16="http://schemas.microsoft.com/office/drawing/2014/main" id="{734E91C2-9866-E52D-8118-89B51CD828CD}"/>
              </a:ext>
            </a:extLst>
          </p:cNvPr>
          <p:cNvSpPr txBox="1"/>
          <p:nvPr/>
        </p:nvSpPr>
        <p:spPr>
          <a:xfrm>
            <a:off x="2603167" y="1627911"/>
            <a:ext cx="1887684" cy="101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chemeClr val="bg1"/>
                </a:solidFill>
                <a:ea typeface="Roboto"/>
                <a:sym typeface="Roboto"/>
              </a:rPr>
              <a:t>'POLITICS' 'ENTERTAINMENT' 'THE WORLDPOST'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Google Shape;623;p41">
            <a:extLst>
              <a:ext uri="{FF2B5EF4-FFF2-40B4-BE49-F238E27FC236}">
                <a16:creationId xmlns:a16="http://schemas.microsoft.com/office/drawing/2014/main" id="{AB11684D-992E-6D5D-BFE3-E98485A96A32}"/>
              </a:ext>
            </a:extLst>
          </p:cNvPr>
          <p:cNvSpPr txBox="1"/>
          <p:nvPr/>
        </p:nvSpPr>
        <p:spPr>
          <a:xfrm>
            <a:off x="6776194" y="1627910"/>
            <a:ext cx="1887684" cy="101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Roboto"/>
                <a:sym typeface="Roboto"/>
              </a:rPr>
              <a:t>'POLITICS'</a:t>
            </a:r>
            <a:endParaRPr lang="en-US">
              <a:solidFill>
                <a:schemeClr val="bg1"/>
              </a:solidFill>
              <a:ea typeface="Roboto"/>
            </a:endParaRPr>
          </a:p>
          <a:p>
            <a:pPr algn="ctr"/>
            <a:r>
              <a:rPr lang="en-US">
                <a:solidFill>
                  <a:schemeClr val="bg1"/>
                </a:solidFill>
                <a:ea typeface="Roboto"/>
                <a:sym typeface="Roboto"/>
              </a:rPr>
              <a:t>'QUEER VOICES' 'PARENTING'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606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C902-9C46-68F0-E788-1DECCBE8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Top-3 categories clusters</a:t>
            </a:r>
          </a:p>
        </p:txBody>
      </p:sp>
      <p:sp>
        <p:nvSpPr>
          <p:cNvPr id="9" name="Google Shape;623;p41">
            <a:extLst>
              <a:ext uri="{FF2B5EF4-FFF2-40B4-BE49-F238E27FC236}">
                <a16:creationId xmlns:a16="http://schemas.microsoft.com/office/drawing/2014/main" id="{84823B05-C953-797E-6729-01891EFDD305}"/>
              </a:ext>
            </a:extLst>
          </p:cNvPr>
          <p:cNvSpPr txBox="1"/>
          <p:nvPr/>
        </p:nvSpPr>
        <p:spPr>
          <a:xfrm>
            <a:off x="478912" y="1627911"/>
            <a:ext cx="1887684" cy="101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chemeClr val="bg1"/>
                </a:solidFill>
                <a:ea typeface="Roboto"/>
                <a:sym typeface="Roboto"/>
              </a:rPr>
              <a:t>'POLITICS'</a:t>
            </a:r>
            <a:endParaRPr lang="en-US">
              <a:solidFill>
                <a:schemeClr val="bg1"/>
              </a:solidFill>
              <a:ea typeface="Roboto"/>
            </a:endParaRPr>
          </a:p>
          <a:p>
            <a:pPr algn="ctr"/>
            <a:r>
              <a:rPr lang="en">
                <a:solidFill>
                  <a:schemeClr val="bg1"/>
                </a:solidFill>
                <a:ea typeface="Roboto"/>
                <a:sym typeface="Roboto"/>
              </a:rPr>
              <a:t>'THE WORLDPOST' 'TRAVEL'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Google Shape;623;p41">
            <a:extLst>
              <a:ext uri="{FF2B5EF4-FFF2-40B4-BE49-F238E27FC236}">
                <a16:creationId xmlns:a16="http://schemas.microsoft.com/office/drawing/2014/main" id="{05F01AB9-BE54-3CD9-38BC-B4C8B212A6A5}"/>
              </a:ext>
            </a:extLst>
          </p:cNvPr>
          <p:cNvSpPr txBox="1"/>
          <p:nvPr/>
        </p:nvSpPr>
        <p:spPr>
          <a:xfrm>
            <a:off x="4695072" y="1627911"/>
            <a:ext cx="1887684" cy="101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Roboto"/>
                <a:sym typeface="Roboto"/>
              </a:rPr>
              <a:t>'POLITICS' 'WELLNESS' 'ENTERTAINMENT'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Google Shape;623;p41">
            <a:extLst>
              <a:ext uri="{FF2B5EF4-FFF2-40B4-BE49-F238E27FC236}">
                <a16:creationId xmlns:a16="http://schemas.microsoft.com/office/drawing/2014/main" id="{734E91C2-9866-E52D-8118-89B51CD828CD}"/>
              </a:ext>
            </a:extLst>
          </p:cNvPr>
          <p:cNvSpPr txBox="1"/>
          <p:nvPr/>
        </p:nvSpPr>
        <p:spPr>
          <a:xfrm>
            <a:off x="2603167" y="1627911"/>
            <a:ext cx="1887684" cy="101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Roboto"/>
                <a:sym typeface="Roboto"/>
              </a:rPr>
              <a:t>'CRIME'</a:t>
            </a:r>
            <a:endParaRPr lang="en-US">
              <a:solidFill>
                <a:schemeClr val="bg1"/>
              </a:solidFill>
              <a:ea typeface="Roboto"/>
            </a:endParaRPr>
          </a:p>
          <a:p>
            <a:pPr algn="ctr"/>
            <a:r>
              <a:rPr lang="en-US">
                <a:solidFill>
                  <a:schemeClr val="bg1"/>
                </a:solidFill>
                <a:ea typeface="Roboto"/>
                <a:sym typeface="Roboto"/>
              </a:rPr>
              <a:t>'POLITICS'</a:t>
            </a:r>
            <a:endParaRPr lang="en-US">
              <a:solidFill>
                <a:schemeClr val="bg1"/>
              </a:solidFill>
              <a:ea typeface="Roboto"/>
            </a:endParaRPr>
          </a:p>
          <a:p>
            <a:pPr algn="ctr"/>
            <a:r>
              <a:rPr lang="en-US">
                <a:solidFill>
                  <a:schemeClr val="bg1"/>
                </a:solidFill>
                <a:ea typeface="Roboto"/>
                <a:sym typeface="Roboto"/>
              </a:rPr>
              <a:t>'WEIRD NEWS'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Google Shape;623;p41">
            <a:extLst>
              <a:ext uri="{FF2B5EF4-FFF2-40B4-BE49-F238E27FC236}">
                <a16:creationId xmlns:a16="http://schemas.microsoft.com/office/drawing/2014/main" id="{AB11684D-992E-6D5D-BFE3-E98485A96A32}"/>
              </a:ext>
            </a:extLst>
          </p:cNvPr>
          <p:cNvSpPr txBox="1"/>
          <p:nvPr/>
        </p:nvSpPr>
        <p:spPr>
          <a:xfrm>
            <a:off x="6776194" y="1627910"/>
            <a:ext cx="1887684" cy="101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Roboto"/>
                <a:sym typeface="Roboto"/>
              </a:rPr>
              <a:t>'CRIME'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  <a:ea typeface="Roboto"/>
                <a:sym typeface="Roboto"/>
              </a:rPr>
              <a:t>'POLITICS'</a:t>
            </a:r>
          </a:p>
          <a:p>
            <a:pPr algn="ctr"/>
            <a:r>
              <a:rPr lang="en-US">
                <a:solidFill>
                  <a:schemeClr val="bg1"/>
                </a:solidFill>
                <a:ea typeface="Roboto"/>
                <a:sym typeface="Roboto"/>
              </a:rPr>
              <a:t>'QUEER VOICES'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695A260A-46CB-D724-25BD-88CA28FD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21" y="2442084"/>
            <a:ext cx="2200275" cy="2200275"/>
          </a:xfrm>
          <a:prstGeom prst="rect">
            <a:avLst/>
          </a:prstGeom>
        </p:spPr>
      </p:pic>
      <p:pic>
        <p:nvPicPr>
          <p:cNvPr id="8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3D3F202A-D15D-AE56-0567-37E678657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76" y="2442084"/>
            <a:ext cx="2200275" cy="2200275"/>
          </a:xfrm>
          <a:prstGeom prst="rect">
            <a:avLst/>
          </a:prstGeom>
        </p:spPr>
      </p:pic>
      <p:pic>
        <p:nvPicPr>
          <p:cNvPr id="12" name="Picture 13" descr="Chart, pie chart&#10;&#10;Description automatically generated">
            <a:extLst>
              <a:ext uri="{FF2B5EF4-FFF2-40B4-BE49-F238E27FC236}">
                <a16:creationId xmlns:a16="http://schemas.microsoft.com/office/drawing/2014/main" id="{87305DB0-6B9F-C191-3C57-76DBBDC4A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381" y="2442084"/>
            <a:ext cx="2200275" cy="2200275"/>
          </a:xfrm>
          <a:prstGeom prst="rect">
            <a:avLst/>
          </a:prstGeom>
        </p:spPr>
      </p:pic>
      <p:pic>
        <p:nvPicPr>
          <p:cNvPr id="14" name="Picture 14" descr="Chart, pie chart&#10;&#10;Description automatically generated">
            <a:extLst>
              <a:ext uri="{FF2B5EF4-FFF2-40B4-BE49-F238E27FC236}">
                <a16:creationId xmlns:a16="http://schemas.microsoft.com/office/drawing/2014/main" id="{8F4C4B11-0C9C-BCD6-E60D-78C616550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504" y="2442084"/>
            <a:ext cx="22002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63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F236-5528-C084-7785-00B0A645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WordCloud</a:t>
            </a:r>
            <a:r>
              <a:rPr lang="en-US"/>
              <a:t> Graph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AE424E0-AA9E-FBBE-E8C2-E215DC2B1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173" y="1075673"/>
            <a:ext cx="3228435" cy="376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07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F236-5528-C084-7785-00B0A645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WordCloud</a:t>
            </a:r>
            <a:r>
              <a:rPr lang="en-US"/>
              <a:t> Graph</a:t>
            </a: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B0BD87D1-E7FB-4937-02DB-51619D278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484" y="1206573"/>
            <a:ext cx="2743200" cy="142269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5D582F0-7628-CB25-23BC-142D0D949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49416"/>
            <a:ext cx="2743200" cy="1422691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F45CBCD3-086F-09C4-94E8-DD1CFFB83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71" y="2768081"/>
            <a:ext cx="3684494" cy="191350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19535AC-2F85-1BA4-51A4-2C7C7B44C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253" y="2828594"/>
            <a:ext cx="3153335" cy="163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29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F236-5528-C084-7785-00B0A645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WordCloud</a:t>
            </a:r>
            <a:r>
              <a:rPr lang="en-US"/>
              <a:t> Graph</a:t>
            </a:r>
          </a:p>
        </p:txBody>
      </p:sp>
      <p:pic>
        <p:nvPicPr>
          <p:cNvPr id="4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1910ACC-686A-6880-2FF8-DB34E1ACB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88051"/>
            <a:ext cx="2844052" cy="147647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B2C47C9-FB6F-F4B1-11E2-491236394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306" y="1167881"/>
            <a:ext cx="3341594" cy="1731973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63298E18-BACA-08EE-B0D7-6EFC9B5B1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2707569"/>
            <a:ext cx="3529852" cy="1832826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90E84EB8-51BF-0F4E-11D1-73CAD1500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305" y="2969787"/>
            <a:ext cx="2743200" cy="142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00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61"/>
          <p:cNvSpPr txBox="1">
            <a:spLocks noGrp="1"/>
          </p:cNvSpPr>
          <p:nvPr>
            <p:ph type="subTitle" idx="1"/>
          </p:nvPr>
        </p:nvSpPr>
        <p:spPr>
          <a:xfrm>
            <a:off x="4399125" y="1722675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/>
          </a:p>
        </p:txBody>
      </p:sp>
      <p:sp>
        <p:nvSpPr>
          <p:cNvPr id="2673" name="Google Shape;2673;p61"/>
          <p:cNvSpPr txBox="1">
            <a:spLocks noGrp="1"/>
          </p:cNvSpPr>
          <p:nvPr>
            <p:ph type="ctrTitle"/>
          </p:nvPr>
        </p:nvSpPr>
        <p:spPr>
          <a:xfrm flipH="1">
            <a:off x="4399125" y="648975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2674" name="Google Shape;2674;p61"/>
          <p:cNvGrpSpPr/>
          <p:nvPr/>
        </p:nvGrpSpPr>
        <p:grpSpPr>
          <a:xfrm>
            <a:off x="898758" y="2549525"/>
            <a:ext cx="4000417" cy="1983250"/>
            <a:chOff x="898758" y="2549525"/>
            <a:chExt cx="4000417" cy="1983250"/>
          </a:xfrm>
        </p:grpSpPr>
        <p:sp>
          <p:nvSpPr>
            <p:cNvPr id="2675" name="Google Shape;2675;p61"/>
            <p:cNvSpPr/>
            <p:nvPr/>
          </p:nvSpPr>
          <p:spPr>
            <a:xfrm flipH="1">
              <a:off x="2358409" y="3526304"/>
              <a:ext cx="2540765" cy="634127"/>
            </a:xfrm>
            <a:prstGeom prst="flowChartDecision">
              <a:avLst/>
            </a:prstGeom>
            <a:solidFill>
              <a:srgbClr val="FFFFFF">
                <a:alpha val="14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61"/>
            <p:cNvSpPr/>
            <p:nvPr/>
          </p:nvSpPr>
          <p:spPr>
            <a:xfrm flipH="1">
              <a:off x="2789178" y="3817452"/>
              <a:ext cx="1309818" cy="203374"/>
            </a:xfrm>
            <a:custGeom>
              <a:avLst/>
              <a:gdLst/>
              <a:ahLst/>
              <a:cxnLst/>
              <a:rect l="l" t="t" r="r" b="b"/>
              <a:pathLst>
                <a:path w="11245" h="1746" extrusionOk="0">
                  <a:moveTo>
                    <a:pt x="2311" y="0"/>
                  </a:moveTo>
                  <a:lnTo>
                    <a:pt x="1" y="545"/>
                  </a:lnTo>
                  <a:lnTo>
                    <a:pt x="1" y="591"/>
                  </a:lnTo>
                  <a:lnTo>
                    <a:pt x="2311" y="41"/>
                  </a:lnTo>
                  <a:lnTo>
                    <a:pt x="11245" y="1746"/>
                  </a:lnTo>
                  <a:lnTo>
                    <a:pt x="11245" y="1700"/>
                  </a:lnTo>
                  <a:lnTo>
                    <a:pt x="11225" y="170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61"/>
            <p:cNvSpPr/>
            <p:nvPr/>
          </p:nvSpPr>
          <p:spPr>
            <a:xfrm flipH="1">
              <a:off x="2816194" y="3761078"/>
              <a:ext cx="1515405" cy="203374"/>
            </a:xfrm>
            <a:custGeom>
              <a:avLst/>
              <a:gdLst/>
              <a:ahLst/>
              <a:cxnLst/>
              <a:rect l="l" t="t" r="r" b="b"/>
              <a:pathLst>
                <a:path w="13010" h="1746" extrusionOk="0">
                  <a:moveTo>
                    <a:pt x="4056" y="0"/>
                  </a:moveTo>
                  <a:lnTo>
                    <a:pt x="0" y="843"/>
                  </a:lnTo>
                  <a:lnTo>
                    <a:pt x="20" y="883"/>
                  </a:lnTo>
                  <a:lnTo>
                    <a:pt x="4056" y="41"/>
                  </a:lnTo>
                  <a:lnTo>
                    <a:pt x="13010" y="1746"/>
                  </a:lnTo>
                  <a:lnTo>
                    <a:pt x="13010" y="1705"/>
                  </a:lnTo>
                  <a:lnTo>
                    <a:pt x="12990" y="1705"/>
                  </a:lnTo>
                  <a:lnTo>
                    <a:pt x="40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1"/>
            <p:cNvSpPr/>
            <p:nvPr/>
          </p:nvSpPr>
          <p:spPr>
            <a:xfrm flipH="1">
              <a:off x="2808519" y="3675235"/>
              <a:ext cx="1109472" cy="218167"/>
            </a:xfrm>
            <a:custGeom>
              <a:avLst/>
              <a:gdLst/>
              <a:ahLst/>
              <a:cxnLst/>
              <a:rect l="l" t="t" r="r" b="b"/>
              <a:pathLst>
                <a:path w="9525" h="1873" extrusionOk="0">
                  <a:moveTo>
                    <a:pt x="21" y="1"/>
                  </a:moveTo>
                  <a:lnTo>
                    <a:pt x="0" y="46"/>
                  </a:lnTo>
                  <a:lnTo>
                    <a:pt x="9499" y="1872"/>
                  </a:lnTo>
                  <a:lnTo>
                    <a:pt x="9524" y="1832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61"/>
            <p:cNvSpPr/>
            <p:nvPr/>
          </p:nvSpPr>
          <p:spPr>
            <a:xfrm flipH="1">
              <a:off x="4067079" y="3868585"/>
              <a:ext cx="58939" cy="29469"/>
            </a:xfrm>
            <a:custGeom>
              <a:avLst/>
              <a:gdLst/>
              <a:ahLst/>
              <a:cxnLst/>
              <a:rect l="l" t="t" r="r" b="b"/>
              <a:pathLst>
                <a:path w="506" h="253" extrusionOk="0">
                  <a:moveTo>
                    <a:pt x="253" y="0"/>
                  </a:moveTo>
                  <a:cubicBezTo>
                    <a:pt x="107" y="0"/>
                    <a:pt x="1" y="46"/>
                    <a:pt x="1" y="126"/>
                  </a:cubicBezTo>
                  <a:cubicBezTo>
                    <a:pt x="1" y="192"/>
                    <a:pt x="107" y="253"/>
                    <a:pt x="253" y="253"/>
                  </a:cubicBezTo>
                  <a:cubicBezTo>
                    <a:pt x="399" y="253"/>
                    <a:pt x="505" y="192"/>
                    <a:pt x="505" y="126"/>
                  </a:cubicBezTo>
                  <a:cubicBezTo>
                    <a:pt x="505" y="46"/>
                    <a:pt x="399" y="0"/>
                    <a:pt x="253" y="0"/>
                  </a:cubicBezTo>
                  <a:close/>
                </a:path>
              </a:pathLst>
            </a:custGeom>
            <a:solidFill>
              <a:srgbClr val="00C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61"/>
            <p:cNvSpPr/>
            <p:nvPr/>
          </p:nvSpPr>
          <p:spPr>
            <a:xfrm flipH="1">
              <a:off x="4299798" y="3846804"/>
              <a:ext cx="58822" cy="29469"/>
            </a:xfrm>
            <a:custGeom>
              <a:avLst/>
              <a:gdLst/>
              <a:ahLst/>
              <a:cxnLst/>
              <a:rect l="l" t="t" r="r" b="b"/>
              <a:pathLst>
                <a:path w="505" h="253" extrusionOk="0">
                  <a:moveTo>
                    <a:pt x="252" y="1"/>
                  </a:moveTo>
                  <a:cubicBezTo>
                    <a:pt x="126" y="1"/>
                    <a:pt x="0" y="61"/>
                    <a:pt x="0" y="127"/>
                  </a:cubicBezTo>
                  <a:cubicBezTo>
                    <a:pt x="0" y="213"/>
                    <a:pt x="126" y="253"/>
                    <a:pt x="252" y="253"/>
                  </a:cubicBezTo>
                  <a:cubicBezTo>
                    <a:pt x="399" y="253"/>
                    <a:pt x="504" y="213"/>
                    <a:pt x="504" y="127"/>
                  </a:cubicBezTo>
                  <a:cubicBezTo>
                    <a:pt x="504" y="61"/>
                    <a:pt x="399" y="1"/>
                    <a:pt x="252" y="1"/>
                  </a:cubicBezTo>
                  <a:close/>
                </a:path>
              </a:pathLst>
            </a:custGeom>
            <a:solidFill>
              <a:srgbClr val="00C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61"/>
            <p:cNvSpPr/>
            <p:nvPr/>
          </p:nvSpPr>
          <p:spPr>
            <a:xfrm flipH="1">
              <a:off x="3886191" y="3658230"/>
              <a:ext cx="58822" cy="29469"/>
            </a:xfrm>
            <a:custGeom>
              <a:avLst/>
              <a:gdLst/>
              <a:ahLst/>
              <a:cxnLst/>
              <a:rect l="l" t="t" r="r" b="b"/>
              <a:pathLst>
                <a:path w="505" h="253" extrusionOk="0">
                  <a:moveTo>
                    <a:pt x="253" y="0"/>
                  </a:moveTo>
                  <a:cubicBezTo>
                    <a:pt x="106" y="0"/>
                    <a:pt x="0" y="41"/>
                    <a:pt x="0" y="127"/>
                  </a:cubicBezTo>
                  <a:cubicBezTo>
                    <a:pt x="0" y="192"/>
                    <a:pt x="106" y="253"/>
                    <a:pt x="253" y="253"/>
                  </a:cubicBezTo>
                  <a:cubicBezTo>
                    <a:pt x="379" y="253"/>
                    <a:pt x="505" y="192"/>
                    <a:pt x="505" y="127"/>
                  </a:cubicBezTo>
                  <a:cubicBezTo>
                    <a:pt x="505" y="41"/>
                    <a:pt x="379" y="0"/>
                    <a:pt x="253" y="0"/>
                  </a:cubicBezTo>
                  <a:close/>
                </a:path>
              </a:pathLst>
            </a:custGeom>
            <a:solidFill>
              <a:srgbClr val="00C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61"/>
            <p:cNvSpPr/>
            <p:nvPr/>
          </p:nvSpPr>
          <p:spPr>
            <a:xfrm flipH="1">
              <a:off x="4057401" y="3751285"/>
              <a:ext cx="543612" cy="220497"/>
            </a:xfrm>
            <a:custGeom>
              <a:avLst/>
              <a:gdLst/>
              <a:ahLst/>
              <a:cxnLst/>
              <a:rect l="l" t="t" r="r" b="b"/>
              <a:pathLst>
                <a:path w="4667" h="1893" extrusionOk="0">
                  <a:moveTo>
                    <a:pt x="2336" y="1"/>
                  </a:moveTo>
                  <a:cubicBezTo>
                    <a:pt x="1049" y="1"/>
                    <a:pt x="0" y="420"/>
                    <a:pt x="0" y="944"/>
                  </a:cubicBezTo>
                  <a:cubicBezTo>
                    <a:pt x="0" y="1474"/>
                    <a:pt x="1049" y="1893"/>
                    <a:pt x="2336" y="1893"/>
                  </a:cubicBezTo>
                  <a:cubicBezTo>
                    <a:pt x="3617" y="1893"/>
                    <a:pt x="4666" y="1474"/>
                    <a:pt x="4666" y="944"/>
                  </a:cubicBezTo>
                  <a:cubicBezTo>
                    <a:pt x="4666" y="420"/>
                    <a:pt x="3617" y="1"/>
                    <a:pt x="233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61"/>
            <p:cNvSpPr/>
            <p:nvPr/>
          </p:nvSpPr>
          <p:spPr>
            <a:xfrm flipH="1">
              <a:off x="4290137" y="3844116"/>
              <a:ext cx="61268" cy="29586"/>
            </a:xfrm>
            <a:custGeom>
              <a:avLst/>
              <a:gdLst/>
              <a:ahLst/>
              <a:cxnLst/>
              <a:rect l="l" t="t" r="r" b="b"/>
              <a:pathLst>
                <a:path w="526" h="254" extrusionOk="0">
                  <a:moveTo>
                    <a:pt x="253" y="1"/>
                  </a:moveTo>
                  <a:cubicBezTo>
                    <a:pt x="127" y="1"/>
                    <a:pt x="1" y="46"/>
                    <a:pt x="1" y="127"/>
                  </a:cubicBezTo>
                  <a:cubicBezTo>
                    <a:pt x="1" y="193"/>
                    <a:pt x="127" y="253"/>
                    <a:pt x="253" y="253"/>
                  </a:cubicBezTo>
                  <a:cubicBezTo>
                    <a:pt x="399" y="253"/>
                    <a:pt x="526" y="193"/>
                    <a:pt x="526" y="127"/>
                  </a:cubicBezTo>
                  <a:cubicBezTo>
                    <a:pt x="526" y="46"/>
                    <a:pt x="399" y="1"/>
                    <a:pt x="253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61"/>
            <p:cNvSpPr/>
            <p:nvPr/>
          </p:nvSpPr>
          <p:spPr>
            <a:xfrm flipH="1">
              <a:off x="898758" y="4053110"/>
              <a:ext cx="2203569" cy="479665"/>
            </a:xfrm>
            <a:custGeom>
              <a:avLst/>
              <a:gdLst/>
              <a:ahLst/>
              <a:cxnLst/>
              <a:rect l="l" t="t" r="r" b="b"/>
              <a:pathLst>
                <a:path w="18918" h="4118" extrusionOk="0">
                  <a:moveTo>
                    <a:pt x="10070" y="1"/>
                  </a:moveTo>
                  <a:lnTo>
                    <a:pt x="1" y="1872"/>
                  </a:lnTo>
                  <a:lnTo>
                    <a:pt x="12299" y="4117"/>
                  </a:lnTo>
                  <a:lnTo>
                    <a:pt x="18918" y="1368"/>
                  </a:lnTo>
                  <a:lnTo>
                    <a:pt x="10070" y="1"/>
                  </a:lnTo>
                  <a:close/>
                </a:path>
              </a:pathLst>
            </a:custGeom>
            <a:solidFill>
              <a:srgbClr val="FFFFFF">
                <a:alpha val="14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61"/>
            <p:cNvSpPr/>
            <p:nvPr/>
          </p:nvSpPr>
          <p:spPr>
            <a:xfrm flipH="1">
              <a:off x="2240155" y="4194745"/>
              <a:ext cx="428530" cy="157015"/>
            </a:xfrm>
            <a:custGeom>
              <a:avLst/>
              <a:gdLst/>
              <a:ahLst/>
              <a:cxnLst/>
              <a:rect l="l" t="t" r="r" b="b"/>
              <a:pathLst>
                <a:path w="3679" h="1348" extrusionOk="0">
                  <a:moveTo>
                    <a:pt x="1" y="0"/>
                  </a:moveTo>
                  <a:lnTo>
                    <a:pt x="1" y="46"/>
                  </a:lnTo>
                  <a:lnTo>
                    <a:pt x="21" y="46"/>
                  </a:lnTo>
                  <a:lnTo>
                    <a:pt x="3491" y="656"/>
                  </a:lnTo>
                  <a:lnTo>
                    <a:pt x="1282" y="1307"/>
                  </a:lnTo>
                  <a:lnTo>
                    <a:pt x="1302" y="1347"/>
                  </a:lnTo>
                  <a:lnTo>
                    <a:pt x="3678" y="6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61"/>
            <p:cNvSpPr/>
            <p:nvPr/>
          </p:nvSpPr>
          <p:spPr>
            <a:xfrm flipH="1">
              <a:off x="1789498" y="4168305"/>
              <a:ext cx="766322" cy="225156"/>
            </a:xfrm>
            <a:custGeom>
              <a:avLst/>
              <a:gdLst/>
              <a:ahLst/>
              <a:cxnLst/>
              <a:rect l="l" t="t" r="r" b="b"/>
              <a:pathLst>
                <a:path w="6579" h="1933" extrusionOk="0">
                  <a:moveTo>
                    <a:pt x="0" y="0"/>
                  </a:moveTo>
                  <a:lnTo>
                    <a:pt x="0" y="41"/>
                  </a:lnTo>
                  <a:lnTo>
                    <a:pt x="20" y="41"/>
                  </a:lnTo>
                  <a:lnTo>
                    <a:pt x="6387" y="1176"/>
                  </a:lnTo>
                  <a:lnTo>
                    <a:pt x="3612" y="1892"/>
                  </a:lnTo>
                  <a:lnTo>
                    <a:pt x="3632" y="1933"/>
                  </a:lnTo>
                  <a:lnTo>
                    <a:pt x="6578" y="1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61"/>
            <p:cNvSpPr/>
            <p:nvPr/>
          </p:nvSpPr>
          <p:spPr>
            <a:xfrm flipH="1">
              <a:off x="1253693" y="4145941"/>
              <a:ext cx="1189960" cy="213391"/>
            </a:xfrm>
            <a:custGeom>
              <a:avLst/>
              <a:gdLst/>
              <a:ahLst/>
              <a:cxnLst/>
              <a:rect l="l" t="t" r="r" b="b"/>
              <a:pathLst>
                <a:path w="10216" h="1832" extrusionOk="0">
                  <a:moveTo>
                    <a:pt x="21" y="1"/>
                  </a:moveTo>
                  <a:lnTo>
                    <a:pt x="1" y="21"/>
                  </a:lnTo>
                  <a:lnTo>
                    <a:pt x="10216" y="1832"/>
                  </a:lnTo>
                  <a:lnTo>
                    <a:pt x="10216" y="1787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61"/>
            <p:cNvSpPr/>
            <p:nvPr/>
          </p:nvSpPr>
          <p:spPr>
            <a:xfrm flipH="1">
              <a:off x="1239020" y="4121249"/>
              <a:ext cx="1099455" cy="132321"/>
            </a:xfrm>
            <a:custGeom>
              <a:avLst/>
              <a:gdLst/>
              <a:ahLst/>
              <a:cxnLst/>
              <a:rect l="l" t="t" r="r" b="b"/>
              <a:pathLst>
                <a:path w="9439" h="1136" extrusionOk="0">
                  <a:moveTo>
                    <a:pt x="1" y="1"/>
                  </a:moveTo>
                  <a:lnTo>
                    <a:pt x="1" y="46"/>
                  </a:lnTo>
                  <a:lnTo>
                    <a:pt x="6432" y="1136"/>
                  </a:lnTo>
                  <a:lnTo>
                    <a:pt x="9439" y="379"/>
                  </a:lnTo>
                  <a:lnTo>
                    <a:pt x="9439" y="339"/>
                  </a:lnTo>
                  <a:lnTo>
                    <a:pt x="9419" y="339"/>
                  </a:lnTo>
                  <a:lnTo>
                    <a:pt x="6432" y="10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1"/>
            <p:cNvSpPr/>
            <p:nvPr/>
          </p:nvSpPr>
          <p:spPr>
            <a:xfrm flipH="1">
              <a:off x="1640298" y="4091897"/>
              <a:ext cx="585312" cy="78857"/>
            </a:xfrm>
            <a:custGeom>
              <a:avLst/>
              <a:gdLst/>
              <a:ahLst/>
              <a:cxnLst/>
              <a:rect l="l" t="t" r="r" b="b"/>
              <a:pathLst>
                <a:path w="5025" h="677" extrusionOk="0">
                  <a:moveTo>
                    <a:pt x="20" y="1"/>
                  </a:moveTo>
                  <a:lnTo>
                    <a:pt x="0" y="46"/>
                  </a:lnTo>
                  <a:lnTo>
                    <a:pt x="20" y="46"/>
                  </a:lnTo>
                  <a:lnTo>
                    <a:pt x="3572" y="677"/>
                  </a:lnTo>
                  <a:lnTo>
                    <a:pt x="5025" y="339"/>
                  </a:lnTo>
                  <a:lnTo>
                    <a:pt x="5004" y="298"/>
                  </a:lnTo>
                  <a:lnTo>
                    <a:pt x="3572" y="63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1"/>
            <p:cNvSpPr/>
            <p:nvPr/>
          </p:nvSpPr>
          <p:spPr>
            <a:xfrm flipH="1">
              <a:off x="3099164" y="2767567"/>
              <a:ext cx="543729" cy="1503757"/>
            </a:xfrm>
            <a:custGeom>
              <a:avLst/>
              <a:gdLst/>
              <a:ahLst/>
              <a:cxnLst/>
              <a:rect l="l" t="t" r="r" b="b"/>
              <a:pathLst>
                <a:path w="4668" h="12910" extrusionOk="0">
                  <a:moveTo>
                    <a:pt x="1" y="0"/>
                  </a:moveTo>
                  <a:lnTo>
                    <a:pt x="82" y="12153"/>
                  </a:lnTo>
                  <a:lnTo>
                    <a:pt x="4667" y="12909"/>
                  </a:lnTo>
                  <a:lnTo>
                    <a:pt x="4561" y="75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1"/>
            <p:cNvSpPr/>
            <p:nvPr/>
          </p:nvSpPr>
          <p:spPr>
            <a:xfrm flipH="1">
              <a:off x="3140981" y="2831629"/>
              <a:ext cx="460678" cy="1375629"/>
            </a:xfrm>
            <a:custGeom>
              <a:avLst/>
              <a:gdLst/>
              <a:ahLst/>
              <a:cxnLst/>
              <a:rect l="l" t="t" r="r" b="b"/>
              <a:pathLst>
                <a:path w="3955" h="11810" extrusionOk="0">
                  <a:moveTo>
                    <a:pt x="0" y="0"/>
                  </a:moveTo>
                  <a:lnTo>
                    <a:pt x="86" y="11159"/>
                  </a:lnTo>
                  <a:lnTo>
                    <a:pt x="3955" y="11809"/>
                  </a:lnTo>
                  <a:lnTo>
                    <a:pt x="3955" y="11809"/>
                  </a:lnTo>
                  <a:lnTo>
                    <a:pt x="3869" y="6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1"/>
            <p:cNvSpPr/>
            <p:nvPr/>
          </p:nvSpPr>
          <p:spPr>
            <a:xfrm flipH="1">
              <a:off x="3140982" y="3134815"/>
              <a:ext cx="453107" cy="266856"/>
            </a:xfrm>
            <a:custGeom>
              <a:avLst/>
              <a:gdLst/>
              <a:ahLst/>
              <a:cxnLst/>
              <a:rect l="l" t="t" r="r" b="b"/>
              <a:pathLst>
                <a:path w="3890" h="2291" extrusionOk="0">
                  <a:moveTo>
                    <a:pt x="1" y="0"/>
                  </a:moveTo>
                  <a:lnTo>
                    <a:pt x="21" y="1640"/>
                  </a:lnTo>
                  <a:lnTo>
                    <a:pt x="3890" y="2290"/>
                  </a:lnTo>
                  <a:lnTo>
                    <a:pt x="3870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1"/>
            <p:cNvSpPr/>
            <p:nvPr/>
          </p:nvSpPr>
          <p:spPr>
            <a:xfrm flipH="1">
              <a:off x="3140982" y="3409232"/>
              <a:ext cx="453107" cy="266856"/>
            </a:xfrm>
            <a:custGeom>
              <a:avLst/>
              <a:gdLst/>
              <a:ahLst/>
              <a:cxnLst/>
              <a:rect l="l" t="t" r="r" b="b"/>
              <a:pathLst>
                <a:path w="3890" h="2291" extrusionOk="0">
                  <a:moveTo>
                    <a:pt x="1" y="0"/>
                  </a:moveTo>
                  <a:lnTo>
                    <a:pt x="21" y="1639"/>
                  </a:lnTo>
                  <a:lnTo>
                    <a:pt x="3890" y="2290"/>
                  </a:lnTo>
                  <a:lnTo>
                    <a:pt x="3890" y="2290"/>
                  </a:lnTo>
                  <a:lnTo>
                    <a:pt x="3870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1"/>
            <p:cNvSpPr/>
            <p:nvPr/>
          </p:nvSpPr>
          <p:spPr>
            <a:xfrm flipH="1">
              <a:off x="3140981" y="3360429"/>
              <a:ext cx="463124" cy="124634"/>
            </a:xfrm>
            <a:custGeom>
              <a:avLst/>
              <a:gdLst/>
              <a:ahLst/>
              <a:cxnLst/>
              <a:rect l="l" t="t" r="r" b="b"/>
              <a:pathLst>
                <a:path w="3976" h="1070" extrusionOk="0">
                  <a:moveTo>
                    <a:pt x="1" y="0"/>
                  </a:moveTo>
                  <a:lnTo>
                    <a:pt x="1" y="399"/>
                  </a:lnTo>
                  <a:lnTo>
                    <a:pt x="3976" y="1070"/>
                  </a:lnTo>
                  <a:lnTo>
                    <a:pt x="3976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1"/>
            <p:cNvSpPr/>
            <p:nvPr/>
          </p:nvSpPr>
          <p:spPr>
            <a:xfrm flipH="1">
              <a:off x="3140981" y="3044314"/>
              <a:ext cx="463124" cy="122304"/>
            </a:xfrm>
            <a:custGeom>
              <a:avLst/>
              <a:gdLst/>
              <a:ahLst/>
              <a:cxnLst/>
              <a:rect l="l" t="t" r="r" b="b"/>
              <a:pathLst>
                <a:path w="3976" h="1050" extrusionOk="0">
                  <a:moveTo>
                    <a:pt x="1" y="0"/>
                  </a:moveTo>
                  <a:lnTo>
                    <a:pt x="1" y="399"/>
                  </a:lnTo>
                  <a:lnTo>
                    <a:pt x="3976" y="1050"/>
                  </a:lnTo>
                  <a:lnTo>
                    <a:pt x="3976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1"/>
            <p:cNvSpPr/>
            <p:nvPr/>
          </p:nvSpPr>
          <p:spPr>
            <a:xfrm flipH="1">
              <a:off x="3140981" y="3621917"/>
              <a:ext cx="463124" cy="122886"/>
            </a:xfrm>
            <a:custGeom>
              <a:avLst/>
              <a:gdLst/>
              <a:ahLst/>
              <a:cxnLst/>
              <a:rect l="l" t="t" r="r" b="b"/>
              <a:pathLst>
                <a:path w="3976" h="1055" extrusionOk="0">
                  <a:moveTo>
                    <a:pt x="1" y="0"/>
                  </a:moveTo>
                  <a:lnTo>
                    <a:pt x="1" y="404"/>
                  </a:lnTo>
                  <a:lnTo>
                    <a:pt x="3976" y="1054"/>
                  </a:lnTo>
                  <a:lnTo>
                    <a:pt x="3976" y="65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1"/>
            <p:cNvSpPr/>
            <p:nvPr/>
          </p:nvSpPr>
          <p:spPr>
            <a:xfrm flipH="1">
              <a:off x="3140982" y="3700655"/>
              <a:ext cx="453107" cy="266856"/>
            </a:xfrm>
            <a:custGeom>
              <a:avLst/>
              <a:gdLst/>
              <a:ahLst/>
              <a:cxnLst/>
              <a:rect l="l" t="t" r="r" b="b"/>
              <a:pathLst>
                <a:path w="3890" h="2291" extrusionOk="0">
                  <a:moveTo>
                    <a:pt x="1" y="0"/>
                  </a:moveTo>
                  <a:lnTo>
                    <a:pt x="21" y="1640"/>
                  </a:lnTo>
                  <a:lnTo>
                    <a:pt x="3890" y="2290"/>
                  </a:lnTo>
                  <a:lnTo>
                    <a:pt x="3890" y="2290"/>
                  </a:lnTo>
                  <a:lnTo>
                    <a:pt x="3870" y="63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1"/>
            <p:cNvSpPr/>
            <p:nvPr/>
          </p:nvSpPr>
          <p:spPr>
            <a:xfrm flipH="1">
              <a:off x="3204931" y="2958471"/>
              <a:ext cx="342684" cy="88292"/>
            </a:xfrm>
            <a:custGeom>
              <a:avLst/>
              <a:gdLst/>
              <a:ahLst/>
              <a:cxnLst/>
              <a:rect l="l" t="t" r="r" b="b"/>
              <a:pathLst>
                <a:path w="2942" h="758" extrusionOk="0">
                  <a:moveTo>
                    <a:pt x="0" y="1"/>
                  </a:moveTo>
                  <a:lnTo>
                    <a:pt x="0" y="273"/>
                  </a:lnTo>
                  <a:lnTo>
                    <a:pt x="2941" y="758"/>
                  </a:lnTo>
                  <a:lnTo>
                    <a:pt x="2941" y="48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1"/>
            <p:cNvSpPr/>
            <p:nvPr/>
          </p:nvSpPr>
          <p:spPr>
            <a:xfrm flipH="1">
              <a:off x="1927026" y="2549525"/>
              <a:ext cx="1715867" cy="306342"/>
            </a:xfrm>
            <a:custGeom>
              <a:avLst/>
              <a:gdLst/>
              <a:ahLst/>
              <a:cxnLst/>
              <a:rect l="l" t="t" r="r" b="b"/>
              <a:pathLst>
                <a:path w="14731" h="2630" extrusionOk="0">
                  <a:moveTo>
                    <a:pt x="10171" y="1"/>
                  </a:moveTo>
                  <a:lnTo>
                    <a:pt x="1" y="1872"/>
                  </a:lnTo>
                  <a:lnTo>
                    <a:pt x="4561" y="2629"/>
                  </a:lnTo>
                  <a:lnTo>
                    <a:pt x="14731" y="783"/>
                  </a:lnTo>
                  <a:lnTo>
                    <a:pt x="1017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1"/>
            <p:cNvSpPr/>
            <p:nvPr/>
          </p:nvSpPr>
          <p:spPr>
            <a:xfrm flipH="1">
              <a:off x="1914696" y="2640609"/>
              <a:ext cx="1196948" cy="1630720"/>
            </a:xfrm>
            <a:custGeom>
              <a:avLst/>
              <a:gdLst/>
              <a:ahLst/>
              <a:cxnLst/>
              <a:rect l="l" t="t" r="r" b="b"/>
              <a:pathLst>
                <a:path w="10276" h="14000" extrusionOk="0">
                  <a:moveTo>
                    <a:pt x="10170" y="1"/>
                  </a:moveTo>
                  <a:lnTo>
                    <a:pt x="0" y="1847"/>
                  </a:lnTo>
                  <a:lnTo>
                    <a:pt x="106" y="13999"/>
                  </a:lnTo>
                  <a:lnTo>
                    <a:pt x="10276" y="12148"/>
                  </a:ln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1"/>
            <p:cNvSpPr/>
            <p:nvPr/>
          </p:nvSpPr>
          <p:spPr>
            <a:xfrm flipH="1">
              <a:off x="1975733" y="2725869"/>
              <a:ext cx="1072548" cy="1459611"/>
            </a:xfrm>
            <a:custGeom>
              <a:avLst/>
              <a:gdLst/>
              <a:ahLst/>
              <a:cxnLst/>
              <a:rect l="l" t="t" r="r" b="b"/>
              <a:pathLst>
                <a:path w="9208" h="12531" extrusionOk="0">
                  <a:moveTo>
                    <a:pt x="9101" y="0"/>
                  </a:moveTo>
                  <a:lnTo>
                    <a:pt x="1" y="1665"/>
                  </a:lnTo>
                  <a:lnTo>
                    <a:pt x="87" y="12531"/>
                  </a:lnTo>
                  <a:lnTo>
                    <a:pt x="9207" y="10871"/>
                  </a:lnTo>
                  <a:lnTo>
                    <a:pt x="910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1"/>
            <p:cNvSpPr/>
            <p:nvPr/>
          </p:nvSpPr>
          <p:spPr>
            <a:xfrm flipH="1">
              <a:off x="2156749" y="2863311"/>
              <a:ext cx="722292" cy="159345"/>
            </a:xfrm>
            <a:custGeom>
              <a:avLst/>
              <a:gdLst/>
              <a:ahLst/>
              <a:cxnLst/>
              <a:rect l="l" t="t" r="r" b="b"/>
              <a:pathLst>
                <a:path w="6201" h="1368" extrusionOk="0">
                  <a:moveTo>
                    <a:pt x="6200" y="1"/>
                  </a:moveTo>
                  <a:lnTo>
                    <a:pt x="1" y="1136"/>
                  </a:lnTo>
                  <a:lnTo>
                    <a:pt x="1" y="136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1"/>
            <p:cNvSpPr/>
            <p:nvPr/>
          </p:nvSpPr>
          <p:spPr>
            <a:xfrm flipH="1">
              <a:off x="2156749" y="3010186"/>
              <a:ext cx="722292" cy="161791"/>
            </a:xfrm>
            <a:custGeom>
              <a:avLst/>
              <a:gdLst/>
              <a:ahLst/>
              <a:cxnLst/>
              <a:rect l="l" t="t" r="r" b="b"/>
              <a:pathLst>
                <a:path w="6201" h="1389" extrusionOk="0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1"/>
            <p:cNvSpPr/>
            <p:nvPr/>
          </p:nvSpPr>
          <p:spPr>
            <a:xfrm flipH="1">
              <a:off x="2156749" y="3157062"/>
              <a:ext cx="722292" cy="161791"/>
            </a:xfrm>
            <a:custGeom>
              <a:avLst/>
              <a:gdLst/>
              <a:ahLst/>
              <a:cxnLst/>
              <a:rect l="l" t="t" r="r" b="b"/>
              <a:pathLst>
                <a:path w="6201" h="1389" extrusionOk="0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1"/>
            <p:cNvSpPr/>
            <p:nvPr/>
          </p:nvSpPr>
          <p:spPr>
            <a:xfrm flipH="1">
              <a:off x="2156749" y="3306384"/>
              <a:ext cx="722292" cy="159345"/>
            </a:xfrm>
            <a:custGeom>
              <a:avLst/>
              <a:gdLst/>
              <a:ahLst/>
              <a:cxnLst/>
              <a:rect l="l" t="t" r="r" b="b"/>
              <a:pathLst>
                <a:path w="6201" h="1368" extrusionOk="0">
                  <a:moveTo>
                    <a:pt x="6200" y="0"/>
                  </a:moveTo>
                  <a:lnTo>
                    <a:pt x="1" y="1115"/>
                  </a:lnTo>
                  <a:lnTo>
                    <a:pt x="1" y="1367"/>
                  </a:lnTo>
                  <a:lnTo>
                    <a:pt x="6200" y="232"/>
                  </a:lnTo>
                  <a:lnTo>
                    <a:pt x="620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1"/>
            <p:cNvSpPr/>
            <p:nvPr/>
          </p:nvSpPr>
          <p:spPr>
            <a:xfrm flipH="1">
              <a:off x="2156749" y="3453260"/>
              <a:ext cx="722292" cy="159345"/>
            </a:xfrm>
            <a:custGeom>
              <a:avLst/>
              <a:gdLst/>
              <a:ahLst/>
              <a:cxnLst/>
              <a:rect l="l" t="t" r="r" b="b"/>
              <a:pathLst>
                <a:path w="6201" h="1368" extrusionOk="0">
                  <a:moveTo>
                    <a:pt x="6200" y="0"/>
                  </a:moveTo>
                  <a:lnTo>
                    <a:pt x="1" y="1135"/>
                  </a:lnTo>
                  <a:lnTo>
                    <a:pt x="1" y="1367"/>
                  </a:lnTo>
                  <a:lnTo>
                    <a:pt x="6200" y="232"/>
                  </a:lnTo>
                  <a:lnTo>
                    <a:pt x="620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1"/>
            <p:cNvSpPr/>
            <p:nvPr/>
          </p:nvSpPr>
          <p:spPr>
            <a:xfrm flipH="1">
              <a:off x="2156749" y="3600136"/>
              <a:ext cx="722292" cy="161674"/>
            </a:xfrm>
            <a:custGeom>
              <a:avLst/>
              <a:gdLst/>
              <a:ahLst/>
              <a:cxnLst/>
              <a:rect l="l" t="t" r="r" b="b"/>
              <a:pathLst>
                <a:path w="6201" h="1388" extrusionOk="0">
                  <a:moveTo>
                    <a:pt x="6200" y="0"/>
                  </a:moveTo>
                  <a:lnTo>
                    <a:pt x="1" y="1135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1"/>
            <p:cNvSpPr/>
            <p:nvPr/>
          </p:nvSpPr>
          <p:spPr>
            <a:xfrm flipH="1">
              <a:off x="2156749" y="3747012"/>
              <a:ext cx="722292" cy="161674"/>
            </a:xfrm>
            <a:custGeom>
              <a:avLst/>
              <a:gdLst/>
              <a:ahLst/>
              <a:cxnLst/>
              <a:rect l="l" t="t" r="r" b="b"/>
              <a:pathLst>
                <a:path w="6201" h="1388" extrusionOk="0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1"/>
            <p:cNvSpPr/>
            <p:nvPr/>
          </p:nvSpPr>
          <p:spPr>
            <a:xfrm flipH="1">
              <a:off x="2156749" y="3893888"/>
              <a:ext cx="722292" cy="161674"/>
            </a:xfrm>
            <a:custGeom>
              <a:avLst/>
              <a:gdLst/>
              <a:ahLst/>
              <a:cxnLst/>
              <a:rect l="l" t="t" r="r" b="b"/>
              <a:pathLst>
                <a:path w="6201" h="1388" extrusionOk="0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1"/>
            <p:cNvSpPr/>
            <p:nvPr/>
          </p:nvSpPr>
          <p:spPr>
            <a:xfrm flipH="1">
              <a:off x="2932969" y="3007857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1"/>
                  </a:moveTo>
                  <a:cubicBezTo>
                    <a:pt x="61" y="1"/>
                    <a:pt x="0" y="41"/>
                    <a:pt x="0" y="127"/>
                  </a:cubicBezTo>
                  <a:cubicBezTo>
                    <a:pt x="0" y="187"/>
                    <a:pt x="61" y="253"/>
                    <a:pt x="127" y="253"/>
                  </a:cubicBezTo>
                  <a:cubicBezTo>
                    <a:pt x="212" y="253"/>
                    <a:pt x="253" y="187"/>
                    <a:pt x="253" y="127"/>
                  </a:cubicBezTo>
                  <a:cubicBezTo>
                    <a:pt x="253" y="41"/>
                    <a:pt x="212" y="1"/>
                    <a:pt x="12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1"/>
            <p:cNvSpPr/>
            <p:nvPr/>
          </p:nvSpPr>
          <p:spPr>
            <a:xfrm flipH="1">
              <a:off x="2932969" y="3149491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0"/>
                  </a:moveTo>
                  <a:cubicBezTo>
                    <a:pt x="61" y="0"/>
                    <a:pt x="0" y="66"/>
                    <a:pt x="0" y="126"/>
                  </a:cubicBezTo>
                  <a:cubicBezTo>
                    <a:pt x="0" y="192"/>
                    <a:pt x="61" y="253"/>
                    <a:pt x="127" y="253"/>
                  </a:cubicBezTo>
                  <a:cubicBezTo>
                    <a:pt x="212" y="253"/>
                    <a:pt x="253" y="192"/>
                    <a:pt x="253" y="126"/>
                  </a:cubicBezTo>
                  <a:cubicBezTo>
                    <a:pt x="253" y="66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1"/>
            <p:cNvSpPr/>
            <p:nvPr/>
          </p:nvSpPr>
          <p:spPr>
            <a:xfrm flipH="1">
              <a:off x="2932969" y="3291708"/>
              <a:ext cx="29469" cy="31799"/>
            </a:xfrm>
            <a:custGeom>
              <a:avLst/>
              <a:gdLst/>
              <a:ahLst/>
              <a:cxnLst/>
              <a:rect l="l" t="t" r="r" b="b"/>
              <a:pathLst>
                <a:path w="253" h="273" extrusionOk="0">
                  <a:moveTo>
                    <a:pt x="127" y="0"/>
                  </a:moveTo>
                  <a:cubicBezTo>
                    <a:pt x="61" y="0"/>
                    <a:pt x="0" y="61"/>
                    <a:pt x="0" y="126"/>
                  </a:cubicBezTo>
                  <a:cubicBezTo>
                    <a:pt x="0" y="212"/>
                    <a:pt x="61" y="273"/>
                    <a:pt x="127" y="273"/>
                  </a:cubicBezTo>
                  <a:cubicBezTo>
                    <a:pt x="212" y="273"/>
                    <a:pt x="253" y="212"/>
                    <a:pt x="253" y="126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1"/>
            <p:cNvSpPr/>
            <p:nvPr/>
          </p:nvSpPr>
          <p:spPr>
            <a:xfrm flipH="1">
              <a:off x="2932969" y="3436255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0"/>
                  </a:moveTo>
                  <a:cubicBezTo>
                    <a:pt x="61" y="0"/>
                    <a:pt x="0" y="61"/>
                    <a:pt x="0" y="126"/>
                  </a:cubicBezTo>
                  <a:cubicBezTo>
                    <a:pt x="0" y="187"/>
                    <a:pt x="61" y="252"/>
                    <a:pt x="127" y="252"/>
                  </a:cubicBezTo>
                  <a:cubicBezTo>
                    <a:pt x="212" y="252"/>
                    <a:pt x="253" y="187"/>
                    <a:pt x="253" y="126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1"/>
            <p:cNvSpPr/>
            <p:nvPr/>
          </p:nvSpPr>
          <p:spPr>
            <a:xfrm flipH="1">
              <a:off x="2932969" y="3577773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1"/>
                  </a:moveTo>
                  <a:cubicBezTo>
                    <a:pt x="61" y="1"/>
                    <a:pt x="0" y="66"/>
                    <a:pt x="0" y="127"/>
                  </a:cubicBezTo>
                  <a:cubicBezTo>
                    <a:pt x="0" y="213"/>
                    <a:pt x="61" y="253"/>
                    <a:pt x="127" y="253"/>
                  </a:cubicBezTo>
                  <a:cubicBezTo>
                    <a:pt x="212" y="253"/>
                    <a:pt x="253" y="213"/>
                    <a:pt x="253" y="127"/>
                  </a:cubicBezTo>
                  <a:cubicBezTo>
                    <a:pt x="253" y="66"/>
                    <a:pt x="212" y="1"/>
                    <a:pt x="12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1"/>
            <p:cNvSpPr/>
            <p:nvPr/>
          </p:nvSpPr>
          <p:spPr>
            <a:xfrm flipH="1">
              <a:off x="2932969" y="3722319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1"/>
                  </a:moveTo>
                  <a:cubicBezTo>
                    <a:pt x="61" y="1"/>
                    <a:pt x="0" y="46"/>
                    <a:pt x="0" y="127"/>
                  </a:cubicBezTo>
                  <a:cubicBezTo>
                    <a:pt x="0" y="192"/>
                    <a:pt x="61" y="253"/>
                    <a:pt x="127" y="253"/>
                  </a:cubicBezTo>
                  <a:cubicBezTo>
                    <a:pt x="212" y="253"/>
                    <a:pt x="253" y="192"/>
                    <a:pt x="253" y="127"/>
                  </a:cubicBezTo>
                  <a:cubicBezTo>
                    <a:pt x="253" y="46"/>
                    <a:pt x="212" y="1"/>
                    <a:pt x="12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1"/>
            <p:cNvSpPr/>
            <p:nvPr/>
          </p:nvSpPr>
          <p:spPr>
            <a:xfrm flipH="1">
              <a:off x="2932969" y="3864536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0"/>
                  </a:moveTo>
                  <a:cubicBezTo>
                    <a:pt x="61" y="0"/>
                    <a:pt x="0" y="61"/>
                    <a:pt x="0" y="127"/>
                  </a:cubicBezTo>
                  <a:cubicBezTo>
                    <a:pt x="0" y="187"/>
                    <a:pt x="61" y="253"/>
                    <a:pt x="127" y="253"/>
                  </a:cubicBezTo>
                  <a:cubicBezTo>
                    <a:pt x="212" y="253"/>
                    <a:pt x="253" y="187"/>
                    <a:pt x="253" y="127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1"/>
            <p:cNvSpPr/>
            <p:nvPr/>
          </p:nvSpPr>
          <p:spPr>
            <a:xfrm flipH="1">
              <a:off x="2932969" y="4006753"/>
              <a:ext cx="29469" cy="31799"/>
            </a:xfrm>
            <a:custGeom>
              <a:avLst/>
              <a:gdLst/>
              <a:ahLst/>
              <a:cxnLst/>
              <a:rect l="l" t="t" r="r" b="b"/>
              <a:pathLst>
                <a:path w="253" h="273" extrusionOk="0">
                  <a:moveTo>
                    <a:pt x="127" y="0"/>
                  </a:moveTo>
                  <a:cubicBezTo>
                    <a:pt x="61" y="0"/>
                    <a:pt x="0" y="61"/>
                    <a:pt x="0" y="126"/>
                  </a:cubicBezTo>
                  <a:cubicBezTo>
                    <a:pt x="0" y="207"/>
                    <a:pt x="61" y="273"/>
                    <a:pt x="127" y="273"/>
                  </a:cubicBezTo>
                  <a:cubicBezTo>
                    <a:pt x="212" y="273"/>
                    <a:pt x="253" y="207"/>
                    <a:pt x="253" y="126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1"/>
            <p:cNvSpPr/>
            <p:nvPr/>
          </p:nvSpPr>
          <p:spPr>
            <a:xfrm flipH="1">
              <a:off x="1880601" y="4292948"/>
              <a:ext cx="543612" cy="222826"/>
            </a:xfrm>
            <a:custGeom>
              <a:avLst/>
              <a:gdLst/>
              <a:ahLst/>
              <a:cxnLst/>
              <a:rect l="l" t="t" r="r" b="b"/>
              <a:pathLst>
                <a:path w="4667" h="1913" extrusionOk="0">
                  <a:moveTo>
                    <a:pt x="2336" y="1"/>
                  </a:moveTo>
                  <a:cubicBezTo>
                    <a:pt x="1055" y="1"/>
                    <a:pt x="1" y="445"/>
                    <a:pt x="1" y="949"/>
                  </a:cubicBezTo>
                  <a:cubicBezTo>
                    <a:pt x="1" y="1474"/>
                    <a:pt x="1055" y="1913"/>
                    <a:pt x="2336" y="1913"/>
                  </a:cubicBezTo>
                  <a:cubicBezTo>
                    <a:pt x="3617" y="1913"/>
                    <a:pt x="4667" y="1474"/>
                    <a:pt x="4667" y="949"/>
                  </a:cubicBezTo>
                  <a:cubicBezTo>
                    <a:pt x="4667" y="445"/>
                    <a:pt x="3617" y="1"/>
                    <a:pt x="233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1"/>
            <p:cNvSpPr/>
            <p:nvPr/>
          </p:nvSpPr>
          <p:spPr>
            <a:xfrm flipH="1">
              <a:off x="989208" y="4055570"/>
              <a:ext cx="543612" cy="220497"/>
            </a:xfrm>
            <a:custGeom>
              <a:avLst/>
              <a:gdLst/>
              <a:ahLst/>
              <a:cxnLst/>
              <a:rect l="l" t="t" r="r" b="b"/>
              <a:pathLst>
                <a:path w="4667" h="1893" extrusionOk="0">
                  <a:moveTo>
                    <a:pt x="2336" y="1"/>
                  </a:moveTo>
                  <a:cubicBezTo>
                    <a:pt x="1049" y="1"/>
                    <a:pt x="0" y="420"/>
                    <a:pt x="0" y="944"/>
                  </a:cubicBezTo>
                  <a:cubicBezTo>
                    <a:pt x="0" y="1474"/>
                    <a:pt x="1049" y="1893"/>
                    <a:pt x="2336" y="1893"/>
                  </a:cubicBezTo>
                  <a:cubicBezTo>
                    <a:pt x="3617" y="1893"/>
                    <a:pt x="4666" y="1474"/>
                    <a:pt x="4666" y="944"/>
                  </a:cubicBezTo>
                  <a:cubicBezTo>
                    <a:pt x="4666" y="420"/>
                    <a:pt x="3617" y="1"/>
                    <a:pt x="233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1"/>
            <p:cNvSpPr/>
            <p:nvPr/>
          </p:nvSpPr>
          <p:spPr>
            <a:xfrm flipH="1">
              <a:off x="1204938" y="4346993"/>
              <a:ext cx="73499" cy="36575"/>
            </a:xfrm>
            <a:custGeom>
              <a:avLst/>
              <a:gdLst/>
              <a:ahLst/>
              <a:cxnLst/>
              <a:rect l="l" t="t" r="r" b="b"/>
              <a:pathLst>
                <a:path w="631" h="314" extrusionOk="0">
                  <a:moveTo>
                    <a:pt x="318" y="1"/>
                  </a:moveTo>
                  <a:cubicBezTo>
                    <a:pt x="126" y="1"/>
                    <a:pt x="0" y="62"/>
                    <a:pt x="0" y="147"/>
                  </a:cubicBezTo>
                  <a:cubicBezTo>
                    <a:pt x="0" y="233"/>
                    <a:pt x="126" y="314"/>
                    <a:pt x="318" y="314"/>
                  </a:cubicBezTo>
                  <a:cubicBezTo>
                    <a:pt x="485" y="314"/>
                    <a:pt x="631" y="233"/>
                    <a:pt x="631" y="147"/>
                  </a:cubicBezTo>
                  <a:cubicBezTo>
                    <a:pt x="631" y="62"/>
                    <a:pt x="485" y="1"/>
                    <a:pt x="318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1"/>
            <p:cNvSpPr/>
            <p:nvPr/>
          </p:nvSpPr>
          <p:spPr>
            <a:xfrm flipH="1">
              <a:off x="1221944" y="4148402"/>
              <a:ext cx="61268" cy="29586"/>
            </a:xfrm>
            <a:custGeom>
              <a:avLst/>
              <a:gdLst/>
              <a:ahLst/>
              <a:cxnLst/>
              <a:rect l="l" t="t" r="r" b="b"/>
              <a:pathLst>
                <a:path w="526" h="254" extrusionOk="0">
                  <a:moveTo>
                    <a:pt x="253" y="1"/>
                  </a:moveTo>
                  <a:cubicBezTo>
                    <a:pt x="127" y="1"/>
                    <a:pt x="1" y="46"/>
                    <a:pt x="1" y="127"/>
                  </a:cubicBezTo>
                  <a:cubicBezTo>
                    <a:pt x="1" y="193"/>
                    <a:pt x="127" y="253"/>
                    <a:pt x="253" y="253"/>
                  </a:cubicBezTo>
                  <a:cubicBezTo>
                    <a:pt x="399" y="253"/>
                    <a:pt x="526" y="193"/>
                    <a:pt x="526" y="127"/>
                  </a:cubicBezTo>
                  <a:cubicBezTo>
                    <a:pt x="526" y="46"/>
                    <a:pt x="399" y="1"/>
                    <a:pt x="253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1"/>
            <p:cNvSpPr/>
            <p:nvPr/>
          </p:nvSpPr>
          <p:spPr>
            <a:xfrm flipH="1">
              <a:off x="2127430" y="4381120"/>
              <a:ext cx="61734" cy="29469"/>
            </a:xfrm>
            <a:custGeom>
              <a:avLst/>
              <a:gdLst/>
              <a:ahLst/>
              <a:cxnLst/>
              <a:rect l="l" t="t" r="r" b="b"/>
              <a:pathLst>
                <a:path w="530" h="253" extrusionOk="0">
                  <a:moveTo>
                    <a:pt x="278" y="1"/>
                  </a:moveTo>
                  <a:cubicBezTo>
                    <a:pt x="126" y="1"/>
                    <a:pt x="0" y="66"/>
                    <a:pt x="0" y="127"/>
                  </a:cubicBezTo>
                  <a:cubicBezTo>
                    <a:pt x="0" y="192"/>
                    <a:pt x="126" y="253"/>
                    <a:pt x="278" y="253"/>
                  </a:cubicBezTo>
                  <a:cubicBezTo>
                    <a:pt x="404" y="253"/>
                    <a:pt x="530" y="192"/>
                    <a:pt x="530" y="127"/>
                  </a:cubicBezTo>
                  <a:cubicBezTo>
                    <a:pt x="530" y="66"/>
                    <a:pt x="404" y="1"/>
                    <a:pt x="278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1"/>
            <p:cNvSpPr/>
            <p:nvPr/>
          </p:nvSpPr>
          <p:spPr>
            <a:xfrm flipH="1">
              <a:off x="1618545" y="4109732"/>
              <a:ext cx="58822" cy="29469"/>
            </a:xfrm>
            <a:custGeom>
              <a:avLst/>
              <a:gdLst/>
              <a:ahLst/>
              <a:cxnLst/>
              <a:rect l="l" t="t" r="r" b="b"/>
              <a:pathLst>
                <a:path w="505" h="253" extrusionOk="0">
                  <a:moveTo>
                    <a:pt x="252" y="0"/>
                  </a:moveTo>
                  <a:cubicBezTo>
                    <a:pt x="106" y="0"/>
                    <a:pt x="0" y="40"/>
                    <a:pt x="0" y="126"/>
                  </a:cubicBezTo>
                  <a:cubicBezTo>
                    <a:pt x="0" y="187"/>
                    <a:pt x="106" y="252"/>
                    <a:pt x="252" y="252"/>
                  </a:cubicBezTo>
                  <a:cubicBezTo>
                    <a:pt x="399" y="252"/>
                    <a:pt x="505" y="187"/>
                    <a:pt x="505" y="126"/>
                  </a:cubicBezTo>
                  <a:cubicBezTo>
                    <a:pt x="505" y="40"/>
                    <a:pt x="399" y="0"/>
                    <a:pt x="252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1"/>
            <p:cNvSpPr/>
            <p:nvPr/>
          </p:nvSpPr>
          <p:spPr>
            <a:xfrm flipH="1">
              <a:off x="2506910" y="4341751"/>
              <a:ext cx="58939" cy="29469"/>
            </a:xfrm>
            <a:custGeom>
              <a:avLst/>
              <a:gdLst/>
              <a:ahLst/>
              <a:cxnLst/>
              <a:rect l="l" t="t" r="r" b="b"/>
              <a:pathLst>
                <a:path w="506" h="253" extrusionOk="0">
                  <a:moveTo>
                    <a:pt x="253" y="1"/>
                  </a:moveTo>
                  <a:cubicBezTo>
                    <a:pt x="107" y="1"/>
                    <a:pt x="1" y="66"/>
                    <a:pt x="1" y="127"/>
                  </a:cubicBezTo>
                  <a:cubicBezTo>
                    <a:pt x="1" y="212"/>
                    <a:pt x="107" y="253"/>
                    <a:pt x="253" y="253"/>
                  </a:cubicBezTo>
                  <a:cubicBezTo>
                    <a:pt x="379" y="253"/>
                    <a:pt x="505" y="212"/>
                    <a:pt x="505" y="127"/>
                  </a:cubicBezTo>
                  <a:cubicBezTo>
                    <a:pt x="505" y="66"/>
                    <a:pt x="379" y="1"/>
                    <a:pt x="253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1"/>
            <p:cNvSpPr/>
            <p:nvPr/>
          </p:nvSpPr>
          <p:spPr>
            <a:xfrm flipH="1">
              <a:off x="2192198" y="3672020"/>
              <a:ext cx="213391" cy="585428"/>
            </a:xfrm>
            <a:custGeom>
              <a:avLst/>
              <a:gdLst/>
              <a:ahLst/>
              <a:cxnLst/>
              <a:rect l="l" t="t" r="r" b="b"/>
              <a:pathLst>
                <a:path w="1832" h="5026" extrusionOk="0">
                  <a:moveTo>
                    <a:pt x="0" y="1"/>
                  </a:moveTo>
                  <a:lnTo>
                    <a:pt x="46" y="4732"/>
                  </a:lnTo>
                  <a:lnTo>
                    <a:pt x="1832" y="5025"/>
                  </a:lnTo>
                  <a:lnTo>
                    <a:pt x="1832" y="5025"/>
                  </a:lnTo>
                  <a:lnTo>
                    <a:pt x="1786" y="29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AD95E6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1"/>
            <p:cNvSpPr/>
            <p:nvPr/>
          </p:nvSpPr>
          <p:spPr>
            <a:xfrm flipH="1">
              <a:off x="2209204" y="3696713"/>
              <a:ext cx="179379" cy="536041"/>
            </a:xfrm>
            <a:custGeom>
              <a:avLst/>
              <a:gdLst/>
              <a:ahLst/>
              <a:cxnLst/>
              <a:rect l="l" t="t" r="r" b="b"/>
              <a:pathLst>
                <a:path w="1540" h="4602" extrusionOk="0">
                  <a:moveTo>
                    <a:pt x="1" y="1"/>
                  </a:moveTo>
                  <a:lnTo>
                    <a:pt x="46" y="4349"/>
                  </a:lnTo>
                  <a:lnTo>
                    <a:pt x="1539" y="4601"/>
                  </a:lnTo>
                  <a:lnTo>
                    <a:pt x="1494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1"/>
            <p:cNvSpPr/>
            <p:nvPr/>
          </p:nvSpPr>
          <p:spPr>
            <a:xfrm flipH="1">
              <a:off x="2209204" y="3816566"/>
              <a:ext cx="176467" cy="102968"/>
            </a:xfrm>
            <a:custGeom>
              <a:avLst/>
              <a:gdLst/>
              <a:ahLst/>
              <a:cxnLst/>
              <a:rect l="l" t="t" r="r" b="b"/>
              <a:pathLst>
                <a:path w="1515" h="884" extrusionOk="0">
                  <a:moveTo>
                    <a:pt x="1" y="1"/>
                  </a:moveTo>
                  <a:lnTo>
                    <a:pt x="21" y="631"/>
                  </a:lnTo>
                  <a:lnTo>
                    <a:pt x="1514" y="883"/>
                  </a:lnTo>
                  <a:lnTo>
                    <a:pt x="1514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1"/>
            <p:cNvSpPr/>
            <p:nvPr/>
          </p:nvSpPr>
          <p:spPr>
            <a:xfrm flipH="1">
              <a:off x="2209204" y="3921744"/>
              <a:ext cx="176467" cy="105298"/>
            </a:xfrm>
            <a:custGeom>
              <a:avLst/>
              <a:gdLst/>
              <a:ahLst/>
              <a:cxnLst/>
              <a:rect l="l" t="t" r="r" b="b"/>
              <a:pathLst>
                <a:path w="1515" h="904" extrusionOk="0">
                  <a:moveTo>
                    <a:pt x="1" y="1"/>
                  </a:moveTo>
                  <a:lnTo>
                    <a:pt x="21" y="651"/>
                  </a:lnTo>
                  <a:lnTo>
                    <a:pt x="1514" y="904"/>
                  </a:lnTo>
                  <a:lnTo>
                    <a:pt x="1514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1"/>
            <p:cNvSpPr/>
            <p:nvPr/>
          </p:nvSpPr>
          <p:spPr>
            <a:xfrm flipH="1">
              <a:off x="2209204" y="3902409"/>
              <a:ext cx="179379" cy="48805"/>
            </a:xfrm>
            <a:custGeom>
              <a:avLst/>
              <a:gdLst/>
              <a:ahLst/>
              <a:cxnLst/>
              <a:rect l="l" t="t" r="r" b="b"/>
              <a:pathLst>
                <a:path w="1540" h="419" extrusionOk="0">
                  <a:moveTo>
                    <a:pt x="1" y="0"/>
                  </a:moveTo>
                  <a:lnTo>
                    <a:pt x="1" y="167"/>
                  </a:lnTo>
                  <a:lnTo>
                    <a:pt x="1539" y="419"/>
                  </a:lnTo>
                  <a:lnTo>
                    <a:pt x="1539" y="27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1"/>
            <p:cNvSpPr/>
            <p:nvPr/>
          </p:nvSpPr>
          <p:spPr>
            <a:xfrm flipH="1">
              <a:off x="2209204" y="3779527"/>
              <a:ext cx="179379" cy="49504"/>
            </a:xfrm>
            <a:custGeom>
              <a:avLst/>
              <a:gdLst/>
              <a:ahLst/>
              <a:cxnLst/>
              <a:rect l="l" t="t" r="r" b="b"/>
              <a:pathLst>
                <a:path w="1540" h="425" extrusionOk="0">
                  <a:moveTo>
                    <a:pt x="1" y="1"/>
                  </a:moveTo>
                  <a:lnTo>
                    <a:pt x="1" y="172"/>
                  </a:lnTo>
                  <a:lnTo>
                    <a:pt x="1539" y="425"/>
                  </a:lnTo>
                  <a:lnTo>
                    <a:pt x="1539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1"/>
            <p:cNvSpPr/>
            <p:nvPr/>
          </p:nvSpPr>
          <p:spPr>
            <a:xfrm flipH="1">
              <a:off x="2209204" y="4005141"/>
              <a:ext cx="179379" cy="46592"/>
            </a:xfrm>
            <a:custGeom>
              <a:avLst/>
              <a:gdLst/>
              <a:ahLst/>
              <a:cxnLst/>
              <a:rect l="l" t="t" r="r" b="b"/>
              <a:pathLst>
                <a:path w="1540" h="400" extrusionOk="0">
                  <a:moveTo>
                    <a:pt x="1" y="1"/>
                  </a:moveTo>
                  <a:lnTo>
                    <a:pt x="1" y="147"/>
                  </a:lnTo>
                  <a:lnTo>
                    <a:pt x="1539" y="399"/>
                  </a:lnTo>
                  <a:lnTo>
                    <a:pt x="1539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1"/>
            <p:cNvSpPr/>
            <p:nvPr/>
          </p:nvSpPr>
          <p:spPr>
            <a:xfrm flipH="1">
              <a:off x="2209204" y="4034609"/>
              <a:ext cx="176467" cy="105298"/>
            </a:xfrm>
            <a:custGeom>
              <a:avLst/>
              <a:gdLst/>
              <a:ahLst/>
              <a:cxnLst/>
              <a:rect l="l" t="t" r="r" b="b"/>
              <a:pathLst>
                <a:path w="1515" h="904" extrusionOk="0">
                  <a:moveTo>
                    <a:pt x="1" y="0"/>
                  </a:moveTo>
                  <a:lnTo>
                    <a:pt x="21" y="651"/>
                  </a:lnTo>
                  <a:lnTo>
                    <a:pt x="1514" y="903"/>
                  </a:lnTo>
                  <a:lnTo>
                    <a:pt x="1514" y="25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1"/>
            <p:cNvSpPr/>
            <p:nvPr/>
          </p:nvSpPr>
          <p:spPr>
            <a:xfrm flipH="1">
              <a:off x="2233899" y="3745516"/>
              <a:ext cx="132321" cy="37157"/>
            </a:xfrm>
            <a:custGeom>
              <a:avLst/>
              <a:gdLst/>
              <a:ahLst/>
              <a:cxnLst/>
              <a:rect l="l" t="t" r="r" b="b"/>
              <a:pathLst>
                <a:path w="1136" h="319" extrusionOk="0">
                  <a:moveTo>
                    <a:pt x="0" y="0"/>
                  </a:moveTo>
                  <a:lnTo>
                    <a:pt x="0" y="126"/>
                  </a:lnTo>
                  <a:lnTo>
                    <a:pt x="1135" y="318"/>
                  </a:lnTo>
                  <a:lnTo>
                    <a:pt x="1135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1"/>
            <p:cNvSpPr/>
            <p:nvPr/>
          </p:nvSpPr>
          <p:spPr>
            <a:xfrm flipH="1">
              <a:off x="1736761" y="3588623"/>
              <a:ext cx="668828" cy="117645"/>
            </a:xfrm>
            <a:custGeom>
              <a:avLst/>
              <a:gdLst/>
              <a:ahLst/>
              <a:cxnLst/>
              <a:rect l="l" t="t" r="r" b="b"/>
              <a:pathLst>
                <a:path w="5742" h="1010" extrusionOk="0">
                  <a:moveTo>
                    <a:pt x="3976" y="0"/>
                  </a:moveTo>
                  <a:lnTo>
                    <a:pt x="0" y="717"/>
                  </a:lnTo>
                  <a:lnTo>
                    <a:pt x="1786" y="1009"/>
                  </a:lnTo>
                  <a:lnTo>
                    <a:pt x="5741" y="298"/>
                  </a:lnTo>
                  <a:lnTo>
                    <a:pt x="3976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1"/>
            <p:cNvSpPr/>
            <p:nvPr/>
          </p:nvSpPr>
          <p:spPr>
            <a:xfrm flipH="1">
              <a:off x="1732108" y="3623333"/>
              <a:ext cx="465454" cy="634117"/>
            </a:xfrm>
            <a:custGeom>
              <a:avLst/>
              <a:gdLst/>
              <a:ahLst/>
              <a:cxnLst/>
              <a:rect l="l" t="t" r="r" b="b"/>
              <a:pathLst>
                <a:path w="3996" h="5444" extrusionOk="0">
                  <a:moveTo>
                    <a:pt x="3955" y="0"/>
                  </a:moveTo>
                  <a:lnTo>
                    <a:pt x="0" y="711"/>
                  </a:lnTo>
                  <a:lnTo>
                    <a:pt x="46" y="5443"/>
                  </a:lnTo>
                  <a:lnTo>
                    <a:pt x="3995" y="4727"/>
                  </a:lnTo>
                  <a:lnTo>
                    <a:pt x="395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1"/>
            <p:cNvSpPr/>
            <p:nvPr/>
          </p:nvSpPr>
          <p:spPr>
            <a:xfrm flipH="1">
              <a:off x="1756803" y="3657344"/>
              <a:ext cx="416067" cy="568306"/>
            </a:xfrm>
            <a:custGeom>
              <a:avLst/>
              <a:gdLst/>
              <a:ahLst/>
              <a:cxnLst/>
              <a:rect l="l" t="t" r="r" b="b"/>
              <a:pathLst>
                <a:path w="3572" h="4879" extrusionOk="0">
                  <a:moveTo>
                    <a:pt x="3531" y="1"/>
                  </a:moveTo>
                  <a:lnTo>
                    <a:pt x="0" y="631"/>
                  </a:lnTo>
                  <a:lnTo>
                    <a:pt x="20" y="4879"/>
                  </a:lnTo>
                  <a:lnTo>
                    <a:pt x="3572" y="4228"/>
                  </a:lnTo>
                  <a:lnTo>
                    <a:pt x="3531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1"/>
            <p:cNvSpPr/>
            <p:nvPr/>
          </p:nvSpPr>
          <p:spPr>
            <a:xfrm flipH="1">
              <a:off x="1827276" y="3709059"/>
              <a:ext cx="279203" cy="63598"/>
            </a:xfrm>
            <a:custGeom>
              <a:avLst/>
              <a:gdLst/>
              <a:ahLst/>
              <a:cxnLst/>
              <a:rect l="l" t="t" r="r" b="b"/>
              <a:pathLst>
                <a:path w="2397" h="546" extrusionOk="0">
                  <a:moveTo>
                    <a:pt x="2396" y="1"/>
                  </a:moveTo>
                  <a:lnTo>
                    <a:pt x="0" y="439"/>
                  </a:lnTo>
                  <a:lnTo>
                    <a:pt x="0" y="545"/>
                  </a:lnTo>
                  <a:lnTo>
                    <a:pt x="2396" y="101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1"/>
            <p:cNvSpPr/>
            <p:nvPr/>
          </p:nvSpPr>
          <p:spPr>
            <a:xfrm flipH="1">
              <a:off x="1827276" y="3767880"/>
              <a:ext cx="279203" cy="61152"/>
            </a:xfrm>
            <a:custGeom>
              <a:avLst/>
              <a:gdLst/>
              <a:ahLst/>
              <a:cxnLst/>
              <a:rect l="l" t="t" r="r" b="b"/>
              <a:pathLst>
                <a:path w="2397" h="525" extrusionOk="0">
                  <a:moveTo>
                    <a:pt x="2396" y="0"/>
                  </a:moveTo>
                  <a:lnTo>
                    <a:pt x="0" y="439"/>
                  </a:lnTo>
                  <a:lnTo>
                    <a:pt x="0" y="525"/>
                  </a:lnTo>
                  <a:lnTo>
                    <a:pt x="2396" y="81"/>
                  </a:lnTo>
                  <a:lnTo>
                    <a:pt x="239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1"/>
            <p:cNvSpPr/>
            <p:nvPr/>
          </p:nvSpPr>
          <p:spPr>
            <a:xfrm flipH="1">
              <a:off x="1827276" y="3823671"/>
              <a:ext cx="279203" cy="64180"/>
            </a:xfrm>
            <a:custGeom>
              <a:avLst/>
              <a:gdLst/>
              <a:ahLst/>
              <a:cxnLst/>
              <a:rect l="l" t="t" r="r" b="b"/>
              <a:pathLst>
                <a:path w="2397" h="551" extrusionOk="0">
                  <a:moveTo>
                    <a:pt x="2396" y="0"/>
                  </a:moveTo>
                  <a:lnTo>
                    <a:pt x="0" y="444"/>
                  </a:lnTo>
                  <a:lnTo>
                    <a:pt x="0" y="550"/>
                  </a:lnTo>
                  <a:lnTo>
                    <a:pt x="2396" y="106"/>
                  </a:lnTo>
                  <a:lnTo>
                    <a:pt x="239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1"/>
            <p:cNvSpPr/>
            <p:nvPr/>
          </p:nvSpPr>
          <p:spPr>
            <a:xfrm flipH="1">
              <a:off x="1827276" y="3882375"/>
              <a:ext cx="279203" cy="61851"/>
            </a:xfrm>
            <a:custGeom>
              <a:avLst/>
              <a:gdLst/>
              <a:ahLst/>
              <a:cxnLst/>
              <a:rect l="l" t="t" r="r" b="b"/>
              <a:pathLst>
                <a:path w="2397" h="531" extrusionOk="0">
                  <a:moveTo>
                    <a:pt x="2396" y="1"/>
                  </a:moveTo>
                  <a:lnTo>
                    <a:pt x="0" y="445"/>
                  </a:lnTo>
                  <a:lnTo>
                    <a:pt x="0" y="530"/>
                  </a:lnTo>
                  <a:lnTo>
                    <a:pt x="2396" y="86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1"/>
            <p:cNvSpPr/>
            <p:nvPr/>
          </p:nvSpPr>
          <p:spPr>
            <a:xfrm flipH="1">
              <a:off x="1827276" y="3938749"/>
              <a:ext cx="279203" cy="64180"/>
            </a:xfrm>
            <a:custGeom>
              <a:avLst/>
              <a:gdLst/>
              <a:ahLst/>
              <a:cxnLst/>
              <a:rect l="l" t="t" r="r" b="b"/>
              <a:pathLst>
                <a:path w="2397" h="551" extrusionOk="0">
                  <a:moveTo>
                    <a:pt x="2396" y="1"/>
                  </a:moveTo>
                  <a:lnTo>
                    <a:pt x="0" y="445"/>
                  </a:lnTo>
                  <a:lnTo>
                    <a:pt x="0" y="551"/>
                  </a:lnTo>
                  <a:lnTo>
                    <a:pt x="2396" y="107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1"/>
            <p:cNvSpPr/>
            <p:nvPr/>
          </p:nvSpPr>
          <p:spPr>
            <a:xfrm flipH="1">
              <a:off x="1827276" y="3995240"/>
              <a:ext cx="279203" cy="63598"/>
            </a:xfrm>
            <a:custGeom>
              <a:avLst/>
              <a:gdLst/>
              <a:ahLst/>
              <a:cxnLst/>
              <a:rect l="l" t="t" r="r" b="b"/>
              <a:pathLst>
                <a:path w="2397" h="546" extrusionOk="0">
                  <a:moveTo>
                    <a:pt x="2396" y="0"/>
                  </a:moveTo>
                  <a:lnTo>
                    <a:pt x="0" y="444"/>
                  </a:lnTo>
                  <a:lnTo>
                    <a:pt x="0" y="545"/>
                  </a:lnTo>
                  <a:lnTo>
                    <a:pt x="2396" y="106"/>
                  </a:lnTo>
                  <a:lnTo>
                    <a:pt x="239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1"/>
            <p:cNvSpPr/>
            <p:nvPr/>
          </p:nvSpPr>
          <p:spPr>
            <a:xfrm flipH="1">
              <a:off x="1827276" y="4053944"/>
              <a:ext cx="279203" cy="61268"/>
            </a:xfrm>
            <a:custGeom>
              <a:avLst/>
              <a:gdLst/>
              <a:ahLst/>
              <a:cxnLst/>
              <a:rect l="l" t="t" r="r" b="b"/>
              <a:pathLst>
                <a:path w="2397" h="526" extrusionOk="0">
                  <a:moveTo>
                    <a:pt x="2396" y="1"/>
                  </a:moveTo>
                  <a:lnTo>
                    <a:pt x="0" y="445"/>
                  </a:lnTo>
                  <a:lnTo>
                    <a:pt x="0" y="525"/>
                  </a:lnTo>
                  <a:lnTo>
                    <a:pt x="2396" y="86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1"/>
            <p:cNvSpPr/>
            <p:nvPr/>
          </p:nvSpPr>
          <p:spPr>
            <a:xfrm flipH="1">
              <a:off x="1827276" y="4110318"/>
              <a:ext cx="279203" cy="63598"/>
            </a:xfrm>
            <a:custGeom>
              <a:avLst/>
              <a:gdLst/>
              <a:ahLst/>
              <a:cxnLst/>
              <a:rect l="l" t="t" r="r" b="b"/>
              <a:pathLst>
                <a:path w="2397" h="546" extrusionOk="0">
                  <a:moveTo>
                    <a:pt x="2396" y="1"/>
                  </a:moveTo>
                  <a:lnTo>
                    <a:pt x="0" y="440"/>
                  </a:lnTo>
                  <a:lnTo>
                    <a:pt x="0" y="546"/>
                  </a:lnTo>
                  <a:lnTo>
                    <a:pt x="2396" y="107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1"/>
            <p:cNvSpPr/>
            <p:nvPr/>
          </p:nvSpPr>
          <p:spPr>
            <a:xfrm flipH="1">
              <a:off x="2128725" y="3764851"/>
              <a:ext cx="10134" cy="12463"/>
            </a:xfrm>
            <a:custGeom>
              <a:avLst/>
              <a:gdLst/>
              <a:ahLst/>
              <a:cxnLst/>
              <a:rect l="l" t="t" r="r" b="b"/>
              <a:pathLst>
                <a:path w="87" h="107" extrusionOk="0">
                  <a:moveTo>
                    <a:pt x="46" y="1"/>
                  </a:moveTo>
                  <a:cubicBezTo>
                    <a:pt x="26" y="1"/>
                    <a:pt x="1" y="26"/>
                    <a:pt x="1" y="66"/>
                  </a:cubicBezTo>
                  <a:cubicBezTo>
                    <a:pt x="1" y="87"/>
                    <a:pt x="26" y="107"/>
                    <a:pt x="46" y="107"/>
                  </a:cubicBezTo>
                  <a:cubicBezTo>
                    <a:pt x="66" y="107"/>
                    <a:pt x="86" y="87"/>
                    <a:pt x="86" y="66"/>
                  </a:cubicBezTo>
                  <a:cubicBezTo>
                    <a:pt x="86" y="26"/>
                    <a:pt x="66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1"/>
            <p:cNvSpPr/>
            <p:nvPr/>
          </p:nvSpPr>
          <p:spPr>
            <a:xfrm flipH="1">
              <a:off x="2128725" y="3821342"/>
              <a:ext cx="10134" cy="12347"/>
            </a:xfrm>
            <a:custGeom>
              <a:avLst/>
              <a:gdLst/>
              <a:ahLst/>
              <a:cxnLst/>
              <a:rect l="l" t="t" r="r" b="b"/>
              <a:pathLst>
                <a:path w="87" h="106" extrusionOk="0">
                  <a:moveTo>
                    <a:pt x="46" y="0"/>
                  </a:moveTo>
                  <a:cubicBezTo>
                    <a:pt x="26" y="0"/>
                    <a:pt x="1" y="20"/>
                    <a:pt x="1" y="45"/>
                  </a:cubicBezTo>
                  <a:cubicBezTo>
                    <a:pt x="1" y="86"/>
                    <a:pt x="26" y="106"/>
                    <a:pt x="46" y="106"/>
                  </a:cubicBezTo>
                  <a:cubicBezTo>
                    <a:pt x="66" y="106"/>
                    <a:pt x="86" y="86"/>
                    <a:pt x="86" y="45"/>
                  </a:cubicBezTo>
                  <a:cubicBezTo>
                    <a:pt x="86" y="20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1"/>
            <p:cNvSpPr/>
            <p:nvPr/>
          </p:nvSpPr>
          <p:spPr>
            <a:xfrm flipH="1">
              <a:off x="2128725" y="3877716"/>
              <a:ext cx="10134" cy="10134"/>
            </a:xfrm>
            <a:custGeom>
              <a:avLst/>
              <a:gdLst/>
              <a:ahLst/>
              <a:cxnLst/>
              <a:rect l="l" t="t" r="r" b="b"/>
              <a:pathLst>
                <a:path w="87" h="87" extrusionOk="0">
                  <a:moveTo>
                    <a:pt x="46" y="0"/>
                  </a:moveTo>
                  <a:cubicBezTo>
                    <a:pt x="26" y="0"/>
                    <a:pt x="1" y="21"/>
                    <a:pt x="1" y="41"/>
                  </a:cubicBezTo>
                  <a:cubicBezTo>
                    <a:pt x="1" y="66"/>
                    <a:pt x="26" y="86"/>
                    <a:pt x="46" y="86"/>
                  </a:cubicBezTo>
                  <a:cubicBezTo>
                    <a:pt x="66" y="86"/>
                    <a:pt x="86" y="66"/>
                    <a:pt x="86" y="41"/>
                  </a:cubicBezTo>
                  <a:cubicBezTo>
                    <a:pt x="86" y="21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1"/>
            <p:cNvSpPr/>
            <p:nvPr/>
          </p:nvSpPr>
          <p:spPr>
            <a:xfrm flipH="1">
              <a:off x="2128725" y="3931761"/>
              <a:ext cx="10134" cy="12463"/>
            </a:xfrm>
            <a:custGeom>
              <a:avLst/>
              <a:gdLst/>
              <a:ahLst/>
              <a:cxnLst/>
              <a:rect l="l" t="t" r="r" b="b"/>
              <a:pathLst>
                <a:path w="87" h="107" extrusionOk="0">
                  <a:moveTo>
                    <a:pt x="46" y="0"/>
                  </a:moveTo>
                  <a:cubicBezTo>
                    <a:pt x="26" y="0"/>
                    <a:pt x="1" y="21"/>
                    <a:pt x="1" y="61"/>
                  </a:cubicBezTo>
                  <a:cubicBezTo>
                    <a:pt x="1" y="81"/>
                    <a:pt x="26" y="106"/>
                    <a:pt x="46" y="106"/>
                  </a:cubicBezTo>
                  <a:cubicBezTo>
                    <a:pt x="66" y="106"/>
                    <a:pt x="86" y="81"/>
                    <a:pt x="86" y="61"/>
                  </a:cubicBezTo>
                  <a:cubicBezTo>
                    <a:pt x="86" y="21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1"/>
            <p:cNvSpPr/>
            <p:nvPr/>
          </p:nvSpPr>
          <p:spPr>
            <a:xfrm flipH="1">
              <a:off x="2128725" y="3988135"/>
              <a:ext cx="10134" cy="11881"/>
            </a:xfrm>
            <a:custGeom>
              <a:avLst/>
              <a:gdLst/>
              <a:ahLst/>
              <a:cxnLst/>
              <a:rect l="l" t="t" r="r" b="b"/>
              <a:pathLst>
                <a:path w="87" h="102" extrusionOk="0">
                  <a:moveTo>
                    <a:pt x="46" y="1"/>
                  </a:moveTo>
                  <a:cubicBezTo>
                    <a:pt x="26" y="1"/>
                    <a:pt x="1" y="21"/>
                    <a:pt x="1" y="41"/>
                  </a:cubicBezTo>
                  <a:cubicBezTo>
                    <a:pt x="1" y="81"/>
                    <a:pt x="26" y="102"/>
                    <a:pt x="46" y="102"/>
                  </a:cubicBezTo>
                  <a:cubicBezTo>
                    <a:pt x="66" y="102"/>
                    <a:pt x="86" y="81"/>
                    <a:pt x="86" y="41"/>
                  </a:cubicBezTo>
                  <a:cubicBezTo>
                    <a:pt x="86" y="21"/>
                    <a:pt x="66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1"/>
            <p:cNvSpPr/>
            <p:nvPr/>
          </p:nvSpPr>
          <p:spPr>
            <a:xfrm flipH="1">
              <a:off x="2128725" y="4043927"/>
              <a:ext cx="10134" cy="10134"/>
            </a:xfrm>
            <a:custGeom>
              <a:avLst/>
              <a:gdLst/>
              <a:ahLst/>
              <a:cxnLst/>
              <a:rect l="l" t="t" r="r" b="b"/>
              <a:pathLst>
                <a:path w="87" h="87" extrusionOk="0">
                  <a:moveTo>
                    <a:pt x="46" y="1"/>
                  </a:moveTo>
                  <a:cubicBezTo>
                    <a:pt x="26" y="1"/>
                    <a:pt x="1" y="26"/>
                    <a:pt x="1" y="46"/>
                  </a:cubicBezTo>
                  <a:cubicBezTo>
                    <a:pt x="1" y="66"/>
                    <a:pt x="26" y="87"/>
                    <a:pt x="46" y="87"/>
                  </a:cubicBezTo>
                  <a:cubicBezTo>
                    <a:pt x="66" y="87"/>
                    <a:pt x="86" y="66"/>
                    <a:pt x="86" y="46"/>
                  </a:cubicBezTo>
                  <a:cubicBezTo>
                    <a:pt x="86" y="26"/>
                    <a:pt x="66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1"/>
            <p:cNvSpPr/>
            <p:nvPr/>
          </p:nvSpPr>
          <p:spPr>
            <a:xfrm flipH="1">
              <a:off x="2128725" y="4098088"/>
              <a:ext cx="10134" cy="12347"/>
            </a:xfrm>
            <a:custGeom>
              <a:avLst/>
              <a:gdLst/>
              <a:ahLst/>
              <a:cxnLst/>
              <a:rect l="l" t="t" r="r" b="b"/>
              <a:pathLst>
                <a:path w="87" h="106" extrusionOk="0">
                  <a:moveTo>
                    <a:pt x="46" y="0"/>
                  </a:moveTo>
                  <a:cubicBezTo>
                    <a:pt x="26" y="0"/>
                    <a:pt x="1" y="20"/>
                    <a:pt x="1" y="66"/>
                  </a:cubicBezTo>
                  <a:cubicBezTo>
                    <a:pt x="1" y="86"/>
                    <a:pt x="26" y="106"/>
                    <a:pt x="46" y="106"/>
                  </a:cubicBezTo>
                  <a:cubicBezTo>
                    <a:pt x="66" y="106"/>
                    <a:pt x="86" y="86"/>
                    <a:pt x="86" y="66"/>
                  </a:cubicBezTo>
                  <a:cubicBezTo>
                    <a:pt x="86" y="20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1"/>
            <p:cNvSpPr/>
            <p:nvPr/>
          </p:nvSpPr>
          <p:spPr>
            <a:xfrm flipH="1">
              <a:off x="2128725" y="4154463"/>
              <a:ext cx="10134" cy="12463"/>
            </a:xfrm>
            <a:custGeom>
              <a:avLst/>
              <a:gdLst/>
              <a:ahLst/>
              <a:cxnLst/>
              <a:rect l="l" t="t" r="r" b="b"/>
              <a:pathLst>
                <a:path w="87" h="107" extrusionOk="0">
                  <a:moveTo>
                    <a:pt x="46" y="0"/>
                  </a:moveTo>
                  <a:cubicBezTo>
                    <a:pt x="26" y="0"/>
                    <a:pt x="1" y="20"/>
                    <a:pt x="1" y="41"/>
                  </a:cubicBezTo>
                  <a:cubicBezTo>
                    <a:pt x="1" y="86"/>
                    <a:pt x="26" y="106"/>
                    <a:pt x="46" y="106"/>
                  </a:cubicBezTo>
                  <a:cubicBezTo>
                    <a:pt x="66" y="106"/>
                    <a:pt x="86" y="86"/>
                    <a:pt x="86" y="41"/>
                  </a:cubicBezTo>
                  <a:cubicBezTo>
                    <a:pt x="86" y="20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3" name="Google Shape;2753;p61"/>
          <p:cNvGrpSpPr/>
          <p:nvPr/>
        </p:nvGrpSpPr>
        <p:grpSpPr>
          <a:xfrm>
            <a:off x="1573875" y="635025"/>
            <a:ext cx="2353800" cy="2190300"/>
            <a:chOff x="1573875" y="635025"/>
            <a:chExt cx="2353800" cy="2190300"/>
          </a:xfrm>
        </p:grpSpPr>
        <p:sp>
          <p:nvSpPr>
            <p:cNvPr id="2754" name="Google Shape;2754;p61"/>
            <p:cNvSpPr/>
            <p:nvPr/>
          </p:nvSpPr>
          <p:spPr>
            <a:xfrm flipH="1">
              <a:off x="1793828" y="933812"/>
              <a:ext cx="19622" cy="101400"/>
            </a:xfrm>
            <a:custGeom>
              <a:avLst/>
              <a:gdLst/>
              <a:ahLst/>
              <a:cxnLst/>
              <a:rect l="l" t="t" r="r" b="b"/>
              <a:pathLst>
                <a:path w="167" h="863" extrusionOk="0">
                  <a:moveTo>
                    <a:pt x="86" y="0"/>
                  </a:moveTo>
                  <a:cubicBezTo>
                    <a:pt x="41" y="0"/>
                    <a:pt x="0" y="41"/>
                    <a:pt x="0" y="86"/>
                  </a:cubicBezTo>
                  <a:lnTo>
                    <a:pt x="0" y="777"/>
                  </a:lnTo>
                  <a:cubicBezTo>
                    <a:pt x="0" y="822"/>
                    <a:pt x="41" y="863"/>
                    <a:pt x="86" y="863"/>
                  </a:cubicBezTo>
                  <a:cubicBezTo>
                    <a:pt x="127" y="863"/>
                    <a:pt x="167" y="822"/>
                    <a:pt x="167" y="777"/>
                  </a:cubicBezTo>
                  <a:lnTo>
                    <a:pt x="167" y="86"/>
                  </a:lnTo>
                  <a:cubicBezTo>
                    <a:pt x="167" y="41"/>
                    <a:pt x="127" y="0"/>
                    <a:pt x="86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1"/>
            <p:cNvSpPr/>
            <p:nvPr/>
          </p:nvSpPr>
          <p:spPr>
            <a:xfrm flipH="1">
              <a:off x="1754115" y="975875"/>
              <a:ext cx="101398" cy="19622"/>
            </a:xfrm>
            <a:custGeom>
              <a:avLst/>
              <a:gdLst/>
              <a:ahLst/>
              <a:cxnLst/>
              <a:rect l="l" t="t" r="r" b="b"/>
              <a:pathLst>
                <a:path w="863" h="167" extrusionOk="0">
                  <a:moveTo>
                    <a:pt x="86" y="0"/>
                  </a:moveTo>
                  <a:cubicBezTo>
                    <a:pt x="41" y="0"/>
                    <a:pt x="0" y="20"/>
                    <a:pt x="0" y="86"/>
                  </a:cubicBezTo>
                  <a:cubicBezTo>
                    <a:pt x="0" y="126"/>
                    <a:pt x="41" y="167"/>
                    <a:pt x="86" y="167"/>
                  </a:cubicBezTo>
                  <a:lnTo>
                    <a:pt x="777" y="167"/>
                  </a:lnTo>
                  <a:cubicBezTo>
                    <a:pt x="823" y="167"/>
                    <a:pt x="863" y="126"/>
                    <a:pt x="863" y="86"/>
                  </a:cubicBezTo>
                  <a:cubicBezTo>
                    <a:pt x="863" y="20"/>
                    <a:pt x="823" y="0"/>
                    <a:pt x="77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1"/>
            <p:cNvSpPr/>
            <p:nvPr/>
          </p:nvSpPr>
          <p:spPr>
            <a:xfrm flipH="1">
              <a:off x="1667520" y="2038021"/>
              <a:ext cx="20327" cy="100813"/>
            </a:xfrm>
            <a:custGeom>
              <a:avLst/>
              <a:gdLst/>
              <a:ahLst/>
              <a:cxnLst/>
              <a:rect l="l" t="t" r="r" b="b"/>
              <a:pathLst>
                <a:path w="173" h="858" extrusionOk="0">
                  <a:moveTo>
                    <a:pt x="87" y="0"/>
                  </a:moveTo>
                  <a:cubicBezTo>
                    <a:pt x="46" y="0"/>
                    <a:pt x="1" y="40"/>
                    <a:pt x="1" y="81"/>
                  </a:cubicBezTo>
                  <a:lnTo>
                    <a:pt x="1" y="777"/>
                  </a:lnTo>
                  <a:cubicBezTo>
                    <a:pt x="1" y="817"/>
                    <a:pt x="46" y="858"/>
                    <a:pt x="87" y="858"/>
                  </a:cubicBezTo>
                  <a:cubicBezTo>
                    <a:pt x="152" y="858"/>
                    <a:pt x="172" y="817"/>
                    <a:pt x="172" y="777"/>
                  </a:cubicBezTo>
                  <a:lnTo>
                    <a:pt x="172" y="81"/>
                  </a:lnTo>
                  <a:cubicBezTo>
                    <a:pt x="172" y="40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1"/>
            <p:cNvSpPr/>
            <p:nvPr/>
          </p:nvSpPr>
          <p:spPr>
            <a:xfrm flipH="1">
              <a:off x="1625457" y="2079496"/>
              <a:ext cx="101516" cy="20210"/>
            </a:xfrm>
            <a:custGeom>
              <a:avLst/>
              <a:gdLst/>
              <a:ahLst/>
              <a:cxnLst/>
              <a:rect l="l" t="t" r="r" b="b"/>
              <a:pathLst>
                <a:path w="864" h="172" extrusionOk="0">
                  <a:moveTo>
                    <a:pt x="82" y="0"/>
                  </a:moveTo>
                  <a:cubicBezTo>
                    <a:pt x="41" y="0"/>
                    <a:pt x="1" y="46"/>
                    <a:pt x="1" y="86"/>
                  </a:cubicBezTo>
                  <a:cubicBezTo>
                    <a:pt x="1" y="126"/>
                    <a:pt x="41" y="172"/>
                    <a:pt x="82" y="172"/>
                  </a:cubicBezTo>
                  <a:lnTo>
                    <a:pt x="778" y="172"/>
                  </a:lnTo>
                  <a:cubicBezTo>
                    <a:pt x="818" y="172"/>
                    <a:pt x="864" y="126"/>
                    <a:pt x="864" y="86"/>
                  </a:cubicBezTo>
                  <a:cubicBezTo>
                    <a:pt x="864" y="46"/>
                    <a:pt x="818" y="0"/>
                    <a:pt x="778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1"/>
            <p:cNvSpPr/>
            <p:nvPr/>
          </p:nvSpPr>
          <p:spPr>
            <a:xfrm flipH="1">
              <a:off x="3865872" y="1538906"/>
              <a:ext cx="19739" cy="101518"/>
            </a:xfrm>
            <a:custGeom>
              <a:avLst/>
              <a:gdLst/>
              <a:ahLst/>
              <a:cxnLst/>
              <a:rect l="l" t="t" r="r" b="b"/>
              <a:pathLst>
                <a:path w="168" h="864" extrusionOk="0">
                  <a:moveTo>
                    <a:pt x="87" y="1"/>
                  </a:moveTo>
                  <a:cubicBezTo>
                    <a:pt x="41" y="1"/>
                    <a:pt x="1" y="21"/>
                    <a:pt x="1" y="86"/>
                  </a:cubicBezTo>
                  <a:lnTo>
                    <a:pt x="1" y="777"/>
                  </a:lnTo>
                  <a:cubicBezTo>
                    <a:pt x="1" y="818"/>
                    <a:pt x="41" y="863"/>
                    <a:pt x="87" y="863"/>
                  </a:cubicBezTo>
                  <a:cubicBezTo>
                    <a:pt x="127" y="863"/>
                    <a:pt x="167" y="818"/>
                    <a:pt x="167" y="777"/>
                  </a:cubicBezTo>
                  <a:lnTo>
                    <a:pt x="167" y="86"/>
                  </a:lnTo>
                  <a:cubicBezTo>
                    <a:pt x="167" y="21"/>
                    <a:pt x="127" y="1"/>
                    <a:pt x="87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1"/>
            <p:cNvSpPr/>
            <p:nvPr/>
          </p:nvSpPr>
          <p:spPr>
            <a:xfrm flipH="1">
              <a:off x="3826159" y="1578619"/>
              <a:ext cx="101516" cy="19740"/>
            </a:xfrm>
            <a:custGeom>
              <a:avLst/>
              <a:gdLst/>
              <a:ahLst/>
              <a:cxnLst/>
              <a:rect l="l" t="t" r="r" b="b"/>
              <a:pathLst>
                <a:path w="864" h="168" extrusionOk="0">
                  <a:moveTo>
                    <a:pt x="87" y="1"/>
                  </a:moveTo>
                  <a:cubicBezTo>
                    <a:pt x="46" y="1"/>
                    <a:pt x="1" y="41"/>
                    <a:pt x="1" y="81"/>
                  </a:cubicBezTo>
                  <a:cubicBezTo>
                    <a:pt x="1" y="127"/>
                    <a:pt x="46" y="167"/>
                    <a:pt x="87" y="167"/>
                  </a:cubicBezTo>
                  <a:lnTo>
                    <a:pt x="778" y="167"/>
                  </a:lnTo>
                  <a:cubicBezTo>
                    <a:pt x="843" y="167"/>
                    <a:pt x="863" y="127"/>
                    <a:pt x="863" y="81"/>
                  </a:cubicBezTo>
                  <a:cubicBezTo>
                    <a:pt x="863" y="41"/>
                    <a:pt x="843" y="1"/>
                    <a:pt x="778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1"/>
            <p:cNvSpPr/>
            <p:nvPr/>
          </p:nvSpPr>
          <p:spPr>
            <a:xfrm flipH="1">
              <a:off x="3354412" y="635025"/>
              <a:ext cx="19622" cy="84363"/>
            </a:xfrm>
            <a:custGeom>
              <a:avLst/>
              <a:gdLst/>
              <a:ahLst/>
              <a:cxnLst/>
              <a:rect l="l" t="t" r="r" b="b"/>
              <a:pathLst>
                <a:path w="167" h="718" extrusionOk="0">
                  <a:moveTo>
                    <a:pt x="81" y="1"/>
                  </a:moveTo>
                  <a:cubicBezTo>
                    <a:pt x="41" y="1"/>
                    <a:pt x="0" y="21"/>
                    <a:pt x="0" y="86"/>
                  </a:cubicBezTo>
                  <a:lnTo>
                    <a:pt x="0" y="631"/>
                  </a:lnTo>
                  <a:cubicBezTo>
                    <a:pt x="0" y="692"/>
                    <a:pt x="41" y="717"/>
                    <a:pt x="81" y="717"/>
                  </a:cubicBezTo>
                  <a:cubicBezTo>
                    <a:pt x="126" y="717"/>
                    <a:pt x="167" y="692"/>
                    <a:pt x="167" y="631"/>
                  </a:cubicBezTo>
                  <a:lnTo>
                    <a:pt x="167" y="86"/>
                  </a:lnTo>
                  <a:cubicBezTo>
                    <a:pt x="167" y="21"/>
                    <a:pt x="126" y="1"/>
                    <a:pt x="81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1"/>
            <p:cNvSpPr/>
            <p:nvPr/>
          </p:nvSpPr>
          <p:spPr>
            <a:xfrm flipH="1">
              <a:off x="3322336" y="667101"/>
              <a:ext cx="86711" cy="19622"/>
            </a:xfrm>
            <a:custGeom>
              <a:avLst/>
              <a:gdLst/>
              <a:ahLst/>
              <a:cxnLst/>
              <a:rect l="l" t="t" r="r" b="b"/>
              <a:pathLst>
                <a:path w="738" h="167" extrusionOk="0">
                  <a:moveTo>
                    <a:pt x="86" y="0"/>
                  </a:moveTo>
                  <a:cubicBezTo>
                    <a:pt x="46" y="0"/>
                    <a:pt x="1" y="41"/>
                    <a:pt x="1" y="86"/>
                  </a:cubicBezTo>
                  <a:cubicBezTo>
                    <a:pt x="1" y="126"/>
                    <a:pt x="46" y="167"/>
                    <a:pt x="86" y="167"/>
                  </a:cubicBezTo>
                  <a:lnTo>
                    <a:pt x="651" y="167"/>
                  </a:lnTo>
                  <a:cubicBezTo>
                    <a:pt x="697" y="167"/>
                    <a:pt x="737" y="126"/>
                    <a:pt x="737" y="86"/>
                  </a:cubicBezTo>
                  <a:cubicBezTo>
                    <a:pt x="737" y="41"/>
                    <a:pt x="697" y="0"/>
                    <a:pt x="651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1"/>
            <p:cNvSpPr/>
            <p:nvPr/>
          </p:nvSpPr>
          <p:spPr>
            <a:xfrm flipH="1">
              <a:off x="3415980" y="1375942"/>
              <a:ext cx="27376" cy="27377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26" y="0"/>
                  </a:moveTo>
                  <a:cubicBezTo>
                    <a:pt x="61" y="0"/>
                    <a:pt x="0" y="41"/>
                    <a:pt x="0" y="106"/>
                  </a:cubicBezTo>
                  <a:cubicBezTo>
                    <a:pt x="0" y="167"/>
                    <a:pt x="61" y="232"/>
                    <a:pt x="126" y="232"/>
                  </a:cubicBezTo>
                  <a:cubicBezTo>
                    <a:pt x="187" y="232"/>
                    <a:pt x="232" y="167"/>
                    <a:pt x="232" y="106"/>
                  </a:cubicBezTo>
                  <a:cubicBezTo>
                    <a:pt x="232" y="41"/>
                    <a:pt x="187" y="0"/>
                    <a:pt x="126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1"/>
            <p:cNvSpPr/>
            <p:nvPr/>
          </p:nvSpPr>
          <p:spPr>
            <a:xfrm flipH="1">
              <a:off x="1702533" y="1697171"/>
              <a:ext cx="26789" cy="26789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102" y="0"/>
                  </a:moveTo>
                  <a:cubicBezTo>
                    <a:pt x="41" y="0"/>
                    <a:pt x="1" y="61"/>
                    <a:pt x="1" y="127"/>
                  </a:cubicBezTo>
                  <a:cubicBezTo>
                    <a:pt x="1" y="187"/>
                    <a:pt x="41" y="227"/>
                    <a:pt x="102" y="227"/>
                  </a:cubicBezTo>
                  <a:cubicBezTo>
                    <a:pt x="187" y="227"/>
                    <a:pt x="228" y="187"/>
                    <a:pt x="228" y="127"/>
                  </a:cubicBezTo>
                  <a:cubicBezTo>
                    <a:pt x="228" y="61"/>
                    <a:pt x="187" y="0"/>
                    <a:pt x="102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1"/>
            <p:cNvSpPr/>
            <p:nvPr/>
          </p:nvSpPr>
          <p:spPr>
            <a:xfrm flipH="1">
              <a:off x="1988754" y="699059"/>
              <a:ext cx="27376" cy="27377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06" y="1"/>
                  </a:moveTo>
                  <a:cubicBezTo>
                    <a:pt x="46" y="1"/>
                    <a:pt x="0" y="66"/>
                    <a:pt x="0" y="127"/>
                  </a:cubicBezTo>
                  <a:cubicBezTo>
                    <a:pt x="0" y="192"/>
                    <a:pt x="46" y="233"/>
                    <a:pt x="106" y="233"/>
                  </a:cubicBezTo>
                  <a:cubicBezTo>
                    <a:pt x="192" y="233"/>
                    <a:pt x="232" y="192"/>
                    <a:pt x="232" y="127"/>
                  </a:cubicBezTo>
                  <a:cubicBezTo>
                    <a:pt x="232" y="66"/>
                    <a:pt x="192" y="1"/>
                    <a:pt x="106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1"/>
            <p:cNvSpPr/>
            <p:nvPr/>
          </p:nvSpPr>
          <p:spPr>
            <a:xfrm flipH="1">
              <a:off x="1880305" y="1400851"/>
              <a:ext cx="26789" cy="26789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101" y="0"/>
                  </a:moveTo>
                  <a:cubicBezTo>
                    <a:pt x="41" y="0"/>
                    <a:pt x="0" y="61"/>
                    <a:pt x="0" y="126"/>
                  </a:cubicBezTo>
                  <a:cubicBezTo>
                    <a:pt x="0" y="187"/>
                    <a:pt x="41" y="227"/>
                    <a:pt x="101" y="227"/>
                  </a:cubicBezTo>
                  <a:cubicBezTo>
                    <a:pt x="187" y="227"/>
                    <a:pt x="227" y="187"/>
                    <a:pt x="227" y="126"/>
                  </a:cubicBezTo>
                  <a:cubicBezTo>
                    <a:pt x="227" y="61"/>
                    <a:pt x="187" y="0"/>
                    <a:pt x="101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1"/>
            <p:cNvSpPr/>
            <p:nvPr/>
          </p:nvSpPr>
          <p:spPr>
            <a:xfrm flipH="1">
              <a:off x="3742031" y="2097238"/>
              <a:ext cx="27376" cy="26789"/>
            </a:xfrm>
            <a:custGeom>
              <a:avLst/>
              <a:gdLst/>
              <a:ahLst/>
              <a:cxnLst/>
              <a:rect l="l" t="t" r="r" b="b"/>
              <a:pathLst>
                <a:path w="233" h="228" extrusionOk="0">
                  <a:moveTo>
                    <a:pt x="127" y="0"/>
                  </a:moveTo>
                  <a:cubicBezTo>
                    <a:pt x="61" y="0"/>
                    <a:pt x="1" y="41"/>
                    <a:pt x="1" y="101"/>
                  </a:cubicBezTo>
                  <a:cubicBezTo>
                    <a:pt x="1" y="167"/>
                    <a:pt x="61" y="227"/>
                    <a:pt x="127" y="227"/>
                  </a:cubicBezTo>
                  <a:cubicBezTo>
                    <a:pt x="187" y="227"/>
                    <a:pt x="233" y="167"/>
                    <a:pt x="233" y="101"/>
                  </a:cubicBezTo>
                  <a:cubicBezTo>
                    <a:pt x="233" y="41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1"/>
            <p:cNvSpPr/>
            <p:nvPr/>
          </p:nvSpPr>
          <p:spPr>
            <a:xfrm flipH="1">
              <a:off x="1573875" y="1321425"/>
              <a:ext cx="46998" cy="46882"/>
            </a:xfrm>
            <a:custGeom>
              <a:avLst/>
              <a:gdLst/>
              <a:ahLst/>
              <a:cxnLst/>
              <a:rect l="l" t="t" r="r" b="b"/>
              <a:pathLst>
                <a:path w="400" h="399" extrusionOk="0">
                  <a:moveTo>
                    <a:pt x="188" y="0"/>
                  </a:moveTo>
                  <a:cubicBezTo>
                    <a:pt x="87" y="0"/>
                    <a:pt x="1" y="86"/>
                    <a:pt x="1" y="192"/>
                  </a:cubicBezTo>
                  <a:cubicBezTo>
                    <a:pt x="1" y="318"/>
                    <a:pt x="87" y="399"/>
                    <a:pt x="188" y="399"/>
                  </a:cubicBezTo>
                  <a:cubicBezTo>
                    <a:pt x="314" y="399"/>
                    <a:pt x="399" y="318"/>
                    <a:pt x="399" y="192"/>
                  </a:cubicBezTo>
                  <a:cubicBezTo>
                    <a:pt x="399" y="86"/>
                    <a:pt x="314" y="0"/>
                    <a:pt x="188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1"/>
            <p:cNvSpPr/>
            <p:nvPr/>
          </p:nvSpPr>
          <p:spPr>
            <a:xfrm flipH="1">
              <a:off x="3697501" y="1025105"/>
              <a:ext cx="46998" cy="46882"/>
            </a:xfrm>
            <a:custGeom>
              <a:avLst/>
              <a:gdLst/>
              <a:ahLst/>
              <a:cxnLst/>
              <a:rect l="l" t="t" r="r" b="b"/>
              <a:pathLst>
                <a:path w="400" h="399" extrusionOk="0">
                  <a:moveTo>
                    <a:pt x="187" y="0"/>
                  </a:moveTo>
                  <a:cubicBezTo>
                    <a:pt x="81" y="0"/>
                    <a:pt x="1" y="86"/>
                    <a:pt x="1" y="192"/>
                  </a:cubicBezTo>
                  <a:cubicBezTo>
                    <a:pt x="1" y="318"/>
                    <a:pt x="81" y="399"/>
                    <a:pt x="187" y="399"/>
                  </a:cubicBezTo>
                  <a:cubicBezTo>
                    <a:pt x="313" y="399"/>
                    <a:pt x="399" y="318"/>
                    <a:pt x="399" y="192"/>
                  </a:cubicBezTo>
                  <a:cubicBezTo>
                    <a:pt x="399" y="86"/>
                    <a:pt x="313" y="0"/>
                    <a:pt x="18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1"/>
            <p:cNvSpPr/>
            <p:nvPr/>
          </p:nvSpPr>
          <p:spPr>
            <a:xfrm rot="10800000" flipH="1">
              <a:off x="2769281" y="2151242"/>
              <a:ext cx="117" cy="652111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0"/>
                  </a:moveTo>
                  <a:lnTo>
                    <a:pt x="1" y="5549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1"/>
            <p:cNvSpPr/>
            <p:nvPr/>
          </p:nvSpPr>
          <p:spPr>
            <a:xfrm rot="10800000" flipH="1">
              <a:off x="2763993" y="2151242"/>
              <a:ext cx="10222" cy="652111"/>
            </a:xfrm>
            <a:custGeom>
              <a:avLst/>
              <a:gdLst/>
              <a:ahLst/>
              <a:cxnLst/>
              <a:rect l="l" t="t" r="r" b="b"/>
              <a:pathLst>
                <a:path w="87" h="5550" extrusionOk="0">
                  <a:moveTo>
                    <a:pt x="0" y="0"/>
                  </a:moveTo>
                  <a:lnTo>
                    <a:pt x="0" y="5549"/>
                  </a:lnTo>
                  <a:lnTo>
                    <a:pt x="86" y="5549"/>
                  </a:lnTo>
                  <a:lnTo>
                    <a:pt x="8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1"/>
            <p:cNvSpPr/>
            <p:nvPr/>
          </p:nvSpPr>
          <p:spPr>
            <a:xfrm rot="10800000" flipH="1">
              <a:off x="2860575" y="2138788"/>
              <a:ext cx="117" cy="652111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0"/>
                  </a:moveTo>
                  <a:lnTo>
                    <a:pt x="1" y="5549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1"/>
            <p:cNvSpPr/>
            <p:nvPr/>
          </p:nvSpPr>
          <p:spPr>
            <a:xfrm rot="10800000" flipH="1">
              <a:off x="2855288" y="2138788"/>
              <a:ext cx="12572" cy="652111"/>
            </a:xfrm>
            <a:custGeom>
              <a:avLst/>
              <a:gdLst/>
              <a:ahLst/>
              <a:cxnLst/>
              <a:rect l="l" t="t" r="r" b="b"/>
              <a:pathLst>
                <a:path w="107" h="5550" extrusionOk="0">
                  <a:moveTo>
                    <a:pt x="0" y="0"/>
                  </a:moveTo>
                  <a:lnTo>
                    <a:pt x="0" y="5549"/>
                  </a:lnTo>
                  <a:lnTo>
                    <a:pt x="106" y="5549"/>
                  </a:lnTo>
                  <a:lnTo>
                    <a:pt x="10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1"/>
            <p:cNvSpPr/>
            <p:nvPr/>
          </p:nvSpPr>
          <p:spPr>
            <a:xfrm rot="10800000" flipH="1">
              <a:off x="2687503" y="2173214"/>
              <a:ext cx="117" cy="652111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1"/>
                  </a:moveTo>
                  <a:lnTo>
                    <a:pt x="1" y="555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1"/>
            <p:cNvSpPr/>
            <p:nvPr/>
          </p:nvSpPr>
          <p:spPr>
            <a:xfrm rot="10800000" flipH="1">
              <a:off x="2682803" y="2173214"/>
              <a:ext cx="9635" cy="652111"/>
            </a:xfrm>
            <a:custGeom>
              <a:avLst/>
              <a:gdLst/>
              <a:ahLst/>
              <a:cxnLst/>
              <a:rect l="l" t="t" r="r" b="b"/>
              <a:pathLst>
                <a:path w="82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81" y="5550"/>
                  </a:lnTo>
                  <a:lnTo>
                    <a:pt x="81" y="1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1"/>
            <p:cNvSpPr/>
            <p:nvPr/>
          </p:nvSpPr>
          <p:spPr>
            <a:xfrm flipH="1">
              <a:off x="2464204" y="1269563"/>
              <a:ext cx="607567" cy="234878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1"/>
            <p:cNvSpPr/>
            <p:nvPr/>
          </p:nvSpPr>
          <p:spPr>
            <a:xfrm flipH="1">
              <a:off x="2185032" y="1444982"/>
              <a:ext cx="570908" cy="269304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1"/>
            <p:cNvSpPr/>
            <p:nvPr/>
          </p:nvSpPr>
          <p:spPr>
            <a:xfrm flipH="1">
              <a:off x="2042156" y="1677385"/>
              <a:ext cx="493831" cy="474220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1"/>
            <p:cNvSpPr/>
            <p:nvPr/>
          </p:nvSpPr>
          <p:spPr>
            <a:xfrm flipH="1">
              <a:off x="2388689" y="1302093"/>
              <a:ext cx="1070693" cy="84950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286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/>
          <p:nvPr/>
        </p:nvSpPr>
        <p:spPr>
          <a:xfrm rot="10800000">
            <a:off x="5130975" y="328150"/>
            <a:ext cx="3690900" cy="44766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9"/>
          <p:cNvSpPr txBox="1">
            <a:spLocks noGrp="1"/>
          </p:cNvSpPr>
          <p:nvPr>
            <p:ph type="title"/>
          </p:nvPr>
        </p:nvSpPr>
        <p:spPr>
          <a:xfrm>
            <a:off x="1720200" y="2860500"/>
            <a:ext cx="2808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Introduction</a:t>
            </a:r>
          </a:p>
        </p:txBody>
      </p:sp>
      <p:sp>
        <p:nvSpPr>
          <p:cNvPr id="575" name="Google Shape;575;p39"/>
          <p:cNvSpPr txBox="1">
            <a:spLocks noGrp="1"/>
          </p:cNvSpPr>
          <p:nvPr>
            <p:ph type="body" idx="1"/>
          </p:nvPr>
        </p:nvSpPr>
        <p:spPr>
          <a:xfrm>
            <a:off x="1720200" y="3393393"/>
            <a:ext cx="28080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576" name="Google Shape;576;p39"/>
          <p:cNvPicPr preferRelativeResize="0"/>
          <p:nvPr/>
        </p:nvPicPr>
        <p:blipFill rotWithShape="1">
          <a:blip r:embed="rId3">
            <a:alphaModFix/>
          </a:blip>
          <a:srcRect r="18039"/>
          <a:stretch/>
        </p:blipFill>
        <p:spPr>
          <a:xfrm rot="5400000" flipH="1">
            <a:off x="4950999" y="919574"/>
            <a:ext cx="4050851" cy="329375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9"/>
          <p:cNvSpPr txBox="1">
            <a:spLocks noGrp="1"/>
          </p:cNvSpPr>
          <p:nvPr>
            <p:ph type="title" idx="2"/>
          </p:nvPr>
        </p:nvSpPr>
        <p:spPr>
          <a:xfrm>
            <a:off x="687893" y="2927375"/>
            <a:ext cx="1066219" cy="11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1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988ED77-101B-4BF7-3040-4A69FF136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350" y="1669297"/>
            <a:ext cx="7254016" cy="590764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/>
              <a:t>abcnews-date-text.csv: A csv file that contains a million news headlines in a period of 18 years from ABC news.</a:t>
            </a:r>
            <a:endParaRPr lang="en-US"/>
          </a:p>
          <a:p>
            <a:pPr marL="0" marR="22860" indent="0"/>
            <a:endParaRPr lang="en-US" sz="120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02518A2-5F66-40DC-28BB-934C2C9B28B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43300" y="3665870"/>
            <a:ext cx="7254016" cy="127784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err="1"/>
              <a:t>numpy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pandas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matplotlib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sklearn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nltk</a:t>
            </a:r>
          </a:p>
          <a:p>
            <a:pPr marR="22860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84BCF-72AA-514F-D52C-FB0664B46465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943300" y="3289807"/>
            <a:ext cx="2316000" cy="377700"/>
          </a:xfrm>
        </p:spPr>
        <p:txBody>
          <a:bodyPr/>
          <a:lstStyle/>
          <a:p>
            <a:r>
              <a:rPr lang="en-US"/>
              <a:t>Libraries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5018792-CC25-DC57-BCC7-67A45504DB8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43225" y="2635477"/>
            <a:ext cx="7254016" cy="590764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err="1"/>
              <a:t>publishe_date</a:t>
            </a:r>
            <a:r>
              <a:rPr lang="en-US"/>
              <a:t>: date of article published (yyyyMMdd format)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headline_text</a:t>
            </a:r>
            <a:r>
              <a:rPr lang="en-US"/>
              <a:t>: headline in text form (English, lowercase)</a:t>
            </a:r>
          </a:p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546863-C877-A459-9202-D186C3890D12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943262" y="2259416"/>
            <a:ext cx="2316000" cy="377700"/>
          </a:xfrm>
        </p:spPr>
        <p:txBody>
          <a:bodyPr/>
          <a:lstStyle/>
          <a:p>
            <a:r>
              <a:rPr lang="en-US"/>
              <a:t>Columns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CB066DA-0D4A-7BA3-3E8D-F8DD5AD79CAC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4DDA2555-37FC-8B7F-1F6A-3272E010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50" y="1293238"/>
            <a:ext cx="2316000" cy="377700"/>
          </a:xfrm>
        </p:spPr>
        <p:txBody>
          <a:bodyPr/>
          <a:lstStyle/>
          <a:p>
            <a:r>
              <a:rPr lang="en-US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241458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/>
          <p:nvPr/>
        </p:nvSpPr>
        <p:spPr>
          <a:xfrm rot="10800000">
            <a:off x="5130975" y="328150"/>
            <a:ext cx="3690900" cy="44766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9"/>
          <p:cNvSpPr txBox="1">
            <a:spLocks noGrp="1"/>
          </p:cNvSpPr>
          <p:nvPr>
            <p:ph type="title"/>
          </p:nvPr>
        </p:nvSpPr>
        <p:spPr>
          <a:xfrm>
            <a:off x="1720200" y="2860500"/>
            <a:ext cx="2808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System Design</a:t>
            </a:r>
          </a:p>
        </p:txBody>
      </p:sp>
      <p:sp>
        <p:nvSpPr>
          <p:cNvPr id="575" name="Google Shape;575;p39"/>
          <p:cNvSpPr txBox="1">
            <a:spLocks noGrp="1"/>
          </p:cNvSpPr>
          <p:nvPr>
            <p:ph type="body" idx="1"/>
          </p:nvPr>
        </p:nvSpPr>
        <p:spPr>
          <a:xfrm>
            <a:off x="1720200" y="3393393"/>
            <a:ext cx="28080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576" name="Google Shape;576;p39"/>
          <p:cNvPicPr preferRelativeResize="0"/>
          <p:nvPr/>
        </p:nvPicPr>
        <p:blipFill rotWithShape="1">
          <a:blip r:embed="rId3">
            <a:alphaModFix/>
          </a:blip>
          <a:srcRect r="18039"/>
          <a:stretch/>
        </p:blipFill>
        <p:spPr>
          <a:xfrm rot="5400000" flipH="1">
            <a:off x="4950999" y="919574"/>
            <a:ext cx="4050851" cy="329375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9"/>
          <p:cNvSpPr txBox="1">
            <a:spLocks noGrp="1"/>
          </p:cNvSpPr>
          <p:nvPr>
            <p:ph type="title" idx="2"/>
          </p:nvPr>
        </p:nvSpPr>
        <p:spPr>
          <a:xfrm>
            <a:off x="687893" y="2927375"/>
            <a:ext cx="1066219" cy="11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8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2CB066DA-0D4A-7BA3-3E8D-F8DD5AD79CAC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/>
              <a:t>Overall Workflow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711BD768-005D-01CE-5CB4-33F9F68A891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AFB6A83E-72BA-111D-609F-F09663C39BC6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" name="Picture 23">
            <a:extLst>
              <a:ext uri="{FF2B5EF4-FFF2-40B4-BE49-F238E27FC236}">
                <a16:creationId xmlns:a16="http://schemas.microsoft.com/office/drawing/2014/main" id="{172C16EF-032C-E884-8306-08BC8464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821" y="1162058"/>
            <a:ext cx="4482193" cy="372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7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02518A2-5F66-40DC-28BB-934C2C9B28B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570737" y="1665620"/>
            <a:ext cx="2793141" cy="1261973"/>
          </a:xfrm>
        </p:spPr>
        <p:txBody>
          <a:bodyPr/>
          <a:lstStyle/>
          <a:p>
            <a:pPr marL="0" marR="22860" indent="0"/>
            <a:r>
              <a:rPr lang="en-US"/>
              <a:t>Functions:</a:t>
            </a:r>
          </a:p>
          <a:p>
            <a:pPr marL="0" marR="22860" indent="0"/>
            <a:r>
              <a:rPr lang="en-US"/>
              <a:t>- String -&gt; Vector</a:t>
            </a:r>
          </a:p>
          <a:p>
            <a:pPr marL="0" marR="22860" indent="0"/>
            <a:r>
              <a:rPr lang="en-US"/>
              <a:t>- Dimensionality Reduction (DR)</a:t>
            </a:r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R="22860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84BCF-72AA-514F-D52C-FB0664B46465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570737" y="1289557"/>
            <a:ext cx="2316000" cy="377700"/>
          </a:xfrm>
        </p:spPr>
        <p:txBody>
          <a:bodyPr/>
          <a:lstStyle/>
          <a:p>
            <a:r>
              <a:rPr lang="en-US"/>
              <a:t>1. Vectorizer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CB066DA-0D4A-7BA3-3E8D-F8DD5AD79CAC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/>
              <a:t>Vectorizer Design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02E754E4-773F-C098-997E-941BF0BDDFB9}"/>
              </a:ext>
            </a:extLst>
          </p:cNvPr>
          <p:cNvSpPr txBox="1">
            <a:spLocks/>
          </p:cNvSpPr>
          <p:nvPr/>
        </p:nvSpPr>
        <p:spPr>
          <a:xfrm>
            <a:off x="4538987" y="2543682"/>
            <a:ext cx="2387437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en-US"/>
              <a:t>Selection of Vectorizer</a:t>
            </a:r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1850F21F-B15F-4A29-5BAD-3F202316B7EF}"/>
              </a:ext>
            </a:extLst>
          </p:cNvPr>
          <p:cNvSpPr txBox="1">
            <a:spLocks/>
          </p:cNvSpPr>
          <p:nvPr/>
        </p:nvSpPr>
        <p:spPr>
          <a:xfrm>
            <a:off x="4554409" y="2959433"/>
            <a:ext cx="4137525" cy="460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23369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22860" indent="0"/>
            <a:r>
              <a:rPr lang="en-US"/>
              <a:t>-TF-IDF Vectorizer with stop words and tokenizer</a:t>
            </a:r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R="22860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DD579FA-4E3F-DDFD-E925-61467A63D422}"/>
              </a:ext>
            </a:extLst>
          </p:cNvPr>
          <p:cNvSpPr txBox="1">
            <a:spLocks/>
          </p:cNvSpPr>
          <p:nvPr/>
        </p:nvSpPr>
        <p:spPr>
          <a:xfrm>
            <a:off x="4538987" y="3337432"/>
            <a:ext cx="23160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en-US"/>
              <a:t>Selection of DR method</a:t>
            </a:r>
          </a:p>
        </p:txBody>
      </p:sp>
      <p:sp>
        <p:nvSpPr>
          <p:cNvPr id="22" name="Subtitle 5">
            <a:extLst>
              <a:ext uri="{FF2B5EF4-FFF2-40B4-BE49-F238E27FC236}">
                <a16:creationId xmlns:a16="http://schemas.microsoft.com/office/drawing/2014/main" id="{7FA50344-88C2-3687-A105-23C1FE82D092}"/>
              </a:ext>
            </a:extLst>
          </p:cNvPr>
          <p:cNvSpPr txBox="1">
            <a:spLocks/>
          </p:cNvSpPr>
          <p:nvPr/>
        </p:nvSpPr>
        <p:spPr>
          <a:xfrm>
            <a:off x="4549770" y="3731617"/>
            <a:ext cx="4141018" cy="1283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23369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22860" indent="0"/>
            <a:r>
              <a:rPr lang="en-US"/>
              <a:t>-TF-IDF Vectorizer: </a:t>
            </a:r>
            <a:r>
              <a:rPr lang="en-US" err="1"/>
              <a:t>max_features</a:t>
            </a:r>
            <a:endParaRPr lang="en-US"/>
          </a:p>
          <a:p>
            <a:pPr marL="0" marR="22860" indent="0"/>
            <a:r>
              <a:rPr lang="en-US"/>
              <a:t>-Principal Component Analysis (PCA)</a:t>
            </a:r>
          </a:p>
          <a:p>
            <a:pPr marL="0" marR="22860" indent="0"/>
            <a:r>
              <a:rPr lang="en-US"/>
              <a:t>-Latent Semantic Analysis</a:t>
            </a:r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R="22860"/>
            <a:endParaRPr lang="en-US"/>
          </a:p>
        </p:txBody>
      </p:sp>
      <p:pic>
        <p:nvPicPr>
          <p:cNvPr id="23" name="Picture 23">
            <a:extLst>
              <a:ext uri="{FF2B5EF4-FFF2-40B4-BE49-F238E27FC236}">
                <a16:creationId xmlns:a16="http://schemas.microsoft.com/office/drawing/2014/main" id="{C1E22A0D-3A8B-F0B3-2943-3C4B2356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1" y="1341672"/>
            <a:ext cx="3788228" cy="314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5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02518A2-5F66-40DC-28BB-934C2C9B28B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570737" y="1665620"/>
            <a:ext cx="2793141" cy="1261973"/>
          </a:xfrm>
        </p:spPr>
        <p:txBody>
          <a:bodyPr/>
          <a:lstStyle/>
          <a:p>
            <a:pPr marL="0" marR="22860" indent="0"/>
            <a:r>
              <a:rPr lang="en-US"/>
              <a:t>TF-IDF vectorizer gives </a:t>
            </a:r>
            <a:r>
              <a:rPr lang="en-US" b="1"/>
              <a:t>sparse matrix</a:t>
            </a:r>
            <a:r>
              <a:rPr lang="en-US"/>
              <a:t> (text vectors)</a:t>
            </a:r>
          </a:p>
          <a:p>
            <a:pPr marL="0" marR="22860" indent="0"/>
            <a:r>
              <a:rPr lang="en-US"/>
              <a:t>-&gt; LSA &gt;&gt; PCA in speed</a:t>
            </a:r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R="22860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84BCF-72AA-514F-D52C-FB0664B46465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570737" y="1289557"/>
            <a:ext cx="2316000" cy="377700"/>
          </a:xfrm>
        </p:spPr>
        <p:txBody>
          <a:bodyPr/>
          <a:lstStyle/>
          <a:p>
            <a:r>
              <a:rPr lang="en-US"/>
              <a:t>1. LSA vs PCA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CB066DA-0D4A-7BA3-3E8D-F8DD5AD79CAC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/>
              <a:t>Vectorizer Implementation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02E754E4-773F-C098-997E-941BF0BDDFB9}"/>
              </a:ext>
            </a:extLst>
          </p:cNvPr>
          <p:cNvSpPr txBox="1">
            <a:spLocks/>
          </p:cNvSpPr>
          <p:nvPr/>
        </p:nvSpPr>
        <p:spPr>
          <a:xfrm>
            <a:off x="4546924" y="2543682"/>
            <a:ext cx="28875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en-US"/>
              <a:t>2. LSA vs TF-IDF </a:t>
            </a:r>
            <a:r>
              <a:rPr lang="en-US" err="1"/>
              <a:t>n_features</a:t>
            </a:r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1850F21F-B15F-4A29-5BAD-3F202316B7EF}"/>
              </a:ext>
            </a:extLst>
          </p:cNvPr>
          <p:cNvSpPr txBox="1">
            <a:spLocks/>
          </p:cNvSpPr>
          <p:nvPr/>
        </p:nvSpPr>
        <p:spPr>
          <a:xfrm>
            <a:off x="4554409" y="2959433"/>
            <a:ext cx="3190469" cy="176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23369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22860" indent="0"/>
            <a:r>
              <a:rPr lang="en-US"/>
              <a:t>-TF-IDF Vectorizer select n features with top occurrences</a:t>
            </a:r>
          </a:p>
          <a:p>
            <a:pPr marL="0" marR="22860" indent="0"/>
            <a:r>
              <a:rPr lang="en-US"/>
              <a:t>-LSA perform singular value decomposition (SVD)</a:t>
            </a:r>
          </a:p>
          <a:p>
            <a:pPr marL="0" marR="22860" indent="0"/>
            <a:endParaRPr lang="en-US"/>
          </a:p>
          <a:p>
            <a:pPr marL="0" marR="22860" indent="0"/>
            <a:r>
              <a:rPr lang="en-US"/>
              <a:t>LSA 300 is selected</a:t>
            </a:r>
          </a:p>
          <a:p>
            <a:pPr marL="0" marR="22860" indent="0"/>
            <a:r>
              <a:rPr lang="en-US"/>
              <a:t>-balancing time and performance</a:t>
            </a:r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R="22860"/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2D19FAC4-7844-0D5A-A31A-BFC1AB1E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821" y="1088096"/>
            <a:ext cx="1458717" cy="382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02518A2-5F66-40DC-28BB-934C2C9B28B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76423" y="1820742"/>
            <a:ext cx="2793141" cy="1261973"/>
          </a:xfrm>
        </p:spPr>
        <p:txBody>
          <a:bodyPr/>
          <a:lstStyle/>
          <a:p>
            <a:pPr marL="0" marR="22860" indent="0"/>
            <a:r>
              <a:rPr lang="en-US"/>
              <a:t>K-means clustering</a:t>
            </a:r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L="0" marR="22860" indent="0"/>
            <a:endParaRPr lang="en-US"/>
          </a:p>
          <a:p>
            <a:pPr marR="22860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84BCF-72AA-514F-D52C-FB0664B46465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076423" y="1444679"/>
            <a:ext cx="2316000" cy="377700"/>
          </a:xfrm>
        </p:spPr>
        <p:txBody>
          <a:bodyPr/>
          <a:lstStyle/>
          <a:p>
            <a:r>
              <a:rPr lang="en-US"/>
              <a:t>2. </a:t>
            </a:r>
            <a:r>
              <a:rPr lang="en-US" err="1"/>
              <a:t>Clusterer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CB066DA-0D4A-7BA3-3E8D-F8DD5AD79CAC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/>
              <a:t>Clustering Method Design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5EC18D7D-A3C5-BA47-AF56-7E03E87FD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31479"/>
            <a:ext cx="3657600" cy="304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1615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Company Profile by Slidesgo">
  <a:themeElements>
    <a:clrScheme name="Simple Light">
      <a:dk1>
        <a:srgbClr val="000000"/>
      </a:dk1>
      <a:lt1>
        <a:srgbClr val="FFFFFF"/>
      </a:lt1>
      <a:dk2>
        <a:srgbClr val="17163E"/>
      </a:dk2>
      <a:lt2>
        <a:srgbClr val="180175"/>
      </a:lt2>
      <a:accent1>
        <a:srgbClr val="1501A9"/>
      </a:accent1>
      <a:accent2>
        <a:srgbClr val="8C74F9"/>
      </a:accent2>
      <a:accent3>
        <a:srgbClr val="AD95E6"/>
      </a:accent3>
      <a:accent4>
        <a:srgbClr val="B0A1FB"/>
      </a:accent4>
      <a:accent5>
        <a:srgbClr val="FF248A"/>
      </a:accent5>
      <a:accent6>
        <a:srgbClr val="4CEEF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28</Slides>
  <Notes>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Data Center Company Profile by Slidesgo</vt:lpstr>
      <vt:lpstr>Slidesgo Final Pages</vt:lpstr>
      <vt:lpstr>COMP4432 Machine Learning</vt:lpstr>
      <vt:lpstr>Table of contents</vt:lpstr>
      <vt:lpstr>Introduction</vt:lpstr>
      <vt:lpstr>Libraries</vt:lpstr>
      <vt:lpstr>System Design</vt:lpstr>
      <vt:lpstr>Overall Workflow</vt:lpstr>
      <vt:lpstr>1. Vectorizer</vt:lpstr>
      <vt:lpstr>1. LSA vs PCA</vt:lpstr>
      <vt:lpstr>2. Clusterer</vt:lpstr>
      <vt:lpstr>3. Performance Evaluation Design</vt:lpstr>
      <vt:lpstr> Implementation</vt:lpstr>
      <vt:lpstr>Coding Detail</vt:lpstr>
      <vt:lpstr>Read the csv file </vt:lpstr>
      <vt:lpstr>Top words function</vt:lpstr>
      <vt:lpstr>Visualization</vt:lpstr>
      <vt:lpstr>Visualization Result</vt:lpstr>
      <vt:lpstr>Tf.idf matrix</vt:lpstr>
      <vt:lpstr>Result</vt:lpstr>
      <vt:lpstr>Stop word list</vt:lpstr>
      <vt:lpstr>Dimensionality Reduction</vt:lpstr>
      <vt:lpstr>K means clustering</vt:lpstr>
      <vt:lpstr>Performance Analysis</vt:lpstr>
      <vt:lpstr>Top-3 categories clusters</vt:lpstr>
      <vt:lpstr>Top-3 categories clusters</vt:lpstr>
      <vt:lpstr>WordCloud Graph</vt:lpstr>
      <vt:lpstr>WordCloud Graph</vt:lpstr>
      <vt:lpstr>WordCloud Graph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</dc:title>
  <cp:revision>17</cp:revision>
  <dcterms:modified xsi:type="dcterms:W3CDTF">2022-05-10T13:35:13Z</dcterms:modified>
</cp:coreProperties>
</file>