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6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4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7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7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1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0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DB1A9-015A-4E62-BE5C-1B5F910728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D282-99F2-4D08-94F4-7B71D1FF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176" y="791109"/>
            <a:ext cx="115858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200" b="1" dirty="0" smtClean="0">
                <a:solidFill>
                  <a:srgbClr val="7030A0"/>
                </a:solidFill>
              </a:rPr>
              <a:t>Letter Framework </a:t>
            </a:r>
            <a:r>
              <a:rPr lang="en-US" sz="3200" dirty="0" smtClean="0">
                <a:solidFill>
                  <a:srgbClr val="7030A0"/>
                </a:solidFill>
              </a:rPr>
              <a:t>– Pay </a:t>
            </a:r>
            <a:r>
              <a:rPr lang="en-US" sz="3200" dirty="0" smtClean="0">
                <a:solidFill>
                  <a:srgbClr val="7030A0"/>
                </a:solidFill>
              </a:rPr>
              <a:t>attention to orientation and artifacts</a:t>
            </a:r>
          </a:p>
          <a:p>
            <a:pPr marL="457200" indent="-457200">
              <a:buAutoNum type="arabicParenR"/>
            </a:pP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</a:rPr>
              <a:t>2) </a:t>
            </a:r>
            <a:r>
              <a:rPr lang="en-US" sz="4000" b="1" dirty="0" smtClean="0">
                <a:solidFill>
                  <a:srgbClr val="7030A0"/>
                </a:solidFill>
              </a:rPr>
              <a:t>Functions</a:t>
            </a:r>
            <a:r>
              <a:rPr lang="en-US" sz="4000" dirty="0" smtClean="0">
                <a:solidFill>
                  <a:srgbClr val="7030A0"/>
                </a:solidFill>
              </a:rPr>
              <a:t> – </a:t>
            </a:r>
            <a:r>
              <a:rPr lang="en-US" sz="3200" dirty="0" smtClean="0">
                <a:solidFill>
                  <a:srgbClr val="7030A0"/>
                </a:solidFill>
              </a:rPr>
              <a:t>Keep code DRY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</a:rPr>
              <a:t>3) Collaboration Introduction </a:t>
            </a:r>
            <a:r>
              <a:rPr lang="en-US" sz="3200" dirty="0" smtClean="0">
                <a:solidFill>
                  <a:srgbClr val="7030A0"/>
                </a:solidFill>
              </a:rPr>
              <a:t>– What problems does it 	solve? 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					        What problems does it create?</a:t>
            </a:r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</a:rPr>
              <a:t>4) Variables and Function Parameters</a:t>
            </a:r>
            <a:r>
              <a:rPr lang="en-US" sz="3200" dirty="0" smtClean="0">
                <a:solidFill>
                  <a:srgbClr val="7030A0"/>
                </a:solidFill>
              </a:rPr>
              <a:t> - No Magic Numbers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</a:rPr>
              <a:t>5) Collaboration Part 2 </a:t>
            </a:r>
            <a:r>
              <a:rPr lang="en-US" sz="3200" dirty="0" smtClean="0">
                <a:solidFill>
                  <a:srgbClr val="7030A0"/>
                </a:solidFill>
              </a:rPr>
              <a:t>– Putting it all together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2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9336" y="3051425"/>
            <a:ext cx="9030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https://docs.google.com/document/d/1sAb-kw-46GYtKMZ7XG7lzkBF_S5F9_p8xEQSC6nC91w/edit?usp=sharing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1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Miller</dc:creator>
  <cp:lastModifiedBy>William Miller</cp:lastModifiedBy>
  <cp:revision>3</cp:revision>
  <dcterms:created xsi:type="dcterms:W3CDTF">2024-12-11T13:49:50Z</dcterms:created>
  <dcterms:modified xsi:type="dcterms:W3CDTF">2024-12-11T14:43:46Z</dcterms:modified>
</cp:coreProperties>
</file>