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176" y="791109"/>
            <a:ext cx="11585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7030A0"/>
                </a:solidFill>
              </a:rPr>
              <a:t>Letter Framework </a:t>
            </a:r>
            <a:r>
              <a:rPr lang="en-US" sz="3200" dirty="0" smtClean="0">
                <a:solidFill>
                  <a:srgbClr val="7030A0"/>
                </a:solidFill>
              </a:rPr>
              <a:t>– Pay attention to orientation and artifacts</a:t>
            </a:r>
          </a:p>
          <a:p>
            <a:pPr marL="457200" indent="-457200">
              <a:buAutoNum type="arabicParenR"/>
            </a:pP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2) Functions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4000" dirty="0" smtClean="0">
                <a:solidFill>
                  <a:srgbClr val="7030A0"/>
                </a:solidFill>
              </a:rPr>
              <a:t>– </a:t>
            </a:r>
            <a:r>
              <a:rPr lang="en-US" sz="3200" dirty="0" smtClean="0">
                <a:solidFill>
                  <a:srgbClr val="7030A0"/>
                </a:solidFill>
              </a:rPr>
              <a:t>Keep code DRY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3) Collaboration Introduction </a:t>
            </a:r>
            <a:r>
              <a:rPr lang="en-US" sz="3200" dirty="0" smtClean="0">
                <a:solidFill>
                  <a:srgbClr val="7030A0"/>
                </a:solidFill>
              </a:rPr>
              <a:t>– What problems does it 	solve?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					        What problems does it create?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4) Variables and Function Parameters</a:t>
            </a:r>
            <a:r>
              <a:rPr lang="en-US" sz="3200" dirty="0" smtClean="0">
                <a:solidFill>
                  <a:srgbClr val="7030A0"/>
                </a:solidFill>
              </a:rPr>
              <a:t> - No Magic Numbers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5) Collaboration Part 2 </a:t>
            </a:r>
            <a:r>
              <a:rPr lang="en-US" sz="3200" dirty="0" smtClean="0">
                <a:solidFill>
                  <a:srgbClr val="7030A0"/>
                </a:solidFill>
              </a:rPr>
              <a:t>– Putting it all together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Miller</dc:creator>
  <cp:lastModifiedBy>William Miller</cp:lastModifiedBy>
  <cp:revision>4</cp:revision>
  <dcterms:created xsi:type="dcterms:W3CDTF">2024-12-11T13:49:50Z</dcterms:created>
  <dcterms:modified xsi:type="dcterms:W3CDTF">2024-12-11T18:41:48Z</dcterms:modified>
</cp:coreProperties>
</file>