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51"/>
  </p:notesMasterIdLst>
  <p:handoutMasterIdLst>
    <p:handoutMasterId r:id="rId52"/>
  </p:handoutMasterIdLst>
  <p:sldIdLst>
    <p:sldId id="335" r:id="rId2"/>
    <p:sldId id="373" r:id="rId3"/>
    <p:sldId id="262" r:id="rId4"/>
    <p:sldId id="257" r:id="rId5"/>
    <p:sldId id="258" r:id="rId6"/>
    <p:sldId id="320" r:id="rId7"/>
    <p:sldId id="259" r:id="rId8"/>
    <p:sldId id="260" r:id="rId9"/>
    <p:sldId id="321" r:id="rId10"/>
    <p:sldId id="263" r:id="rId11"/>
    <p:sldId id="374" r:id="rId12"/>
    <p:sldId id="375" r:id="rId13"/>
    <p:sldId id="264" r:id="rId14"/>
    <p:sldId id="361" r:id="rId15"/>
    <p:sldId id="266" r:id="rId16"/>
    <p:sldId id="323" r:id="rId17"/>
    <p:sldId id="267" r:id="rId18"/>
    <p:sldId id="365" r:id="rId19"/>
    <p:sldId id="325" r:id="rId20"/>
    <p:sldId id="268" r:id="rId21"/>
    <p:sldId id="343" r:id="rId22"/>
    <p:sldId id="276" r:id="rId23"/>
    <p:sldId id="277" r:id="rId24"/>
    <p:sldId id="368" r:id="rId25"/>
    <p:sldId id="278" r:id="rId26"/>
    <p:sldId id="366" r:id="rId27"/>
    <p:sldId id="279" r:id="rId28"/>
    <p:sldId id="280" r:id="rId29"/>
    <p:sldId id="281" r:id="rId30"/>
    <p:sldId id="282" r:id="rId31"/>
    <p:sldId id="369" r:id="rId32"/>
    <p:sldId id="283" r:id="rId33"/>
    <p:sldId id="345" r:id="rId34"/>
    <p:sldId id="346" r:id="rId35"/>
    <p:sldId id="284" r:id="rId36"/>
    <p:sldId id="290" r:id="rId37"/>
    <p:sldId id="286" r:id="rId38"/>
    <p:sldId id="291" r:id="rId39"/>
    <p:sldId id="371" r:id="rId40"/>
    <p:sldId id="292" r:id="rId41"/>
    <p:sldId id="293" r:id="rId42"/>
    <p:sldId id="295" r:id="rId43"/>
    <p:sldId id="297" r:id="rId44"/>
    <p:sldId id="372" r:id="rId45"/>
    <p:sldId id="296" r:id="rId46"/>
    <p:sldId id="298" r:id="rId47"/>
    <p:sldId id="306" r:id="rId48"/>
    <p:sldId id="300" r:id="rId49"/>
    <p:sldId id="301" r:id="rId50"/>
  </p:sldIdLst>
  <p:sldSz cx="9144000" cy="6858000" type="screen4x3"/>
  <p:notesSz cx="7315200" cy="9601200"/>
  <p:defaultTextStyle>
    <a:defPPr>
      <a:defRPr lang="en-US"/>
    </a:defPPr>
    <a:lvl1pPr algn="l" rtl="0" eaLnBrk="0" fontAlgn="base" hangingPunct="0">
      <a:spcBef>
        <a:spcPct val="0"/>
      </a:spcBef>
      <a:spcAft>
        <a:spcPct val="0"/>
      </a:spcAft>
      <a:defRPr kumimoji="1" kern="1200">
        <a:solidFill>
          <a:schemeClr val="hlink"/>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hlink"/>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hlink"/>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hlink"/>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hlink"/>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hlink"/>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hlink"/>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hlink"/>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hlink"/>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84" autoAdjust="0"/>
  </p:normalViewPr>
  <p:slideViewPr>
    <p:cSldViewPr snapToGrid="0">
      <p:cViewPr varScale="1">
        <p:scale>
          <a:sx n="85" d="100"/>
          <a:sy n="85" d="100"/>
        </p:scale>
        <p:origin x="1378"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3" Type="http://schemas.openxmlformats.org/officeDocument/2006/relationships/slide" Target="slides/slide3.xml"/><Relationship Id="rId7" Type="http://schemas.openxmlformats.org/officeDocument/2006/relationships/slide" Target="slides/slide31.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25.xml"/><Relationship Id="rId5" Type="http://schemas.openxmlformats.org/officeDocument/2006/relationships/slide" Target="slides/slide24.xml"/><Relationship Id="rId10" Type="http://schemas.openxmlformats.org/officeDocument/2006/relationships/slide" Target="slides/slide48.xml"/><Relationship Id="rId4" Type="http://schemas.openxmlformats.org/officeDocument/2006/relationships/slide" Target="slides/slide14.xml"/><Relationship Id="rId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1026">
            <a:extLst>
              <a:ext uri="{FF2B5EF4-FFF2-40B4-BE49-F238E27FC236}">
                <a16:creationId xmlns:a16="http://schemas.microsoft.com/office/drawing/2014/main" id="{890D7977-96AE-A8AD-F5A8-53D4A0DDFFA7}"/>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kumimoji="0" sz="1300">
                <a:solidFill>
                  <a:schemeClr val="tx1"/>
                </a:solidFill>
                <a:latin typeface="Helvetica" pitchFamily="34" charset="0"/>
                <a:ea typeface="新細明體" pitchFamily="18" charset="-120"/>
                <a:cs typeface="+mn-cs"/>
              </a:defRPr>
            </a:lvl1pPr>
          </a:lstStyle>
          <a:p>
            <a:pPr>
              <a:defRPr/>
            </a:pPr>
            <a:endParaRPr lang="en-US" altLang="zh-TW"/>
          </a:p>
        </p:txBody>
      </p:sp>
      <p:sp>
        <p:nvSpPr>
          <p:cNvPr id="267267" name="Rectangle 1027">
            <a:extLst>
              <a:ext uri="{FF2B5EF4-FFF2-40B4-BE49-F238E27FC236}">
                <a16:creationId xmlns:a16="http://schemas.microsoft.com/office/drawing/2014/main" id="{F68C0904-50B6-8EB8-4740-2BAFA14A6975}"/>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kumimoji="0" sz="1300">
                <a:solidFill>
                  <a:schemeClr val="tx1"/>
                </a:solidFill>
                <a:latin typeface="Helvetica" pitchFamily="34" charset="0"/>
                <a:ea typeface="新細明體" pitchFamily="18" charset="-120"/>
                <a:cs typeface="+mn-cs"/>
              </a:defRPr>
            </a:lvl1pPr>
          </a:lstStyle>
          <a:p>
            <a:pPr>
              <a:defRPr/>
            </a:pPr>
            <a:endParaRPr lang="en-US" altLang="zh-TW"/>
          </a:p>
        </p:txBody>
      </p:sp>
      <p:sp>
        <p:nvSpPr>
          <p:cNvPr id="267268" name="Rectangle 1028">
            <a:extLst>
              <a:ext uri="{FF2B5EF4-FFF2-40B4-BE49-F238E27FC236}">
                <a16:creationId xmlns:a16="http://schemas.microsoft.com/office/drawing/2014/main" id="{0FE74DBA-B2E3-70DD-6FC7-D7DC30A72983}"/>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kumimoji="0" sz="1300">
                <a:solidFill>
                  <a:schemeClr val="tx1"/>
                </a:solidFill>
                <a:latin typeface="Helvetica" pitchFamily="34" charset="0"/>
                <a:ea typeface="新細明體" pitchFamily="18" charset="-120"/>
                <a:cs typeface="+mn-cs"/>
              </a:defRPr>
            </a:lvl1pPr>
          </a:lstStyle>
          <a:p>
            <a:pPr>
              <a:defRPr/>
            </a:pPr>
            <a:endParaRPr lang="en-US" altLang="zh-TW"/>
          </a:p>
        </p:txBody>
      </p:sp>
      <p:sp>
        <p:nvSpPr>
          <p:cNvPr id="267269" name="Rectangle 1029">
            <a:extLst>
              <a:ext uri="{FF2B5EF4-FFF2-40B4-BE49-F238E27FC236}">
                <a16:creationId xmlns:a16="http://schemas.microsoft.com/office/drawing/2014/main" id="{1B42DD09-116B-4887-986C-0E8FCC193901}"/>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kumimoji="0" sz="1300">
                <a:solidFill>
                  <a:schemeClr val="tx1"/>
                </a:solidFill>
                <a:latin typeface="Helvetica" panose="020B0604020202020204" pitchFamily="34" charset="0"/>
              </a:defRPr>
            </a:lvl1pPr>
          </a:lstStyle>
          <a:p>
            <a:fld id="{15B7EF2D-CF5F-4F26-B9BE-571F9574AC37}"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9D6DC921-860E-2CD2-3B75-631A2115E959}"/>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defTabSz="966788" eaLnBrk="0" hangingPunct="0">
              <a:defRPr kumimoji="0" sz="1300">
                <a:solidFill>
                  <a:schemeClr val="tx1"/>
                </a:solidFill>
                <a:latin typeface="Helvetica" pitchFamily="34" charset="0"/>
                <a:ea typeface="新細明體" pitchFamily="18" charset="-120"/>
                <a:cs typeface="+mn-cs"/>
              </a:defRPr>
            </a:lvl1pPr>
          </a:lstStyle>
          <a:p>
            <a:pPr>
              <a:defRPr/>
            </a:pPr>
            <a:endParaRPr lang="en-US" altLang="zh-TW"/>
          </a:p>
        </p:txBody>
      </p:sp>
      <p:sp>
        <p:nvSpPr>
          <p:cNvPr id="240643" name="Rectangle 3">
            <a:extLst>
              <a:ext uri="{FF2B5EF4-FFF2-40B4-BE49-F238E27FC236}">
                <a16:creationId xmlns:a16="http://schemas.microsoft.com/office/drawing/2014/main" id="{F8C0DB92-039F-70CE-BECE-A26C59662FE7}"/>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defTabSz="966788" eaLnBrk="0" hangingPunct="0">
              <a:defRPr kumimoji="0" sz="1300">
                <a:solidFill>
                  <a:schemeClr val="tx1"/>
                </a:solidFill>
                <a:latin typeface="Helvetica" pitchFamily="34" charset="0"/>
                <a:ea typeface="新細明體" pitchFamily="18" charset="-120"/>
                <a:cs typeface="+mn-cs"/>
              </a:defRPr>
            </a:lvl1pPr>
          </a:lstStyle>
          <a:p>
            <a:pPr>
              <a:defRPr/>
            </a:pPr>
            <a:endParaRPr lang="en-US" altLang="zh-TW"/>
          </a:p>
        </p:txBody>
      </p:sp>
      <p:sp>
        <p:nvSpPr>
          <p:cNvPr id="13316" name="Rectangle 4">
            <a:extLst>
              <a:ext uri="{FF2B5EF4-FFF2-40B4-BE49-F238E27FC236}">
                <a16:creationId xmlns:a16="http://schemas.microsoft.com/office/drawing/2014/main" id="{E6045F30-F3B0-2EDC-AFA2-7FB292B8DAC2}"/>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2DE3F581-3E66-E590-6D5A-83EA27242AEE}"/>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240646" name="Rectangle 6">
            <a:extLst>
              <a:ext uri="{FF2B5EF4-FFF2-40B4-BE49-F238E27FC236}">
                <a16:creationId xmlns:a16="http://schemas.microsoft.com/office/drawing/2014/main" id="{0DA7F500-849A-13A6-F36F-56B53E42CDC6}"/>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eaLnBrk="0" hangingPunct="0">
              <a:defRPr kumimoji="0" sz="1300">
                <a:solidFill>
                  <a:schemeClr val="tx1"/>
                </a:solidFill>
                <a:latin typeface="Helvetica" pitchFamily="34" charset="0"/>
                <a:ea typeface="新細明體" pitchFamily="18" charset="-120"/>
                <a:cs typeface="+mn-cs"/>
              </a:defRPr>
            </a:lvl1pPr>
          </a:lstStyle>
          <a:p>
            <a:pPr>
              <a:defRPr/>
            </a:pPr>
            <a:endParaRPr lang="en-US" altLang="zh-TW"/>
          </a:p>
        </p:txBody>
      </p:sp>
      <p:sp>
        <p:nvSpPr>
          <p:cNvPr id="240647" name="Rectangle 7">
            <a:extLst>
              <a:ext uri="{FF2B5EF4-FFF2-40B4-BE49-F238E27FC236}">
                <a16:creationId xmlns:a16="http://schemas.microsoft.com/office/drawing/2014/main" id="{5FC0FBDA-B6BC-A331-5D4D-46379075506D}"/>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kumimoji="0" sz="1300">
                <a:solidFill>
                  <a:schemeClr val="tx1"/>
                </a:solidFill>
                <a:latin typeface="Helvetica" panose="020B0604020202020204" pitchFamily="34" charset="0"/>
              </a:defRPr>
            </a:lvl1pPr>
          </a:lstStyle>
          <a:p>
            <a:fld id="{38C42042-E727-470F-B0A8-4DB9E8328473}"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0"/>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DEF1BB1-6185-EDAD-833B-CB856ED85D11}"/>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E932739D-2184-0ADD-D47F-1FA8A52DD3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16388" name="灯片编号占位符 3">
            <a:extLst>
              <a:ext uri="{FF2B5EF4-FFF2-40B4-BE49-F238E27FC236}">
                <a16:creationId xmlns:a16="http://schemas.microsoft.com/office/drawing/2014/main" id="{CE19913C-9FC1-F943-C808-DD5865186B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5A068465-FD51-4AE3-AD49-953480CAEB27}" type="slidenum">
              <a:rPr kumimoji="0" lang="zh-TW" altLang="en-US">
                <a:solidFill>
                  <a:schemeClr val="tx1"/>
                </a:solidFill>
                <a:latin typeface="Helvetica" panose="020B0604020202020204" pitchFamily="34" charset="0"/>
              </a:rPr>
              <a:pPr/>
              <a:t>1</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5AD0A2D8-1C0C-650E-6617-3DE6CF3F7078}"/>
              </a:ext>
            </a:extLst>
          </p:cNvPr>
          <p:cNvSpPr>
            <a:spLocks noGrp="1" noRot="1" noChangeAspect="1" noChangeArrowheads="1" noTextEdit="1"/>
          </p:cNvSpPr>
          <p:nvPr>
            <p:ph type="sldImg"/>
          </p:nvPr>
        </p:nvSpPr>
        <p:spPr>
          <a:ln/>
        </p:spPr>
      </p:sp>
      <p:sp>
        <p:nvSpPr>
          <p:cNvPr id="34819" name="备注占位符 2">
            <a:extLst>
              <a:ext uri="{FF2B5EF4-FFF2-40B4-BE49-F238E27FC236}">
                <a16:creationId xmlns:a16="http://schemas.microsoft.com/office/drawing/2014/main" id="{2DA25CEB-AD80-D4A5-76A0-4D1099DB20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34820" name="灯片编号占位符 3">
            <a:extLst>
              <a:ext uri="{FF2B5EF4-FFF2-40B4-BE49-F238E27FC236}">
                <a16:creationId xmlns:a16="http://schemas.microsoft.com/office/drawing/2014/main" id="{645AFEC8-1FD4-E61A-05EA-B0A2BA8872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05F343F5-6973-4904-822A-87FA392B6B22}" type="slidenum">
              <a:rPr kumimoji="0" lang="zh-TW" altLang="en-US">
                <a:solidFill>
                  <a:schemeClr val="tx1"/>
                </a:solidFill>
                <a:latin typeface="Helvetica" panose="020B0604020202020204" pitchFamily="34" charset="0"/>
              </a:rPr>
              <a:pPr/>
              <a:t>10</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A5B15AB2-4A0E-F4E1-2D35-2EAD546B73F6}"/>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97C72625-DCE4-2425-0D15-60C85074AC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36868" name="灯片编号占位符 3">
            <a:extLst>
              <a:ext uri="{FF2B5EF4-FFF2-40B4-BE49-F238E27FC236}">
                <a16:creationId xmlns:a16="http://schemas.microsoft.com/office/drawing/2014/main" id="{8EBD401D-0FC4-ACC2-60CE-6AD3009CEB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C6346FD6-041E-4174-927F-1FB64A359B8E}" type="slidenum">
              <a:rPr kumimoji="0" lang="zh-TW" altLang="en-US">
                <a:solidFill>
                  <a:schemeClr val="tx1"/>
                </a:solidFill>
                <a:latin typeface="Helvetica" panose="020B0604020202020204" pitchFamily="34" charset="0"/>
              </a:rPr>
              <a:pPr/>
              <a:t>11</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132728FB-A5CA-C293-0AFA-E7402C1B0F04}"/>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CC842EE7-8F4E-8573-84B3-2D8E2F49E4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38916" name="灯片编号占位符 3">
            <a:extLst>
              <a:ext uri="{FF2B5EF4-FFF2-40B4-BE49-F238E27FC236}">
                <a16:creationId xmlns:a16="http://schemas.microsoft.com/office/drawing/2014/main" id="{E15C3102-582B-CBA2-5A7D-3BDFC6975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9DA12280-9F4F-46B3-ADA2-41A09F8D3D86}" type="slidenum">
              <a:rPr kumimoji="0" lang="zh-TW" altLang="en-US">
                <a:solidFill>
                  <a:schemeClr val="tx1"/>
                </a:solidFill>
                <a:latin typeface="Helvetica" panose="020B0604020202020204" pitchFamily="34" charset="0"/>
              </a:rPr>
              <a:pPr/>
              <a:t>12</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6C4822EB-963A-7AF9-35C6-1F8798A0A4D9}"/>
              </a:ext>
            </a:extLst>
          </p:cNvPr>
          <p:cNvSpPr>
            <a:spLocks noGrp="1" noRot="1" noChangeAspect="1" noChangeArrowheads="1" noTextEdit="1"/>
          </p:cNvSpPr>
          <p:nvPr>
            <p:ph type="sldImg"/>
          </p:nvPr>
        </p:nvSpPr>
        <p:spPr>
          <a:ln/>
        </p:spPr>
      </p:sp>
      <p:sp>
        <p:nvSpPr>
          <p:cNvPr id="40963" name="备注占位符 2">
            <a:extLst>
              <a:ext uri="{FF2B5EF4-FFF2-40B4-BE49-F238E27FC236}">
                <a16:creationId xmlns:a16="http://schemas.microsoft.com/office/drawing/2014/main" id="{DC992EC6-1470-123E-B5CB-168A588AD6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40964" name="灯片编号占位符 3">
            <a:extLst>
              <a:ext uri="{FF2B5EF4-FFF2-40B4-BE49-F238E27FC236}">
                <a16:creationId xmlns:a16="http://schemas.microsoft.com/office/drawing/2014/main" id="{FBC43A32-CFA2-0EA8-B927-B5A9987BE4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B634F544-43A9-4C24-A976-355F555EBC27}" type="slidenum">
              <a:rPr kumimoji="0" lang="zh-TW" altLang="en-US">
                <a:solidFill>
                  <a:schemeClr val="tx1"/>
                </a:solidFill>
                <a:latin typeface="Helvetica" panose="020B0604020202020204" pitchFamily="34" charset="0"/>
              </a:rPr>
              <a:pPr/>
              <a:t>13</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42E2084B-892C-E460-372A-760D67848365}"/>
              </a:ext>
            </a:extLst>
          </p:cNvPr>
          <p:cNvSpPr>
            <a:spLocks noGrp="1" noRot="1" noChangeAspect="1" noChangeArrowheads="1" noTextEdit="1"/>
          </p:cNvSpPr>
          <p:nvPr>
            <p:ph type="sldImg"/>
          </p:nvPr>
        </p:nvSpPr>
        <p:spPr>
          <a:ln/>
        </p:spPr>
      </p:sp>
      <p:sp>
        <p:nvSpPr>
          <p:cNvPr id="43011" name="备注占位符 2">
            <a:extLst>
              <a:ext uri="{FF2B5EF4-FFF2-40B4-BE49-F238E27FC236}">
                <a16:creationId xmlns:a16="http://schemas.microsoft.com/office/drawing/2014/main" id="{F41A3B1F-5BC8-E854-8184-4A702C8D13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43012" name="灯片编号占位符 3">
            <a:extLst>
              <a:ext uri="{FF2B5EF4-FFF2-40B4-BE49-F238E27FC236}">
                <a16:creationId xmlns:a16="http://schemas.microsoft.com/office/drawing/2014/main" id="{811BC207-FB9F-F8ED-A6C3-C4869397EC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3B6DA289-B8B6-4FD3-A3D1-0428643BE4A2}" type="slidenum">
              <a:rPr kumimoji="0" lang="zh-TW" altLang="en-US">
                <a:solidFill>
                  <a:schemeClr val="tx1"/>
                </a:solidFill>
                <a:latin typeface="Helvetica" panose="020B0604020202020204" pitchFamily="34" charset="0"/>
              </a:rPr>
              <a:pPr/>
              <a:t>14</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14D51B36-D4FE-DAED-2F7F-7E9D6C360319}"/>
              </a:ext>
            </a:extLst>
          </p:cNvPr>
          <p:cNvSpPr>
            <a:spLocks noGrp="1" noRot="1" noChangeAspect="1" noChangeArrowheads="1" noTextEdit="1"/>
          </p:cNvSpPr>
          <p:nvPr>
            <p:ph type="sldImg"/>
          </p:nvPr>
        </p:nvSpPr>
        <p:spPr>
          <a:ln/>
        </p:spPr>
      </p:sp>
      <p:sp>
        <p:nvSpPr>
          <p:cNvPr id="45059" name="备注占位符 2">
            <a:extLst>
              <a:ext uri="{FF2B5EF4-FFF2-40B4-BE49-F238E27FC236}">
                <a16:creationId xmlns:a16="http://schemas.microsoft.com/office/drawing/2014/main" id="{7B96776C-115F-0AF6-0CF8-54D82DA0CE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45060" name="灯片编号占位符 3">
            <a:extLst>
              <a:ext uri="{FF2B5EF4-FFF2-40B4-BE49-F238E27FC236}">
                <a16:creationId xmlns:a16="http://schemas.microsoft.com/office/drawing/2014/main" id="{6316B82E-17E9-CFEF-0B87-87FBDB4E12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198CB791-A1F8-4B03-9857-283C4A10CDE1}" type="slidenum">
              <a:rPr kumimoji="0" lang="zh-TW" altLang="en-US">
                <a:solidFill>
                  <a:schemeClr val="tx1"/>
                </a:solidFill>
                <a:latin typeface="Helvetica" panose="020B0604020202020204" pitchFamily="34" charset="0"/>
              </a:rPr>
              <a:pPr/>
              <a:t>15</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9F694D20-786B-8255-AA63-366D429B4573}"/>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9270F386-C017-0E11-1E93-2A989ED597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47108" name="灯片编号占位符 3">
            <a:extLst>
              <a:ext uri="{FF2B5EF4-FFF2-40B4-BE49-F238E27FC236}">
                <a16:creationId xmlns:a16="http://schemas.microsoft.com/office/drawing/2014/main" id="{A4B3E99E-C1C4-53C0-C99B-314846262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E7648D21-6B78-4342-844B-BBBDCDF3B90D}" type="slidenum">
              <a:rPr kumimoji="0" lang="zh-TW" altLang="en-US">
                <a:solidFill>
                  <a:schemeClr val="tx1"/>
                </a:solidFill>
                <a:latin typeface="Helvetica" panose="020B0604020202020204" pitchFamily="34" charset="0"/>
              </a:rPr>
              <a:pPr/>
              <a:t>16</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FCBECF81-95E1-BE2D-D0B9-6321A597D929}"/>
              </a:ext>
            </a:extLst>
          </p:cNvPr>
          <p:cNvSpPr>
            <a:spLocks noGrp="1" noRot="1" noChangeAspect="1" noChangeArrowheads="1" noTextEdit="1"/>
          </p:cNvSpPr>
          <p:nvPr>
            <p:ph type="sldImg"/>
          </p:nvPr>
        </p:nvSpPr>
        <p:spPr>
          <a:ln/>
        </p:spPr>
      </p:sp>
      <p:sp>
        <p:nvSpPr>
          <p:cNvPr id="49155" name="备注占位符 2">
            <a:extLst>
              <a:ext uri="{FF2B5EF4-FFF2-40B4-BE49-F238E27FC236}">
                <a16:creationId xmlns:a16="http://schemas.microsoft.com/office/drawing/2014/main" id="{B9BCE40F-7E08-F833-A174-C0EED101CF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49156" name="灯片编号占位符 3">
            <a:extLst>
              <a:ext uri="{FF2B5EF4-FFF2-40B4-BE49-F238E27FC236}">
                <a16:creationId xmlns:a16="http://schemas.microsoft.com/office/drawing/2014/main" id="{50196097-713B-09D0-4432-D352381DA1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24A9F403-2A45-4738-BDDD-5BCE845E3530}" type="slidenum">
              <a:rPr kumimoji="0" lang="zh-TW" altLang="en-US">
                <a:solidFill>
                  <a:schemeClr val="tx1"/>
                </a:solidFill>
                <a:latin typeface="Helvetica" panose="020B0604020202020204" pitchFamily="34" charset="0"/>
              </a:rPr>
              <a:pPr/>
              <a:t>17</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9B6B87E2-A68D-EDCA-0BAF-07CA2E544FFB}"/>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11ADA9C6-1909-E717-1CD7-9387E54A99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51204" name="灯片编号占位符 3">
            <a:extLst>
              <a:ext uri="{FF2B5EF4-FFF2-40B4-BE49-F238E27FC236}">
                <a16:creationId xmlns:a16="http://schemas.microsoft.com/office/drawing/2014/main" id="{8EAE6C9E-16D5-14B4-17FD-30B871FBCB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19D741C9-E8C7-42C6-B63F-7752DC9C1A5C}" type="slidenum">
              <a:rPr kumimoji="0" lang="zh-TW" altLang="en-US">
                <a:solidFill>
                  <a:schemeClr val="tx1"/>
                </a:solidFill>
                <a:latin typeface="Helvetica" panose="020B0604020202020204" pitchFamily="34" charset="0"/>
              </a:rPr>
              <a:pPr/>
              <a:t>18</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7E66FF79-42AB-9283-7422-85CBF18F918C}"/>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32AE3F4B-E692-2954-62EA-224DCDABA4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53252" name="灯片编号占位符 3">
            <a:extLst>
              <a:ext uri="{FF2B5EF4-FFF2-40B4-BE49-F238E27FC236}">
                <a16:creationId xmlns:a16="http://schemas.microsoft.com/office/drawing/2014/main" id="{DB084FC0-3D7E-7C87-AD50-3C14156A6A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3D96D454-2DB4-447B-9FAC-BD8C4956B0D5}" type="slidenum">
              <a:rPr kumimoji="0" lang="zh-TW" altLang="en-US">
                <a:solidFill>
                  <a:schemeClr val="tx1"/>
                </a:solidFill>
                <a:latin typeface="Helvetica" panose="020B0604020202020204" pitchFamily="34" charset="0"/>
              </a:rPr>
              <a:pPr/>
              <a:t>19</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945CFB0B-9C6E-6B09-E080-989FEA3C7CE0}"/>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4D56F9E7-5494-AF59-5FEF-1F5A7CF5B8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8436" name="灯片编号占位符 3">
            <a:extLst>
              <a:ext uri="{FF2B5EF4-FFF2-40B4-BE49-F238E27FC236}">
                <a16:creationId xmlns:a16="http://schemas.microsoft.com/office/drawing/2014/main" id="{3FE22A22-A8CC-15EE-3507-74BE597C5E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F9620239-DA2D-4804-B407-3671FD5934D1}" type="slidenum">
              <a:rPr kumimoji="0" lang="zh-TW" altLang="en-US">
                <a:solidFill>
                  <a:schemeClr val="tx1"/>
                </a:solidFill>
                <a:latin typeface="Helvetica" panose="020B0604020202020204" pitchFamily="34" charset="0"/>
              </a:rPr>
              <a:pPr/>
              <a:t>2</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BDBFE231-1583-30B9-B657-1FC1D3729CD6}"/>
              </a:ext>
            </a:extLst>
          </p:cNvPr>
          <p:cNvSpPr>
            <a:spLocks noGrp="1" noRot="1" noChangeAspect="1" noChangeArrowheads="1" noTextEdit="1"/>
          </p:cNvSpPr>
          <p:nvPr>
            <p:ph type="sldImg"/>
          </p:nvPr>
        </p:nvSpPr>
        <p:spPr>
          <a:ln/>
        </p:spPr>
      </p:sp>
      <p:sp>
        <p:nvSpPr>
          <p:cNvPr id="55299" name="备注占位符 2">
            <a:extLst>
              <a:ext uri="{FF2B5EF4-FFF2-40B4-BE49-F238E27FC236}">
                <a16:creationId xmlns:a16="http://schemas.microsoft.com/office/drawing/2014/main" id="{2607BD8C-1CDC-1D69-D908-B95C15E9F4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55300" name="灯片编号占位符 3">
            <a:extLst>
              <a:ext uri="{FF2B5EF4-FFF2-40B4-BE49-F238E27FC236}">
                <a16:creationId xmlns:a16="http://schemas.microsoft.com/office/drawing/2014/main" id="{020CC589-F332-D048-C125-29348E4C8F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8B7069A7-44CC-4064-BE2A-EFC3C3D2F98B}" type="slidenum">
              <a:rPr kumimoji="0" lang="zh-TW" altLang="en-US">
                <a:solidFill>
                  <a:schemeClr val="tx1"/>
                </a:solidFill>
                <a:latin typeface="Helvetica" panose="020B0604020202020204" pitchFamily="34" charset="0"/>
              </a:rPr>
              <a:pPr/>
              <a:t>20</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6B845F63-BA18-47F2-1102-8C5CFEFFB31C}"/>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5E0FB58F-043E-742C-01CE-8CB2E1ED58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57348" name="灯片编号占位符 3">
            <a:extLst>
              <a:ext uri="{FF2B5EF4-FFF2-40B4-BE49-F238E27FC236}">
                <a16:creationId xmlns:a16="http://schemas.microsoft.com/office/drawing/2014/main" id="{B515BB84-AA30-B063-FFFB-AF21F1880B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01576017-5D99-43DF-AAA9-7762F29DBEA4}" type="slidenum">
              <a:rPr kumimoji="0" lang="zh-TW" altLang="en-US">
                <a:solidFill>
                  <a:schemeClr val="tx1"/>
                </a:solidFill>
                <a:latin typeface="Helvetica" panose="020B0604020202020204" pitchFamily="34" charset="0"/>
              </a:rPr>
              <a:pPr/>
              <a:t>21</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5FC651B8-FB34-07D1-2A50-5401CE2E0DE9}"/>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72496EB3-9020-2EE3-2B37-39978B2889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59396" name="灯片编号占位符 3">
            <a:extLst>
              <a:ext uri="{FF2B5EF4-FFF2-40B4-BE49-F238E27FC236}">
                <a16:creationId xmlns:a16="http://schemas.microsoft.com/office/drawing/2014/main" id="{A7076D28-DEE0-6806-5929-EEDE996C58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A2DFB2AD-E82B-45AA-98E9-32CF0485E39C}" type="slidenum">
              <a:rPr kumimoji="0" lang="zh-TW" altLang="en-US">
                <a:solidFill>
                  <a:schemeClr val="tx1"/>
                </a:solidFill>
                <a:latin typeface="Helvetica" panose="020B0604020202020204" pitchFamily="34" charset="0"/>
              </a:rPr>
              <a:pPr/>
              <a:t>22</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8C6FDC0C-4D38-59B5-37C5-F0414AB774A3}"/>
              </a:ext>
            </a:extLst>
          </p:cNvPr>
          <p:cNvSpPr>
            <a:spLocks noGrp="1" noRot="1" noChangeAspect="1" noChangeArrowheads="1" noTextEdit="1"/>
          </p:cNvSpPr>
          <p:nvPr>
            <p:ph type="sldImg"/>
          </p:nvPr>
        </p:nvSpPr>
        <p:spPr>
          <a:ln/>
        </p:spPr>
      </p:sp>
      <p:sp>
        <p:nvSpPr>
          <p:cNvPr id="61443" name="备注占位符 2">
            <a:extLst>
              <a:ext uri="{FF2B5EF4-FFF2-40B4-BE49-F238E27FC236}">
                <a16:creationId xmlns:a16="http://schemas.microsoft.com/office/drawing/2014/main" id="{66082362-D04A-6089-A746-02DB9941E7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61444" name="灯片编号占位符 3">
            <a:extLst>
              <a:ext uri="{FF2B5EF4-FFF2-40B4-BE49-F238E27FC236}">
                <a16:creationId xmlns:a16="http://schemas.microsoft.com/office/drawing/2014/main" id="{28720144-5B19-B3A6-2413-FA5BC0A178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73644E0F-AA4C-4E0A-A420-A7ABF5CC269B}" type="slidenum">
              <a:rPr kumimoji="0" lang="zh-TW" altLang="en-US">
                <a:solidFill>
                  <a:schemeClr val="tx1"/>
                </a:solidFill>
                <a:latin typeface="Helvetica" panose="020B0604020202020204" pitchFamily="34" charset="0"/>
              </a:rPr>
              <a:pPr/>
              <a:t>23</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21895617-9047-27DA-4AC5-46B83AD0D800}"/>
              </a:ext>
            </a:extLst>
          </p:cNvPr>
          <p:cNvSpPr>
            <a:spLocks noGrp="1" noRot="1" noChangeAspect="1" noChangeArrowheads="1" noTextEdit="1"/>
          </p:cNvSpPr>
          <p:nvPr>
            <p:ph type="sldImg"/>
          </p:nvPr>
        </p:nvSpPr>
        <p:spPr>
          <a:ln/>
        </p:spPr>
      </p:sp>
      <p:sp>
        <p:nvSpPr>
          <p:cNvPr id="64515" name="备注占位符 2">
            <a:extLst>
              <a:ext uri="{FF2B5EF4-FFF2-40B4-BE49-F238E27FC236}">
                <a16:creationId xmlns:a16="http://schemas.microsoft.com/office/drawing/2014/main" id="{E60CC484-8005-1DEF-419C-ABE24FB66B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p:txBody>
      </p:sp>
      <p:sp>
        <p:nvSpPr>
          <p:cNvPr id="64516" name="灯片编号占位符 3">
            <a:extLst>
              <a:ext uri="{FF2B5EF4-FFF2-40B4-BE49-F238E27FC236}">
                <a16:creationId xmlns:a16="http://schemas.microsoft.com/office/drawing/2014/main" id="{C4BD7759-B501-1BF5-8D92-8992BDA052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9698CE5C-C90A-4CAA-A131-A9D966A86CFC}" type="slidenum">
              <a:rPr kumimoji="0" lang="zh-TW" altLang="en-US">
                <a:solidFill>
                  <a:schemeClr val="tx1"/>
                </a:solidFill>
                <a:latin typeface="Helvetica" panose="020B0604020202020204" pitchFamily="34" charset="0"/>
              </a:rPr>
              <a:pPr/>
              <a:t>25</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647FCEA9-2C5F-66AE-86EA-D853F600D41E}"/>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B31FD42A-54AD-933A-D731-2372EEC098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66564" name="灯片编号占位符 3">
            <a:extLst>
              <a:ext uri="{FF2B5EF4-FFF2-40B4-BE49-F238E27FC236}">
                <a16:creationId xmlns:a16="http://schemas.microsoft.com/office/drawing/2014/main" id="{273E2567-7EB0-665F-31F4-209F1ADEDB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5CC87CFF-DC25-4B19-B486-9C7DCDC42751}" type="slidenum">
              <a:rPr kumimoji="0" lang="zh-TW" altLang="en-US">
                <a:solidFill>
                  <a:schemeClr val="tx1"/>
                </a:solidFill>
                <a:latin typeface="Helvetica" panose="020B0604020202020204" pitchFamily="34" charset="0"/>
              </a:rPr>
              <a:pPr/>
              <a:t>26</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80E9C872-0907-A24A-2C86-FF96AFD76352}"/>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AF7C8E59-CA6C-AB48-6662-7873B401CE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68612" name="灯片编号占位符 3">
            <a:extLst>
              <a:ext uri="{FF2B5EF4-FFF2-40B4-BE49-F238E27FC236}">
                <a16:creationId xmlns:a16="http://schemas.microsoft.com/office/drawing/2014/main" id="{59450DDF-792B-9810-8A42-5337D352CC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8E2D2F42-53FA-4837-B652-38D7AD6624E6}" type="slidenum">
              <a:rPr kumimoji="0" lang="zh-TW" altLang="en-US">
                <a:solidFill>
                  <a:schemeClr val="tx1"/>
                </a:solidFill>
                <a:latin typeface="Helvetica" panose="020B0604020202020204" pitchFamily="34" charset="0"/>
              </a:rPr>
              <a:pPr/>
              <a:t>27</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6F621AD1-7CED-7044-1739-F91CF7F32242}"/>
              </a:ext>
            </a:extLst>
          </p:cNvPr>
          <p:cNvSpPr>
            <a:spLocks noGrp="1" noRot="1" noChangeAspect="1" noChangeArrowheads="1" noTextEdit="1"/>
          </p:cNvSpPr>
          <p:nvPr>
            <p:ph type="sldImg"/>
          </p:nvPr>
        </p:nvSpPr>
        <p:spPr>
          <a:ln/>
        </p:spPr>
      </p:sp>
      <p:sp>
        <p:nvSpPr>
          <p:cNvPr id="70659" name="备注占位符 2">
            <a:extLst>
              <a:ext uri="{FF2B5EF4-FFF2-40B4-BE49-F238E27FC236}">
                <a16:creationId xmlns:a16="http://schemas.microsoft.com/office/drawing/2014/main" id="{4987CD26-2626-7639-4D2B-FEE2CD9D25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70660" name="灯片编号占位符 3">
            <a:extLst>
              <a:ext uri="{FF2B5EF4-FFF2-40B4-BE49-F238E27FC236}">
                <a16:creationId xmlns:a16="http://schemas.microsoft.com/office/drawing/2014/main" id="{50BE7BB1-6F24-82F7-1CA2-D884FF825F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D84F9B13-6CD0-47FE-83FC-9304C4566E36}" type="slidenum">
              <a:rPr kumimoji="0" lang="zh-TW" altLang="en-US">
                <a:solidFill>
                  <a:schemeClr val="tx1"/>
                </a:solidFill>
                <a:latin typeface="Helvetica" panose="020B0604020202020204" pitchFamily="34" charset="0"/>
              </a:rPr>
              <a:pPr/>
              <a:t>28</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695AA60A-CC68-2C5D-0438-DE019DF4AE41}"/>
              </a:ext>
            </a:extLst>
          </p:cNvPr>
          <p:cNvSpPr>
            <a:spLocks noGrp="1" noRot="1" noChangeAspect="1" noChangeArrowheads="1" noTextEdit="1"/>
          </p:cNvSpPr>
          <p:nvPr>
            <p:ph type="sldImg"/>
          </p:nvPr>
        </p:nvSpPr>
        <p:spPr>
          <a:ln/>
        </p:spPr>
      </p:sp>
      <p:sp>
        <p:nvSpPr>
          <p:cNvPr id="72707" name="备注占位符 2">
            <a:extLst>
              <a:ext uri="{FF2B5EF4-FFF2-40B4-BE49-F238E27FC236}">
                <a16:creationId xmlns:a16="http://schemas.microsoft.com/office/drawing/2014/main" id="{A412C591-88DE-BDBC-E794-598888C4A2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p:txBody>
      </p:sp>
      <p:sp>
        <p:nvSpPr>
          <p:cNvPr id="72708" name="灯片编号占位符 3">
            <a:extLst>
              <a:ext uri="{FF2B5EF4-FFF2-40B4-BE49-F238E27FC236}">
                <a16:creationId xmlns:a16="http://schemas.microsoft.com/office/drawing/2014/main" id="{846D3136-D56F-0800-DBFC-FA727483C8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22B07FD4-B165-43B7-B8E8-3A037176E1FF}" type="slidenum">
              <a:rPr kumimoji="0" lang="zh-TW" altLang="en-US">
                <a:solidFill>
                  <a:schemeClr val="tx1"/>
                </a:solidFill>
                <a:latin typeface="Helvetica" panose="020B0604020202020204" pitchFamily="34" charset="0"/>
              </a:rPr>
              <a:pPr/>
              <a:t>29</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C1555D1D-39C9-8FD8-09C6-7FCA3859A428}"/>
              </a:ext>
            </a:extLst>
          </p:cNvPr>
          <p:cNvSpPr>
            <a:spLocks noGrp="1" noRot="1" noChangeAspect="1" noTextEdit="1"/>
          </p:cNvSpPr>
          <p:nvPr>
            <p:ph type="sldImg"/>
          </p:nvPr>
        </p:nvSpPr>
        <p:spPr>
          <a:ln/>
        </p:spPr>
      </p:sp>
      <p:sp>
        <p:nvSpPr>
          <p:cNvPr id="74755" name="备注占位符 2">
            <a:extLst>
              <a:ext uri="{FF2B5EF4-FFF2-40B4-BE49-F238E27FC236}">
                <a16:creationId xmlns:a16="http://schemas.microsoft.com/office/drawing/2014/main" id="{7374AD02-1BFA-BF7D-7E9A-482CE4D183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74756" name="灯片编号占位符 3">
            <a:extLst>
              <a:ext uri="{FF2B5EF4-FFF2-40B4-BE49-F238E27FC236}">
                <a16:creationId xmlns:a16="http://schemas.microsoft.com/office/drawing/2014/main" id="{3554E2FD-BC16-4832-38CB-949ED345FE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30198653-115E-4CFB-AD5C-F7DABFDCAEE0}" type="slidenum">
              <a:rPr kumimoji="0" lang="zh-TW" altLang="en-US">
                <a:solidFill>
                  <a:schemeClr val="tx1"/>
                </a:solidFill>
                <a:latin typeface="Helvetica" panose="020B0604020202020204" pitchFamily="34" charset="0"/>
              </a:rPr>
              <a:pPr/>
              <a:t>30</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24FDA4C1-8869-B26D-9B8F-3365C8F5AF15}"/>
              </a:ext>
            </a:extLst>
          </p:cNvPr>
          <p:cNvSpPr>
            <a:spLocks noGrp="1" noRot="1" noChangeAspect="1" noChangeArrowheads="1" noTextEdit="1"/>
          </p:cNvSpPr>
          <p:nvPr>
            <p:ph type="sldImg"/>
          </p:nvPr>
        </p:nvSpPr>
        <p:spPr>
          <a:ln/>
        </p:spPr>
      </p:sp>
      <p:sp>
        <p:nvSpPr>
          <p:cNvPr id="20483" name="备注占位符 2">
            <a:extLst>
              <a:ext uri="{FF2B5EF4-FFF2-40B4-BE49-F238E27FC236}">
                <a16:creationId xmlns:a16="http://schemas.microsoft.com/office/drawing/2014/main" id="{C4A3B34F-9232-74B2-F303-632432511E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0484" name="灯片编号占位符 3">
            <a:extLst>
              <a:ext uri="{FF2B5EF4-FFF2-40B4-BE49-F238E27FC236}">
                <a16:creationId xmlns:a16="http://schemas.microsoft.com/office/drawing/2014/main" id="{A9372F8B-0545-0E31-87E1-A2170145F1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1DF60319-46A1-41E5-A203-24D9CA652F9E}" type="slidenum">
              <a:rPr kumimoji="0" lang="zh-TW" altLang="en-US">
                <a:solidFill>
                  <a:schemeClr val="tx1"/>
                </a:solidFill>
                <a:latin typeface="Helvetica" panose="020B0604020202020204" pitchFamily="34" charset="0"/>
              </a:rPr>
              <a:pPr/>
              <a:t>3</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A6A7D4E6-CFFD-EC42-A5EF-0B65A9DC8BAD}"/>
              </a:ext>
            </a:extLst>
          </p:cNvPr>
          <p:cNvSpPr>
            <a:spLocks noGrp="1" noRot="1" noChangeAspect="1" noChangeArrowheads="1" noTextEdit="1"/>
          </p:cNvSpPr>
          <p:nvPr>
            <p:ph type="sldImg"/>
          </p:nvPr>
        </p:nvSpPr>
        <p:spPr>
          <a:ln/>
        </p:spPr>
      </p:sp>
      <p:sp>
        <p:nvSpPr>
          <p:cNvPr id="76803" name="备注占位符 2">
            <a:extLst>
              <a:ext uri="{FF2B5EF4-FFF2-40B4-BE49-F238E27FC236}">
                <a16:creationId xmlns:a16="http://schemas.microsoft.com/office/drawing/2014/main" id="{2024F762-E03B-AD17-10A9-B793B68FE1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76804" name="灯片编号占位符 3">
            <a:extLst>
              <a:ext uri="{FF2B5EF4-FFF2-40B4-BE49-F238E27FC236}">
                <a16:creationId xmlns:a16="http://schemas.microsoft.com/office/drawing/2014/main" id="{5F6D9657-D96A-8725-89BC-C9E19B6A28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83A7FE77-86C2-4F62-AE5B-278417C31672}" type="slidenum">
              <a:rPr kumimoji="0" lang="zh-TW" altLang="en-US">
                <a:solidFill>
                  <a:schemeClr val="tx1"/>
                </a:solidFill>
                <a:latin typeface="Helvetica" panose="020B0604020202020204" pitchFamily="34" charset="0"/>
              </a:rPr>
              <a:pPr/>
              <a:t>31</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CEE2511B-CEBF-4817-CB12-710B8CF8DB8E}"/>
              </a:ext>
            </a:extLst>
          </p:cNvPr>
          <p:cNvSpPr>
            <a:spLocks noGrp="1" noRot="1" noChangeAspect="1" noChangeArrowheads="1" noTextEdit="1"/>
          </p:cNvSpPr>
          <p:nvPr>
            <p:ph type="sldImg"/>
          </p:nvPr>
        </p:nvSpPr>
        <p:spPr>
          <a:ln/>
        </p:spPr>
      </p:sp>
      <p:sp>
        <p:nvSpPr>
          <p:cNvPr id="78851" name="备注占位符 2">
            <a:extLst>
              <a:ext uri="{FF2B5EF4-FFF2-40B4-BE49-F238E27FC236}">
                <a16:creationId xmlns:a16="http://schemas.microsoft.com/office/drawing/2014/main" id="{2E03A894-FC18-682B-9913-BD2DC6AE68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78852" name="灯片编号占位符 3">
            <a:extLst>
              <a:ext uri="{FF2B5EF4-FFF2-40B4-BE49-F238E27FC236}">
                <a16:creationId xmlns:a16="http://schemas.microsoft.com/office/drawing/2014/main" id="{21F54650-F198-FDCB-7CB9-1D9341AB85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8C456D25-1431-4F7E-B7FA-A866C15A65FF}" type="slidenum">
              <a:rPr kumimoji="0" lang="zh-TW" altLang="en-US">
                <a:solidFill>
                  <a:schemeClr val="tx1"/>
                </a:solidFill>
                <a:latin typeface="Helvetica" panose="020B0604020202020204" pitchFamily="34" charset="0"/>
              </a:rPr>
              <a:pPr/>
              <a:t>32</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9693AC8E-2FDC-C9C9-64D7-357388B9B6D2}"/>
              </a:ext>
            </a:extLst>
          </p:cNvPr>
          <p:cNvSpPr>
            <a:spLocks noGrp="1" noRot="1" noChangeAspect="1" noTextEdit="1"/>
          </p:cNvSpPr>
          <p:nvPr>
            <p:ph type="sldImg"/>
          </p:nvPr>
        </p:nvSpPr>
        <p:spPr>
          <a:ln/>
        </p:spPr>
      </p:sp>
      <p:sp>
        <p:nvSpPr>
          <p:cNvPr id="81923" name="备注占位符 2">
            <a:extLst>
              <a:ext uri="{FF2B5EF4-FFF2-40B4-BE49-F238E27FC236}">
                <a16:creationId xmlns:a16="http://schemas.microsoft.com/office/drawing/2014/main" id="{E12DFA96-49B5-D3E4-C018-0433548652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81924" name="灯片编号占位符 3">
            <a:extLst>
              <a:ext uri="{FF2B5EF4-FFF2-40B4-BE49-F238E27FC236}">
                <a16:creationId xmlns:a16="http://schemas.microsoft.com/office/drawing/2014/main" id="{6EFF83BC-D0EC-FDC6-5E45-C4F91C4A8C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91ABDBF6-ABD9-4647-B99C-6017682357A0}" type="slidenum">
              <a:rPr kumimoji="0" lang="zh-TW" altLang="en-US">
                <a:solidFill>
                  <a:schemeClr val="tx1"/>
                </a:solidFill>
                <a:latin typeface="Helvetica" panose="020B0604020202020204" pitchFamily="34" charset="0"/>
              </a:rPr>
              <a:pPr/>
              <a:t>34</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AFFEC62E-91DA-CA97-D26D-72380E412289}"/>
              </a:ext>
            </a:extLst>
          </p:cNvPr>
          <p:cNvSpPr>
            <a:spLocks noGrp="1" noRot="1" noChangeAspect="1" noTextEdit="1"/>
          </p:cNvSpPr>
          <p:nvPr>
            <p:ph type="sldImg"/>
          </p:nvPr>
        </p:nvSpPr>
        <p:spPr>
          <a:ln/>
        </p:spPr>
      </p:sp>
      <p:sp>
        <p:nvSpPr>
          <p:cNvPr id="83971" name="备注占位符 2">
            <a:extLst>
              <a:ext uri="{FF2B5EF4-FFF2-40B4-BE49-F238E27FC236}">
                <a16:creationId xmlns:a16="http://schemas.microsoft.com/office/drawing/2014/main" id="{5BD82D94-7572-E164-E995-B52D11A51B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p:txBody>
      </p:sp>
      <p:sp>
        <p:nvSpPr>
          <p:cNvPr id="83972" name="灯片编号占位符 3">
            <a:extLst>
              <a:ext uri="{FF2B5EF4-FFF2-40B4-BE49-F238E27FC236}">
                <a16:creationId xmlns:a16="http://schemas.microsoft.com/office/drawing/2014/main" id="{BBCD01EA-B07D-393A-5EED-F5F5E31157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54FFB812-55AE-4051-A7BE-D8809DA8701E}" type="slidenum">
              <a:rPr kumimoji="0" lang="zh-TW" altLang="en-US">
                <a:solidFill>
                  <a:schemeClr val="tx1"/>
                </a:solidFill>
                <a:latin typeface="Helvetica" panose="020B0604020202020204" pitchFamily="34" charset="0"/>
              </a:rPr>
              <a:pPr/>
              <a:t>35</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208A5291-F7AA-2C82-D33B-433DBF3EA1D1}"/>
              </a:ext>
            </a:extLst>
          </p:cNvPr>
          <p:cNvSpPr>
            <a:spLocks noGrp="1" noRot="1" noChangeAspect="1" noChangeArrowheads="1" noTextEdit="1"/>
          </p:cNvSpPr>
          <p:nvPr>
            <p:ph type="sldImg"/>
          </p:nvPr>
        </p:nvSpPr>
        <p:spPr>
          <a:ln/>
        </p:spPr>
      </p:sp>
      <p:sp>
        <p:nvSpPr>
          <p:cNvPr id="86019" name="备注占位符 2">
            <a:extLst>
              <a:ext uri="{FF2B5EF4-FFF2-40B4-BE49-F238E27FC236}">
                <a16:creationId xmlns:a16="http://schemas.microsoft.com/office/drawing/2014/main" id="{1E9061EB-E0FB-7306-2A67-BE91B462CF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86020" name="灯片编号占位符 3">
            <a:extLst>
              <a:ext uri="{FF2B5EF4-FFF2-40B4-BE49-F238E27FC236}">
                <a16:creationId xmlns:a16="http://schemas.microsoft.com/office/drawing/2014/main" id="{442EEF31-BB20-A3AF-9995-02ED0C4445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59C64CBA-E1C6-41F8-8CC3-617B7C1DA78D}" type="slidenum">
              <a:rPr kumimoji="0" lang="zh-TW" altLang="en-US">
                <a:solidFill>
                  <a:schemeClr val="tx1"/>
                </a:solidFill>
                <a:latin typeface="Helvetica" panose="020B0604020202020204" pitchFamily="34" charset="0"/>
              </a:rPr>
              <a:pPr/>
              <a:t>36</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9DA08DB6-D318-98D4-36C4-21E17C692D98}"/>
              </a:ext>
            </a:extLst>
          </p:cNvPr>
          <p:cNvSpPr>
            <a:spLocks noGrp="1" noRot="1" noChangeAspect="1" noChangeArrowheads="1" noTextEdit="1"/>
          </p:cNvSpPr>
          <p:nvPr>
            <p:ph type="sldImg"/>
          </p:nvPr>
        </p:nvSpPr>
        <p:spPr>
          <a:ln/>
        </p:spPr>
      </p:sp>
      <p:sp>
        <p:nvSpPr>
          <p:cNvPr id="88067" name="备注占位符 2">
            <a:extLst>
              <a:ext uri="{FF2B5EF4-FFF2-40B4-BE49-F238E27FC236}">
                <a16:creationId xmlns:a16="http://schemas.microsoft.com/office/drawing/2014/main" id="{8E286E09-4DF5-E3CD-C657-798E36BC69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88068" name="灯片编号占位符 3">
            <a:extLst>
              <a:ext uri="{FF2B5EF4-FFF2-40B4-BE49-F238E27FC236}">
                <a16:creationId xmlns:a16="http://schemas.microsoft.com/office/drawing/2014/main" id="{5871654A-A723-E971-215B-EBB6AA7B0B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045C5DA1-3C70-4423-9BFA-8116887FBA54}" type="slidenum">
              <a:rPr kumimoji="0" lang="zh-TW" altLang="en-US">
                <a:solidFill>
                  <a:schemeClr val="tx1"/>
                </a:solidFill>
                <a:latin typeface="Helvetica" panose="020B0604020202020204" pitchFamily="34" charset="0"/>
              </a:rPr>
              <a:pPr/>
              <a:t>37</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82DB8B5D-76AB-2A4A-424C-F27EA03727F7}"/>
              </a:ext>
            </a:extLst>
          </p:cNvPr>
          <p:cNvSpPr>
            <a:spLocks noGrp="1" noRot="1" noChangeAspect="1" noTextEdit="1"/>
          </p:cNvSpPr>
          <p:nvPr>
            <p:ph type="sldImg"/>
          </p:nvPr>
        </p:nvSpPr>
        <p:spPr>
          <a:ln/>
        </p:spPr>
      </p:sp>
      <p:sp>
        <p:nvSpPr>
          <p:cNvPr id="90115" name="备注占位符 2">
            <a:extLst>
              <a:ext uri="{FF2B5EF4-FFF2-40B4-BE49-F238E27FC236}">
                <a16:creationId xmlns:a16="http://schemas.microsoft.com/office/drawing/2014/main" id="{1F3ACDFD-9F42-1128-79C8-9E9FDB9338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90116" name="灯片编号占位符 3">
            <a:extLst>
              <a:ext uri="{FF2B5EF4-FFF2-40B4-BE49-F238E27FC236}">
                <a16:creationId xmlns:a16="http://schemas.microsoft.com/office/drawing/2014/main" id="{5B80C658-03B3-D32D-50A6-304FEF34EC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FFD05B0B-E0F3-45B5-B092-24B8F0744591}" type="slidenum">
              <a:rPr kumimoji="0" lang="zh-TW" altLang="en-US">
                <a:solidFill>
                  <a:schemeClr val="tx1"/>
                </a:solidFill>
                <a:latin typeface="Helvetica" panose="020B0604020202020204" pitchFamily="34" charset="0"/>
              </a:rPr>
              <a:pPr/>
              <a:t>38</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0AAEB241-1ECC-3D07-FED6-EBAFEEA9314D}"/>
              </a:ext>
            </a:extLst>
          </p:cNvPr>
          <p:cNvSpPr>
            <a:spLocks noGrp="1" noRot="1" noChangeAspect="1" noChangeArrowheads="1" noTextEdit="1"/>
          </p:cNvSpPr>
          <p:nvPr>
            <p:ph type="sldImg"/>
          </p:nvPr>
        </p:nvSpPr>
        <p:spPr>
          <a:ln/>
        </p:spPr>
      </p:sp>
      <p:sp>
        <p:nvSpPr>
          <p:cNvPr id="92163" name="备注占位符 2">
            <a:extLst>
              <a:ext uri="{FF2B5EF4-FFF2-40B4-BE49-F238E27FC236}">
                <a16:creationId xmlns:a16="http://schemas.microsoft.com/office/drawing/2014/main" id="{9B49325E-EDFA-492D-C09F-06A051B22E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92164" name="灯片编号占位符 3">
            <a:extLst>
              <a:ext uri="{FF2B5EF4-FFF2-40B4-BE49-F238E27FC236}">
                <a16:creationId xmlns:a16="http://schemas.microsoft.com/office/drawing/2014/main" id="{BF307149-7B3D-6D0D-4D46-0FCB5F5590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F8475A57-F653-4FD2-B6E7-D6FBA3ECD8F8}" type="slidenum">
              <a:rPr kumimoji="0" lang="zh-TW" altLang="en-US">
                <a:solidFill>
                  <a:schemeClr val="tx1"/>
                </a:solidFill>
                <a:latin typeface="Helvetica" panose="020B0604020202020204" pitchFamily="34" charset="0"/>
              </a:rPr>
              <a:pPr/>
              <a:t>39</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99AAC784-E794-9FFF-B70C-D0A2BC97302B}"/>
              </a:ext>
            </a:extLst>
          </p:cNvPr>
          <p:cNvSpPr>
            <a:spLocks noGrp="1" noRot="1" noChangeAspect="1" noTextEdit="1"/>
          </p:cNvSpPr>
          <p:nvPr>
            <p:ph type="sldImg"/>
          </p:nvPr>
        </p:nvSpPr>
        <p:spPr>
          <a:ln/>
        </p:spPr>
      </p:sp>
      <p:sp>
        <p:nvSpPr>
          <p:cNvPr id="94211" name="备注占位符 2">
            <a:extLst>
              <a:ext uri="{FF2B5EF4-FFF2-40B4-BE49-F238E27FC236}">
                <a16:creationId xmlns:a16="http://schemas.microsoft.com/office/drawing/2014/main" id="{FFC5F16B-BCA3-9018-A6DD-DEB05D725C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94212" name="灯片编号占位符 3">
            <a:extLst>
              <a:ext uri="{FF2B5EF4-FFF2-40B4-BE49-F238E27FC236}">
                <a16:creationId xmlns:a16="http://schemas.microsoft.com/office/drawing/2014/main" id="{2C1D63B7-8B8A-4AC9-15F1-8A3301950B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D9AE7B95-58AA-47AA-B2D3-2FF021B2B33E}" type="slidenum">
              <a:rPr kumimoji="0" lang="zh-TW" altLang="en-US">
                <a:solidFill>
                  <a:schemeClr val="tx1"/>
                </a:solidFill>
                <a:latin typeface="Helvetica" panose="020B0604020202020204" pitchFamily="34" charset="0"/>
              </a:rPr>
              <a:pPr/>
              <a:t>40</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072EEBF0-466B-FD33-0998-08923E97B72D}"/>
              </a:ext>
            </a:extLst>
          </p:cNvPr>
          <p:cNvSpPr>
            <a:spLocks noGrp="1" noRot="1" noChangeAspect="1" noChangeArrowheads="1" noTextEdit="1"/>
          </p:cNvSpPr>
          <p:nvPr>
            <p:ph type="sldImg"/>
          </p:nvPr>
        </p:nvSpPr>
        <p:spPr>
          <a:ln/>
        </p:spPr>
      </p:sp>
      <p:sp>
        <p:nvSpPr>
          <p:cNvPr id="96259" name="备注占位符 2">
            <a:extLst>
              <a:ext uri="{FF2B5EF4-FFF2-40B4-BE49-F238E27FC236}">
                <a16:creationId xmlns:a16="http://schemas.microsoft.com/office/drawing/2014/main" id="{98086103-34F8-4E9F-57D9-25BD321C9C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96260" name="灯片编号占位符 3">
            <a:extLst>
              <a:ext uri="{FF2B5EF4-FFF2-40B4-BE49-F238E27FC236}">
                <a16:creationId xmlns:a16="http://schemas.microsoft.com/office/drawing/2014/main" id="{0F5D3B33-4C0B-8F97-B641-359021FA3D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8672AF59-B921-48F2-B479-1D80D465BB83}" type="slidenum">
              <a:rPr kumimoji="0" lang="zh-TW" altLang="en-US">
                <a:solidFill>
                  <a:schemeClr val="tx1"/>
                </a:solidFill>
                <a:latin typeface="Helvetica" panose="020B0604020202020204" pitchFamily="34" charset="0"/>
              </a:rPr>
              <a:pPr/>
              <a:t>41</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B89771D-9CE7-08B5-6C71-923174B22975}"/>
              </a:ext>
            </a:extLst>
          </p:cNvPr>
          <p:cNvSpPr>
            <a:spLocks noGrp="1" noRot="1" noChangeAspect="1" noChangeArrowheads="1" noTextEdit="1"/>
          </p:cNvSpPr>
          <p:nvPr>
            <p:ph type="sldImg"/>
          </p:nvPr>
        </p:nvSpPr>
        <p:spPr>
          <a:ln/>
        </p:spPr>
      </p:sp>
      <p:sp>
        <p:nvSpPr>
          <p:cNvPr id="22531" name="备注占位符 2">
            <a:extLst>
              <a:ext uri="{FF2B5EF4-FFF2-40B4-BE49-F238E27FC236}">
                <a16:creationId xmlns:a16="http://schemas.microsoft.com/office/drawing/2014/main" id="{D81063ED-ACFC-C96F-7D91-22CC6E6F9C8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2532" name="灯片编号占位符 3">
            <a:extLst>
              <a:ext uri="{FF2B5EF4-FFF2-40B4-BE49-F238E27FC236}">
                <a16:creationId xmlns:a16="http://schemas.microsoft.com/office/drawing/2014/main" id="{5CC83EAE-676C-C7BF-E08B-99B32EA6D4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DA2C485B-7B31-458C-988F-95084DB4FFDC}" type="slidenum">
              <a:rPr kumimoji="0" lang="zh-TW" altLang="en-US">
                <a:solidFill>
                  <a:schemeClr val="tx1"/>
                </a:solidFill>
                <a:latin typeface="Helvetica" panose="020B0604020202020204" pitchFamily="34" charset="0"/>
              </a:rPr>
              <a:pPr/>
              <a:t>4</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A755D7E8-D083-D2F7-776A-25ED4A64E499}"/>
              </a:ext>
            </a:extLst>
          </p:cNvPr>
          <p:cNvSpPr>
            <a:spLocks noGrp="1" noRot="1" noChangeAspect="1" noChangeArrowheads="1" noTextEdit="1"/>
          </p:cNvSpPr>
          <p:nvPr>
            <p:ph type="sldImg"/>
          </p:nvPr>
        </p:nvSpPr>
        <p:spPr>
          <a:ln/>
        </p:spPr>
      </p:sp>
      <p:sp>
        <p:nvSpPr>
          <p:cNvPr id="98307" name="备注占位符 2">
            <a:extLst>
              <a:ext uri="{FF2B5EF4-FFF2-40B4-BE49-F238E27FC236}">
                <a16:creationId xmlns:a16="http://schemas.microsoft.com/office/drawing/2014/main" id="{87EBECAD-662E-F326-0D1A-86D434E39B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98308" name="灯片编号占位符 3">
            <a:extLst>
              <a:ext uri="{FF2B5EF4-FFF2-40B4-BE49-F238E27FC236}">
                <a16:creationId xmlns:a16="http://schemas.microsoft.com/office/drawing/2014/main" id="{CF4AD0AD-73CA-F40B-B81B-2AC311AE44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6D1EDEF0-2810-4E29-88D1-32812FFE60EC}" type="slidenum">
              <a:rPr kumimoji="0" lang="zh-TW" altLang="en-US">
                <a:solidFill>
                  <a:schemeClr val="tx1"/>
                </a:solidFill>
                <a:latin typeface="Helvetica" panose="020B0604020202020204" pitchFamily="34" charset="0"/>
              </a:rPr>
              <a:pPr/>
              <a:t>42</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745D33DB-D188-6832-01B6-A0A3411BBE8D}"/>
              </a:ext>
            </a:extLst>
          </p:cNvPr>
          <p:cNvSpPr>
            <a:spLocks noGrp="1" noRot="1" noChangeAspect="1" noChangeArrowheads="1" noTextEdit="1"/>
          </p:cNvSpPr>
          <p:nvPr>
            <p:ph type="sldImg"/>
          </p:nvPr>
        </p:nvSpPr>
        <p:spPr>
          <a:ln/>
        </p:spPr>
      </p:sp>
      <p:sp>
        <p:nvSpPr>
          <p:cNvPr id="100355" name="备注占位符 2">
            <a:extLst>
              <a:ext uri="{FF2B5EF4-FFF2-40B4-BE49-F238E27FC236}">
                <a16:creationId xmlns:a16="http://schemas.microsoft.com/office/drawing/2014/main" id="{86BF5CA7-A558-DEB0-F210-447E8D0BFC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p:txBody>
      </p:sp>
      <p:sp>
        <p:nvSpPr>
          <p:cNvPr id="100356" name="灯片编号占位符 3">
            <a:extLst>
              <a:ext uri="{FF2B5EF4-FFF2-40B4-BE49-F238E27FC236}">
                <a16:creationId xmlns:a16="http://schemas.microsoft.com/office/drawing/2014/main" id="{19E95E71-6146-0ECC-7F88-A4CB133B32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B2A9F806-12CA-4AB4-B763-0022B102E11A}" type="slidenum">
              <a:rPr kumimoji="0" lang="zh-TW" altLang="en-US">
                <a:solidFill>
                  <a:schemeClr val="tx1"/>
                </a:solidFill>
                <a:latin typeface="Helvetica" panose="020B0604020202020204" pitchFamily="34" charset="0"/>
              </a:rPr>
              <a:pPr/>
              <a:t>43</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57178BD4-33C8-1FA2-963B-C845CCE1CD56}"/>
              </a:ext>
            </a:extLst>
          </p:cNvPr>
          <p:cNvSpPr>
            <a:spLocks noGrp="1" noRot="1" noChangeAspect="1" noChangeArrowheads="1" noTextEdit="1"/>
          </p:cNvSpPr>
          <p:nvPr>
            <p:ph type="sldImg"/>
          </p:nvPr>
        </p:nvSpPr>
        <p:spPr>
          <a:ln/>
        </p:spPr>
      </p:sp>
      <p:sp>
        <p:nvSpPr>
          <p:cNvPr id="102403" name="备注占位符 2">
            <a:extLst>
              <a:ext uri="{FF2B5EF4-FFF2-40B4-BE49-F238E27FC236}">
                <a16:creationId xmlns:a16="http://schemas.microsoft.com/office/drawing/2014/main" id="{E0E36D24-2942-5DD1-DA41-1F570D0181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02404" name="灯片编号占位符 3">
            <a:extLst>
              <a:ext uri="{FF2B5EF4-FFF2-40B4-BE49-F238E27FC236}">
                <a16:creationId xmlns:a16="http://schemas.microsoft.com/office/drawing/2014/main" id="{958D2403-F029-FDD9-6E47-440694B736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CDE160FA-F79F-4BA8-9AB7-907D8C809B56}" type="slidenum">
              <a:rPr kumimoji="0" lang="zh-TW" altLang="en-US">
                <a:solidFill>
                  <a:schemeClr val="tx1"/>
                </a:solidFill>
                <a:latin typeface="Helvetica" panose="020B0604020202020204" pitchFamily="34" charset="0"/>
              </a:rPr>
              <a:pPr/>
              <a:t>44</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7DDCF3AE-2636-046B-9535-3123C52975E0}"/>
              </a:ext>
            </a:extLst>
          </p:cNvPr>
          <p:cNvSpPr>
            <a:spLocks noGrp="1" noRot="1" noChangeAspect="1" noChangeArrowheads="1" noTextEdit="1"/>
          </p:cNvSpPr>
          <p:nvPr>
            <p:ph type="sldImg"/>
          </p:nvPr>
        </p:nvSpPr>
        <p:spPr>
          <a:ln/>
        </p:spPr>
      </p:sp>
      <p:sp>
        <p:nvSpPr>
          <p:cNvPr id="104451" name="备注占位符 2">
            <a:extLst>
              <a:ext uri="{FF2B5EF4-FFF2-40B4-BE49-F238E27FC236}">
                <a16:creationId xmlns:a16="http://schemas.microsoft.com/office/drawing/2014/main" id="{54EFDB32-EDA8-0CDD-C8F8-15F385A9CE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04452" name="灯片编号占位符 3">
            <a:extLst>
              <a:ext uri="{FF2B5EF4-FFF2-40B4-BE49-F238E27FC236}">
                <a16:creationId xmlns:a16="http://schemas.microsoft.com/office/drawing/2014/main" id="{57E41691-44E5-C2FB-9C67-E6A621B803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5A5C50E2-7967-4081-84B6-111D45838029}" type="slidenum">
              <a:rPr kumimoji="0" lang="zh-TW" altLang="en-US">
                <a:solidFill>
                  <a:schemeClr val="tx1"/>
                </a:solidFill>
                <a:latin typeface="Helvetica" panose="020B0604020202020204" pitchFamily="34" charset="0"/>
              </a:rPr>
              <a:pPr/>
              <a:t>45</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8CEC68A4-DA04-F4B0-12DD-AB771545DA75}"/>
              </a:ext>
            </a:extLst>
          </p:cNvPr>
          <p:cNvSpPr>
            <a:spLocks noGrp="1" noRot="1" noChangeAspect="1" noChangeArrowheads="1" noTextEdit="1"/>
          </p:cNvSpPr>
          <p:nvPr>
            <p:ph type="sldImg"/>
          </p:nvPr>
        </p:nvSpPr>
        <p:spPr>
          <a:ln/>
        </p:spPr>
      </p:sp>
      <p:sp>
        <p:nvSpPr>
          <p:cNvPr id="106499" name="备注占位符 2">
            <a:extLst>
              <a:ext uri="{FF2B5EF4-FFF2-40B4-BE49-F238E27FC236}">
                <a16:creationId xmlns:a16="http://schemas.microsoft.com/office/drawing/2014/main" id="{5EA548DB-71E8-60DD-C344-BF9C504F25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06500" name="灯片编号占位符 3">
            <a:extLst>
              <a:ext uri="{FF2B5EF4-FFF2-40B4-BE49-F238E27FC236}">
                <a16:creationId xmlns:a16="http://schemas.microsoft.com/office/drawing/2014/main" id="{8259037E-0C83-51E8-1D49-3D95DA1026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0CC1BC9D-1688-48F1-8FB6-9A0BB2A7B9B4}" type="slidenum">
              <a:rPr kumimoji="0" lang="zh-TW" altLang="en-US">
                <a:solidFill>
                  <a:schemeClr val="tx1"/>
                </a:solidFill>
                <a:latin typeface="Helvetica" panose="020B0604020202020204" pitchFamily="34" charset="0"/>
              </a:rPr>
              <a:pPr/>
              <a:t>46</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E2A6A958-BEFD-145A-4960-1A167C7C5779}"/>
              </a:ext>
            </a:extLst>
          </p:cNvPr>
          <p:cNvSpPr>
            <a:spLocks noGrp="1" noRot="1" noChangeAspect="1" noChangeArrowheads="1" noTextEdit="1"/>
          </p:cNvSpPr>
          <p:nvPr>
            <p:ph type="sldImg"/>
          </p:nvPr>
        </p:nvSpPr>
        <p:spPr>
          <a:ln/>
        </p:spPr>
      </p:sp>
      <p:sp>
        <p:nvSpPr>
          <p:cNvPr id="109571" name="备注占位符 2">
            <a:extLst>
              <a:ext uri="{FF2B5EF4-FFF2-40B4-BE49-F238E27FC236}">
                <a16:creationId xmlns:a16="http://schemas.microsoft.com/office/drawing/2014/main" id="{DF1554F8-8CCE-6288-E64E-077091BA88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09572" name="灯片编号占位符 3">
            <a:extLst>
              <a:ext uri="{FF2B5EF4-FFF2-40B4-BE49-F238E27FC236}">
                <a16:creationId xmlns:a16="http://schemas.microsoft.com/office/drawing/2014/main" id="{B113A280-0D57-F1E8-D574-14E22080F4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561D5DC1-12BF-4B7B-AD97-039D596585DB}" type="slidenum">
              <a:rPr kumimoji="0" lang="zh-TW" altLang="en-US">
                <a:solidFill>
                  <a:schemeClr val="tx1"/>
                </a:solidFill>
                <a:latin typeface="Helvetica" panose="020B0604020202020204" pitchFamily="34" charset="0"/>
              </a:rPr>
              <a:pPr/>
              <a:t>48</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a:extLst>
              <a:ext uri="{FF2B5EF4-FFF2-40B4-BE49-F238E27FC236}">
                <a16:creationId xmlns:a16="http://schemas.microsoft.com/office/drawing/2014/main" id="{F6562D7D-2D0C-F406-F831-4216D84AE29A}"/>
              </a:ext>
            </a:extLst>
          </p:cNvPr>
          <p:cNvSpPr>
            <a:spLocks noGrp="1" noRot="1" noChangeAspect="1" noChangeArrowheads="1" noTextEdit="1"/>
          </p:cNvSpPr>
          <p:nvPr>
            <p:ph type="sldImg"/>
          </p:nvPr>
        </p:nvSpPr>
        <p:spPr>
          <a:ln/>
        </p:spPr>
      </p:sp>
      <p:sp>
        <p:nvSpPr>
          <p:cNvPr id="111619" name="备注占位符 2">
            <a:extLst>
              <a:ext uri="{FF2B5EF4-FFF2-40B4-BE49-F238E27FC236}">
                <a16:creationId xmlns:a16="http://schemas.microsoft.com/office/drawing/2014/main" id="{24AFCDD0-4B3F-D47B-D842-3E45B5BBB7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11620" name="灯片编号占位符 3">
            <a:extLst>
              <a:ext uri="{FF2B5EF4-FFF2-40B4-BE49-F238E27FC236}">
                <a16:creationId xmlns:a16="http://schemas.microsoft.com/office/drawing/2014/main" id="{A4E635E4-2077-09B2-0D67-8CB0AA0983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4A1C4AFF-799C-49F0-A6E4-E7E89CEF727C}" type="slidenum">
              <a:rPr kumimoji="0" lang="zh-TW" altLang="en-US">
                <a:solidFill>
                  <a:schemeClr val="tx1"/>
                </a:solidFill>
                <a:latin typeface="Helvetica" panose="020B0604020202020204" pitchFamily="34" charset="0"/>
              </a:rPr>
              <a:pPr/>
              <a:t>49</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A15BBCA4-1BA4-4068-B8B6-2D8366740E64}"/>
              </a:ext>
            </a:extLst>
          </p:cNvPr>
          <p:cNvSpPr>
            <a:spLocks noGrp="1" noRot="1" noChangeAspect="1" noChangeArrowheads="1" noTextEdit="1"/>
          </p:cNvSpPr>
          <p:nvPr>
            <p:ph type="sldImg"/>
          </p:nvPr>
        </p:nvSpPr>
        <p:spPr>
          <a:ln/>
        </p:spPr>
      </p:sp>
      <p:sp>
        <p:nvSpPr>
          <p:cNvPr id="24579" name="备注占位符 2">
            <a:extLst>
              <a:ext uri="{FF2B5EF4-FFF2-40B4-BE49-F238E27FC236}">
                <a16:creationId xmlns:a16="http://schemas.microsoft.com/office/drawing/2014/main" id="{147C5C3C-D380-DE86-0B08-51442A2C7A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p:txBody>
      </p:sp>
      <p:sp>
        <p:nvSpPr>
          <p:cNvPr id="24580" name="灯片编号占位符 3">
            <a:extLst>
              <a:ext uri="{FF2B5EF4-FFF2-40B4-BE49-F238E27FC236}">
                <a16:creationId xmlns:a16="http://schemas.microsoft.com/office/drawing/2014/main" id="{D616F8D5-76C3-EEC6-4BBE-084BD6D79A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EF93A35E-3A69-477A-A7B4-FDFFCEBB5E80}" type="slidenum">
              <a:rPr kumimoji="0" lang="zh-TW" altLang="en-US">
                <a:solidFill>
                  <a:schemeClr val="tx1"/>
                </a:solidFill>
                <a:latin typeface="Helvetica" panose="020B0604020202020204" pitchFamily="34" charset="0"/>
              </a:rPr>
              <a:pPr/>
              <a:t>5</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7DFBF1F2-01ED-BCE3-2901-2A35A802C6DF}"/>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EAFAB24A-712D-5D13-4656-C067F2E07F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6628" name="灯片编号占位符 3">
            <a:extLst>
              <a:ext uri="{FF2B5EF4-FFF2-40B4-BE49-F238E27FC236}">
                <a16:creationId xmlns:a16="http://schemas.microsoft.com/office/drawing/2014/main" id="{6649332B-072F-557F-C379-DED9F819FF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7C2923A8-A48F-4669-B115-EFA1A1416595}" type="slidenum">
              <a:rPr kumimoji="0" lang="zh-TW" altLang="en-US">
                <a:solidFill>
                  <a:schemeClr val="tx1"/>
                </a:solidFill>
                <a:latin typeface="Helvetica" panose="020B0604020202020204" pitchFamily="34" charset="0"/>
              </a:rPr>
              <a:pPr/>
              <a:t>6</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C9137CD5-4034-107F-61EB-343BBA1BA25F}"/>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20996206-75E4-8F78-D81F-235103DECD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8676" name="灯片编号占位符 3">
            <a:extLst>
              <a:ext uri="{FF2B5EF4-FFF2-40B4-BE49-F238E27FC236}">
                <a16:creationId xmlns:a16="http://schemas.microsoft.com/office/drawing/2014/main" id="{3DA65430-BDA9-3184-EFD4-5D59C01018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ACD5AE80-B4BF-4789-B90B-1B48475AF1E2}" type="slidenum">
              <a:rPr kumimoji="0" lang="zh-TW" altLang="en-US">
                <a:solidFill>
                  <a:schemeClr val="tx1"/>
                </a:solidFill>
                <a:latin typeface="Helvetica" panose="020B0604020202020204" pitchFamily="34" charset="0"/>
              </a:rPr>
              <a:pPr/>
              <a:t>7</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A880683E-CF30-56A4-3FDE-5E68A08BCE2F}"/>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DAF678C5-4B2D-7A88-9124-7BF6CFAEFF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30724" name="灯片编号占位符 3">
            <a:extLst>
              <a:ext uri="{FF2B5EF4-FFF2-40B4-BE49-F238E27FC236}">
                <a16:creationId xmlns:a16="http://schemas.microsoft.com/office/drawing/2014/main" id="{5C838771-3DBC-E58F-8B59-147C4655B0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51889BE3-D692-4F54-AD01-E6B7E5247DFA}" type="slidenum">
              <a:rPr kumimoji="0" lang="zh-TW" altLang="en-US">
                <a:solidFill>
                  <a:schemeClr val="tx1"/>
                </a:solidFill>
                <a:latin typeface="Helvetica" panose="020B0604020202020204" pitchFamily="34" charset="0"/>
              </a:rPr>
              <a:pPr/>
              <a:t>8</a:t>
            </a:fld>
            <a:endParaRPr kumimoji="0" lang="en-US" altLang="zh-TW">
              <a:solidFill>
                <a:schemeClr val="tx1"/>
              </a:solidFill>
              <a:latin typeface="Helvetica"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9338FD2D-2F8E-B6B6-EC3E-085E1D9D6647}"/>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id="{CAD3E8D6-8672-F1CC-A19E-53BCFD8ED9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p:txBody>
      </p:sp>
      <p:sp>
        <p:nvSpPr>
          <p:cNvPr id="32772" name="灯片编号占位符 3">
            <a:extLst>
              <a:ext uri="{FF2B5EF4-FFF2-40B4-BE49-F238E27FC236}">
                <a16:creationId xmlns:a16="http://schemas.microsoft.com/office/drawing/2014/main" id="{8C32DE9C-297F-8CC2-022A-38DCD11BB5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kumimoji="1">
                <a:solidFill>
                  <a:schemeClr val="hlink"/>
                </a:solidFill>
                <a:latin typeface="Tahoma" panose="020B0604030504040204" pitchFamily="34" charset="0"/>
                <a:ea typeface="新細明體" panose="02020500000000000000" pitchFamily="18" charset="-120"/>
              </a:defRPr>
            </a:lvl1pPr>
            <a:lvl2pPr marL="742950" indent="-285750" defTabSz="966788">
              <a:defRPr kumimoji="1">
                <a:solidFill>
                  <a:schemeClr val="hlink"/>
                </a:solidFill>
                <a:latin typeface="Tahoma" panose="020B0604030504040204" pitchFamily="34" charset="0"/>
                <a:ea typeface="新細明體" panose="02020500000000000000" pitchFamily="18" charset="-120"/>
              </a:defRPr>
            </a:lvl2pPr>
            <a:lvl3pPr marL="1143000" indent="-228600" defTabSz="966788">
              <a:defRPr kumimoji="1">
                <a:solidFill>
                  <a:schemeClr val="hlink"/>
                </a:solidFill>
                <a:latin typeface="Tahoma" panose="020B0604030504040204" pitchFamily="34" charset="0"/>
                <a:ea typeface="新細明體" panose="02020500000000000000" pitchFamily="18" charset="-120"/>
              </a:defRPr>
            </a:lvl3pPr>
            <a:lvl4pPr marL="1600200" indent="-228600" defTabSz="966788">
              <a:defRPr kumimoji="1">
                <a:solidFill>
                  <a:schemeClr val="hlink"/>
                </a:solidFill>
                <a:latin typeface="Tahoma" panose="020B0604030504040204" pitchFamily="34" charset="0"/>
                <a:ea typeface="新細明體" panose="02020500000000000000" pitchFamily="18" charset="-120"/>
              </a:defRPr>
            </a:lvl4pPr>
            <a:lvl5pPr marL="2057400" indent="-228600" defTabSz="966788">
              <a:defRPr kumimoji="1">
                <a:solidFill>
                  <a:schemeClr val="hlink"/>
                </a:solidFill>
                <a:latin typeface="Tahoma" panose="020B0604030504040204" pitchFamily="34" charset="0"/>
                <a:ea typeface="新細明體" panose="02020500000000000000" pitchFamily="18" charset="-120"/>
              </a:defRPr>
            </a:lvl5pPr>
            <a:lvl6pPr marL="25146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6pPr>
            <a:lvl7pPr marL="29718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7pPr>
            <a:lvl8pPr marL="34290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8pPr>
            <a:lvl9pPr marL="3886200" indent="-228600" defTabSz="966788" eaLnBrk="0" fontAlgn="base" hangingPunct="0">
              <a:spcBef>
                <a:spcPct val="0"/>
              </a:spcBef>
              <a:spcAft>
                <a:spcPct val="0"/>
              </a:spcAft>
              <a:defRPr kumimoji="1">
                <a:solidFill>
                  <a:schemeClr val="hlink"/>
                </a:solidFill>
                <a:latin typeface="Tahoma" panose="020B0604030504040204" pitchFamily="34" charset="0"/>
                <a:ea typeface="新細明體" panose="02020500000000000000" pitchFamily="18" charset="-120"/>
              </a:defRPr>
            </a:lvl9pPr>
          </a:lstStyle>
          <a:p>
            <a:fld id="{647BD95E-74CA-4B25-9721-639650B72907}" type="slidenum">
              <a:rPr kumimoji="0" lang="zh-TW" altLang="en-US">
                <a:solidFill>
                  <a:schemeClr val="tx1"/>
                </a:solidFill>
                <a:latin typeface="Helvetica" panose="020B0604020202020204" pitchFamily="34" charset="0"/>
              </a:rPr>
              <a:pPr/>
              <a:t>9</a:t>
            </a:fld>
            <a:endParaRPr kumimoji="0" lang="en-US" altLang="zh-TW">
              <a:solidFill>
                <a:schemeClr val="tx1"/>
              </a:solidFill>
              <a:latin typeface="Helvetica"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7115CE6-32B7-48A8-9B0A-275FD4BC6EF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36BC5E8E-0E7E-1A11-D89C-B499BB43140A}"/>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EC5D4971-DAAA-6583-EBE8-20BE8980B4E0}"/>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eaLnBrk="1" hangingPunct="1">
                  <a:defRPr/>
                </a:pPr>
                <a:endParaRPr lang="zh-TW" altLang="en-US" sz="1800"/>
              </a:p>
            </p:txBody>
          </p:sp>
          <p:sp>
            <p:nvSpPr>
              <p:cNvPr id="13" name="Rectangle 5">
                <a:extLst>
                  <a:ext uri="{FF2B5EF4-FFF2-40B4-BE49-F238E27FC236}">
                    <a16:creationId xmlns:a16="http://schemas.microsoft.com/office/drawing/2014/main" id="{E3FE2566-D368-9FC5-69B5-EA4025A8ACFD}"/>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eaLnBrk="1" hangingPunct="1">
                  <a:defRPr/>
                </a:pPr>
                <a:endParaRPr lang="zh-TW" altLang="en-US" sz="1800"/>
              </a:p>
            </p:txBody>
          </p:sp>
        </p:grpSp>
        <p:grpSp>
          <p:nvGrpSpPr>
            <p:cNvPr id="6" name="Group 6">
              <a:extLst>
                <a:ext uri="{FF2B5EF4-FFF2-40B4-BE49-F238E27FC236}">
                  <a16:creationId xmlns:a16="http://schemas.microsoft.com/office/drawing/2014/main" id="{F2B64CA1-829D-F7C8-3ED6-0FBB8D7D6FDC}"/>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A9EBDC93-E9F2-B7DE-78D1-E0A00CF23145}"/>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eaLnBrk="1" hangingPunct="1">
                  <a:defRPr/>
                </a:pPr>
                <a:endParaRPr lang="zh-TW" altLang="en-US" sz="1800"/>
              </a:p>
            </p:txBody>
          </p:sp>
          <p:sp>
            <p:nvSpPr>
              <p:cNvPr id="11" name="Rectangle 8">
                <a:extLst>
                  <a:ext uri="{FF2B5EF4-FFF2-40B4-BE49-F238E27FC236}">
                    <a16:creationId xmlns:a16="http://schemas.microsoft.com/office/drawing/2014/main" id="{C4956B3C-47EF-393C-3840-585E7433CD5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eaLnBrk="1" hangingPunct="1">
                  <a:defRPr/>
                </a:pPr>
                <a:endParaRPr lang="zh-TW" altLang="en-US" sz="1800"/>
              </a:p>
            </p:txBody>
          </p:sp>
        </p:grpSp>
        <p:sp>
          <p:nvSpPr>
            <p:cNvPr id="7" name="Rectangle 9">
              <a:extLst>
                <a:ext uri="{FF2B5EF4-FFF2-40B4-BE49-F238E27FC236}">
                  <a16:creationId xmlns:a16="http://schemas.microsoft.com/office/drawing/2014/main" id="{83F345B6-DEFE-8F7A-12FC-7F1B3652299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eaLnBrk="1" hangingPunct="1">
                <a:defRPr/>
              </a:pPr>
              <a:endParaRPr lang="zh-TW" altLang="en-US" sz="1800"/>
            </a:p>
          </p:txBody>
        </p:sp>
        <p:sp>
          <p:nvSpPr>
            <p:cNvPr id="8" name="Rectangle 10">
              <a:extLst>
                <a:ext uri="{FF2B5EF4-FFF2-40B4-BE49-F238E27FC236}">
                  <a16:creationId xmlns:a16="http://schemas.microsoft.com/office/drawing/2014/main" id="{FEAD7BE2-39DC-0EB0-92C8-EEC90EB259FE}"/>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eaLnBrk="1" hangingPunct="1">
                <a:defRPr/>
              </a:pPr>
              <a:endParaRPr lang="zh-TW" altLang="en-US" sz="1800"/>
            </a:p>
          </p:txBody>
        </p:sp>
        <p:sp>
          <p:nvSpPr>
            <p:cNvPr id="9" name="Rectangle 11">
              <a:extLst>
                <a:ext uri="{FF2B5EF4-FFF2-40B4-BE49-F238E27FC236}">
                  <a16:creationId xmlns:a16="http://schemas.microsoft.com/office/drawing/2014/main" id="{5894FE79-894A-B610-0DF9-3EA1B5C2A52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eaLnBrk="1" hangingPunct="1">
                <a:defRPr/>
              </a:pPr>
              <a:endParaRPr lang="zh-TW" altLang="en-US" sz="1800"/>
            </a:p>
          </p:txBody>
        </p:sp>
      </p:grpSp>
      <p:sp>
        <p:nvSpPr>
          <p:cNvPr id="288780" name="Rectangle 12"/>
          <p:cNvSpPr>
            <a:spLocks noGrp="1" noChangeArrowheads="1"/>
          </p:cNvSpPr>
          <p:nvPr>
            <p:ph type="ctrTitle"/>
          </p:nvPr>
        </p:nvSpPr>
        <p:spPr>
          <a:xfrm>
            <a:off x="990600" y="1828800"/>
            <a:ext cx="7772400" cy="1143000"/>
          </a:xfrm>
        </p:spPr>
        <p:txBody>
          <a:bodyPr/>
          <a:lstStyle>
            <a:lvl1pPr>
              <a:defRPr/>
            </a:lvl1pPr>
          </a:lstStyle>
          <a:p>
            <a:r>
              <a:rPr lang="zh-TW" altLang="en-US"/>
              <a:t>按一下以編輯母片標題樣式</a:t>
            </a:r>
          </a:p>
        </p:txBody>
      </p:sp>
      <p:sp>
        <p:nvSpPr>
          <p:cNvPr id="2887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a:extLst>
              <a:ext uri="{FF2B5EF4-FFF2-40B4-BE49-F238E27FC236}">
                <a16:creationId xmlns:a16="http://schemas.microsoft.com/office/drawing/2014/main" id="{389DB2B4-D486-CA70-5996-22C2896BB72B}"/>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kumimoji="0" sz="1400">
                <a:solidFill>
                  <a:schemeClr val="bg2"/>
                </a:solidFill>
                <a:latin typeface="Tahoma" pitchFamily="34" charset="0"/>
                <a:ea typeface="新細明體" pitchFamily="18" charset="-120"/>
                <a:cs typeface="+mn-cs"/>
              </a:defRPr>
            </a:lvl1pPr>
          </a:lstStyle>
          <a:p>
            <a:pPr>
              <a:defRPr/>
            </a:pPr>
            <a:endParaRPr lang="en-US" altLang="zh-TW"/>
          </a:p>
        </p:txBody>
      </p:sp>
      <p:sp>
        <p:nvSpPr>
          <p:cNvPr id="15" name="Rectangle 15">
            <a:extLst>
              <a:ext uri="{FF2B5EF4-FFF2-40B4-BE49-F238E27FC236}">
                <a16:creationId xmlns:a16="http://schemas.microsoft.com/office/drawing/2014/main" id="{2B9C382D-0C0E-8BE3-3CBC-8AABCBE95DD8}"/>
              </a:ext>
            </a:extLst>
          </p:cNvPr>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kumimoji="0" sz="1400">
                <a:solidFill>
                  <a:schemeClr val="bg2"/>
                </a:solidFill>
                <a:latin typeface="Tahoma" pitchFamily="34" charset="0"/>
                <a:ea typeface="新細明體" pitchFamily="18" charset="-120"/>
                <a:cs typeface="+mn-cs"/>
              </a:defRPr>
            </a:lvl1pPr>
          </a:lstStyle>
          <a:p>
            <a:pPr>
              <a:defRPr/>
            </a:pPr>
            <a:endParaRPr lang="en-US" altLang="zh-TW"/>
          </a:p>
        </p:txBody>
      </p:sp>
      <p:sp>
        <p:nvSpPr>
          <p:cNvPr id="16" name="Rectangle 16">
            <a:extLst>
              <a:ext uri="{FF2B5EF4-FFF2-40B4-BE49-F238E27FC236}">
                <a16:creationId xmlns:a16="http://schemas.microsoft.com/office/drawing/2014/main" id="{D3EED8E1-C729-8C0F-A273-CDAE2E8D8391}"/>
              </a:ext>
            </a:extLst>
          </p:cNvPr>
          <p:cNvSpPr>
            <a:spLocks noGrp="1" noChangeArrowheads="1"/>
          </p:cNvSpPr>
          <p:nvPr>
            <p:ph type="sldNum" sz="quarter" idx="12"/>
          </p:nvPr>
        </p:nvSpPr>
        <p:spPr>
          <a:xfrm>
            <a:off x="6858000" y="6248400"/>
            <a:ext cx="1905000" cy="457200"/>
          </a:xfrm>
        </p:spPr>
        <p:txBody>
          <a:bodyPr/>
          <a:lstStyle>
            <a:lvl1pPr>
              <a:defRPr b="0">
                <a:solidFill>
                  <a:schemeClr val="bg2"/>
                </a:solidFill>
                <a:latin typeface="Tahoma" panose="020B0604030504040204" pitchFamily="34" charset="0"/>
              </a:defRPr>
            </a:lvl1pPr>
          </a:lstStyle>
          <a:p>
            <a:fld id="{DFAB4707-ADE2-48A0-946A-0AE6743257A3}" type="slidenum">
              <a:rPr lang="zh-TW" altLang="en-US"/>
              <a:pPr/>
              <a:t>‹#›</a:t>
            </a:fld>
            <a:endParaRPr lang="en-US" altLang="zh-TW"/>
          </a:p>
        </p:txBody>
      </p:sp>
    </p:spTree>
    <p:extLst>
      <p:ext uri="{BB962C8B-B14F-4D97-AF65-F5344CB8AC3E}">
        <p14:creationId xmlns:p14="http://schemas.microsoft.com/office/powerpoint/2010/main" val="420494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a:extLst>
              <a:ext uri="{FF2B5EF4-FFF2-40B4-BE49-F238E27FC236}">
                <a16:creationId xmlns:a16="http://schemas.microsoft.com/office/drawing/2014/main" id="{6E04ECD7-591F-8489-C4C7-F254289B1DC1}"/>
              </a:ext>
            </a:extLst>
          </p:cNvPr>
          <p:cNvSpPr>
            <a:spLocks noGrp="1"/>
          </p:cNvSpPr>
          <p:nvPr>
            <p:ph type="sldNum" sz="quarter" idx="10"/>
          </p:nvPr>
        </p:nvSpPr>
        <p:spPr/>
        <p:txBody>
          <a:bodyPr/>
          <a:lstStyle>
            <a:lvl1pPr>
              <a:defRPr/>
            </a:lvl1pPr>
          </a:lstStyle>
          <a:p>
            <a:r>
              <a:rPr lang="zh-TW" altLang="en-US"/>
              <a:t>11</a:t>
            </a:r>
            <a:r>
              <a:rPr lang="zh-TW" altLang="en-US" b="0"/>
              <a:t>-</a:t>
            </a:r>
            <a:fld id="{4C8DCC0B-3506-438E-ABFD-CCA905AACDFC}" type="slidenum">
              <a:rPr lang="zh-TW" altLang="en-US" b="0"/>
              <a:pPr/>
              <a:t>‹#›</a:t>
            </a:fld>
            <a:endParaRPr lang="en-US" altLang="zh-TW" b="0"/>
          </a:p>
        </p:txBody>
      </p:sp>
    </p:spTree>
    <p:extLst>
      <p:ext uri="{BB962C8B-B14F-4D97-AF65-F5344CB8AC3E}">
        <p14:creationId xmlns:p14="http://schemas.microsoft.com/office/powerpoint/2010/main" val="382081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05600" y="457200"/>
            <a:ext cx="1981200" cy="5791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762000" y="457200"/>
            <a:ext cx="5791200" cy="5791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a:extLst>
              <a:ext uri="{FF2B5EF4-FFF2-40B4-BE49-F238E27FC236}">
                <a16:creationId xmlns:a16="http://schemas.microsoft.com/office/drawing/2014/main" id="{0B5B10EA-BDB4-108A-5372-6A8D95057F0F}"/>
              </a:ext>
            </a:extLst>
          </p:cNvPr>
          <p:cNvSpPr>
            <a:spLocks noGrp="1"/>
          </p:cNvSpPr>
          <p:nvPr>
            <p:ph type="sldNum" sz="quarter" idx="10"/>
          </p:nvPr>
        </p:nvSpPr>
        <p:spPr/>
        <p:txBody>
          <a:bodyPr/>
          <a:lstStyle>
            <a:lvl1pPr>
              <a:defRPr/>
            </a:lvl1pPr>
          </a:lstStyle>
          <a:p>
            <a:r>
              <a:rPr lang="zh-TW" altLang="en-US"/>
              <a:t>11</a:t>
            </a:r>
            <a:r>
              <a:rPr lang="zh-TW" altLang="en-US" b="0"/>
              <a:t>-</a:t>
            </a:r>
            <a:fld id="{53203094-512A-4DCB-BC9E-7DF882DDF007}" type="slidenum">
              <a:rPr lang="zh-TW" altLang="en-US" b="0"/>
              <a:pPr/>
              <a:t>‹#›</a:t>
            </a:fld>
            <a:endParaRPr lang="en-US" altLang="zh-TW" b="0"/>
          </a:p>
        </p:txBody>
      </p:sp>
    </p:spTree>
    <p:extLst>
      <p:ext uri="{BB962C8B-B14F-4D97-AF65-F5344CB8AC3E}">
        <p14:creationId xmlns:p14="http://schemas.microsoft.com/office/powerpoint/2010/main" val="15267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a:extLst>
              <a:ext uri="{FF2B5EF4-FFF2-40B4-BE49-F238E27FC236}">
                <a16:creationId xmlns:a16="http://schemas.microsoft.com/office/drawing/2014/main" id="{B2C37D3B-871F-B7D9-1A6C-AFE0D1DE4FA1}"/>
              </a:ext>
            </a:extLst>
          </p:cNvPr>
          <p:cNvSpPr>
            <a:spLocks noGrp="1"/>
          </p:cNvSpPr>
          <p:nvPr>
            <p:ph type="sldNum" sz="quarter" idx="10"/>
          </p:nvPr>
        </p:nvSpPr>
        <p:spPr/>
        <p:txBody>
          <a:bodyPr/>
          <a:lstStyle>
            <a:lvl1pPr>
              <a:defRPr/>
            </a:lvl1pPr>
          </a:lstStyle>
          <a:p>
            <a:r>
              <a:rPr lang="zh-TW" altLang="en-US"/>
              <a:t>1</a:t>
            </a:r>
            <a:r>
              <a:rPr lang="en-US" altLang="zh-TW"/>
              <a:t>0</a:t>
            </a:r>
            <a:r>
              <a:rPr lang="zh-TW" altLang="en-US" b="0"/>
              <a:t>-</a:t>
            </a:r>
            <a:fld id="{3DE12ACE-8985-4A54-9182-84DBECD7875D}" type="slidenum">
              <a:rPr lang="zh-TW" altLang="en-US" b="0"/>
              <a:pPr/>
              <a:t>‹#›</a:t>
            </a:fld>
            <a:endParaRPr lang="en-US" altLang="zh-TW" b="0"/>
          </a:p>
        </p:txBody>
      </p:sp>
    </p:spTree>
    <p:extLst>
      <p:ext uri="{BB962C8B-B14F-4D97-AF65-F5344CB8AC3E}">
        <p14:creationId xmlns:p14="http://schemas.microsoft.com/office/powerpoint/2010/main" val="53564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投影片編號版面配置區 3">
            <a:extLst>
              <a:ext uri="{FF2B5EF4-FFF2-40B4-BE49-F238E27FC236}">
                <a16:creationId xmlns:a16="http://schemas.microsoft.com/office/drawing/2014/main" id="{A4785E70-5C95-118E-0408-DE39446ED6FA}"/>
              </a:ext>
            </a:extLst>
          </p:cNvPr>
          <p:cNvSpPr>
            <a:spLocks noGrp="1"/>
          </p:cNvSpPr>
          <p:nvPr>
            <p:ph type="sldNum" sz="quarter" idx="10"/>
          </p:nvPr>
        </p:nvSpPr>
        <p:spPr/>
        <p:txBody>
          <a:bodyPr/>
          <a:lstStyle>
            <a:lvl1pPr>
              <a:defRPr/>
            </a:lvl1pPr>
          </a:lstStyle>
          <a:p>
            <a:r>
              <a:rPr lang="zh-TW" altLang="en-US"/>
              <a:t>1</a:t>
            </a:r>
            <a:r>
              <a:rPr lang="en-US" altLang="zh-TW"/>
              <a:t>0</a:t>
            </a:r>
            <a:r>
              <a:rPr lang="zh-TW" altLang="en-US" b="0"/>
              <a:t>-</a:t>
            </a:r>
            <a:fld id="{9775C6CF-BC77-4320-99D1-6D7E8C55E125}" type="slidenum">
              <a:rPr lang="zh-TW" altLang="en-US" b="0"/>
              <a:pPr/>
              <a:t>‹#›</a:t>
            </a:fld>
            <a:endParaRPr lang="en-US" altLang="zh-TW" b="0"/>
          </a:p>
        </p:txBody>
      </p:sp>
    </p:spTree>
    <p:extLst>
      <p:ext uri="{BB962C8B-B14F-4D97-AF65-F5344CB8AC3E}">
        <p14:creationId xmlns:p14="http://schemas.microsoft.com/office/powerpoint/2010/main" val="7236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762000" y="1219200"/>
            <a:ext cx="3886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00600" y="1219200"/>
            <a:ext cx="3886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a:extLst>
              <a:ext uri="{FF2B5EF4-FFF2-40B4-BE49-F238E27FC236}">
                <a16:creationId xmlns:a16="http://schemas.microsoft.com/office/drawing/2014/main" id="{0E66E8C1-23FF-2355-C6A6-35100F21B6ED}"/>
              </a:ext>
            </a:extLst>
          </p:cNvPr>
          <p:cNvSpPr>
            <a:spLocks noGrp="1"/>
          </p:cNvSpPr>
          <p:nvPr>
            <p:ph type="sldNum" sz="quarter" idx="10"/>
          </p:nvPr>
        </p:nvSpPr>
        <p:spPr/>
        <p:txBody>
          <a:bodyPr/>
          <a:lstStyle>
            <a:lvl1pPr>
              <a:defRPr/>
            </a:lvl1pPr>
          </a:lstStyle>
          <a:p>
            <a:r>
              <a:rPr lang="zh-TW" altLang="en-US"/>
              <a:t>11</a:t>
            </a:r>
            <a:r>
              <a:rPr lang="zh-TW" altLang="en-US" b="0"/>
              <a:t>-</a:t>
            </a:r>
            <a:fld id="{9F9E2C8F-A18A-43B3-B478-88241F939853}" type="slidenum">
              <a:rPr lang="zh-TW" altLang="en-US" b="0"/>
              <a:pPr/>
              <a:t>‹#›</a:t>
            </a:fld>
            <a:endParaRPr lang="en-US" altLang="zh-TW" b="0"/>
          </a:p>
        </p:txBody>
      </p:sp>
    </p:spTree>
    <p:extLst>
      <p:ext uri="{BB962C8B-B14F-4D97-AF65-F5344CB8AC3E}">
        <p14:creationId xmlns:p14="http://schemas.microsoft.com/office/powerpoint/2010/main" val="370085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a:extLst>
              <a:ext uri="{FF2B5EF4-FFF2-40B4-BE49-F238E27FC236}">
                <a16:creationId xmlns:a16="http://schemas.microsoft.com/office/drawing/2014/main" id="{971A9E4D-6616-E8A2-7631-C669AEEAE633}"/>
              </a:ext>
            </a:extLst>
          </p:cNvPr>
          <p:cNvSpPr>
            <a:spLocks noGrp="1"/>
          </p:cNvSpPr>
          <p:nvPr>
            <p:ph type="sldNum" sz="quarter" idx="10"/>
          </p:nvPr>
        </p:nvSpPr>
        <p:spPr/>
        <p:txBody>
          <a:bodyPr/>
          <a:lstStyle>
            <a:lvl1pPr>
              <a:defRPr/>
            </a:lvl1pPr>
          </a:lstStyle>
          <a:p>
            <a:r>
              <a:rPr lang="zh-TW" altLang="en-US"/>
              <a:t>11</a:t>
            </a:r>
            <a:r>
              <a:rPr lang="zh-TW" altLang="en-US" b="0"/>
              <a:t>-</a:t>
            </a:r>
            <a:fld id="{0FB7F366-DCBA-4343-9AA1-57CBB3CFE722}" type="slidenum">
              <a:rPr lang="zh-TW" altLang="en-US" b="0"/>
              <a:pPr/>
              <a:t>‹#›</a:t>
            </a:fld>
            <a:endParaRPr lang="en-US" altLang="zh-TW" b="0"/>
          </a:p>
        </p:txBody>
      </p:sp>
    </p:spTree>
    <p:extLst>
      <p:ext uri="{BB962C8B-B14F-4D97-AF65-F5344CB8AC3E}">
        <p14:creationId xmlns:p14="http://schemas.microsoft.com/office/powerpoint/2010/main" val="257225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投影片編號版面配置區 2">
            <a:extLst>
              <a:ext uri="{FF2B5EF4-FFF2-40B4-BE49-F238E27FC236}">
                <a16:creationId xmlns:a16="http://schemas.microsoft.com/office/drawing/2014/main" id="{572F0FE3-ED36-5216-B843-D10D76A5738A}"/>
              </a:ext>
            </a:extLst>
          </p:cNvPr>
          <p:cNvSpPr>
            <a:spLocks noGrp="1"/>
          </p:cNvSpPr>
          <p:nvPr>
            <p:ph type="sldNum" sz="quarter" idx="10"/>
          </p:nvPr>
        </p:nvSpPr>
        <p:spPr/>
        <p:txBody>
          <a:bodyPr/>
          <a:lstStyle>
            <a:lvl1pPr>
              <a:defRPr/>
            </a:lvl1pPr>
          </a:lstStyle>
          <a:p>
            <a:r>
              <a:rPr lang="zh-TW" altLang="en-US"/>
              <a:t>11</a:t>
            </a:r>
            <a:r>
              <a:rPr lang="zh-TW" altLang="en-US" b="0"/>
              <a:t>-</a:t>
            </a:r>
            <a:fld id="{A61471A2-BCDC-406A-A2EF-8CB76B129091}" type="slidenum">
              <a:rPr lang="zh-TW" altLang="en-US" b="0"/>
              <a:pPr/>
              <a:t>‹#›</a:t>
            </a:fld>
            <a:endParaRPr lang="en-US" altLang="zh-TW" b="0"/>
          </a:p>
        </p:txBody>
      </p:sp>
    </p:spTree>
    <p:extLst>
      <p:ext uri="{BB962C8B-B14F-4D97-AF65-F5344CB8AC3E}">
        <p14:creationId xmlns:p14="http://schemas.microsoft.com/office/powerpoint/2010/main" val="296262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520A225B-B902-B8A3-FFA1-DE78A9FCE52A}"/>
              </a:ext>
            </a:extLst>
          </p:cNvPr>
          <p:cNvSpPr>
            <a:spLocks noGrp="1"/>
          </p:cNvSpPr>
          <p:nvPr>
            <p:ph type="sldNum" sz="quarter" idx="10"/>
          </p:nvPr>
        </p:nvSpPr>
        <p:spPr/>
        <p:txBody>
          <a:bodyPr/>
          <a:lstStyle>
            <a:lvl1pPr>
              <a:defRPr/>
            </a:lvl1pPr>
          </a:lstStyle>
          <a:p>
            <a:r>
              <a:rPr lang="zh-TW" altLang="en-US"/>
              <a:t>11</a:t>
            </a:r>
            <a:r>
              <a:rPr lang="zh-TW" altLang="en-US" b="0"/>
              <a:t>-</a:t>
            </a:r>
            <a:fld id="{E1F9CB83-F7EF-46FB-A4DE-E659ABFF3EA5}" type="slidenum">
              <a:rPr lang="zh-TW" altLang="en-US" b="0"/>
              <a:pPr/>
              <a:t>‹#›</a:t>
            </a:fld>
            <a:endParaRPr lang="en-US" altLang="zh-TW" b="0"/>
          </a:p>
        </p:txBody>
      </p:sp>
    </p:spTree>
    <p:extLst>
      <p:ext uri="{BB962C8B-B14F-4D97-AF65-F5344CB8AC3E}">
        <p14:creationId xmlns:p14="http://schemas.microsoft.com/office/powerpoint/2010/main" val="314182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a:extLst>
              <a:ext uri="{FF2B5EF4-FFF2-40B4-BE49-F238E27FC236}">
                <a16:creationId xmlns:a16="http://schemas.microsoft.com/office/drawing/2014/main" id="{B01D1ABA-BF70-CC80-0AD1-1317DCEA9D1C}"/>
              </a:ext>
            </a:extLst>
          </p:cNvPr>
          <p:cNvSpPr>
            <a:spLocks noGrp="1"/>
          </p:cNvSpPr>
          <p:nvPr>
            <p:ph type="sldNum" sz="quarter" idx="10"/>
          </p:nvPr>
        </p:nvSpPr>
        <p:spPr/>
        <p:txBody>
          <a:bodyPr/>
          <a:lstStyle>
            <a:lvl1pPr>
              <a:defRPr/>
            </a:lvl1pPr>
          </a:lstStyle>
          <a:p>
            <a:r>
              <a:rPr lang="zh-TW" altLang="en-US"/>
              <a:t>11</a:t>
            </a:r>
            <a:r>
              <a:rPr lang="zh-TW" altLang="en-US" b="0"/>
              <a:t>-</a:t>
            </a:r>
            <a:fld id="{885544D5-8B3A-4E1B-96B4-F375875C6A10}" type="slidenum">
              <a:rPr lang="zh-TW" altLang="en-US" b="0"/>
              <a:pPr/>
              <a:t>‹#›</a:t>
            </a:fld>
            <a:endParaRPr lang="en-US" altLang="zh-TW" b="0"/>
          </a:p>
        </p:txBody>
      </p:sp>
    </p:spTree>
    <p:extLst>
      <p:ext uri="{BB962C8B-B14F-4D97-AF65-F5344CB8AC3E}">
        <p14:creationId xmlns:p14="http://schemas.microsoft.com/office/powerpoint/2010/main" val="189135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a:extLst>
              <a:ext uri="{FF2B5EF4-FFF2-40B4-BE49-F238E27FC236}">
                <a16:creationId xmlns:a16="http://schemas.microsoft.com/office/drawing/2014/main" id="{A41F0A0C-2EBD-2343-9774-E5603CDD674A}"/>
              </a:ext>
            </a:extLst>
          </p:cNvPr>
          <p:cNvSpPr>
            <a:spLocks noGrp="1"/>
          </p:cNvSpPr>
          <p:nvPr>
            <p:ph type="sldNum" sz="quarter" idx="10"/>
          </p:nvPr>
        </p:nvSpPr>
        <p:spPr/>
        <p:txBody>
          <a:bodyPr/>
          <a:lstStyle>
            <a:lvl1pPr>
              <a:defRPr/>
            </a:lvl1pPr>
          </a:lstStyle>
          <a:p>
            <a:r>
              <a:rPr lang="zh-TW" altLang="en-US"/>
              <a:t>11</a:t>
            </a:r>
            <a:r>
              <a:rPr lang="zh-TW" altLang="en-US" b="0"/>
              <a:t>-</a:t>
            </a:r>
            <a:fld id="{DC489C13-5724-4F7F-81F1-556E0A871322}" type="slidenum">
              <a:rPr lang="zh-TW" altLang="en-US" b="0"/>
              <a:pPr/>
              <a:t>‹#›</a:t>
            </a:fld>
            <a:endParaRPr lang="en-US" altLang="zh-TW" b="0"/>
          </a:p>
        </p:txBody>
      </p:sp>
    </p:spTree>
    <p:extLst>
      <p:ext uri="{BB962C8B-B14F-4D97-AF65-F5344CB8AC3E}">
        <p14:creationId xmlns:p14="http://schemas.microsoft.com/office/powerpoint/2010/main" val="214256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074">
            <a:extLst>
              <a:ext uri="{FF2B5EF4-FFF2-40B4-BE49-F238E27FC236}">
                <a16:creationId xmlns:a16="http://schemas.microsoft.com/office/drawing/2014/main" id="{C310D101-DB8E-6692-DF8F-54D958035DB3}"/>
              </a:ext>
            </a:extLst>
          </p:cNvPr>
          <p:cNvSpPr>
            <a:spLocks noGrp="1" noChangeArrowheads="1"/>
          </p:cNvSpPr>
          <p:nvPr>
            <p:ph type="title"/>
          </p:nvPr>
        </p:nvSpPr>
        <p:spPr bwMode="auto">
          <a:xfrm>
            <a:off x="1066800" y="457200"/>
            <a:ext cx="7277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7" name="Rectangle 3075">
            <a:extLst>
              <a:ext uri="{FF2B5EF4-FFF2-40B4-BE49-F238E27FC236}">
                <a16:creationId xmlns:a16="http://schemas.microsoft.com/office/drawing/2014/main" id="{E36C3FD7-0878-C376-C9D6-E50DAACB3E31}"/>
              </a:ext>
            </a:extLst>
          </p:cNvPr>
          <p:cNvSpPr>
            <a:spLocks noGrp="1" noChangeArrowheads="1"/>
          </p:cNvSpPr>
          <p:nvPr>
            <p:ph type="body" idx="1"/>
          </p:nvPr>
        </p:nvSpPr>
        <p:spPr bwMode="auto">
          <a:xfrm>
            <a:off x="762000" y="1219200"/>
            <a:ext cx="7924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87748" name="Rectangle 3076">
            <a:extLst>
              <a:ext uri="{FF2B5EF4-FFF2-40B4-BE49-F238E27FC236}">
                <a16:creationId xmlns:a16="http://schemas.microsoft.com/office/drawing/2014/main" id="{6D6D2BF2-DAA1-2D8A-C370-1DE133395F0F}"/>
              </a:ext>
            </a:extLst>
          </p:cNvPr>
          <p:cNvSpPr>
            <a:spLocks noGrp="1" noChangeArrowheads="1"/>
          </p:cNvSpPr>
          <p:nvPr>
            <p:ph type="sldNum" sz="quarter" idx="4"/>
          </p:nvPr>
        </p:nvSpPr>
        <p:spPr bwMode="auto">
          <a:xfrm>
            <a:off x="7962900" y="6372225"/>
            <a:ext cx="762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b="1">
                <a:solidFill>
                  <a:schemeClr val="tx1"/>
                </a:solidFill>
                <a:latin typeface="Times New Roman" panose="02020603050405020304" pitchFamily="18" charset="0"/>
              </a:defRPr>
            </a:lvl1pPr>
          </a:lstStyle>
          <a:p>
            <a:r>
              <a:rPr lang="zh-TW" altLang="en-US"/>
              <a:t>11-</a:t>
            </a:r>
            <a:fld id="{F7C2FE10-385F-4EEE-8901-EC0A73637E9F}" type="slidenum">
              <a:rPr lang="zh-TW" altLang="en-US"/>
              <a:pPr/>
              <a:t>‹#›</a:t>
            </a:fld>
            <a:endParaRPr lang="en-US" altLang="zh-TW"/>
          </a:p>
        </p:txBody>
      </p:sp>
      <p:sp>
        <p:nvSpPr>
          <p:cNvPr id="1029" name="Text Box 3077">
            <a:extLst>
              <a:ext uri="{FF2B5EF4-FFF2-40B4-BE49-F238E27FC236}">
                <a16:creationId xmlns:a16="http://schemas.microsoft.com/office/drawing/2014/main" id="{B0898021-3EF5-8E64-B807-7582045A122F}"/>
              </a:ext>
            </a:extLst>
          </p:cNvPr>
          <p:cNvSpPr txBox="1">
            <a:spLocks noChangeArrowheads="1"/>
          </p:cNvSpPr>
          <p:nvPr/>
        </p:nvSpPr>
        <p:spPr bwMode="auto">
          <a:xfrm>
            <a:off x="3259138" y="6389688"/>
            <a:ext cx="3978275" cy="295275"/>
          </a:xfrm>
          <a:prstGeom prst="rect">
            <a:avLst/>
          </a:prstGeom>
          <a:noFill/>
          <a:ln>
            <a:noFill/>
          </a:ln>
        </p:spPr>
        <p:txBody>
          <a:bodyPr>
            <a:spAutoFit/>
          </a:bodyPr>
          <a:lstStyle>
            <a:lvl1pPr>
              <a:defRPr kumimoji="1" sz="2400">
                <a:solidFill>
                  <a:schemeClr val="hlink"/>
                </a:solidFill>
                <a:latin typeface="Tahoma" charset="0"/>
                <a:ea typeface="新細明體" charset="0"/>
                <a:cs typeface="新細明體" charset="0"/>
              </a:defRPr>
            </a:lvl1pPr>
            <a:lvl2pPr marL="742950" indent="-285750">
              <a:defRPr kumimoji="1" sz="2400">
                <a:solidFill>
                  <a:schemeClr val="hlink"/>
                </a:solidFill>
                <a:latin typeface="Tahoma" charset="0"/>
                <a:ea typeface="新細明體" charset="0"/>
                <a:cs typeface="新細明體" charset="0"/>
              </a:defRPr>
            </a:lvl2pPr>
            <a:lvl3pPr marL="1143000" indent="-228600">
              <a:defRPr kumimoji="1" sz="2400">
                <a:solidFill>
                  <a:schemeClr val="hlink"/>
                </a:solidFill>
                <a:latin typeface="Tahoma" charset="0"/>
                <a:ea typeface="新細明體" charset="0"/>
                <a:cs typeface="新細明體" charset="0"/>
              </a:defRPr>
            </a:lvl3pPr>
            <a:lvl4pPr marL="1600200" indent="-228600">
              <a:defRPr kumimoji="1" sz="2400">
                <a:solidFill>
                  <a:schemeClr val="hlink"/>
                </a:solidFill>
                <a:latin typeface="Tahoma" charset="0"/>
                <a:ea typeface="新細明體" charset="0"/>
                <a:cs typeface="新細明體" charset="0"/>
              </a:defRPr>
            </a:lvl4pPr>
            <a:lvl5pPr marL="2057400" indent="-228600">
              <a:defRPr kumimoji="1" sz="2400">
                <a:solidFill>
                  <a:schemeClr val="hlink"/>
                </a:solidFill>
                <a:latin typeface="Tahoma" charset="0"/>
                <a:ea typeface="新細明體" charset="0"/>
                <a:cs typeface="新細明體" charset="0"/>
              </a:defRPr>
            </a:lvl5pPr>
            <a:lvl6pPr marL="2514600" indent="-228600" fontAlgn="base">
              <a:spcBef>
                <a:spcPct val="0"/>
              </a:spcBef>
              <a:spcAft>
                <a:spcPct val="0"/>
              </a:spcAft>
              <a:defRPr kumimoji="1" sz="2400">
                <a:solidFill>
                  <a:schemeClr val="hlink"/>
                </a:solidFill>
                <a:latin typeface="Tahoma" charset="0"/>
                <a:ea typeface="新細明體" charset="0"/>
                <a:cs typeface="新細明體" charset="0"/>
              </a:defRPr>
            </a:lvl6pPr>
            <a:lvl7pPr marL="2971800" indent="-228600" fontAlgn="base">
              <a:spcBef>
                <a:spcPct val="0"/>
              </a:spcBef>
              <a:spcAft>
                <a:spcPct val="0"/>
              </a:spcAft>
              <a:defRPr kumimoji="1" sz="2400">
                <a:solidFill>
                  <a:schemeClr val="hlink"/>
                </a:solidFill>
                <a:latin typeface="Tahoma" charset="0"/>
                <a:ea typeface="新細明體" charset="0"/>
                <a:cs typeface="新細明體" charset="0"/>
              </a:defRPr>
            </a:lvl7pPr>
            <a:lvl8pPr marL="3429000" indent="-228600" fontAlgn="base">
              <a:spcBef>
                <a:spcPct val="0"/>
              </a:spcBef>
              <a:spcAft>
                <a:spcPct val="0"/>
              </a:spcAft>
              <a:defRPr kumimoji="1" sz="2400">
                <a:solidFill>
                  <a:schemeClr val="hlink"/>
                </a:solidFill>
                <a:latin typeface="Tahoma" charset="0"/>
                <a:ea typeface="新細明體" charset="0"/>
                <a:cs typeface="新細明體" charset="0"/>
              </a:defRPr>
            </a:lvl8pPr>
            <a:lvl9pPr marL="3886200" indent="-228600" fontAlgn="base">
              <a:spcBef>
                <a:spcPct val="0"/>
              </a:spcBef>
              <a:spcAft>
                <a:spcPct val="0"/>
              </a:spcAft>
              <a:defRPr kumimoji="1" sz="2400">
                <a:solidFill>
                  <a:schemeClr val="hlink"/>
                </a:solidFill>
                <a:latin typeface="Tahoma" charset="0"/>
                <a:ea typeface="新細明體" charset="0"/>
                <a:cs typeface="新細明體" charset="0"/>
              </a:defRPr>
            </a:lvl9pPr>
          </a:lstStyle>
          <a:p>
            <a:pPr eaLnBrk="1" hangingPunct="1">
              <a:lnSpc>
                <a:spcPct val="120000"/>
              </a:lnSpc>
              <a:defRPr/>
            </a:pPr>
            <a:r>
              <a:rPr kumimoji="0" lang="en-US" altLang="zh-TW" sz="1100">
                <a:solidFill>
                  <a:schemeClr val="tx1"/>
                </a:solidFill>
                <a:latin typeface="Arial Unicode MS" charset="0"/>
              </a:rPr>
              <a:t>Source: Database System Concepts, Silberschatz etc. </a:t>
            </a:r>
          </a:p>
        </p:txBody>
      </p:sp>
      <p:sp>
        <p:nvSpPr>
          <p:cNvPr id="1030" name="Line 3078">
            <a:extLst>
              <a:ext uri="{FF2B5EF4-FFF2-40B4-BE49-F238E27FC236}">
                <a16:creationId xmlns:a16="http://schemas.microsoft.com/office/drawing/2014/main" id="{26210C74-F882-CF01-480C-0334CFD5F2AC}"/>
              </a:ext>
            </a:extLst>
          </p:cNvPr>
          <p:cNvSpPr>
            <a:spLocks noChangeShapeType="1"/>
          </p:cNvSpPr>
          <p:nvPr/>
        </p:nvSpPr>
        <p:spPr bwMode="auto">
          <a:xfrm>
            <a:off x="685800" y="1143000"/>
            <a:ext cx="8077200" cy="0"/>
          </a:xfrm>
          <a:prstGeom prst="line">
            <a:avLst/>
          </a:prstGeom>
          <a:noFill/>
          <a:ln w="57150" cmpd="thickThin">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1" name="Line 3079">
            <a:extLst>
              <a:ext uri="{FF2B5EF4-FFF2-40B4-BE49-F238E27FC236}">
                <a16:creationId xmlns:a16="http://schemas.microsoft.com/office/drawing/2014/main" id="{F7EBCC8C-35AB-8E67-3F5A-73415653EF20}"/>
              </a:ext>
            </a:extLst>
          </p:cNvPr>
          <p:cNvSpPr>
            <a:spLocks noChangeShapeType="1"/>
          </p:cNvSpPr>
          <p:nvPr/>
        </p:nvSpPr>
        <p:spPr bwMode="auto">
          <a:xfrm>
            <a:off x="685800" y="6324600"/>
            <a:ext cx="8229600"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032" name="Group 3080">
            <a:extLst>
              <a:ext uri="{FF2B5EF4-FFF2-40B4-BE49-F238E27FC236}">
                <a16:creationId xmlns:a16="http://schemas.microsoft.com/office/drawing/2014/main" id="{5AA5C730-8C44-F281-D032-81241BDC182A}"/>
              </a:ext>
            </a:extLst>
          </p:cNvPr>
          <p:cNvGrpSpPr>
            <a:grpSpLocks/>
          </p:cNvGrpSpPr>
          <p:nvPr/>
        </p:nvGrpSpPr>
        <p:grpSpPr bwMode="auto">
          <a:xfrm>
            <a:off x="228600" y="533400"/>
            <a:ext cx="762000" cy="685800"/>
            <a:chOff x="144" y="192"/>
            <a:chExt cx="480" cy="480"/>
          </a:xfrm>
        </p:grpSpPr>
        <p:sp>
          <p:nvSpPr>
            <p:cNvPr id="1038" name="Rectangle 3081">
              <a:extLst>
                <a:ext uri="{FF2B5EF4-FFF2-40B4-BE49-F238E27FC236}">
                  <a16:creationId xmlns:a16="http://schemas.microsoft.com/office/drawing/2014/main" id="{8CA14A2E-BD2F-ECD5-7C1F-0AFDA3C160A2}"/>
                </a:ext>
              </a:extLst>
            </p:cNvPr>
            <p:cNvSpPr>
              <a:spLocks noChangeArrowheads="1"/>
            </p:cNvSpPr>
            <p:nvPr/>
          </p:nvSpPr>
          <p:spPr bwMode="ltGray">
            <a:xfrm>
              <a:off x="144" y="336"/>
              <a:ext cx="384" cy="336"/>
            </a:xfrm>
            <a:prstGeom prst="rect">
              <a:avLst/>
            </a:prstGeom>
            <a:solidFill>
              <a:schemeClr val="folHlink"/>
            </a:solidFill>
            <a:ln>
              <a:noFill/>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algn="ctr" eaLnBrk="1" hangingPunct="1">
                <a:defRPr/>
              </a:pPr>
              <a:endParaRPr lang="zh-TW" altLang="en-US">
                <a:solidFill>
                  <a:schemeClr val="tx1"/>
                </a:solidFill>
                <a:latin typeface="Times New Roman" panose="02020603050405020304" pitchFamily="18" charset="0"/>
              </a:endParaRPr>
            </a:p>
          </p:txBody>
        </p:sp>
        <p:sp>
          <p:nvSpPr>
            <p:cNvPr id="1039" name="Rectangle 3082">
              <a:extLst>
                <a:ext uri="{FF2B5EF4-FFF2-40B4-BE49-F238E27FC236}">
                  <a16:creationId xmlns:a16="http://schemas.microsoft.com/office/drawing/2014/main" id="{19C9A9E9-0DBA-0701-A095-E287777E19F9}"/>
                </a:ext>
              </a:extLst>
            </p:cNvPr>
            <p:cNvSpPr>
              <a:spLocks noChangeArrowheads="1"/>
            </p:cNvSpPr>
            <p:nvPr/>
          </p:nvSpPr>
          <p:spPr bwMode="ltGray">
            <a:xfrm>
              <a:off x="240" y="192"/>
              <a:ext cx="384" cy="336"/>
            </a:xfrm>
            <a:prstGeom prst="rect">
              <a:avLst/>
            </a:prstGeom>
            <a:gradFill rotWithShape="0">
              <a:gsLst>
                <a:gs pos="0">
                  <a:schemeClr val="bg1"/>
                </a:gs>
                <a:gs pos="100000">
                  <a:schemeClr val="hlink"/>
                </a:gs>
              </a:gsLst>
              <a:lin ang="18900000" scaled="1"/>
            </a:gradFill>
            <a:ln>
              <a:noFill/>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algn="ctr" eaLnBrk="1" hangingPunct="1">
                <a:defRPr/>
              </a:pPr>
              <a:endParaRPr lang="zh-TW" altLang="en-US">
                <a:solidFill>
                  <a:schemeClr val="tx1"/>
                </a:solidFill>
                <a:latin typeface="Times New Roman" panose="02020603050405020304" pitchFamily="18" charset="0"/>
              </a:endParaRPr>
            </a:p>
          </p:txBody>
        </p:sp>
        <p:sp>
          <p:nvSpPr>
            <p:cNvPr id="1040" name="Rectangle 3083">
              <a:extLst>
                <a:ext uri="{FF2B5EF4-FFF2-40B4-BE49-F238E27FC236}">
                  <a16:creationId xmlns:a16="http://schemas.microsoft.com/office/drawing/2014/main" id="{BD60ACFE-04D0-CC9D-F006-9738CF20A2F8}"/>
                </a:ext>
              </a:extLst>
            </p:cNvPr>
            <p:cNvSpPr>
              <a:spLocks noChangeArrowheads="1"/>
            </p:cNvSpPr>
            <p:nvPr userDrawn="1"/>
          </p:nvSpPr>
          <p:spPr bwMode="auto">
            <a:xfrm>
              <a:off x="240" y="336"/>
              <a:ext cx="288" cy="191"/>
            </a:xfrm>
            <a:prstGeom prst="rect">
              <a:avLst/>
            </a:prstGeom>
            <a:solidFill>
              <a:schemeClr val="accent2"/>
            </a:solidFill>
            <a:ln w="9525">
              <a:solidFill>
                <a:schemeClr val="accent2"/>
              </a:solidFill>
              <a:miter lim="800000"/>
              <a:headEnd/>
              <a:tailEnd/>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eaLnBrk="1" hangingPunct="1">
                <a:defRPr/>
              </a:pPr>
              <a:endParaRPr lang="zh-TW" altLang="en-US" sz="1800"/>
            </a:p>
          </p:txBody>
        </p:sp>
      </p:grpSp>
      <p:sp>
        <p:nvSpPr>
          <p:cNvPr id="1033" name="Rectangle 3084">
            <a:extLst>
              <a:ext uri="{FF2B5EF4-FFF2-40B4-BE49-F238E27FC236}">
                <a16:creationId xmlns:a16="http://schemas.microsoft.com/office/drawing/2014/main" id="{ECF0CB84-7FB3-0808-F78C-7D06DFF4B8E9}"/>
              </a:ext>
            </a:extLst>
          </p:cNvPr>
          <p:cNvSpPr>
            <a:spLocks noChangeArrowheads="1"/>
          </p:cNvSpPr>
          <p:nvPr/>
        </p:nvSpPr>
        <p:spPr bwMode="auto">
          <a:xfrm>
            <a:off x="609600" y="6477000"/>
            <a:ext cx="228600" cy="152400"/>
          </a:xfrm>
          <a:prstGeom prst="rect">
            <a:avLst/>
          </a:prstGeom>
          <a:solidFill>
            <a:schemeClr val="accent2"/>
          </a:solidFill>
          <a:ln w="9525">
            <a:solidFill>
              <a:schemeClr val="accent2"/>
            </a:solidFill>
            <a:miter lim="800000"/>
            <a:headEnd/>
            <a:tailEnd/>
          </a:ln>
        </p:spPr>
        <p:txBody>
          <a:bodyPr wrap="none" anchor="ctr"/>
          <a:lstStyle>
            <a:lvl1pPr>
              <a:defRPr kumimoji="1" sz="2400">
                <a:solidFill>
                  <a:schemeClr val="hlink"/>
                </a:solidFill>
                <a:latin typeface="Tahoma" panose="020B0604030504040204" pitchFamily="34" charset="0"/>
                <a:ea typeface="新細明體" panose="02020500000000000000" pitchFamily="18" charset="-120"/>
              </a:defRPr>
            </a:lvl1pPr>
            <a:lvl2pPr marL="742950" indent="-285750">
              <a:defRPr kumimoji="1" sz="2400">
                <a:solidFill>
                  <a:schemeClr val="hlink"/>
                </a:solidFill>
                <a:latin typeface="Tahoma" panose="020B0604030504040204" pitchFamily="34" charset="0"/>
                <a:ea typeface="新細明體" panose="02020500000000000000" pitchFamily="18" charset="-120"/>
              </a:defRPr>
            </a:lvl2pPr>
            <a:lvl3pPr marL="1143000" indent="-228600">
              <a:defRPr kumimoji="1" sz="2400">
                <a:solidFill>
                  <a:schemeClr val="hlink"/>
                </a:solidFill>
                <a:latin typeface="Tahoma" panose="020B0604030504040204" pitchFamily="34" charset="0"/>
                <a:ea typeface="新細明體" panose="02020500000000000000" pitchFamily="18" charset="-120"/>
              </a:defRPr>
            </a:lvl3pPr>
            <a:lvl4pPr marL="1600200" indent="-228600">
              <a:defRPr kumimoji="1" sz="2400">
                <a:solidFill>
                  <a:schemeClr val="hlink"/>
                </a:solidFill>
                <a:latin typeface="Tahoma" panose="020B0604030504040204" pitchFamily="34" charset="0"/>
                <a:ea typeface="新細明體" panose="02020500000000000000" pitchFamily="18" charset="-120"/>
              </a:defRPr>
            </a:lvl4pPr>
            <a:lvl5pPr marL="2057400" indent="-228600">
              <a:defRPr kumimoji="1" sz="2400">
                <a:solidFill>
                  <a:schemeClr val="hlink"/>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kumimoji="1" sz="2400">
                <a:solidFill>
                  <a:schemeClr val="hlink"/>
                </a:solidFill>
                <a:latin typeface="Tahoma" panose="020B0604030504040204" pitchFamily="34" charset="0"/>
                <a:ea typeface="新細明體" panose="02020500000000000000" pitchFamily="18" charset="-120"/>
              </a:defRPr>
            </a:lvl9pPr>
          </a:lstStyle>
          <a:p>
            <a:pPr eaLnBrk="1" hangingPunct="1">
              <a:defRPr/>
            </a:pPr>
            <a:endParaRPr lang="zh-TW" altLang="en-US" sz="1800"/>
          </a:p>
        </p:txBody>
      </p:sp>
      <p:sp>
        <p:nvSpPr>
          <p:cNvPr id="1034" name="Line 3085">
            <a:extLst>
              <a:ext uri="{FF2B5EF4-FFF2-40B4-BE49-F238E27FC236}">
                <a16:creationId xmlns:a16="http://schemas.microsoft.com/office/drawing/2014/main" id="{79E38EA1-7B78-D64E-73F2-4FC6EF6E771E}"/>
              </a:ext>
            </a:extLst>
          </p:cNvPr>
          <p:cNvSpPr>
            <a:spLocks noChangeShapeType="1"/>
          </p:cNvSpPr>
          <p:nvPr/>
        </p:nvSpPr>
        <p:spPr bwMode="auto">
          <a:xfrm>
            <a:off x="685800" y="1143000"/>
            <a:ext cx="8077200" cy="0"/>
          </a:xfrm>
          <a:prstGeom prst="line">
            <a:avLst/>
          </a:prstGeom>
          <a:noFill/>
          <a:ln w="57150" cmpd="thickThin">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5" name="Line 3086">
            <a:extLst>
              <a:ext uri="{FF2B5EF4-FFF2-40B4-BE49-F238E27FC236}">
                <a16:creationId xmlns:a16="http://schemas.microsoft.com/office/drawing/2014/main" id="{EC2CBDA3-6930-A4E9-55D2-FB5F75F0C436}"/>
              </a:ext>
            </a:extLst>
          </p:cNvPr>
          <p:cNvSpPr>
            <a:spLocks noChangeShapeType="1"/>
          </p:cNvSpPr>
          <p:nvPr/>
        </p:nvSpPr>
        <p:spPr bwMode="auto">
          <a:xfrm>
            <a:off x="685800" y="6324600"/>
            <a:ext cx="8229600"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6" name="Line 3087">
            <a:extLst>
              <a:ext uri="{FF2B5EF4-FFF2-40B4-BE49-F238E27FC236}">
                <a16:creationId xmlns:a16="http://schemas.microsoft.com/office/drawing/2014/main" id="{4460B537-CF96-305F-5435-47D055E681C1}"/>
              </a:ext>
            </a:extLst>
          </p:cNvPr>
          <p:cNvSpPr>
            <a:spLocks noChangeShapeType="1"/>
          </p:cNvSpPr>
          <p:nvPr/>
        </p:nvSpPr>
        <p:spPr bwMode="auto">
          <a:xfrm>
            <a:off x="685800" y="1143000"/>
            <a:ext cx="8077200" cy="0"/>
          </a:xfrm>
          <a:prstGeom prst="line">
            <a:avLst/>
          </a:prstGeom>
          <a:noFill/>
          <a:ln w="57150" cmpd="thickThin">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7" name="Line 3088">
            <a:extLst>
              <a:ext uri="{FF2B5EF4-FFF2-40B4-BE49-F238E27FC236}">
                <a16:creationId xmlns:a16="http://schemas.microsoft.com/office/drawing/2014/main" id="{B6DB2091-E3A0-3561-149A-A08C3D126756}"/>
              </a:ext>
            </a:extLst>
          </p:cNvPr>
          <p:cNvSpPr>
            <a:spLocks noChangeShapeType="1"/>
          </p:cNvSpPr>
          <p:nvPr/>
        </p:nvSpPr>
        <p:spPr bwMode="auto">
          <a:xfrm>
            <a:off x="657225" y="6353175"/>
            <a:ext cx="8229600"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Lst>
  <p:hf hdr="0" ftr="0" dt="0"/>
  <p:txStyles>
    <p:titleStyle>
      <a:lvl1pPr algn="ctr" rtl="0" eaLnBrk="0" fontAlgn="base" hangingPunct="0">
        <a:spcBef>
          <a:spcPct val="0"/>
        </a:spcBef>
        <a:spcAft>
          <a:spcPct val="0"/>
        </a:spcAft>
        <a:defRPr kumimoji="1" sz="3600" b="1">
          <a:solidFill>
            <a:schemeClr val="tx2"/>
          </a:solidFill>
          <a:latin typeface="+mj-lt"/>
          <a:ea typeface="+mj-ea"/>
          <a:cs typeface="新細明體" charset="0"/>
        </a:defRPr>
      </a:lvl1pPr>
      <a:lvl2pPr algn="ctr" rtl="0" eaLnBrk="0" fontAlgn="base" hangingPunct="0">
        <a:spcBef>
          <a:spcPct val="0"/>
        </a:spcBef>
        <a:spcAft>
          <a:spcPct val="0"/>
        </a:spcAft>
        <a:defRPr kumimoji="1" sz="3600" b="1">
          <a:solidFill>
            <a:schemeClr val="tx2"/>
          </a:solidFill>
          <a:latin typeface="Times New Roman" pitchFamily="18" charset="0"/>
          <a:ea typeface="新細明體" pitchFamily="18" charset="-120"/>
          <a:cs typeface="新細明體" charset="0"/>
        </a:defRPr>
      </a:lvl2pPr>
      <a:lvl3pPr algn="ctr" rtl="0" eaLnBrk="0" fontAlgn="base" hangingPunct="0">
        <a:spcBef>
          <a:spcPct val="0"/>
        </a:spcBef>
        <a:spcAft>
          <a:spcPct val="0"/>
        </a:spcAft>
        <a:defRPr kumimoji="1" sz="3600" b="1">
          <a:solidFill>
            <a:schemeClr val="tx2"/>
          </a:solidFill>
          <a:latin typeface="Times New Roman" pitchFamily="18" charset="0"/>
          <a:ea typeface="新細明體" pitchFamily="18" charset="-120"/>
          <a:cs typeface="新細明體" charset="0"/>
        </a:defRPr>
      </a:lvl3pPr>
      <a:lvl4pPr algn="ctr" rtl="0" eaLnBrk="0" fontAlgn="base" hangingPunct="0">
        <a:spcBef>
          <a:spcPct val="0"/>
        </a:spcBef>
        <a:spcAft>
          <a:spcPct val="0"/>
        </a:spcAft>
        <a:defRPr kumimoji="1" sz="3600" b="1">
          <a:solidFill>
            <a:schemeClr val="tx2"/>
          </a:solidFill>
          <a:latin typeface="Times New Roman" pitchFamily="18" charset="0"/>
          <a:ea typeface="新細明體" pitchFamily="18" charset="-120"/>
          <a:cs typeface="新細明體" charset="0"/>
        </a:defRPr>
      </a:lvl4pPr>
      <a:lvl5pPr algn="ctr" rtl="0" eaLnBrk="0" fontAlgn="base" hangingPunct="0">
        <a:spcBef>
          <a:spcPct val="0"/>
        </a:spcBef>
        <a:spcAft>
          <a:spcPct val="0"/>
        </a:spcAft>
        <a:defRPr kumimoji="1" sz="3600" b="1">
          <a:solidFill>
            <a:schemeClr val="tx2"/>
          </a:solidFill>
          <a:latin typeface="Times New Roman" pitchFamily="18" charset="0"/>
          <a:ea typeface="新細明體" pitchFamily="18" charset="-120"/>
          <a:cs typeface="新細明體" charset="0"/>
        </a:defRPr>
      </a:lvl5pPr>
      <a:lvl6pPr marL="457200" algn="ctr" rtl="0" fontAlgn="base">
        <a:spcBef>
          <a:spcPct val="0"/>
        </a:spcBef>
        <a:spcAft>
          <a:spcPct val="0"/>
        </a:spcAft>
        <a:defRPr kumimoji="1" sz="3600" b="1">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3600" b="1">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3600" b="1">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3600" b="1">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mn-lt"/>
          <a:ea typeface="+mn-ea"/>
          <a:cs typeface="新細明體" charset="0"/>
        </a:defRPr>
      </a:lvl1pPr>
      <a:lvl2pPr marL="742950" indent="-285750" algn="l" rtl="0" eaLnBrk="0" fontAlgn="base" hangingPunct="0">
        <a:lnSpc>
          <a:spcPct val="110000"/>
        </a:lnSpc>
        <a:spcBef>
          <a:spcPct val="20000"/>
        </a:spcBef>
        <a:spcAft>
          <a:spcPct val="0"/>
        </a:spcAft>
        <a:buClr>
          <a:schemeClr val="folHlink"/>
        </a:buClr>
        <a:buSzPct val="55000"/>
        <a:buFont typeface="Wingdings" panose="05000000000000000000" pitchFamily="2" charset="2"/>
        <a:buChar char="n"/>
        <a:defRPr kumimoji="1" sz="2000">
          <a:solidFill>
            <a:schemeClr val="tx1"/>
          </a:solidFill>
          <a:latin typeface="+mn-lt"/>
          <a:ea typeface="+mn-ea"/>
          <a:cs typeface="新細明體" charset="0"/>
        </a:defRPr>
      </a:lvl2pPr>
      <a:lvl3pPr marL="1143000" indent="-228600" algn="l" rtl="0" eaLnBrk="0" fontAlgn="base" hangingPunct="0">
        <a:spcBef>
          <a:spcPct val="20000"/>
        </a:spcBef>
        <a:spcAft>
          <a:spcPct val="0"/>
        </a:spcAft>
        <a:buClr>
          <a:schemeClr val="accent2"/>
        </a:buClr>
        <a:buSzPct val="140000"/>
        <a:buChar char="•"/>
        <a:defRPr kumimoji="1" sz="2000">
          <a:solidFill>
            <a:schemeClr val="tx1"/>
          </a:solidFill>
          <a:latin typeface="+mn-lt"/>
          <a:ea typeface="+mn-ea"/>
          <a:cs typeface="新細明體" charset="0"/>
        </a:defRPr>
      </a:lvl3pPr>
      <a:lvl4pPr marL="1600200" indent="-228600" algn="l" rtl="0" eaLnBrk="0" fontAlgn="base" hangingPunct="0">
        <a:spcBef>
          <a:spcPct val="20000"/>
        </a:spcBef>
        <a:spcAft>
          <a:spcPct val="0"/>
        </a:spcAft>
        <a:buClr>
          <a:srgbClr val="008000"/>
        </a:buClr>
        <a:buSzPct val="90000"/>
        <a:buFont typeface="Wingdings" panose="05000000000000000000" pitchFamily="2" charset="2"/>
        <a:buChar char="§"/>
        <a:defRPr kumimoji="1" sz="2000">
          <a:solidFill>
            <a:schemeClr val="tx1"/>
          </a:solidFill>
          <a:latin typeface="+mn-lt"/>
          <a:ea typeface="+mn-ea"/>
          <a:cs typeface="新細明體" charset="0"/>
        </a:defRPr>
      </a:lvl4pPr>
      <a:lvl5pPr marL="2057400" indent="-228600" algn="l" rtl="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mn-lt"/>
          <a:ea typeface="+mn-ea"/>
          <a:cs typeface="新細明體" charset="0"/>
        </a:defRPr>
      </a:lvl5pPr>
      <a:lvl6pPr marL="25146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6pPr>
      <a:lvl7pPr marL="29718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7pPr>
      <a:lvl8pPr marL="34290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8pPr>
      <a:lvl9pPr marL="3886200" indent="-228600" algn="l" rtl="0" fontAlgn="base">
        <a:spcBef>
          <a:spcPct val="20000"/>
        </a:spcBef>
        <a:spcAft>
          <a:spcPct val="0"/>
        </a:spcAft>
        <a:buClr>
          <a:schemeClr val="accent1"/>
        </a:buClr>
        <a:buSzPct val="45000"/>
        <a:buFont typeface="Wingdings" pitchFamily="2" charset="2"/>
        <a:buChar char="n"/>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a:extLst>
              <a:ext uri="{FF2B5EF4-FFF2-40B4-BE49-F238E27FC236}">
                <a16:creationId xmlns:a16="http://schemas.microsoft.com/office/drawing/2014/main" id="{384744D0-3D26-E269-B692-6051FC6F8C4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a:t>
            </a:r>
            <a:r>
              <a:rPr kumimoji="0" lang="en-US" altLang="zh-TW" sz="1400"/>
              <a:t>0</a:t>
            </a:r>
            <a:r>
              <a:rPr kumimoji="0" lang="zh-TW" altLang="en-US" sz="1400" b="0"/>
              <a:t>-</a:t>
            </a:r>
            <a:fld id="{58023844-5AF5-4C42-905A-A953570CAF09}" type="slidenum">
              <a:rPr kumimoji="0" lang="zh-TW" altLang="en-US" sz="1400" b="0"/>
              <a:pPr>
                <a:spcBef>
                  <a:spcPct val="0"/>
                </a:spcBef>
                <a:buClrTx/>
                <a:buSzTx/>
                <a:buFontTx/>
                <a:buNone/>
              </a:pPr>
              <a:t>1</a:t>
            </a:fld>
            <a:endParaRPr kumimoji="0" lang="en-US" altLang="zh-TW" sz="1400" b="0"/>
          </a:p>
        </p:txBody>
      </p:sp>
      <p:sp>
        <p:nvSpPr>
          <p:cNvPr id="15363" name="Rectangle 3">
            <a:extLst>
              <a:ext uri="{FF2B5EF4-FFF2-40B4-BE49-F238E27FC236}">
                <a16:creationId xmlns:a16="http://schemas.microsoft.com/office/drawing/2014/main" id="{36B1EB09-C7F6-3B6F-9F8B-E8FFDBE0E72F}"/>
              </a:ext>
            </a:extLst>
          </p:cNvPr>
          <p:cNvSpPr>
            <a:spLocks noGrp="1" noChangeArrowheads="1"/>
          </p:cNvSpPr>
          <p:nvPr>
            <p:ph type="body" idx="1"/>
          </p:nvPr>
        </p:nvSpPr>
        <p:spPr>
          <a:xfrm>
            <a:off x="1079500" y="2838450"/>
            <a:ext cx="6997700" cy="1655763"/>
          </a:xfrm>
        </p:spPr>
        <p:txBody>
          <a:bodyPr/>
          <a:lstStyle/>
          <a:p>
            <a:pPr marL="609600" indent="-609600" algn="ctr" eaLnBrk="1" hangingPunct="1">
              <a:buFont typeface="Wingdings" panose="05000000000000000000" pitchFamily="2" charset="2"/>
              <a:buNone/>
            </a:pPr>
            <a:r>
              <a:rPr lang="en-US" altLang="zh-TW" sz="3600"/>
              <a:t>Storage and File Structure</a:t>
            </a:r>
          </a:p>
        </p:txBody>
      </p:sp>
      <p:sp>
        <p:nvSpPr>
          <p:cNvPr id="15364" name="标题 2">
            <a:extLst>
              <a:ext uri="{FF2B5EF4-FFF2-40B4-BE49-F238E27FC236}">
                <a16:creationId xmlns:a16="http://schemas.microsoft.com/office/drawing/2014/main" id="{7F1E5D08-AA0A-99D6-8DAF-15B4F5CFDD45}"/>
              </a:ext>
            </a:extLst>
          </p:cNvPr>
          <p:cNvSpPr>
            <a:spLocks noGrp="1" noChangeArrowheads="1"/>
          </p:cNvSpPr>
          <p:nvPr>
            <p:ph type="title"/>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2">
            <a:extLst>
              <a:ext uri="{FF2B5EF4-FFF2-40B4-BE49-F238E27FC236}">
                <a16:creationId xmlns:a16="http://schemas.microsoft.com/office/drawing/2014/main" id="{08AFBEED-7924-BB3B-64B8-30BFAE48016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C5B8306B-B311-4448-96ED-0E9E07F206FD}" type="slidenum">
              <a:rPr kumimoji="0" lang="zh-TW" altLang="en-US" sz="1400" b="0"/>
              <a:pPr>
                <a:spcBef>
                  <a:spcPct val="0"/>
                </a:spcBef>
                <a:buClrTx/>
                <a:buSzTx/>
                <a:buFontTx/>
                <a:buNone/>
              </a:pPr>
              <a:t>10</a:t>
            </a:fld>
            <a:endParaRPr kumimoji="0" lang="en-US" altLang="zh-TW" sz="1400" b="0"/>
          </a:p>
        </p:txBody>
      </p:sp>
      <p:sp>
        <p:nvSpPr>
          <p:cNvPr id="33795" name="Rectangle 2">
            <a:extLst>
              <a:ext uri="{FF2B5EF4-FFF2-40B4-BE49-F238E27FC236}">
                <a16:creationId xmlns:a16="http://schemas.microsoft.com/office/drawing/2014/main" id="{35E7E597-3CE3-DC9B-A530-013F7F4BC2C9}"/>
              </a:ext>
            </a:extLst>
          </p:cNvPr>
          <p:cNvSpPr>
            <a:spLocks noGrp="1" noChangeArrowheads="1"/>
          </p:cNvSpPr>
          <p:nvPr>
            <p:ph type="title"/>
          </p:nvPr>
        </p:nvSpPr>
        <p:spPr>
          <a:xfrm>
            <a:off x="844550" y="1235075"/>
            <a:ext cx="7504113" cy="420688"/>
          </a:xfrm>
          <a:noFill/>
        </p:spPr>
        <p:txBody>
          <a:bodyPr anchor="t"/>
          <a:lstStyle/>
          <a:p>
            <a:pPr marL="342900" indent="-342900" algn="l" eaLnBrk="1" hangingPunct="1">
              <a:spcBef>
                <a:spcPct val="20000"/>
              </a:spcBef>
              <a:buClr>
                <a:schemeClr val="hlink"/>
              </a:buClr>
              <a:buSzPct val="60000"/>
              <a:buFont typeface="Wingdings" panose="05000000000000000000" pitchFamily="2" charset="2"/>
              <a:buChar char="n"/>
            </a:pPr>
            <a:r>
              <a:rPr lang="en-US" altLang="zh-TW" sz="2000">
                <a:solidFill>
                  <a:schemeClr val="tx1"/>
                </a:solidFill>
              </a:rPr>
              <a:t>Magnetic Hard Disk Mechanism</a:t>
            </a:r>
          </a:p>
        </p:txBody>
      </p:sp>
      <p:pic>
        <p:nvPicPr>
          <p:cNvPr id="33796" name="Picture 5">
            <a:extLst>
              <a:ext uri="{FF2B5EF4-FFF2-40B4-BE49-F238E27FC236}">
                <a16:creationId xmlns:a16="http://schemas.microsoft.com/office/drawing/2014/main" id="{FF93A5B4-6412-8763-D559-B0085673B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61" t="1094" r="2690" b="1357"/>
          <a:stretch>
            <a:fillRect/>
          </a:stretch>
        </p:blipFill>
        <p:spPr bwMode="auto">
          <a:xfrm>
            <a:off x="500063" y="1693863"/>
            <a:ext cx="5157787"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33797" name="Text Box 7">
            <a:extLst>
              <a:ext uri="{FF2B5EF4-FFF2-40B4-BE49-F238E27FC236}">
                <a16:creationId xmlns:a16="http://schemas.microsoft.com/office/drawing/2014/main" id="{B0510A7F-E0DE-CCF8-FE56-96E026D9CDBA}"/>
              </a:ext>
            </a:extLst>
          </p:cNvPr>
          <p:cNvSpPr txBox="1">
            <a:spLocks noChangeArrowheads="1"/>
          </p:cNvSpPr>
          <p:nvPr/>
        </p:nvSpPr>
        <p:spPr bwMode="auto">
          <a:xfrm>
            <a:off x="1287463" y="5895975"/>
            <a:ext cx="7027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en-US" altLang="zh-TW" sz="1600"/>
              <a:t>NOTE: Diagram is schematic, and simplifies the structure of actual disk drives</a:t>
            </a:r>
          </a:p>
        </p:txBody>
      </p:sp>
      <p:sp>
        <p:nvSpPr>
          <p:cNvPr id="33798" name="Rectangle 8">
            <a:extLst>
              <a:ext uri="{FF2B5EF4-FFF2-40B4-BE49-F238E27FC236}">
                <a16:creationId xmlns:a16="http://schemas.microsoft.com/office/drawing/2014/main" id="{B2D2F657-384F-2019-7650-24E05CCA3DB9}"/>
              </a:ext>
            </a:extLst>
          </p:cNvPr>
          <p:cNvSpPr>
            <a:spLocks noChangeArrowheads="1"/>
          </p:cNvSpPr>
          <p:nvPr/>
        </p:nvSpPr>
        <p:spPr bwMode="auto">
          <a:xfrm>
            <a:off x="1066800" y="457200"/>
            <a:ext cx="7277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SzTx/>
              <a:buFontTx/>
              <a:buNone/>
            </a:pPr>
            <a:r>
              <a:rPr lang="en-US" altLang="zh-TW" sz="3600">
                <a:solidFill>
                  <a:schemeClr val="tx2"/>
                </a:solidFill>
              </a:rPr>
              <a:t>11.2 Magnetic Disks</a:t>
            </a:r>
          </a:p>
        </p:txBody>
      </p:sp>
      <p:pic>
        <p:nvPicPr>
          <p:cNvPr id="179209" name="Picture 9" descr="0603c">
            <a:extLst>
              <a:ext uri="{FF2B5EF4-FFF2-40B4-BE49-F238E27FC236}">
                <a16:creationId xmlns:a16="http://schemas.microsoft.com/office/drawing/2014/main" id="{387F830D-B88D-3090-183E-02157C7FF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1895475"/>
            <a:ext cx="2709862"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文本框 1">
            <a:extLst>
              <a:ext uri="{FF2B5EF4-FFF2-40B4-BE49-F238E27FC236}">
                <a16:creationId xmlns:a16="http://schemas.microsoft.com/office/drawing/2014/main" id="{97C656FD-4C7F-05BF-021F-8DA3925FEC02}"/>
              </a:ext>
            </a:extLst>
          </p:cNvPr>
          <p:cNvSpPr txBox="1">
            <a:spLocks noChangeArrowheads="1"/>
          </p:cNvSpPr>
          <p:nvPr/>
        </p:nvSpPr>
        <p:spPr bwMode="auto">
          <a:xfrm>
            <a:off x="463550" y="1941513"/>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lang="zh-CN" altLang="en-US" sz="1800" b="0">
                <a:solidFill>
                  <a:schemeClr val="hlink"/>
                </a:solidFill>
                <a:latin typeface="Tahoma" panose="020B0604030504040204" pitchFamily="34" charset="0"/>
              </a:rPr>
              <a:t>磁道</a:t>
            </a:r>
          </a:p>
        </p:txBody>
      </p:sp>
      <p:sp>
        <p:nvSpPr>
          <p:cNvPr id="33801" name="文本框 8">
            <a:extLst>
              <a:ext uri="{FF2B5EF4-FFF2-40B4-BE49-F238E27FC236}">
                <a16:creationId xmlns:a16="http://schemas.microsoft.com/office/drawing/2014/main" id="{B4ECFD1A-35D8-9EDC-9B89-2A669507B47F}"/>
              </a:ext>
            </a:extLst>
          </p:cNvPr>
          <p:cNvSpPr txBox="1">
            <a:spLocks noChangeArrowheads="1"/>
          </p:cNvSpPr>
          <p:nvPr/>
        </p:nvSpPr>
        <p:spPr bwMode="auto">
          <a:xfrm>
            <a:off x="127000" y="30591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lang="zh-CN" altLang="en-US" sz="1800" b="0">
                <a:solidFill>
                  <a:schemeClr val="hlink"/>
                </a:solidFill>
                <a:latin typeface="Tahoma" panose="020B0604030504040204" pitchFamily="34" charset="0"/>
              </a:rPr>
              <a:t>扇区</a:t>
            </a:r>
            <a:r>
              <a:rPr lang="en-US" altLang="zh-CN" sz="1800" b="0">
                <a:solidFill>
                  <a:schemeClr val="hlink"/>
                </a:solidFill>
                <a:latin typeface="Tahoma" panose="020B0604030504040204" pitchFamily="34" charset="0"/>
              </a:rPr>
              <a:t>s</a:t>
            </a:r>
            <a:endParaRPr lang="zh-CN" altLang="en-US" sz="1800" b="0">
              <a:solidFill>
                <a:schemeClr val="hlink"/>
              </a:solidFill>
              <a:latin typeface="Tahoma" panose="020B0604030504040204" pitchFamily="34" charset="0"/>
            </a:endParaRPr>
          </a:p>
        </p:txBody>
      </p:sp>
      <p:sp>
        <p:nvSpPr>
          <p:cNvPr id="33802" name="文本框 9">
            <a:extLst>
              <a:ext uri="{FF2B5EF4-FFF2-40B4-BE49-F238E27FC236}">
                <a16:creationId xmlns:a16="http://schemas.microsoft.com/office/drawing/2014/main" id="{70FC4CDC-4C79-6199-EABB-2690AB434F69}"/>
              </a:ext>
            </a:extLst>
          </p:cNvPr>
          <p:cNvSpPr txBox="1">
            <a:spLocks noChangeArrowheads="1"/>
          </p:cNvSpPr>
          <p:nvPr/>
        </p:nvSpPr>
        <p:spPr bwMode="auto">
          <a:xfrm>
            <a:off x="19050" y="4178300"/>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lang="zh-CN" altLang="en-US" sz="1800" b="0">
                <a:solidFill>
                  <a:schemeClr val="hlink"/>
                </a:solidFill>
                <a:latin typeface="Tahoma" panose="020B0604030504040204" pitchFamily="34" charset="0"/>
              </a:rPr>
              <a:t>柱面</a:t>
            </a:r>
          </a:p>
        </p:txBody>
      </p:sp>
      <p:sp>
        <p:nvSpPr>
          <p:cNvPr id="33803" name="文本框 10">
            <a:extLst>
              <a:ext uri="{FF2B5EF4-FFF2-40B4-BE49-F238E27FC236}">
                <a16:creationId xmlns:a16="http://schemas.microsoft.com/office/drawing/2014/main" id="{D8AAE6C8-0719-F8EF-3767-791BF366DF42}"/>
              </a:ext>
            </a:extLst>
          </p:cNvPr>
          <p:cNvSpPr txBox="1">
            <a:spLocks noChangeArrowheads="1"/>
          </p:cNvSpPr>
          <p:nvPr/>
        </p:nvSpPr>
        <p:spPr bwMode="auto">
          <a:xfrm>
            <a:off x="-26988" y="5111750"/>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lang="zh-CN" altLang="en-US" sz="1800" b="0">
                <a:solidFill>
                  <a:schemeClr val="hlink"/>
                </a:solidFill>
                <a:latin typeface="Tahoma" panose="020B0604030504040204" pitchFamily="34" charset="0"/>
              </a:rPr>
              <a:t>盘片</a:t>
            </a:r>
          </a:p>
        </p:txBody>
      </p:sp>
      <p:sp>
        <p:nvSpPr>
          <p:cNvPr id="33804" name="文本框 11">
            <a:extLst>
              <a:ext uri="{FF2B5EF4-FFF2-40B4-BE49-F238E27FC236}">
                <a16:creationId xmlns:a16="http://schemas.microsoft.com/office/drawing/2014/main" id="{9F02EE33-06A7-01F1-1857-E178AFDBB178}"/>
              </a:ext>
            </a:extLst>
          </p:cNvPr>
          <p:cNvSpPr txBox="1">
            <a:spLocks noChangeArrowheads="1"/>
          </p:cNvSpPr>
          <p:nvPr/>
        </p:nvSpPr>
        <p:spPr bwMode="auto">
          <a:xfrm>
            <a:off x="3060700" y="1711325"/>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lang="zh-CN" altLang="en-US" sz="1800" b="0">
                <a:solidFill>
                  <a:schemeClr val="hlink"/>
                </a:solidFill>
                <a:latin typeface="Tahoma" panose="020B0604030504040204" pitchFamily="34" charset="0"/>
              </a:rPr>
              <a:t>主轴</a:t>
            </a:r>
          </a:p>
        </p:txBody>
      </p:sp>
      <p:sp>
        <p:nvSpPr>
          <p:cNvPr id="33805" name="文本框 12">
            <a:extLst>
              <a:ext uri="{FF2B5EF4-FFF2-40B4-BE49-F238E27FC236}">
                <a16:creationId xmlns:a16="http://schemas.microsoft.com/office/drawing/2014/main" id="{70C59314-9D1A-6CDD-2401-F75188C23554}"/>
              </a:ext>
            </a:extLst>
          </p:cNvPr>
          <p:cNvSpPr txBox="1">
            <a:spLocks noChangeArrowheads="1"/>
          </p:cNvSpPr>
          <p:nvPr/>
        </p:nvSpPr>
        <p:spPr bwMode="auto">
          <a:xfrm>
            <a:off x="3497263" y="4362450"/>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lang="zh-CN" altLang="en-US" sz="1800" b="0">
                <a:solidFill>
                  <a:schemeClr val="hlink"/>
                </a:solidFill>
                <a:latin typeface="Tahoma" panose="020B0604030504040204" pitchFamily="34" charset="0"/>
              </a:rPr>
              <a:t>读写头</a:t>
            </a:r>
          </a:p>
        </p:txBody>
      </p:sp>
      <p:sp>
        <p:nvSpPr>
          <p:cNvPr id="33806" name="文本框 13">
            <a:extLst>
              <a:ext uri="{FF2B5EF4-FFF2-40B4-BE49-F238E27FC236}">
                <a16:creationId xmlns:a16="http://schemas.microsoft.com/office/drawing/2014/main" id="{12D7E022-61D5-F1EA-6043-A2A8F68DBA4B}"/>
              </a:ext>
            </a:extLst>
          </p:cNvPr>
          <p:cNvSpPr txBox="1">
            <a:spLocks noChangeArrowheads="1"/>
          </p:cNvSpPr>
          <p:nvPr/>
        </p:nvSpPr>
        <p:spPr bwMode="auto">
          <a:xfrm>
            <a:off x="2432050" y="5526088"/>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lang="zh-CN" altLang="en-US" sz="1800" b="0">
                <a:solidFill>
                  <a:schemeClr val="hlink"/>
                </a:solidFill>
                <a:latin typeface="Tahoma" panose="020B0604030504040204" pitchFamily="34" charset="0"/>
              </a:rPr>
              <a:t>旋转</a:t>
            </a:r>
          </a:p>
        </p:txBody>
      </p:sp>
      <p:sp>
        <p:nvSpPr>
          <p:cNvPr id="33807" name="文本框 14">
            <a:extLst>
              <a:ext uri="{FF2B5EF4-FFF2-40B4-BE49-F238E27FC236}">
                <a16:creationId xmlns:a16="http://schemas.microsoft.com/office/drawing/2014/main" id="{D15622BF-921B-6DCB-60B2-AE683E1A5659}"/>
              </a:ext>
            </a:extLst>
          </p:cNvPr>
          <p:cNvSpPr txBox="1">
            <a:spLocks noChangeArrowheads="1"/>
          </p:cNvSpPr>
          <p:nvPr/>
        </p:nvSpPr>
        <p:spPr bwMode="auto">
          <a:xfrm>
            <a:off x="3173413" y="5340350"/>
            <a:ext cx="877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lang="zh-CN" altLang="en-US" sz="1800" b="0">
                <a:solidFill>
                  <a:schemeClr val="hlink"/>
                </a:solidFill>
                <a:latin typeface="Tahoma" panose="020B0604030504040204" pitchFamily="34" charset="0"/>
              </a:rPr>
              <a:t>磁盘臂</a:t>
            </a:r>
          </a:p>
        </p:txBody>
      </p:sp>
      <p:sp>
        <p:nvSpPr>
          <p:cNvPr id="33808" name="文本框 15">
            <a:extLst>
              <a:ext uri="{FF2B5EF4-FFF2-40B4-BE49-F238E27FC236}">
                <a16:creationId xmlns:a16="http://schemas.microsoft.com/office/drawing/2014/main" id="{EA6ADA33-4836-8523-DF45-B2C6B8C59C89}"/>
              </a:ext>
            </a:extLst>
          </p:cNvPr>
          <p:cNvSpPr txBox="1">
            <a:spLocks noChangeArrowheads="1"/>
          </p:cNvSpPr>
          <p:nvPr/>
        </p:nvSpPr>
        <p:spPr bwMode="auto">
          <a:xfrm>
            <a:off x="4706938" y="2778125"/>
            <a:ext cx="1338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lang="zh-CN" altLang="en-US" sz="1800" b="0">
                <a:solidFill>
                  <a:schemeClr val="hlink"/>
                </a:solidFill>
                <a:latin typeface="Tahoma" panose="020B0604030504040204" pitchFamily="34" charset="0"/>
              </a:rPr>
              <a:t>磁盘臂组件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79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2">
            <a:extLst>
              <a:ext uri="{FF2B5EF4-FFF2-40B4-BE49-F238E27FC236}">
                <a16:creationId xmlns:a16="http://schemas.microsoft.com/office/drawing/2014/main" id="{9AC8E914-7041-F231-983C-F186453B15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37068B64-0EA7-4367-A0B7-8A7E7941E484}" type="slidenum">
              <a:rPr kumimoji="0" lang="zh-TW" altLang="en-US" sz="1400" b="0"/>
              <a:pPr>
                <a:spcBef>
                  <a:spcPct val="0"/>
                </a:spcBef>
                <a:buClrTx/>
                <a:buSzTx/>
                <a:buFontTx/>
                <a:buNone/>
              </a:pPr>
              <a:t>11</a:t>
            </a:fld>
            <a:endParaRPr kumimoji="0" lang="en-US" altLang="zh-TW" sz="1400" b="0"/>
          </a:p>
        </p:txBody>
      </p:sp>
      <p:sp>
        <p:nvSpPr>
          <p:cNvPr id="35843" name="Rectangle 2">
            <a:extLst>
              <a:ext uri="{FF2B5EF4-FFF2-40B4-BE49-F238E27FC236}">
                <a16:creationId xmlns:a16="http://schemas.microsoft.com/office/drawing/2014/main" id="{E32D759F-F4A1-6D28-6A4A-19F1E2388EE3}"/>
              </a:ext>
            </a:extLst>
          </p:cNvPr>
          <p:cNvSpPr>
            <a:spLocks noGrp="1" noChangeArrowheads="1"/>
          </p:cNvSpPr>
          <p:nvPr>
            <p:ph type="title"/>
          </p:nvPr>
        </p:nvSpPr>
        <p:spPr>
          <a:xfrm>
            <a:off x="844550" y="1235075"/>
            <a:ext cx="7504113" cy="420688"/>
          </a:xfrm>
          <a:noFill/>
        </p:spPr>
        <p:txBody>
          <a:bodyPr anchor="t"/>
          <a:lstStyle/>
          <a:p>
            <a:pPr marL="342900" indent="-342900" algn="l" eaLnBrk="1" hangingPunct="1">
              <a:spcBef>
                <a:spcPct val="20000"/>
              </a:spcBef>
              <a:buClr>
                <a:schemeClr val="hlink"/>
              </a:buClr>
              <a:buSzPct val="60000"/>
              <a:buFont typeface="Wingdings" panose="05000000000000000000" pitchFamily="2" charset="2"/>
              <a:buChar char="n"/>
            </a:pPr>
            <a:r>
              <a:rPr lang="en-US" altLang="zh-TW" sz="2000">
                <a:solidFill>
                  <a:schemeClr val="tx1"/>
                </a:solidFill>
              </a:rPr>
              <a:t>Magnetic Hard Disk Mechanism</a:t>
            </a:r>
          </a:p>
        </p:txBody>
      </p:sp>
      <p:sp>
        <p:nvSpPr>
          <p:cNvPr id="35844" name="Rectangle 8">
            <a:extLst>
              <a:ext uri="{FF2B5EF4-FFF2-40B4-BE49-F238E27FC236}">
                <a16:creationId xmlns:a16="http://schemas.microsoft.com/office/drawing/2014/main" id="{F99C19A2-7755-989A-70EF-1B22A78B3385}"/>
              </a:ext>
            </a:extLst>
          </p:cNvPr>
          <p:cNvSpPr>
            <a:spLocks noChangeArrowheads="1"/>
          </p:cNvSpPr>
          <p:nvPr/>
        </p:nvSpPr>
        <p:spPr bwMode="auto">
          <a:xfrm>
            <a:off x="1066800" y="457200"/>
            <a:ext cx="7277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SzTx/>
              <a:buFontTx/>
              <a:buNone/>
            </a:pPr>
            <a:r>
              <a:rPr lang="en-US" altLang="zh-TW" sz="3600">
                <a:solidFill>
                  <a:schemeClr val="tx2"/>
                </a:solidFill>
              </a:rPr>
              <a:t>11.2 Magnetic Disks</a:t>
            </a:r>
          </a:p>
        </p:txBody>
      </p:sp>
      <p:pic>
        <p:nvPicPr>
          <p:cNvPr id="35845" name="图片 1">
            <a:extLst>
              <a:ext uri="{FF2B5EF4-FFF2-40B4-BE49-F238E27FC236}">
                <a16:creationId xmlns:a16="http://schemas.microsoft.com/office/drawing/2014/main" id="{24ABC848-714A-868A-312B-170F9E46BF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1868488"/>
            <a:ext cx="5230812"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2">
            <a:extLst>
              <a:ext uri="{FF2B5EF4-FFF2-40B4-BE49-F238E27FC236}">
                <a16:creationId xmlns:a16="http://schemas.microsoft.com/office/drawing/2014/main" id="{9B500564-5009-22D4-E207-805CE5AC6E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098163D5-98E6-46F9-86B4-4F2D6502719D}" type="slidenum">
              <a:rPr kumimoji="0" lang="zh-TW" altLang="en-US" sz="1400" b="0"/>
              <a:pPr>
                <a:spcBef>
                  <a:spcPct val="0"/>
                </a:spcBef>
                <a:buClrTx/>
                <a:buSzTx/>
                <a:buFontTx/>
                <a:buNone/>
              </a:pPr>
              <a:t>12</a:t>
            </a:fld>
            <a:endParaRPr kumimoji="0" lang="en-US" altLang="zh-TW" sz="1400" b="0"/>
          </a:p>
        </p:txBody>
      </p:sp>
      <p:sp>
        <p:nvSpPr>
          <p:cNvPr id="37891" name="Rectangle 2">
            <a:extLst>
              <a:ext uri="{FF2B5EF4-FFF2-40B4-BE49-F238E27FC236}">
                <a16:creationId xmlns:a16="http://schemas.microsoft.com/office/drawing/2014/main" id="{C457CCFB-9030-75DC-628E-E9846BAEF545}"/>
              </a:ext>
            </a:extLst>
          </p:cNvPr>
          <p:cNvSpPr>
            <a:spLocks noGrp="1" noChangeArrowheads="1"/>
          </p:cNvSpPr>
          <p:nvPr>
            <p:ph type="title"/>
          </p:nvPr>
        </p:nvSpPr>
        <p:spPr>
          <a:xfrm>
            <a:off x="844550" y="1235075"/>
            <a:ext cx="7504113" cy="420688"/>
          </a:xfrm>
          <a:noFill/>
        </p:spPr>
        <p:txBody>
          <a:bodyPr anchor="t"/>
          <a:lstStyle/>
          <a:p>
            <a:pPr marL="342900" indent="-342900" algn="l" eaLnBrk="1" hangingPunct="1">
              <a:spcBef>
                <a:spcPct val="20000"/>
              </a:spcBef>
              <a:buClr>
                <a:schemeClr val="hlink"/>
              </a:buClr>
              <a:buSzPct val="60000"/>
              <a:buFont typeface="Wingdings" panose="05000000000000000000" pitchFamily="2" charset="2"/>
              <a:buChar char="n"/>
            </a:pPr>
            <a:r>
              <a:rPr lang="en-US" altLang="zh-TW" sz="2000">
                <a:solidFill>
                  <a:schemeClr val="tx1"/>
                </a:solidFill>
              </a:rPr>
              <a:t>Magnetic Hard Disk Mechanism</a:t>
            </a:r>
          </a:p>
        </p:txBody>
      </p:sp>
      <p:sp>
        <p:nvSpPr>
          <p:cNvPr id="37892" name="Rectangle 8">
            <a:extLst>
              <a:ext uri="{FF2B5EF4-FFF2-40B4-BE49-F238E27FC236}">
                <a16:creationId xmlns:a16="http://schemas.microsoft.com/office/drawing/2014/main" id="{BF38273A-C367-CB6A-B734-5F1B8C05052B}"/>
              </a:ext>
            </a:extLst>
          </p:cNvPr>
          <p:cNvSpPr>
            <a:spLocks noChangeArrowheads="1"/>
          </p:cNvSpPr>
          <p:nvPr/>
        </p:nvSpPr>
        <p:spPr bwMode="auto">
          <a:xfrm>
            <a:off x="1066800" y="457200"/>
            <a:ext cx="7277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SzTx/>
              <a:buFontTx/>
              <a:buNone/>
            </a:pPr>
            <a:r>
              <a:rPr lang="en-US" altLang="zh-TW" sz="3600">
                <a:solidFill>
                  <a:schemeClr val="tx2"/>
                </a:solidFill>
              </a:rPr>
              <a:t>11.2 Magnetic Disks</a:t>
            </a:r>
          </a:p>
        </p:txBody>
      </p:sp>
      <p:sp>
        <p:nvSpPr>
          <p:cNvPr id="37893" name="AutoShape 2" descr="https://upload-images.jianshu.io/upload_images/2843224-e0854f19c817c83c.png?imageMogr2/auto-orient/strip|imageView2/2/format/webp">
            <a:extLst>
              <a:ext uri="{FF2B5EF4-FFF2-40B4-BE49-F238E27FC236}">
                <a16:creationId xmlns:a16="http://schemas.microsoft.com/office/drawing/2014/main" id="{8183FD4C-84B5-D511-385D-F2CE021016A7}"/>
              </a:ext>
            </a:extLst>
          </p:cNvPr>
          <p:cNvSpPr>
            <a:spLocks noChangeAspect="1" noChangeArrowheads="1"/>
          </p:cNvSpPr>
          <p:nvPr/>
        </p:nvSpPr>
        <p:spPr bwMode="auto">
          <a:xfrm>
            <a:off x="16351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endParaRPr lang="zh-CN" altLang="en-US" sz="1800" b="0">
              <a:solidFill>
                <a:schemeClr val="hlink"/>
              </a:solidFill>
              <a:latin typeface="Tahoma" panose="020B0604030504040204" pitchFamily="34" charset="0"/>
            </a:endParaRPr>
          </a:p>
        </p:txBody>
      </p:sp>
      <p:pic>
        <p:nvPicPr>
          <p:cNvPr id="37894" name="图片 4">
            <a:extLst>
              <a:ext uri="{FF2B5EF4-FFF2-40B4-BE49-F238E27FC236}">
                <a16:creationId xmlns:a16="http://schemas.microsoft.com/office/drawing/2014/main" id="{B464DB91-9F1A-08E8-3906-7FA5447EA3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1747838"/>
            <a:ext cx="4956175"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3" name="Picture 5" descr="7713d06_06">
            <a:extLst>
              <a:ext uri="{FF2B5EF4-FFF2-40B4-BE49-F238E27FC236}">
                <a16:creationId xmlns:a16="http://schemas.microsoft.com/office/drawing/2014/main" id="{8D5DC53B-4DFD-8C8F-1D49-97376E616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675" y="2159000"/>
            <a:ext cx="18732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投影片編號版面配置區 3">
            <a:extLst>
              <a:ext uri="{FF2B5EF4-FFF2-40B4-BE49-F238E27FC236}">
                <a16:creationId xmlns:a16="http://schemas.microsoft.com/office/drawing/2014/main" id="{3C488B32-FE04-E782-E2C3-E105396262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27C86DCE-8D21-4D54-A213-CF576772ADE4}" type="slidenum">
              <a:rPr kumimoji="0" lang="zh-TW" altLang="en-US" sz="1400" b="0"/>
              <a:pPr>
                <a:spcBef>
                  <a:spcPct val="0"/>
                </a:spcBef>
                <a:buClrTx/>
                <a:buSzTx/>
                <a:buFontTx/>
                <a:buNone/>
              </a:pPr>
              <a:t>13</a:t>
            </a:fld>
            <a:endParaRPr kumimoji="0" lang="en-US" altLang="zh-TW" sz="1400" b="0"/>
          </a:p>
        </p:txBody>
      </p:sp>
      <p:sp>
        <p:nvSpPr>
          <p:cNvPr id="39940" name="Rectangle 2">
            <a:extLst>
              <a:ext uri="{FF2B5EF4-FFF2-40B4-BE49-F238E27FC236}">
                <a16:creationId xmlns:a16="http://schemas.microsoft.com/office/drawing/2014/main" id="{803F23C9-B607-1058-578D-BC0A5267A011}"/>
              </a:ext>
            </a:extLst>
          </p:cNvPr>
          <p:cNvSpPr>
            <a:spLocks noGrp="1" noChangeArrowheads="1"/>
          </p:cNvSpPr>
          <p:nvPr>
            <p:ph type="title"/>
          </p:nvPr>
        </p:nvSpPr>
        <p:spPr>
          <a:xfrm>
            <a:off x="879475" y="457200"/>
            <a:ext cx="7840663" cy="685800"/>
          </a:xfrm>
        </p:spPr>
        <p:txBody>
          <a:bodyPr/>
          <a:lstStyle/>
          <a:p>
            <a:pPr eaLnBrk="1" hangingPunct="1"/>
            <a:r>
              <a:rPr lang="en-US" altLang="zh-TW"/>
              <a:t>11.2.1 Characteristics of Disks</a:t>
            </a:r>
            <a:r>
              <a:rPr lang="zh-TW" altLang="en-US" sz="2400"/>
              <a:t>（物理特征）</a:t>
            </a:r>
            <a:endParaRPr lang="en-US" altLang="zh-TW"/>
          </a:p>
        </p:txBody>
      </p:sp>
      <p:sp>
        <p:nvSpPr>
          <p:cNvPr id="39941" name="Rectangle 3">
            <a:extLst>
              <a:ext uri="{FF2B5EF4-FFF2-40B4-BE49-F238E27FC236}">
                <a16:creationId xmlns:a16="http://schemas.microsoft.com/office/drawing/2014/main" id="{3AD5F240-6F2B-E507-5F0D-19D00E10EC97}"/>
              </a:ext>
            </a:extLst>
          </p:cNvPr>
          <p:cNvSpPr>
            <a:spLocks noGrp="1" noChangeArrowheads="1"/>
          </p:cNvSpPr>
          <p:nvPr>
            <p:ph type="body" idx="1"/>
          </p:nvPr>
        </p:nvSpPr>
        <p:spPr>
          <a:xfrm>
            <a:off x="914400" y="1270000"/>
            <a:ext cx="7716838" cy="5113338"/>
          </a:xfrm>
        </p:spPr>
        <p:txBody>
          <a:bodyPr/>
          <a:lstStyle/>
          <a:p>
            <a:pPr eaLnBrk="1" hangingPunct="1">
              <a:lnSpc>
                <a:spcPct val="90000"/>
              </a:lnSpc>
            </a:pPr>
            <a:r>
              <a:rPr lang="en-US" altLang="zh-TW"/>
              <a:t>Read-write head </a:t>
            </a:r>
            <a:r>
              <a:rPr lang="zh-TW" altLang="en-US"/>
              <a:t>（</a:t>
            </a:r>
            <a:r>
              <a:rPr lang="zh-CN" altLang="en-US"/>
              <a:t>读写头</a:t>
            </a:r>
            <a:r>
              <a:rPr lang="zh-TW" altLang="en-US"/>
              <a:t>）</a:t>
            </a:r>
            <a:endParaRPr lang="en-US" altLang="zh-TW"/>
          </a:p>
          <a:p>
            <a:pPr lvl="1" eaLnBrk="1" hangingPunct="1">
              <a:lnSpc>
                <a:spcPct val="100000"/>
              </a:lnSpc>
            </a:pPr>
            <a:r>
              <a:rPr lang="en-US" altLang="zh-TW"/>
              <a:t>Positioned very close to the platter surface (almost touching it)</a:t>
            </a:r>
          </a:p>
          <a:p>
            <a:pPr lvl="1" eaLnBrk="1" hangingPunct="1">
              <a:lnSpc>
                <a:spcPct val="100000"/>
              </a:lnSpc>
            </a:pPr>
            <a:r>
              <a:rPr lang="en-US" altLang="zh-TW"/>
              <a:t>Reads or writes magnetically encoded information.</a:t>
            </a:r>
            <a:r>
              <a:rPr lang="zh-TW" altLang="en-US" sz="1400"/>
              <a:t>（磁化写入）</a:t>
            </a:r>
            <a:endParaRPr lang="en-US" altLang="zh-TW" sz="1400"/>
          </a:p>
          <a:p>
            <a:pPr eaLnBrk="1" hangingPunct="1">
              <a:lnSpc>
                <a:spcPct val="90000"/>
              </a:lnSpc>
            </a:pPr>
            <a:r>
              <a:rPr lang="en-US" altLang="zh-TW"/>
              <a:t>Tracks</a:t>
            </a:r>
            <a:r>
              <a:rPr lang="zh-TW" altLang="en-US"/>
              <a:t>（</a:t>
            </a:r>
            <a:r>
              <a:rPr lang="zh-CN" altLang="en-US"/>
              <a:t>磁道</a:t>
            </a:r>
            <a:r>
              <a:rPr lang="zh-TW" altLang="en-US"/>
              <a:t>）</a:t>
            </a:r>
            <a:r>
              <a:rPr lang="en-US" altLang="zh-TW"/>
              <a:t>: </a:t>
            </a:r>
            <a:r>
              <a:rPr lang="en-US" altLang="zh-TW" b="0"/>
              <a:t>Surface of platter divided into circular tracks</a:t>
            </a:r>
          </a:p>
          <a:p>
            <a:pPr lvl="1" eaLnBrk="1" hangingPunct="1">
              <a:lnSpc>
                <a:spcPct val="100000"/>
              </a:lnSpc>
            </a:pPr>
            <a:r>
              <a:rPr lang="en-US" altLang="zh-TW"/>
              <a:t>Over 50,000 tracks per platter on typical hard disks</a:t>
            </a:r>
          </a:p>
          <a:p>
            <a:pPr eaLnBrk="1" hangingPunct="1">
              <a:lnSpc>
                <a:spcPct val="90000"/>
              </a:lnSpc>
            </a:pPr>
            <a:r>
              <a:rPr lang="en-US" altLang="zh-TW"/>
              <a:t>Sectors</a:t>
            </a:r>
            <a:r>
              <a:rPr lang="zh-TW" altLang="en-US"/>
              <a:t>（</a:t>
            </a:r>
            <a:r>
              <a:rPr lang="zh-CN" altLang="en-US"/>
              <a:t>扇区</a:t>
            </a:r>
            <a:r>
              <a:rPr lang="zh-TW" altLang="en-US"/>
              <a:t>）</a:t>
            </a:r>
            <a:r>
              <a:rPr lang="en-US" altLang="zh-TW"/>
              <a:t>: </a:t>
            </a:r>
            <a:r>
              <a:rPr lang="en-US" altLang="zh-TW" b="0"/>
              <a:t>Each track is divided into sectors</a:t>
            </a:r>
            <a:r>
              <a:rPr lang="en-US" altLang="zh-TW"/>
              <a:t>  </a:t>
            </a:r>
          </a:p>
          <a:p>
            <a:pPr lvl="1" eaLnBrk="1" hangingPunct="1">
              <a:lnSpc>
                <a:spcPct val="100000"/>
              </a:lnSpc>
            </a:pPr>
            <a:r>
              <a:rPr lang="en-US" altLang="zh-TW"/>
              <a:t>A sector is the smallest unit of data that can be read or written.</a:t>
            </a:r>
          </a:p>
          <a:p>
            <a:pPr lvl="1" eaLnBrk="1" hangingPunct="1">
              <a:lnSpc>
                <a:spcPct val="100000"/>
              </a:lnSpc>
            </a:pPr>
            <a:r>
              <a:rPr lang="en-US" altLang="zh-TW"/>
              <a:t>Sector size typically 512 bytes</a:t>
            </a:r>
          </a:p>
          <a:p>
            <a:pPr lvl="1" eaLnBrk="1" hangingPunct="1">
              <a:lnSpc>
                <a:spcPct val="100000"/>
              </a:lnSpc>
            </a:pPr>
            <a:r>
              <a:rPr lang="en-US" altLang="zh-TW"/>
              <a:t>Typical sectors per track: 500 (on inner tracks) to 1000 (on outer tracks)</a:t>
            </a:r>
          </a:p>
          <a:p>
            <a:pPr eaLnBrk="1" hangingPunct="1">
              <a:lnSpc>
                <a:spcPct val="90000"/>
              </a:lnSpc>
            </a:pPr>
            <a:r>
              <a:rPr lang="en-US" altLang="zh-TW"/>
              <a:t>To read/write a sector</a:t>
            </a:r>
          </a:p>
          <a:p>
            <a:pPr lvl="1" eaLnBrk="1" hangingPunct="1">
              <a:lnSpc>
                <a:spcPct val="100000"/>
              </a:lnSpc>
            </a:pPr>
            <a:r>
              <a:rPr lang="en-US" altLang="zh-TW"/>
              <a:t>disk arm swings to position head on right track</a:t>
            </a:r>
          </a:p>
          <a:p>
            <a:pPr lvl="1" eaLnBrk="1" hangingPunct="1">
              <a:lnSpc>
                <a:spcPct val="100000"/>
              </a:lnSpc>
            </a:pPr>
            <a:r>
              <a:rPr lang="en-US" altLang="zh-TW"/>
              <a:t>platter spins continually; data is read/written </a:t>
            </a:r>
            <a:br>
              <a:rPr lang="en-US" altLang="zh-TW"/>
            </a:br>
            <a:r>
              <a:rPr lang="en-US" altLang="zh-TW"/>
              <a:t>as sector passes under head</a:t>
            </a:r>
          </a:p>
        </p:txBody>
      </p:sp>
      <p:pic>
        <p:nvPicPr>
          <p:cNvPr id="181254" name="Picture 6" descr="7713d06_07">
            <a:extLst>
              <a:ext uri="{FF2B5EF4-FFF2-40B4-BE49-F238E27FC236}">
                <a16:creationId xmlns:a16="http://schemas.microsoft.com/office/drawing/2014/main" id="{E9AF8548-7F8C-7855-951F-78DDD5176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4620"/>
          <a:stretch>
            <a:fillRect/>
          </a:stretch>
        </p:blipFill>
        <p:spPr bwMode="auto">
          <a:xfrm>
            <a:off x="6597650" y="4684713"/>
            <a:ext cx="236855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81253"/>
                                        </p:tgtEl>
                                        <p:attrNameLst>
                                          <p:attrName>style.visibility</p:attrName>
                                        </p:attrNameLst>
                                      </p:cBhvr>
                                      <p:to>
                                        <p:strVal val="visible"/>
                                      </p:to>
                                    </p:set>
                                    <p:anim calcmode="lin" valueType="num">
                                      <p:cBhvr additive="base">
                                        <p:cTn id="7" dur="500" fill="hold"/>
                                        <p:tgtEl>
                                          <p:spTgt spid="181253"/>
                                        </p:tgtEl>
                                        <p:attrNameLst>
                                          <p:attrName>ppt_x</p:attrName>
                                        </p:attrNameLst>
                                      </p:cBhvr>
                                      <p:tavLst>
                                        <p:tav tm="0">
                                          <p:val>
                                            <p:strVal val="0-#ppt_w/2"/>
                                          </p:val>
                                        </p:tav>
                                        <p:tav tm="100000">
                                          <p:val>
                                            <p:strVal val="#ppt_x"/>
                                          </p:val>
                                        </p:tav>
                                      </p:tavLst>
                                    </p:anim>
                                    <p:anim calcmode="lin" valueType="num">
                                      <p:cBhvr additive="base">
                                        <p:cTn id="8" dur="500" fill="hold"/>
                                        <p:tgtEl>
                                          <p:spTgt spid="18125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181254"/>
                                        </p:tgtEl>
                                        <p:attrNameLst>
                                          <p:attrName>style.visibility</p:attrName>
                                        </p:attrNameLst>
                                      </p:cBhvr>
                                      <p:to>
                                        <p:strVal val="visible"/>
                                      </p:to>
                                    </p:set>
                                    <p:animEffect transition="in" filter="box(in)">
                                      <p:cBhvr>
                                        <p:cTn id="12" dur="500"/>
                                        <p:tgtEl>
                                          <p:spTgt spid="18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a:extLst>
              <a:ext uri="{FF2B5EF4-FFF2-40B4-BE49-F238E27FC236}">
                <a16:creationId xmlns:a16="http://schemas.microsoft.com/office/drawing/2014/main" id="{AFF43D44-DE52-55C9-EAEF-EFC842320D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FB64EAEE-A2D9-470C-B18B-71042261D3E5}" type="slidenum">
              <a:rPr kumimoji="0" lang="zh-TW" altLang="en-US" sz="1400" b="0"/>
              <a:pPr>
                <a:spcBef>
                  <a:spcPct val="0"/>
                </a:spcBef>
                <a:buClrTx/>
                <a:buSzTx/>
                <a:buFontTx/>
                <a:buNone/>
              </a:pPr>
              <a:t>14</a:t>
            </a:fld>
            <a:endParaRPr kumimoji="0" lang="en-US" altLang="zh-TW" sz="1400" b="0"/>
          </a:p>
        </p:txBody>
      </p:sp>
      <p:sp>
        <p:nvSpPr>
          <p:cNvPr id="41987" name="Rectangle 1027">
            <a:extLst>
              <a:ext uri="{FF2B5EF4-FFF2-40B4-BE49-F238E27FC236}">
                <a16:creationId xmlns:a16="http://schemas.microsoft.com/office/drawing/2014/main" id="{F00C49E4-71FD-B2F1-4F6F-FA71F13EFD3D}"/>
              </a:ext>
            </a:extLst>
          </p:cNvPr>
          <p:cNvSpPr>
            <a:spLocks noGrp="1" noChangeArrowheads="1"/>
          </p:cNvSpPr>
          <p:nvPr>
            <p:ph type="body" idx="1"/>
          </p:nvPr>
        </p:nvSpPr>
        <p:spPr>
          <a:xfrm>
            <a:off x="560388" y="1243013"/>
            <a:ext cx="7402512" cy="5178425"/>
          </a:xfrm>
        </p:spPr>
        <p:txBody>
          <a:bodyPr/>
          <a:lstStyle/>
          <a:p>
            <a:pPr eaLnBrk="1" hangingPunct="1"/>
            <a:r>
              <a:rPr lang="en-US" altLang="zh-TW"/>
              <a:t>Head-disk assemblies </a:t>
            </a:r>
            <a:r>
              <a:rPr lang="zh-TW" altLang="en-US"/>
              <a:t>（磁头</a:t>
            </a:r>
            <a:r>
              <a:rPr lang="en-US" altLang="zh-TW"/>
              <a:t>-</a:t>
            </a:r>
            <a:r>
              <a:rPr lang="zh-CN" altLang="en-US"/>
              <a:t>磁盘装置</a:t>
            </a:r>
            <a:r>
              <a:rPr lang="zh-TW" altLang="en-US"/>
              <a:t>）</a:t>
            </a:r>
            <a:endParaRPr lang="en-US" altLang="zh-TW"/>
          </a:p>
          <a:p>
            <a:pPr lvl="1" eaLnBrk="1" hangingPunct="1"/>
            <a:r>
              <a:rPr lang="en-US" altLang="zh-TW"/>
              <a:t>multiple disk platters on a single spindle</a:t>
            </a:r>
            <a:r>
              <a:rPr lang="zh-TW" altLang="en-US"/>
              <a:t>（轴）</a:t>
            </a:r>
            <a:endParaRPr lang="en-US" altLang="zh-TW"/>
          </a:p>
          <a:p>
            <a:pPr lvl="1" eaLnBrk="1" hangingPunct="1"/>
            <a:r>
              <a:rPr lang="en-US" altLang="zh-TW"/>
              <a:t>one head per platter, mounted on a common arm</a:t>
            </a:r>
            <a:r>
              <a:rPr lang="zh-CN" altLang="en-US"/>
              <a:t>（磁盘臂）</a:t>
            </a:r>
            <a:r>
              <a:rPr lang="en-US" altLang="zh-TW"/>
              <a:t>.</a:t>
            </a:r>
          </a:p>
          <a:p>
            <a:pPr eaLnBrk="1" hangingPunct="1">
              <a:lnSpc>
                <a:spcPct val="140000"/>
              </a:lnSpc>
            </a:pPr>
            <a:r>
              <a:rPr lang="en-US" altLang="zh-TW"/>
              <a:t>Cylinder</a:t>
            </a:r>
            <a:r>
              <a:rPr lang="zh-TW" altLang="en-US" sz="1400"/>
              <a:t>（</a:t>
            </a:r>
            <a:r>
              <a:rPr lang="zh-CN" altLang="en-US" sz="1200"/>
              <a:t>柱面</a:t>
            </a:r>
            <a:r>
              <a:rPr lang="zh-TW" altLang="en-US" sz="1400"/>
              <a:t>）</a:t>
            </a:r>
            <a:r>
              <a:rPr lang="en-US" altLang="zh-TW"/>
              <a:t>: </a:t>
            </a:r>
            <a:r>
              <a:rPr lang="en-US" altLang="zh-TW" b="0"/>
              <a:t>Cylinder </a:t>
            </a:r>
            <a:r>
              <a:rPr lang="en-US" altLang="zh-TW" i="1"/>
              <a:t>i </a:t>
            </a:r>
            <a:r>
              <a:rPr lang="en-US" altLang="zh-TW" b="0"/>
              <a:t>consists of </a:t>
            </a:r>
            <a:r>
              <a:rPr lang="en-US" altLang="zh-TW" i="1"/>
              <a:t>i</a:t>
            </a:r>
            <a:r>
              <a:rPr lang="en-US" altLang="zh-TW" b="0" baseline="30000"/>
              <a:t>th</a:t>
            </a:r>
            <a:r>
              <a:rPr lang="en-US" altLang="zh-TW" b="0"/>
              <a:t> track of all the platters</a:t>
            </a:r>
            <a:r>
              <a:rPr lang="en-US" altLang="zh-TW"/>
              <a:t> </a:t>
            </a:r>
          </a:p>
          <a:p>
            <a:pPr eaLnBrk="1" hangingPunct="1">
              <a:lnSpc>
                <a:spcPct val="140000"/>
              </a:lnSpc>
            </a:pPr>
            <a:r>
              <a:rPr lang="en-US" altLang="zh-TW"/>
              <a:t>Disk controller </a:t>
            </a:r>
            <a:r>
              <a:rPr lang="zh-TW" altLang="en-US"/>
              <a:t>（磁盘控制器）</a:t>
            </a:r>
            <a:endParaRPr lang="en-US" altLang="zh-TW"/>
          </a:p>
          <a:p>
            <a:pPr lvl="1" eaLnBrk="1" hangingPunct="1">
              <a:lnSpc>
                <a:spcPct val="100000"/>
              </a:lnSpc>
            </a:pPr>
            <a:r>
              <a:rPr lang="en-US" altLang="zh-TW"/>
              <a:t>interfaces between the computer system and the disk</a:t>
            </a:r>
            <a:br>
              <a:rPr lang="en-US" altLang="zh-TW"/>
            </a:br>
            <a:r>
              <a:rPr lang="en-US" altLang="zh-TW"/>
              <a:t>drive hardware.</a:t>
            </a:r>
            <a:r>
              <a:rPr lang="zh-TW" altLang="en-US"/>
              <a:t>（系统和硬件之间的接口）</a:t>
            </a:r>
            <a:endParaRPr lang="en-US" altLang="zh-TW"/>
          </a:p>
          <a:p>
            <a:pPr lvl="1" eaLnBrk="1" hangingPunct="1">
              <a:lnSpc>
                <a:spcPct val="100000"/>
              </a:lnSpc>
            </a:pPr>
            <a:r>
              <a:rPr lang="en-US" altLang="zh-TW"/>
              <a:t>accepts high-level commands to read or write a sector </a:t>
            </a:r>
          </a:p>
          <a:p>
            <a:pPr lvl="1" eaLnBrk="1" hangingPunct="1">
              <a:lnSpc>
                <a:spcPct val="100000"/>
              </a:lnSpc>
            </a:pPr>
            <a:r>
              <a:rPr lang="en-US" altLang="zh-TW"/>
              <a:t>initiates actions such as moving the disk arm to the </a:t>
            </a:r>
            <a:br>
              <a:rPr lang="en-US" altLang="zh-TW"/>
            </a:br>
            <a:r>
              <a:rPr lang="en-US" altLang="zh-TW"/>
              <a:t>right track and actually reading or writing the data</a:t>
            </a:r>
          </a:p>
          <a:p>
            <a:pPr lvl="1" eaLnBrk="1" hangingPunct="1">
              <a:lnSpc>
                <a:spcPct val="100000"/>
              </a:lnSpc>
            </a:pPr>
            <a:r>
              <a:rPr lang="en-US" altLang="zh-TW"/>
              <a:t>Computes and attaches </a:t>
            </a:r>
            <a:r>
              <a:rPr lang="en-US" altLang="zh-TW" b="1">
                <a:solidFill>
                  <a:schemeClr val="tx2"/>
                </a:solidFill>
              </a:rPr>
              <a:t>checksums</a:t>
            </a:r>
            <a:r>
              <a:rPr lang="zh-TW" altLang="en-US" b="1">
                <a:solidFill>
                  <a:schemeClr val="tx2"/>
                </a:solidFill>
              </a:rPr>
              <a:t>（校验和）</a:t>
            </a:r>
            <a:r>
              <a:rPr lang="en-US" altLang="zh-TW"/>
              <a:t> to each sector to  verify that data is read back correctly</a:t>
            </a:r>
          </a:p>
          <a:p>
            <a:pPr lvl="1" eaLnBrk="1" hangingPunct="1">
              <a:lnSpc>
                <a:spcPct val="100000"/>
              </a:lnSpc>
            </a:pPr>
            <a:r>
              <a:rPr lang="en-US" altLang="zh-TW"/>
              <a:t>Performs </a:t>
            </a:r>
            <a:r>
              <a:rPr lang="en-US" altLang="zh-TW">
                <a:solidFill>
                  <a:schemeClr val="tx2"/>
                </a:solidFill>
              </a:rPr>
              <a:t>remapping of bad sectors</a:t>
            </a:r>
            <a:r>
              <a:rPr lang="zh-TW" altLang="en-US">
                <a:solidFill>
                  <a:schemeClr val="tx2"/>
                </a:solidFill>
              </a:rPr>
              <a:t>（坏扇区的重映射）</a:t>
            </a:r>
            <a:endParaRPr lang="en-US" altLang="zh-TW">
              <a:solidFill>
                <a:schemeClr val="tx2"/>
              </a:solidFill>
            </a:endParaRPr>
          </a:p>
        </p:txBody>
      </p:sp>
      <p:sp>
        <p:nvSpPr>
          <p:cNvPr id="41988" name="Rectangle 1029">
            <a:extLst>
              <a:ext uri="{FF2B5EF4-FFF2-40B4-BE49-F238E27FC236}">
                <a16:creationId xmlns:a16="http://schemas.microsoft.com/office/drawing/2014/main" id="{47EF5011-D5B0-982A-09D8-B3610182721F}"/>
              </a:ext>
            </a:extLst>
          </p:cNvPr>
          <p:cNvSpPr>
            <a:spLocks noGrp="1" noChangeArrowheads="1"/>
          </p:cNvSpPr>
          <p:nvPr>
            <p:ph type="title"/>
          </p:nvPr>
        </p:nvSpPr>
        <p:spPr>
          <a:xfrm>
            <a:off x="519113" y="471488"/>
            <a:ext cx="7277100" cy="685800"/>
          </a:xfrm>
          <a:noFill/>
        </p:spPr>
        <p:txBody>
          <a:bodyPr/>
          <a:lstStyle/>
          <a:p>
            <a:pPr eaLnBrk="1" hangingPunct="1"/>
            <a:r>
              <a:rPr lang="en-US" altLang="zh-TW" sz="3200"/>
              <a:t>Characteristics of  Disks </a:t>
            </a:r>
            <a:r>
              <a:rPr lang="en-US" altLang="zh-TW" sz="1800" b="0"/>
              <a:t>(cont.)</a:t>
            </a:r>
          </a:p>
        </p:txBody>
      </p:sp>
      <p:pic>
        <p:nvPicPr>
          <p:cNvPr id="41989" name="Picture 1030" descr="7713d06_08">
            <a:extLst>
              <a:ext uri="{FF2B5EF4-FFF2-40B4-BE49-F238E27FC236}">
                <a16:creationId xmlns:a16="http://schemas.microsoft.com/office/drawing/2014/main" id="{43CF03D6-152C-1D9C-3C95-D627B8937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025" y="1585913"/>
            <a:ext cx="1646238"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3">
            <a:extLst>
              <a:ext uri="{FF2B5EF4-FFF2-40B4-BE49-F238E27FC236}">
                <a16:creationId xmlns:a16="http://schemas.microsoft.com/office/drawing/2014/main" id="{3040426B-85ED-9B70-45AC-56FA2EBC89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3EBDF85A-87B2-4694-A782-1716D0E1EE2D}" type="slidenum">
              <a:rPr kumimoji="0" lang="zh-TW" altLang="en-US" sz="1400" b="0"/>
              <a:pPr>
                <a:spcBef>
                  <a:spcPct val="0"/>
                </a:spcBef>
                <a:buClrTx/>
                <a:buSzTx/>
                <a:buFontTx/>
                <a:buNone/>
              </a:pPr>
              <a:t>15</a:t>
            </a:fld>
            <a:endParaRPr kumimoji="0" lang="en-US" altLang="zh-TW" sz="1400" b="0"/>
          </a:p>
        </p:txBody>
      </p:sp>
      <p:sp>
        <p:nvSpPr>
          <p:cNvPr id="44035" name="Rectangle 2">
            <a:extLst>
              <a:ext uri="{FF2B5EF4-FFF2-40B4-BE49-F238E27FC236}">
                <a16:creationId xmlns:a16="http://schemas.microsoft.com/office/drawing/2014/main" id="{FA493BEE-49E5-341B-8C06-97B204B5BBD9}"/>
              </a:ext>
            </a:extLst>
          </p:cNvPr>
          <p:cNvSpPr>
            <a:spLocks noGrp="1" noChangeArrowheads="1"/>
          </p:cNvSpPr>
          <p:nvPr>
            <p:ph type="title"/>
          </p:nvPr>
        </p:nvSpPr>
        <p:spPr>
          <a:xfrm>
            <a:off x="841375" y="495300"/>
            <a:ext cx="7816850" cy="685800"/>
          </a:xfrm>
        </p:spPr>
        <p:txBody>
          <a:bodyPr/>
          <a:lstStyle/>
          <a:p>
            <a:pPr eaLnBrk="1" hangingPunct="1"/>
            <a:r>
              <a:rPr lang="en-US" altLang="zh-TW"/>
              <a:t>11.2.2 Performance Measures of Disks</a:t>
            </a:r>
          </a:p>
        </p:txBody>
      </p:sp>
      <p:sp>
        <p:nvSpPr>
          <p:cNvPr id="44036" name="Rectangle 5">
            <a:extLst>
              <a:ext uri="{FF2B5EF4-FFF2-40B4-BE49-F238E27FC236}">
                <a16:creationId xmlns:a16="http://schemas.microsoft.com/office/drawing/2014/main" id="{9FF2F8CF-CF65-A3D7-8297-0FA74B5CC19E}"/>
              </a:ext>
            </a:extLst>
          </p:cNvPr>
          <p:cNvSpPr>
            <a:spLocks noGrp="1" noChangeArrowheads="1"/>
          </p:cNvSpPr>
          <p:nvPr>
            <p:ph type="body" idx="1"/>
          </p:nvPr>
        </p:nvSpPr>
        <p:spPr>
          <a:xfrm>
            <a:off x="266700" y="1255713"/>
            <a:ext cx="8610600" cy="5264150"/>
          </a:xfrm>
        </p:spPr>
        <p:txBody>
          <a:bodyPr/>
          <a:lstStyle/>
          <a:p>
            <a:pPr eaLnBrk="1" hangingPunct="1">
              <a:lnSpc>
                <a:spcPct val="80000"/>
              </a:lnSpc>
            </a:pPr>
            <a:r>
              <a:rPr lang="en-US" altLang="zh-TW"/>
              <a:t>Performance Measures of Disks</a:t>
            </a:r>
          </a:p>
          <a:p>
            <a:pPr lvl="1" eaLnBrk="1" hangingPunct="1">
              <a:lnSpc>
                <a:spcPct val="80000"/>
              </a:lnSpc>
            </a:pPr>
            <a:r>
              <a:rPr lang="en-US" altLang="zh-TW" b="1">
                <a:solidFill>
                  <a:schemeClr val="tx2"/>
                </a:solidFill>
              </a:rPr>
              <a:t>Access time</a:t>
            </a:r>
            <a:r>
              <a:rPr lang="zh-CN" altLang="en-US" b="1">
                <a:solidFill>
                  <a:schemeClr val="tx2"/>
                </a:solidFill>
              </a:rPr>
              <a:t>访问时间</a:t>
            </a:r>
            <a:r>
              <a:rPr lang="en-US" altLang="zh-TW" b="1">
                <a:solidFill>
                  <a:schemeClr val="tx2"/>
                </a:solidFill>
              </a:rPr>
              <a:t>, Data-transfer rate</a:t>
            </a:r>
            <a:r>
              <a:rPr lang="zh-CN" altLang="en-US" b="1">
                <a:solidFill>
                  <a:schemeClr val="tx2"/>
                </a:solidFill>
              </a:rPr>
              <a:t>数据传输率</a:t>
            </a:r>
            <a:endParaRPr lang="en-US" altLang="zh-TW" b="1">
              <a:solidFill>
                <a:schemeClr val="tx2"/>
              </a:solidFill>
            </a:endParaRPr>
          </a:p>
          <a:p>
            <a:pPr lvl="1" eaLnBrk="1" hangingPunct="1">
              <a:lnSpc>
                <a:spcPct val="100000"/>
              </a:lnSpc>
            </a:pPr>
            <a:r>
              <a:rPr lang="en-US" altLang="zh-TW" b="1">
                <a:solidFill>
                  <a:schemeClr val="tx2"/>
                </a:solidFill>
              </a:rPr>
              <a:t>Mean time to failure (MTTF)</a:t>
            </a:r>
            <a:r>
              <a:rPr lang="en-US" altLang="zh-TW"/>
              <a:t> </a:t>
            </a:r>
            <a:r>
              <a:rPr lang="zh-CN" altLang="en-US" b="1">
                <a:solidFill>
                  <a:schemeClr val="tx2"/>
                </a:solidFill>
              </a:rPr>
              <a:t>平均故障时间</a:t>
            </a:r>
            <a:endParaRPr lang="en-US" altLang="zh-TW" b="1">
              <a:solidFill>
                <a:schemeClr val="tx2"/>
              </a:solidFill>
            </a:endParaRPr>
          </a:p>
          <a:p>
            <a:pPr eaLnBrk="1" hangingPunct="1">
              <a:lnSpc>
                <a:spcPct val="120000"/>
              </a:lnSpc>
            </a:pPr>
            <a:r>
              <a:rPr lang="en-US" altLang="zh-TW"/>
              <a:t>Access time</a:t>
            </a:r>
            <a:r>
              <a:rPr lang="zh-TW" altLang="en-US"/>
              <a:t>（</a:t>
            </a:r>
            <a:r>
              <a:rPr lang="zh-CN" altLang="en-US">
                <a:solidFill>
                  <a:schemeClr val="tx2"/>
                </a:solidFill>
              </a:rPr>
              <a:t>访问时间</a:t>
            </a:r>
            <a:r>
              <a:rPr lang="zh-TW" altLang="en-US"/>
              <a:t>）</a:t>
            </a:r>
            <a:endParaRPr lang="en-US" altLang="zh-TW"/>
          </a:p>
          <a:p>
            <a:pPr lvl="1" eaLnBrk="1" hangingPunct="1">
              <a:lnSpc>
                <a:spcPct val="80000"/>
              </a:lnSpc>
            </a:pPr>
            <a:r>
              <a:rPr lang="en-US" altLang="zh-TW"/>
              <a:t>the time it takes</a:t>
            </a:r>
            <a:r>
              <a:rPr lang="en-US" altLang="zh-TW" i="1"/>
              <a:t> from</a:t>
            </a:r>
            <a:r>
              <a:rPr lang="en-US" altLang="zh-TW"/>
              <a:t> when a </a:t>
            </a:r>
            <a:r>
              <a:rPr lang="en-US" altLang="zh-TW" u="sng"/>
              <a:t>read or write </a:t>
            </a:r>
            <a:r>
              <a:rPr lang="en-US" altLang="zh-TW" u="sng">
                <a:solidFill>
                  <a:srgbClr val="FF0000"/>
                </a:solidFill>
              </a:rPr>
              <a:t>request</a:t>
            </a:r>
            <a:r>
              <a:rPr lang="en-US" altLang="zh-TW"/>
              <a:t> is issued</a:t>
            </a:r>
            <a:r>
              <a:rPr lang="en-US" altLang="zh-TW" i="1"/>
              <a:t> to</a:t>
            </a:r>
            <a:r>
              <a:rPr lang="en-US" altLang="zh-TW"/>
              <a:t> when data </a:t>
            </a:r>
            <a:r>
              <a:rPr lang="en-US" altLang="zh-TW">
                <a:solidFill>
                  <a:srgbClr val="FF0000"/>
                </a:solidFill>
              </a:rPr>
              <a:t>transfer</a:t>
            </a:r>
            <a:r>
              <a:rPr lang="en-US" altLang="zh-TW"/>
              <a:t> begins.  </a:t>
            </a:r>
          </a:p>
          <a:p>
            <a:pPr lvl="1" eaLnBrk="1" hangingPunct="1">
              <a:lnSpc>
                <a:spcPct val="80000"/>
              </a:lnSpc>
            </a:pPr>
            <a:r>
              <a:rPr lang="en-US" altLang="zh-TW"/>
              <a:t>Consists of: </a:t>
            </a:r>
          </a:p>
          <a:p>
            <a:pPr lvl="2" eaLnBrk="1" hangingPunct="1">
              <a:lnSpc>
                <a:spcPct val="80000"/>
              </a:lnSpc>
            </a:pPr>
            <a:r>
              <a:rPr lang="en-US" altLang="zh-TW" b="1">
                <a:solidFill>
                  <a:schemeClr val="tx2"/>
                </a:solidFill>
              </a:rPr>
              <a:t>Seek time</a:t>
            </a:r>
            <a:r>
              <a:rPr lang="en-US" altLang="zh-TW"/>
              <a:t> </a:t>
            </a:r>
            <a:r>
              <a:rPr lang="zh-CN" altLang="en-US" sz="900"/>
              <a:t>寻道</a:t>
            </a:r>
            <a:r>
              <a:rPr lang="en-US" altLang="zh-TW">
                <a:latin typeface="Helvetica" panose="020B0604020202020204" pitchFamily="34" charset="0"/>
              </a:rPr>
              <a:t>–</a:t>
            </a:r>
            <a:r>
              <a:rPr lang="en-US" altLang="zh-TW"/>
              <a:t> time it takes to reposition the arm over the correct track. </a:t>
            </a:r>
          </a:p>
          <a:p>
            <a:pPr lvl="3" eaLnBrk="1" hangingPunct="1">
              <a:lnSpc>
                <a:spcPct val="80000"/>
              </a:lnSpc>
            </a:pPr>
            <a:r>
              <a:rPr lang="en-US" altLang="zh-TW" sz="1800" u="sng"/>
              <a:t>Average seek time</a:t>
            </a:r>
            <a:r>
              <a:rPr lang="en-US" altLang="zh-TW" sz="1800"/>
              <a:t> is </a:t>
            </a:r>
            <a:r>
              <a:rPr lang="en-US" altLang="zh-TW" sz="1800" b="1">
                <a:solidFill>
                  <a:schemeClr val="hlink"/>
                </a:solidFill>
              </a:rPr>
              <a:t>1/2</a:t>
            </a:r>
            <a:r>
              <a:rPr lang="en-US" altLang="zh-TW" sz="1800"/>
              <a:t> the </a:t>
            </a:r>
            <a:r>
              <a:rPr lang="en-US" altLang="zh-TW" sz="1800" u="sng"/>
              <a:t>maximum  seek time</a:t>
            </a:r>
            <a:r>
              <a:rPr lang="en-US" altLang="zh-TW" sz="1800"/>
              <a:t>. if all tracks had the same number of sectors</a:t>
            </a:r>
          </a:p>
          <a:p>
            <a:pPr lvl="3" eaLnBrk="1" hangingPunct="1">
              <a:lnSpc>
                <a:spcPct val="80000"/>
              </a:lnSpc>
            </a:pPr>
            <a:r>
              <a:rPr lang="en-US" altLang="zh-TW" sz="1800"/>
              <a:t>ignore the time to start and stop arm movement</a:t>
            </a:r>
          </a:p>
          <a:p>
            <a:pPr lvl="3" eaLnBrk="1" hangingPunct="1">
              <a:lnSpc>
                <a:spcPct val="80000"/>
              </a:lnSpc>
            </a:pPr>
            <a:r>
              <a:rPr lang="en-US" altLang="zh-TW" sz="1800"/>
              <a:t>4 to 10 milliseconds on typical disks</a:t>
            </a:r>
          </a:p>
          <a:p>
            <a:pPr lvl="2" eaLnBrk="1" hangingPunct="1">
              <a:lnSpc>
                <a:spcPct val="80000"/>
              </a:lnSpc>
            </a:pPr>
            <a:r>
              <a:rPr lang="en-US" altLang="zh-TW" b="1">
                <a:solidFill>
                  <a:schemeClr val="tx2"/>
                </a:solidFill>
              </a:rPr>
              <a:t>Rotational latency</a:t>
            </a:r>
            <a:r>
              <a:rPr lang="en-US" altLang="zh-TW"/>
              <a:t> </a:t>
            </a:r>
            <a:r>
              <a:rPr lang="zh-CN" altLang="en-US" sz="1000"/>
              <a:t>旋转等待</a:t>
            </a:r>
            <a:r>
              <a:rPr lang="en-US" altLang="zh-TW">
                <a:latin typeface="Helvetica" panose="020B0604020202020204" pitchFamily="34" charset="0"/>
              </a:rPr>
              <a:t>–</a:t>
            </a:r>
            <a:r>
              <a:rPr lang="en-US" altLang="zh-TW"/>
              <a:t> time it takes for the sector to be accessed to appear under the head. </a:t>
            </a:r>
          </a:p>
          <a:p>
            <a:pPr lvl="3" eaLnBrk="1" hangingPunct="1">
              <a:lnSpc>
                <a:spcPct val="80000"/>
              </a:lnSpc>
            </a:pPr>
            <a:r>
              <a:rPr lang="en-US" altLang="zh-TW" sz="1800"/>
              <a:t>Average latency is 1/2 of the worst case latency.</a:t>
            </a:r>
          </a:p>
          <a:p>
            <a:pPr lvl="3" eaLnBrk="1" hangingPunct="1">
              <a:lnSpc>
                <a:spcPct val="80000"/>
              </a:lnSpc>
            </a:pPr>
            <a:r>
              <a:rPr lang="en-US" altLang="zh-TW" sz="1800"/>
              <a:t>4 to 11 milliseconds on typical disks (5400 to 15000 r.p.m.)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3">
            <a:extLst>
              <a:ext uri="{FF2B5EF4-FFF2-40B4-BE49-F238E27FC236}">
                <a16:creationId xmlns:a16="http://schemas.microsoft.com/office/drawing/2014/main" id="{7D266E72-254D-DF8C-16E5-255678F0D8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7FCD0FCC-2D5A-4287-A672-958B2EC05F2A}" type="slidenum">
              <a:rPr kumimoji="0" lang="zh-TW" altLang="en-US" sz="1400" b="0"/>
              <a:pPr>
                <a:spcBef>
                  <a:spcPct val="0"/>
                </a:spcBef>
                <a:buClrTx/>
                <a:buSzTx/>
                <a:buFontTx/>
                <a:buNone/>
              </a:pPr>
              <a:t>16</a:t>
            </a:fld>
            <a:endParaRPr kumimoji="0" lang="en-US" altLang="zh-TW" sz="1400" b="0"/>
          </a:p>
        </p:txBody>
      </p:sp>
      <p:sp>
        <p:nvSpPr>
          <p:cNvPr id="46083" name="Rectangle 1026">
            <a:extLst>
              <a:ext uri="{FF2B5EF4-FFF2-40B4-BE49-F238E27FC236}">
                <a16:creationId xmlns:a16="http://schemas.microsoft.com/office/drawing/2014/main" id="{3478B8A3-2CAA-9222-C229-88D4430B9B98}"/>
              </a:ext>
            </a:extLst>
          </p:cNvPr>
          <p:cNvSpPr>
            <a:spLocks noGrp="1" noChangeArrowheads="1"/>
          </p:cNvSpPr>
          <p:nvPr>
            <p:ph type="title"/>
          </p:nvPr>
        </p:nvSpPr>
        <p:spPr/>
        <p:txBody>
          <a:bodyPr/>
          <a:lstStyle/>
          <a:p>
            <a:pPr eaLnBrk="1" hangingPunct="1"/>
            <a:r>
              <a:rPr lang="en-US" altLang="zh-TW"/>
              <a:t>Performance Measures </a:t>
            </a:r>
            <a:r>
              <a:rPr lang="en-US" altLang="zh-TW" sz="2000" b="0"/>
              <a:t>(cont.)</a:t>
            </a:r>
          </a:p>
        </p:txBody>
      </p:sp>
      <p:sp>
        <p:nvSpPr>
          <p:cNvPr id="46084" name="Rectangle 1027">
            <a:extLst>
              <a:ext uri="{FF2B5EF4-FFF2-40B4-BE49-F238E27FC236}">
                <a16:creationId xmlns:a16="http://schemas.microsoft.com/office/drawing/2014/main" id="{D008A0DA-3FCE-7B55-27E5-DEF122FA05E7}"/>
              </a:ext>
            </a:extLst>
          </p:cNvPr>
          <p:cNvSpPr>
            <a:spLocks noGrp="1" noChangeArrowheads="1"/>
          </p:cNvSpPr>
          <p:nvPr>
            <p:ph type="body" idx="1"/>
          </p:nvPr>
        </p:nvSpPr>
        <p:spPr>
          <a:xfrm>
            <a:off x="682625" y="1376363"/>
            <a:ext cx="8193088" cy="4786312"/>
          </a:xfrm>
        </p:spPr>
        <p:txBody>
          <a:bodyPr/>
          <a:lstStyle/>
          <a:p>
            <a:pPr eaLnBrk="1" hangingPunct="1">
              <a:lnSpc>
                <a:spcPct val="80000"/>
              </a:lnSpc>
            </a:pPr>
            <a:r>
              <a:rPr lang="en-US" altLang="zh-TW"/>
              <a:t>Data-transfer Rate</a:t>
            </a:r>
            <a:r>
              <a:rPr lang="zh-TW" altLang="en-US"/>
              <a:t>（</a:t>
            </a:r>
            <a:r>
              <a:rPr lang="zh-CN" altLang="en-US">
                <a:solidFill>
                  <a:schemeClr val="tx2"/>
                </a:solidFill>
              </a:rPr>
              <a:t>数据传输率</a:t>
            </a:r>
            <a:r>
              <a:rPr lang="zh-TW" altLang="en-US"/>
              <a:t>）</a:t>
            </a:r>
            <a:endParaRPr lang="en-US" altLang="zh-TW"/>
          </a:p>
          <a:p>
            <a:pPr lvl="1" eaLnBrk="1" hangingPunct="1">
              <a:lnSpc>
                <a:spcPct val="90000"/>
              </a:lnSpc>
            </a:pPr>
            <a:r>
              <a:rPr lang="en-US" altLang="zh-TW"/>
              <a:t>the rate at which data can be retrieved from or stored to the disk.</a:t>
            </a:r>
          </a:p>
          <a:p>
            <a:pPr lvl="1" eaLnBrk="1" hangingPunct="1">
              <a:lnSpc>
                <a:spcPct val="90000"/>
              </a:lnSpc>
            </a:pPr>
            <a:r>
              <a:rPr lang="en-US" altLang="zh-TW"/>
              <a:t>I.e. data be transferred between </a:t>
            </a:r>
            <a:r>
              <a:rPr lang="en-US" altLang="zh-TW" u="sng"/>
              <a:t>disk</a:t>
            </a:r>
            <a:r>
              <a:rPr lang="en-US" altLang="zh-TW"/>
              <a:t> and </a:t>
            </a:r>
            <a:r>
              <a:rPr lang="en-US" altLang="zh-TW" u="sng"/>
              <a:t>main memory</a:t>
            </a:r>
            <a:r>
              <a:rPr lang="en-US" altLang="zh-TW"/>
              <a:t> </a:t>
            </a:r>
          </a:p>
          <a:p>
            <a:pPr lvl="1" eaLnBrk="1" hangingPunct="1">
              <a:lnSpc>
                <a:spcPct val="90000"/>
              </a:lnSpc>
            </a:pPr>
            <a:r>
              <a:rPr lang="en-US" altLang="zh-TW"/>
              <a:t>20 to 100 MB per second is typical</a:t>
            </a:r>
          </a:p>
          <a:p>
            <a:pPr lvl="1" eaLnBrk="1" hangingPunct="1">
              <a:lnSpc>
                <a:spcPct val="90000"/>
              </a:lnSpc>
            </a:pPr>
            <a:r>
              <a:rPr lang="en-US" altLang="zh-TW"/>
              <a:t>Multiple disks may share a controller, so rate that controller can handle is also important</a:t>
            </a:r>
            <a:r>
              <a:rPr lang="zh-TW" altLang="en-US" sz="1600"/>
              <a:t>（一个接口的传输速率由连接到这个接口的所有磁盘共享）</a:t>
            </a:r>
            <a:endParaRPr lang="en-US" altLang="zh-TW" sz="1600"/>
          </a:p>
          <a:p>
            <a:pPr lvl="2"/>
            <a:r>
              <a:rPr lang="en-US" altLang="zh-CN">
                <a:ea typeface="宋体" panose="02010600030101010101" pitchFamily="2" charset="-122"/>
              </a:rPr>
              <a:t>E.g. ATA-5: 66 MB/sec, SATA: 150 MB/sec, Ultra 320 SCSI: 320 MB/s</a:t>
            </a:r>
          </a:p>
          <a:p>
            <a:pPr eaLnBrk="1" hangingPunct="1"/>
            <a:r>
              <a:rPr lang="en-US" altLang="zh-TW"/>
              <a:t>Mean Time to Failure (MTTF)</a:t>
            </a:r>
            <a:r>
              <a:rPr lang="zh-TW" altLang="en-US"/>
              <a:t>（</a:t>
            </a:r>
            <a:r>
              <a:rPr lang="zh-CN" altLang="en-US">
                <a:solidFill>
                  <a:schemeClr val="tx2"/>
                </a:solidFill>
              </a:rPr>
              <a:t>平均故障时间</a:t>
            </a:r>
            <a:r>
              <a:rPr lang="zh-TW" altLang="en-US"/>
              <a:t>）</a:t>
            </a:r>
            <a:endParaRPr lang="en-US" altLang="zh-TW" sz="1800"/>
          </a:p>
          <a:p>
            <a:pPr lvl="1" eaLnBrk="1" hangingPunct="1"/>
            <a:r>
              <a:rPr lang="en-US" altLang="zh-TW"/>
              <a:t>the average time the disk is expected to run continuously without any failure.</a:t>
            </a:r>
          </a:p>
          <a:p>
            <a:pPr lvl="1" eaLnBrk="1" hangingPunct="1"/>
            <a:r>
              <a:rPr lang="en-US" altLang="zh-TW"/>
              <a:t>Typically 3 to 5 years</a:t>
            </a:r>
          </a:p>
          <a:p>
            <a:pPr lvl="1" eaLnBrk="1" hangingPunct="1">
              <a:buFont typeface="Wingdings" panose="05000000000000000000" pitchFamily="2" charset="2"/>
              <a:buNone/>
            </a:pPr>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3">
            <a:extLst>
              <a:ext uri="{FF2B5EF4-FFF2-40B4-BE49-F238E27FC236}">
                <a16:creationId xmlns:a16="http://schemas.microsoft.com/office/drawing/2014/main" id="{C701CA6E-4266-9094-07FE-2217002EBC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600DB5CB-07B6-4B76-B1D7-A7C3E025AA1D}" type="slidenum">
              <a:rPr kumimoji="0" lang="zh-TW" altLang="en-US" sz="1400" b="0"/>
              <a:pPr>
                <a:spcBef>
                  <a:spcPct val="0"/>
                </a:spcBef>
                <a:buClrTx/>
                <a:buSzTx/>
                <a:buFontTx/>
                <a:buNone/>
              </a:pPr>
              <a:t>17</a:t>
            </a:fld>
            <a:endParaRPr kumimoji="0" lang="en-US" altLang="zh-TW" sz="1400" b="0"/>
          </a:p>
        </p:txBody>
      </p:sp>
      <p:sp>
        <p:nvSpPr>
          <p:cNvPr id="48131" name="Rectangle 2">
            <a:extLst>
              <a:ext uri="{FF2B5EF4-FFF2-40B4-BE49-F238E27FC236}">
                <a16:creationId xmlns:a16="http://schemas.microsoft.com/office/drawing/2014/main" id="{E24E4EB2-644D-30A7-C59F-2816E613669B}"/>
              </a:ext>
            </a:extLst>
          </p:cNvPr>
          <p:cNvSpPr>
            <a:spLocks noGrp="1" noChangeArrowheads="1"/>
          </p:cNvSpPr>
          <p:nvPr>
            <p:ph type="title"/>
          </p:nvPr>
        </p:nvSpPr>
        <p:spPr>
          <a:xfrm>
            <a:off x="503238" y="457200"/>
            <a:ext cx="8440737" cy="685800"/>
          </a:xfrm>
        </p:spPr>
        <p:txBody>
          <a:bodyPr/>
          <a:lstStyle/>
          <a:p>
            <a:pPr eaLnBrk="1" hangingPunct="1"/>
            <a:r>
              <a:rPr lang="en-US" altLang="zh-TW"/>
              <a:t>11.2.3 Optimization of Disk-Block Access</a:t>
            </a:r>
          </a:p>
        </p:txBody>
      </p:sp>
      <p:sp>
        <p:nvSpPr>
          <p:cNvPr id="48132" name="Rectangle 3">
            <a:extLst>
              <a:ext uri="{FF2B5EF4-FFF2-40B4-BE49-F238E27FC236}">
                <a16:creationId xmlns:a16="http://schemas.microsoft.com/office/drawing/2014/main" id="{95B30B6F-06D4-F3DF-41D3-94144B19E0CC}"/>
              </a:ext>
            </a:extLst>
          </p:cNvPr>
          <p:cNvSpPr>
            <a:spLocks noGrp="1" noChangeArrowheads="1"/>
          </p:cNvSpPr>
          <p:nvPr>
            <p:ph type="body" idx="1"/>
          </p:nvPr>
        </p:nvSpPr>
        <p:spPr>
          <a:xfrm>
            <a:off x="458788" y="1166813"/>
            <a:ext cx="8502650" cy="5132387"/>
          </a:xfrm>
        </p:spPr>
        <p:txBody>
          <a:bodyPr/>
          <a:lstStyle/>
          <a:p>
            <a:pPr eaLnBrk="1" hangingPunct="1"/>
            <a:r>
              <a:rPr lang="en-US" altLang="zh-TW" b="0"/>
              <a:t>Access to </a:t>
            </a:r>
            <a:r>
              <a:rPr lang="en-US" altLang="zh-TW" u="sng"/>
              <a:t>data in disk</a:t>
            </a:r>
            <a:r>
              <a:rPr lang="en-US" altLang="zh-TW" b="0"/>
              <a:t> is several orders of magnitude </a:t>
            </a:r>
            <a:r>
              <a:rPr lang="en-US" altLang="zh-TW" i="1"/>
              <a:t>slower</a:t>
            </a:r>
            <a:r>
              <a:rPr lang="en-US" altLang="zh-TW" b="0"/>
              <a:t> than access to </a:t>
            </a:r>
            <a:r>
              <a:rPr lang="en-US" altLang="zh-TW" u="sng"/>
              <a:t>data in main memory</a:t>
            </a:r>
          </a:p>
          <a:p>
            <a:pPr eaLnBrk="1" hangingPunct="1">
              <a:lnSpc>
                <a:spcPct val="230000"/>
              </a:lnSpc>
            </a:pPr>
            <a:endParaRPr lang="en-US" altLang="zh-TW" sz="2800"/>
          </a:p>
          <a:p>
            <a:pPr eaLnBrk="1" hangingPunct="1">
              <a:lnSpc>
                <a:spcPct val="230000"/>
              </a:lnSpc>
            </a:pPr>
            <a:r>
              <a:rPr lang="en-US" altLang="zh-TW"/>
              <a:t>Block</a:t>
            </a:r>
          </a:p>
          <a:p>
            <a:pPr lvl="1" eaLnBrk="1" hangingPunct="1">
              <a:lnSpc>
                <a:spcPct val="70000"/>
              </a:lnSpc>
            </a:pPr>
            <a:r>
              <a:rPr lang="en-US" altLang="zh-TW"/>
              <a:t>a contiguous </a:t>
            </a:r>
            <a:r>
              <a:rPr lang="en-US" altLang="zh-TW" b="1" u="sng"/>
              <a:t>sequence of sectors</a:t>
            </a:r>
            <a:r>
              <a:rPr lang="en-US" altLang="zh-TW"/>
              <a:t> from a single track </a:t>
            </a:r>
          </a:p>
          <a:p>
            <a:pPr lvl="1" eaLnBrk="1" hangingPunct="1"/>
            <a:r>
              <a:rPr lang="en-US" altLang="zh-TW"/>
              <a:t>data is </a:t>
            </a:r>
            <a:r>
              <a:rPr lang="en-US" altLang="zh-TW" u="sng"/>
              <a:t>transferred</a:t>
            </a:r>
            <a:r>
              <a:rPr lang="en-US" altLang="zh-TW"/>
              <a:t> between disk and main memory </a:t>
            </a:r>
            <a:r>
              <a:rPr lang="en-US" altLang="zh-TW" b="1" u="sng"/>
              <a:t>in blocks</a:t>
            </a:r>
            <a:r>
              <a:rPr lang="en-US" altLang="zh-TW"/>
              <a:t> </a:t>
            </a:r>
          </a:p>
          <a:p>
            <a:pPr lvl="1" eaLnBrk="1" hangingPunct="1"/>
            <a:r>
              <a:rPr lang="en-US" altLang="zh-TW"/>
              <a:t>sizes range from 512 bytes to several kilobytes</a:t>
            </a:r>
          </a:p>
          <a:p>
            <a:pPr lvl="2" eaLnBrk="1" hangingPunct="1"/>
            <a:r>
              <a:rPr lang="en-US" altLang="zh-TW"/>
              <a:t>Smaller blocks: more transfers from disk</a:t>
            </a:r>
          </a:p>
          <a:p>
            <a:pPr lvl="2" eaLnBrk="1" hangingPunct="1"/>
            <a:r>
              <a:rPr lang="en-US" altLang="zh-TW"/>
              <a:t>Larger blocks:  more space wasted due to partially filled blocks</a:t>
            </a:r>
          </a:p>
          <a:p>
            <a:pPr lvl="2" eaLnBrk="1" hangingPunct="1"/>
            <a:r>
              <a:rPr lang="en-US" altLang="zh-TW"/>
              <a:t>Typical block sizes today range from 4 to 16 kilobytes</a:t>
            </a:r>
          </a:p>
          <a:p>
            <a:pPr eaLnBrk="1" hangingPunct="1">
              <a:lnSpc>
                <a:spcPct val="110000"/>
              </a:lnSpc>
            </a:pPr>
            <a:r>
              <a:rPr lang="en-US" altLang="zh-TW" b="0"/>
              <a:t>Study on </a:t>
            </a:r>
            <a:r>
              <a:rPr lang="en-US" altLang="zh-TW"/>
              <a:t>techniques</a:t>
            </a:r>
            <a:r>
              <a:rPr lang="en-US" altLang="zh-TW" b="0"/>
              <a:t> for improving the </a:t>
            </a:r>
            <a:r>
              <a:rPr lang="en-US" altLang="zh-TW"/>
              <a:t>speed of access to blocks on disk</a:t>
            </a:r>
          </a:p>
        </p:txBody>
      </p:sp>
      <p:pic>
        <p:nvPicPr>
          <p:cNvPr id="184326" name="Picture 6" descr="7713d01_01">
            <a:extLst>
              <a:ext uri="{FF2B5EF4-FFF2-40B4-BE49-F238E27FC236}">
                <a16:creationId xmlns:a16="http://schemas.microsoft.com/office/drawing/2014/main" id="{79558695-9331-E290-FEBF-04208E132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75" y="1557338"/>
            <a:ext cx="491648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1000"/>
                                  </p:stCondLst>
                                  <p:childTnLst>
                                    <p:set>
                                      <p:cBhvr>
                                        <p:cTn id="6" dur="1" fill="hold">
                                          <p:stCondLst>
                                            <p:cond delay="0"/>
                                          </p:stCondLst>
                                        </p:cTn>
                                        <p:tgtEl>
                                          <p:spTgt spid="184326"/>
                                        </p:tgtEl>
                                        <p:attrNameLst>
                                          <p:attrName>style.visibility</p:attrName>
                                        </p:attrNameLst>
                                      </p:cBhvr>
                                      <p:to>
                                        <p:strVal val="visible"/>
                                      </p:to>
                                    </p:set>
                                    <p:anim calcmode="lin" valueType="num">
                                      <p:cBhvr>
                                        <p:cTn id="7" dur="1000" fill="hold"/>
                                        <p:tgtEl>
                                          <p:spTgt spid="184326"/>
                                        </p:tgtEl>
                                        <p:attrNameLst>
                                          <p:attrName>ppt_w</p:attrName>
                                        </p:attrNameLst>
                                      </p:cBhvr>
                                      <p:tavLst>
                                        <p:tav tm="0">
                                          <p:val>
                                            <p:fltVal val="0"/>
                                          </p:val>
                                        </p:tav>
                                        <p:tav tm="100000">
                                          <p:val>
                                            <p:strVal val="#ppt_w"/>
                                          </p:val>
                                        </p:tav>
                                      </p:tavLst>
                                    </p:anim>
                                    <p:anim calcmode="lin" valueType="num">
                                      <p:cBhvr>
                                        <p:cTn id="8" dur="1000" fill="hold"/>
                                        <p:tgtEl>
                                          <p:spTgt spid="184326"/>
                                        </p:tgtEl>
                                        <p:attrNameLst>
                                          <p:attrName>ppt_h</p:attrName>
                                        </p:attrNameLst>
                                      </p:cBhvr>
                                      <p:tavLst>
                                        <p:tav tm="0">
                                          <p:val>
                                            <p:fltVal val="0"/>
                                          </p:val>
                                        </p:tav>
                                        <p:tav tm="100000">
                                          <p:val>
                                            <p:strVal val="#ppt_h"/>
                                          </p:val>
                                        </p:tav>
                                      </p:tavLst>
                                    </p:anim>
                                    <p:anim calcmode="lin" valueType="num">
                                      <p:cBhvr>
                                        <p:cTn id="9" dur="1000" fill="hold"/>
                                        <p:tgtEl>
                                          <p:spTgt spid="1843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43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a:extLst>
              <a:ext uri="{FF2B5EF4-FFF2-40B4-BE49-F238E27FC236}">
                <a16:creationId xmlns:a16="http://schemas.microsoft.com/office/drawing/2014/main" id="{7E9E3949-FD77-9F07-FF81-F459980299C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46777524-80B7-4BDD-B85B-FBBA9B697D7A}" type="slidenum">
              <a:rPr kumimoji="0" lang="zh-TW" altLang="en-US" sz="1400" b="0"/>
              <a:pPr>
                <a:spcBef>
                  <a:spcPct val="0"/>
                </a:spcBef>
                <a:buClrTx/>
                <a:buSzTx/>
                <a:buFontTx/>
                <a:buNone/>
              </a:pPr>
              <a:t>18</a:t>
            </a:fld>
            <a:endParaRPr kumimoji="0" lang="en-US" altLang="zh-TW" sz="1400" b="0"/>
          </a:p>
        </p:txBody>
      </p:sp>
      <p:sp>
        <p:nvSpPr>
          <p:cNvPr id="50179" name="Rectangle 1026">
            <a:extLst>
              <a:ext uri="{FF2B5EF4-FFF2-40B4-BE49-F238E27FC236}">
                <a16:creationId xmlns:a16="http://schemas.microsoft.com/office/drawing/2014/main" id="{6F86DFB7-B4CF-A89C-A4F9-4983FD7E6760}"/>
              </a:ext>
            </a:extLst>
          </p:cNvPr>
          <p:cNvSpPr>
            <a:spLocks noGrp="1" noChangeArrowheads="1"/>
          </p:cNvSpPr>
          <p:nvPr>
            <p:ph type="title"/>
          </p:nvPr>
        </p:nvSpPr>
        <p:spPr>
          <a:xfrm>
            <a:off x="503238" y="457200"/>
            <a:ext cx="8440737" cy="685800"/>
          </a:xfrm>
        </p:spPr>
        <p:txBody>
          <a:bodyPr/>
          <a:lstStyle/>
          <a:p>
            <a:pPr eaLnBrk="1" hangingPunct="1"/>
            <a:r>
              <a:rPr lang="en-US" altLang="zh-TW"/>
              <a:t>Disk-Block Access: Method 1, 2</a:t>
            </a:r>
          </a:p>
        </p:txBody>
      </p:sp>
      <p:sp>
        <p:nvSpPr>
          <p:cNvPr id="50180" name="Rectangle 1027">
            <a:extLst>
              <a:ext uri="{FF2B5EF4-FFF2-40B4-BE49-F238E27FC236}">
                <a16:creationId xmlns:a16="http://schemas.microsoft.com/office/drawing/2014/main" id="{87371352-C07B-A963-657C-ACCF0DA01BDD}"/>
              </a:ext>
            </a:extLst>
          </p:cNvPr>
          <p:cNvSpPr>
            <a:spLocks noGrp="1" noChangeArrowheads="1"/>
          </p:cNvSpPr>
          <p:nvPr>
            <p:ph type="body" idx="1"/>
          </p:nvPr>
        </p:nvSpPr>
        <p:spPr>
          <a:xfrm>
            <a:off x="1165225" y="1441450"/>
            <a:ext cx="7177088" cy="4464050"/>
          </a:xfrm>
        </p:spPr>
        <p:txBody>
          <a:bodyPr/>
          <a:lstStyle/>
          <a:p>
            <a:pPr eaLnBrk="1" hangingPunct="1"/>
            <a:r>
              <a:rPr lang="en-US" altLang="zh-TW"/>
              <a:t>Method 1: Buffering of Blocks</a:t>
            </a:r>
            <a:r>
              <a:rPr lang="zh-TW" altLang="en-US"/>
              <a:t>（缓冲）</a:t>
            </a:r>
            <a:endParaRPr lang="en-US" altLang="zh-TW"/>
          </a:p>
          <a:p>
            <a:pPr lvl="1" eaLnBrk="1" hangingPunct="1"/>
            <a:r>
              <a:rPr lang="en-US" altLang="zh-TW"/>
              <a:t>Using </a:t>
            </a:r>
            <a:r>
              <a:rPr lang="en-US" altLang="zh-TW" b="1"/>
              <a:t>buffer</a:t>
            </a:r>
            <a:r>
              <a:rPr lang="en-US" altLang="zh-TW"/>
              <a:t> to store blocks to satisfy future requests</a:t>
            </a:r>
          </a:p>
          <a:p>
            <a:pPr lvl="1" eaLnBrk="1" hangingPunct="1"/>
            <a:r>
              <a:rPr lang="en-US" altLang="zh-TW"/>
              <a:t>Section 11.5 will discuss more</a:t>
            </a:r>
          </a:p>
          <a:p>
            <a:pPr eaLnBrk="1" hangingPunct="1"/>
            <a:endParaRPr lang="en-US" altLang="zh-TW"/>
          </a:p>
          <a:p>
            <a:pPr eaLnBrk="1" hangingPunct="1"/>
            <a:r>
              <a:rPr lang="en-US" altLang="zh-TW"/>
              <a:t>Method 2: Disk-Arm-Scheduling </a:t>
            </a:r>
            <a:r>
              <a:rPr lang="zh-TW" altLang="en-US"/>
              <a:t>（调度</a:t>
            </a:r>
            <a:r>
              <a:rPr lang="en-US" altLang="zh-TW"/>
              <a:t>-</a:t>
            </a:r>
            <a:r>
              <a:rPr lang="zh-CN" altLang="en-US"/>
              <a:t>磁盘臂调度</a:t>
            </a:r>
            <a:r>
              <a:rPr lang="zh-TW" altLang="en-US"/>
              <a:t>）</a:t>
            </a:r>
            <a:endParaRPr lang="en-US" altLang="zh-TW"/>
          </a:p>
          <a:p>
            <a:pPr lvl="1" eaLnBrk="1" hangingPunct="1"/>
            <a:r>
              <a:rPr lang="en-US" altLang="zh-TW"/>
              <a:t>algorithms order pending accesses to tracks so that </a:t>
            </a:r>
            <a:r>
              <a:rPr lang="en-US" altLang="zh-TW" b="1" u="sng"/>
              <a:t>disk arm movement</a:t>
            </a:r>
            <a:r>
              <a:rPr lang="en-US" altLang="zh-TW"/>
              <a:t> is </a:t>
            </a:r>
            <a:r>
              <a:rPr lang="en-US" altLang="zh-TW" u="sng"/>
              <a:t>minimized</a:t>
            </a:r>
            <a:r>
              <a:rPr lang="en-US" altLang="zh-TW"/>
              <a:t> </a:t>
            </a:r>
          </a:p>
          <a:p>
            <a:pPr lvl="1" eaLnBrk="1" hangingPunct="1"/>
            <a:r>
              <a:rPr lang="en-US" altLang="zh-TW" b="1">
                <a:solidFill>
                  <a:schemeClr val="tx2"/>
                </a:solidFill>
              </a:rPr>
              <a:t>Elevator Algorithm</a:t>
            </a:r>
            <a:r>
              <a:rPr lang="en-US" altLang="zh-TW" b="1"/>
              <a:t> </a:t>
            </a:r>
            <a:r>
              <a:rPr lang="en-US" altLang="zh-TW"/>
              <a:t>: move disk arm in one direction (from outer to inner tracks or vice versa), processing next request in that direction, till no more requests in that direction, then reverse direction and repeat</a:t>
            </a:r>
          </a:p>
        </p:txBody>
      </p:sp>
      <p:sp>
        <p:nvSpPr>
          <p:cNvPr id="50181" name="Text Box 1028">
            <a:extLst>
              <a:ext uri="{FF2B5EF4-FFF2-40B4-BE49-F238E27FC236}">
                <a16:creationId xmlns:a16="http://schemas.microsoft.com/office/drawing/2014/main" id="{FDDF892B-2BD8-5667-A29B-E1035B447814}"/>
              </a:ext>
            </a:extLst>
          </p:cNvPr>
          <p:cNvSpPr txBox="1">
            <a:spLocks noChangeArrowheads="1"/>
          </p:cNvSpPr>
          <p:nvPr/>
        </p:nvSpPr>
        <p:spPr bwMode="auto">
          <a:xfrm>
            <a:off x="781050" y="410527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zh-CN" altLang="en-US" sz="1800" b="0">
                <a:solidFill>
                  <a:schemeClr val="hlink"/>
                </a:solidFill>
                <a:latin typeface="Tahoma" panose="020B0604030504040204" pitchFamily="34" charset="0"/>
              </a:rPr>
              <a:t>电梯算法</a:t>
            </a:r>
            <a:endParaRPr lang="zh-TW" altLang="en-US" sz="1800" b="0">
              <a:solidFill>
                <a:schemeClr val="hlink"/>
              </a:solidFill>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a:extLst>
              <a:ext uri="{FF2B5EF4-FFF2-40B4-BE49-F238E27FC236}">
                <a16:creationId xmlns:a16="http://schemas.microsoft.com/office/drawing/2014/main" id="{AA2FD736-3CF6-9C6B-8633-477DE6815F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0A058537-FC4D-4824-9B9D-AF97B72B5D51}" type="slidenum">
              <a:rPr kumimoji="0" lang="zh-TW" altLang="en-US" sz="1400" b="0"/>
              <a:pPr>
                <a:spcBef>
                  <a:spcPct val="0"/>
                </a:spcBef>
                <a:buClrTx/>
                <a:buSzTx/>
                <a:buFontTx/>
                <a:buNone/>
              </a:pPr>
              <a:t>19</a:t>
            </a:fld>
            <a:endParaRPr kumimoji="0" lang="en-US" altLang="zh-TW" sz="1400" b="0"/>
          </a:p>
        </p:txBody>
      </p:sp>
      <p:sp>
        <p:nvSpPr>
          <p:cNvPr id="52227" name="Rectangle 2">
            <a:extLst>
              <a:ext uri="{FF2B5EF4-FFF2-40B4-BE49-F238E27FC236}">
                <a16:creationId xmlns:a16="http://schemas.microsoft.com/office/drawing/2014/main" id="{C6C10A11-2A04-02B7-EE33-63674D628CE9}"/>
              </a:ext>
            </a:extLst>
          </p:cNvPr>
          <p:cNvSpPr>
            <a:spLocks noGrp="1" noChangeArrowheads="1"/>
          </p:cNvSpPr>
          <p:nvPr>
            <p:ph type="title"/>
          </p:nvPr>
        </p:nvSpPr>
        <p:spPr/>
        <p:txBody>
          <a:bodyPr/>
          <a:lstStyle/>
          <a:p>
            <a:pPr eaLnBrk="1" hangingPunct="1"/>
            <a:r>
              <a:rPr lang="en-US" altLang="zh-TW"/>
              <a:t>Disk-Block Access: Method 3</a:t>
            </a:r>
          </a:p>
        </p:txBody>
      </p:sp>
      <p:sp>
        <p:nvSpPr>
          <p:cNvPr id="43012" name="Rectangle 3">
            <a:extLst>
              <a:ext uri="{FF2B5EF4-FFF2-40B4-BE49-F238E27FC236}">
                <a16:creationId xmlns:a16="http://schemas.microsoft.com/office/drawing/2014/main" id="{D5D50D48-9B4D-8965-C46A-AABF8320265D}"/>
              </a:ext>
            </a:extLst>
          </p:cNvPr>
          <p:cNvSpPr>
            <a:spLocks noGrp="1" noChangeArrowheads="1"/>
          </p:cNvSpPr>
          <p:nvPr>
            <p:ph type="body" idx="1"/>
          </p:nvPr>
        </p:nvSpPr>
        <p:spPr>
          <a:xfrm>
            <a:off x="774700" y="1219200"/>
            <a:ext cx="7794625" cy="4986338"/>
          </a:xfrm>
        </p:spPr>
        <p:txBody>
          <a:bodyPr/>
          <a:lstStyle/>
          <a:p>
            <a:pPr eaLnBrk="1" hangingPunct="1">
              <a:defRPr/>
            </a:pPr>
            <a:r>
              <a:rPr lang="en-US" altLang="zh-TW" dirty="0"/>
              <a:t>Method 3: File organization</a:t>
            </a:r>
            <a:r>
              <a:rPr lang="zh-TW" altLang="en-US" dirty="0"/>
              <a:t>（文件组织）</a:t>
            </a:r>
            <a:endParaRPr lang="en-US" altLang="zh-TW" dirty="0"/>
          </a:p>
          <a:p>
            <a:pPr lvl="1" eaLnBrk="1" hangingPunct="1">
              <a:defRPr/>
            </a:pPr>
            <a:r>
              <a:rPr lang="en-US" altLang="zh-TW" b="1" dirty="0"/>
              <a:t>Store related information on the </a:t>
            </a:r>
            <a:r>
              <a:rPr lang="en-US" altLang="zh-TW" b="1" u="sng" dirty="0"/>
              <a:t>same or nearby cylinders</a:t>
            </a:r>
            <a:r>
              <a:rPr lang="zh-TW" altLang="en-US" sz="1400" b="1" u="sng" dirty="0"/>
              <a:t>（柱面）</a:t>
            </a:r>
            <a:endParaRPr lang="en-US" altLang="zh-TW" b="1" dirty="0"/>
          </a:p>
          <a:p>
            <a:pPr lvl="2" eaLnBrk="1" hangingPunct="1">
              <a:defRPr/>
            </a:pPr>
            <a:r>
              <a:rPr lang="en-US" altLang="zh-TW" dirty="0"/>
              <a:t>Optimize block access time by </a:t>
            </a:r>
            <a:r>
              <a:rPr lang="en-US" altLang="zh-TW" u="sng" dirty="0"/>
              <a:t>organizing the blocks</a:t>
            </a:r>
            <a:r>
              <a:rPr lang="en-US" altLang="zh-TW" dirty="0"/>
              <a:t> to correspond to how data will be accessed</a:t>
            </a:r>
          </a:p>
          <a:p>
            <a:pPr lvl="1" eaLnBrk="1" hangingPunct="1">
              <a:defRPr/>
            </a:pPr>
            <a:r>
              <a:rPr lang="en-US" altLang="zh-TW" b="1" dirty="0"/>
              <a:t>Defragment</a:t>
            </a:r>
            <a:r>
              <a:rPr lang="zh-TW" altLang="en-US" b="1" dirty="0"/>
              <a:t>（</a:t>
            </a:r>
            <a:r>
              <a:rPr lang="zh-CN" altLang="en-US" dirty="0"/>
              <a:t>磁盘碎片整理程序</a:t>
            </a:r>
            <a:r>
              <a:rPr lang="zh-TW" altLang="en-US" b="1" dirty="0"/>
              <a:t>）</a:t>
            </a:r>
            <a:r>
              <a:rPr lang="en-US" altLang="zh-TW" b="1" dirty="0"/>
              <a:t>:</a:t>
            </a:r>
          </a:p>
          <a:p>
            <a:pPr lvl="2" eaLnBrk="1" hangingPunct="1">
              <a:defRPr/>
            </a:pPr>
            <a:r>
              <a:rPr lang="en-US" altLang="zh-TW" dirty="0"/>
              <a:t>Files may get </a:t>
            </a:r>
            <a:r>
              <a:rPr lang="en-US" altLang="zh-TW" b="1" dirty="0">
                <a:solidFill>
                  <a:schemeClr val="tx2"/>
                </a:solidFill>
              </a:rPr>
              <a:t>fragmented</a:t>
            </a:r>
            <a:r>
              <a:rPr lang="zh-CN" altLang="en-US" b="1" dirty="0"/>
              <a:t>碎片化</a:t>
            </a:r>
            <a:r>
              <a:rPr lang="en-US" altLang="zh-TW" dirty="0"/>
              <a:t>over time</a:t>
            </a:r>
          </a:p>
          <a:p>
            <a:pPr lvl="3" eaLnBrk="1" hangingPunct="1">
              <a:defRPr/>
            </a:pPr>
            <a:r>
              <a:rPr lang="en-US" altLang="zh-TW" sz="1800" dirty="0"/>
              <a:t>E.g. if data is inserted to/deleted from the file</a:t>
            </a:r>
          </a:p>
          <a:p>
            <a:pPr lvl="3" eaLnBrk="1" hangingPunct="1">
              <a:defRPr/>
            </a:pPr>
            <a:r>
              <a:rPr lang="en-US" altLang="zh-TW" sz="1800" dirty="0"/>
              <a:t>Or free blocks on disk are</a:t>
            </a:r>
            <a:r>
              <a:rPr lang="en-US" altLang="zh-TW" sz="1800" u="sng" dirty="0"/>
              <a:t> scattered</a:t>
            </a:r>
            <a:r>
              <a:rPr lang="zh-TW" altLang="en-US" sz="1200" u="sng" dirty="0"/>
              <a:t>（</a:t>
            </a:r>
            <a:r>
              <a:rPr lang="zh-CN" altLang="en-US" sz="1400" u="sng" dirty="0"/>
              <a:t>分散的</a:t>
            </a:r>
            <a:r>
              <a:rPr lang="zh-TW" altLang="en-US" sz="1200" u="sng" dirty="0"/>
              <a:t>）</a:t>
            </a:r>
            <a:r>
              <a:rPr lang="en-US" altLang="zh-TW" sz="1800" u="sng" dirty="0"/>
              <a:t>,</a:t>
            </a:r>
            <a:r>
              <a:rPr lang="en-US" altLang="zh-TW" sz="1800" dirty="0"/>
              <a:t> and newly created file has its blocks scattered over the disk</a:t>
            </a:r>
          </a:p>
          <a:p>
            <a:pPr marL="1371600" lvl="3" indent="0" eaLnBrk="1" hangingPunct="1">
              <a:buFont typeface="Wingdings" panose="05000000000000000000" pitchFamily="2" charset="2"/>
              <a:buNone/>
              <a:defRPr/>
            </a:pPr>
            <a:r>
              <a:rPr lang="en-US" altLang="zh-TW" sz="1800" dirty="0"/>
              <a:t>Sequential access to a fragmented file results in increased disk arm movement</a:t>
            </a:r>
          </a:p>
          <a:p>
            <a:pPr lvl="2" eaLnBrk="1" hangingPunct="1">
              <a:defRPr/>
            </a:pPr>
            <a:r>
              <a:rPr lang="en-US" altLang="zh-TW" dirty="0"/>
              <a:t>Some systems have utilities to </a:t>
            </a:r>
            <a:r>
              <a:rPr lang="en-US" altLang="zh-TW" dirty="0">
                <a:solidFill>
                  <a:schemeClr val="tx2"/>
                </a:solidFill>
              </a:rPr>
              <a:t>defragment</a:t>
            </a:r>
            <a:r>
              <a:rPr lang="en-US" altLang="zh-TW" dirty="0"/>
              <a:t> the file system, in order to speed up file access</a:t>
            </a:r>
          </a:p>
          <a:p>
            <a:pPr lvl="2" eaLnBrk="1" hangingPunct="1">
              <a:defRPr/>
            </a:pPr>
            <a:r>
              <a:rPr lang="en-US" altLang="zh-TW" dirty="0"/>
              <a:t>Re-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a:extLst>
              <a:ext uri="{FF2B5EF4-FFF2-40B4-BE49-F238E27FC236}">
                <a16:creationId xmlns:a16="http://schemas.microsoft.com/office/drawing/2014/main" id="{F0B4C5A1-6BE1-291D-2097-A0F676A680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a:t>
            </a:r>
            <a:r>
              <a:rPr kumimoji="0" lang="en-US" altLang="zh-TW" sz="1400"/>
              <a:t>0</a:t>
            </a:r>
            <a:r>
              <a:rPr kumimoji="0" lang="zh-TW" altLang="en-US" sz="1400" b="0"/>
              <a:t>-</a:t>
            </a:r>
            <a:fld id="{1F0AAA6B-892E-46C7-A741-FFEBCAEE915C}" type="slidenum">
              <a:rPr kumimoji="0" lang="zh-TW" altLang="en-US" sz="1400" b="0"/>
              <a:pPr>
                <a:spcBef>
                  <a:spcPct val="0"/>
                </a:spcBef>
                <a:buClrTx/>
                <a:buSzTx/>
                <a:buFontTx/>
                <a:buNone/>
              </a:pPr>
              <a:t>2</a:t>
            </a:fld>
            <a:endParaRPr kumimoji="0" lang="en-US" altLang="zh-TW" sz="1400" b="0"/>
          </a:p>
        </p:txBody>
      </p:sp>
      <p:sp>
        <p:nvSpPr>
          <p:cNvPr id="17411" name="Rectangle 2">
            <a:extLst>
              <a:ext uri="{FF2B5EF4-FFF2-40B4-BE49-F238E27FC236}">
                <a16:creationId xmlns:a16="http://schemas.microsoft.com/office/drawing/2014/main" id="{B7EC1636-F711-C9CA-B011-0D9893EADBD3}"/>
              </a:ext>
            </a:extLst>
          </p:cNvPr>
          <p:cNvSpPr>
            <a:spLocks noGrp="1" noChangeArrowheads="1"/>
          </p:cNvSpPr>
          <p:nvPr>
            <p:ph type="title"/>
          </p:nvPr>
        </p:nvSpPr>
        <p:spPr>
          <a:xfrm>
            <a:off x="1416050" y="457200"/>
            <a:ext cx="6584950" cy="685800"/>
          </a:xfrm>
        </p:spPr>
        <p:txBody>
          <a:bodyPr/>
          <a:lstStyle/>
          <a:p>
            <a:pPr eaLnBrk="1" hangingPunct="1"/>
            <a:r>
              <a:rPr lang="en-US" altLang="zh-TW"/>
              <a:t>Introduction to Database</a:t>
            </a:r>
          </a:p>
        </p:txBody>
      </p:sp>
      <p:sp>
        <p:nvSpPr>
          <p:cNvPr id="17412" name="Rectangle 3">
            <a:extLst>
              <a:ext uri="{FF2B5EF4-FFF2-40B4-BE49-F238E27FC236}">
                <a16:creationId xmlns:a16="http://schemas.microsoft.com/office/drawing/2014/main" id="{BB0A852B-4966-4C2B-AA9C-32CAD80594E0}"/>
              </a:ext>
            </a:extLst>
          </p:cNvPr>
          <p:cNvSpPr>
            <a:spLocks noGrp="1" noChangeArrowheads="1"/>
          </p:cNvSpPr>
          <p:nvPr>
            <p:ph type="body" idx="1"/>
          </p:nvPr>
        </p:nvSpPr>
        <p:spPr>
          <a:xfrm>
            <a:off x="1073150" y="1797050"/>
            <a:ext cx="6997700" cy="4205288"/>
          </a:xfrm>
        </p:spPr>
        <p:txBody>
          <a:bodyPr/>
          <a:lstStyle/>
          <a:p>
            <a:pPr marL="609600" indent="-609600" algn="ctr" eaLnBrk="1" hangingPunct="1">
              <a:buFont typeface="Wingdings" panose="05000000000000000000" pitchFamily="2" charset="2"/>
              <a:buNone/>
            </a:pPr>
            <a:r>
              <a:rPr lang="en-US" altLang="zh-TW" sz="3600"/>
              <a:t>Storage and File Structure</a:t>
            </a:r>
          </a:p>
        </p:txBody>
      </p:sp>
      <p:sp>
        <p:nvSpPr>
          <p:cNvPr id="17413" name="Rectangle 4">
            <a:extLst>
              <a:ext uri="{FF2B5EF4-FFF2-40B4-BE49-F238E27FC236}">
                <a16:creationId xmlns:a16="http://schemas.microsoft.com/office/drawing/2014/main" id="{8AE8E208-69EF-FEF5-E55F-1A13F0F7E2A6}"/>
              </a:ext>
            </a:extLst>
          </p:cNvPr>
          <p:cNvSpPr>
            <a:spLocks noChangeArrowheads="1"/>
          </p:cNvSpPr>
          <p:nvPr/>
        </p:nvSpPr>
        <p:spPr bwMode="auto">
          <a:xfrm>
            <a:off x="1506538" y="2790825"/>
            <a:ext cx="6429375"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0"/>
              <a:t>Overview of Physical Storage Media</a:t>
            </a:r>
            <a:r>
              <a:rPr lang="zh-TW" altLang="en-US" b="0"/>
              <a:t>（物理介质）</a:t>
            </a:r>
            <a:endParaRPr lang="en-US" altLang="zh-TW" b="0"/>
          </a:p>
          <a:p>
            <a:pPr eaLnBrk="1" hangingPunct="1"/>
            <a:r>
              <a:rPr lang="en-US" altLang="zh-TW" b="0"/>
              <a:t>Magnetic Disks</a:t>
            </a:r>
          </a:p>
          <a:p>
            <a:pPr eaLnBrk="1" hangingPunct="1"/>
            <a:r>
              <a:rPr lang="en-US" altLang="zh-TW" b="0"/>
              <a:t>RAID</a:t>
            </a:r>
            <a:r>
              <a:rPr lang="zh-TW" altLang="en-US" b="0"/>
              <a:t>（独立磁盘冗余阵列）</a:t>
            </a:r>
            <a:endParaRPr lang="en-US" altLang="zh-TW" b="0"/>
          </a:p>
          <a:p>
            <a:pPr eaLnBrk="1" hangingPunct="1"/>
            <a:r>
              <a:rPr lang="en-US" altLang="zh-TW" b="0"/>
              <a:t>Tertiary Storage </a:t>
            </a:r>
            <a:r>
              <a:rPr lang="zh-TW" altLang="en-US" b="0"/>
              <a:t>（第三级存储）</a:t>
            </a:r>
            <a:endParaRPr lang="en-US" altLang="zh-TW" b="0"/>
          </a:p>
          <a:p>
            <a:pPr eaLnBrk="1" hangingPunct="1"/>
            <a:r>
              <a:rPr lang="en-US" altLang="zh-TW" b="0"/>
              <a:t>Storage Access</a:t>
            </a:r>
          </a:p>
          <a:p>
            <a:pPr eaLnBrk="1" hangingPunct="1"/>
            <a:r>
              <a:rPr lang="en-US" altLang="zh-TW" b="0"/>
              <a:t>File Organization</a:t>
            </a:r>
            <a:r>
              <a:rPr lang="zh-TW" altLang="en-US" b="0"/>
              <a:t>（文件组织）</a:t>
            </a:r>
            <a:endParaRPr lang="en-US" altLang="zh-TW" b="0"/>
          </a:p>
          <a:p>
            <a:pPr eaLnBrk="1" hangingPunct="1"/>
            <a:r>
              <a:rPr lang="en-US" altLang="zh-TW" b="0"/>
              <a:t>Organization of Records in Files</a:t>
            </a:r>
            <a:r>
              <a:rPr lang="zh-TW" altLang="en-US" b="0"/>
              <a:t>（文件中记录的组织）</a:t>
            </a:r>
            <a:endParaRPr lang="en-US" altLang="zh-TW" b="0"/>
          </a:p>
          <a:p>
            <a:pPr eaLnBrk="1" hangingPunct="1"/>
            <a:r>
              <a:rPr lang="en-US" altLang="zh-TW" b="0"/>
              <a:t>Data-Dictionary Storage</a:t>
            </a:r>
            <a:r>
              <a:rPr lang="zh-TW" altLang="en-US" b="0"/>
              <a:t>（数据字典存储）</a:t>
            </a:r>
            <a:endParaRPr lang="en-US" altLang="zh-TW" b="0"/>
          </a:p>
        </p:txBody>
      </p:sp>
      <p:sp>
        <p:nvSpPr>
          <p:cNvPr id="17414" name="Line 5">
            <a:extLst>
              <a:ext uri="{FF2B5EF4-FFF2-40B4-BE49-F238E27FC236}">
                <a16:creationId xmlns:a16="http://schemas.microsoft.com/office/drawing/2014/main" id="{818E155E-BEAD-7022-F332-FCD692CB1E4A}"/>
              </a:ext>
            </a:extLst>
          </p:cNvPr>
          <p:cNvSpPr>
            <a:spLocks noChangeShapeType="1"/>
          </p:cNvSpPr>
          <p:nvPr/>
        </p:nvSpPr>
        <p:spPr bwMode="auto">
          <a:xfrm>
            <a:off x="938213" y="4271963"/>
            <a:ext cx="6673850" cy="0"/>
          </a:xfrm>
          <a:prstGeom prst="line">
            <a:avLst/>
          </a:prstGeom>
          <a:noFill/>
          <a:ln w="127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0342" name="AutoShape 6">
            <a:extLst>
              <a:ext uri="{FF2B5EF4-FFF2-40B4-BE49-F238E27FC236}">
                <a16:creationId xmlns:a16="http://schemas.microsoft.com/office/drawing/2014/main" id="{9FAE820F-1703-1C62-921F-C9D31C73CCE0}"/>
              </a:ext>
            </a:extLst>
          </p:cNvPr>
          <p:cNvSpPr>
            <a:spLocks noChangeArrowheads="1"/>
          </p:cNvSpPr>
          <p:nvPr/>
        </p:nvSpPr>
        <p:spPr bwMode="auto">
          <a:xfrm>
            <a:off x="1212850" y="3238500"/>
            <a:ext cx="230188"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
        <p:nvSpPr>
          <p:cNvPr id="270343" name="AutoShape 7">
            <a:extLst>
              <a:ext uri="{FF2B5EF4-FFF2-40B4-BE49-F238E27FC236}">
                <a16:creationId xmlns:a16="http://schemas.microsoft.com/office/drawing/2014/main" id="{E880F189-152B-57D9-8F40-A4C34667231D}"/>
              </a:ext>
            </a:extLst>
          </p:cNvPr>
          <p:cNvSpPr>
            <a:spLocks noChangeArrowheads="1"/>
          </p:cNvSpPr>
          <p:nvPr/>
        </p:nvSpPr>
        <p:spPr bwMode="auto">
          <a:xfrm>
            <a:off x="1209675" y="4357688"/>
            <a:ext cx="230188"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
        <p:nvSpPr>
          <p:cNvPr id="270344" name="AutoShape 8">
            <a:extLst>
              <a:ext uri="{FF2B5EF4-FFF2-40B4-BE49-F238E27FC236}">
                <a16:creationId xmlns:a16="http://schemas.microsoft.com/office/drawing/2014/main" id="{A2459445-89C6-42A5-0C3A-2ACAA03856CD}"/>
              </a:ext>
            </a:extLst>
          </p:cNvPr>
          <p:cNvSpPr>
            <a:spLocks noChangeArrowheads="1"/>
          </p:cNvSpPr>
          <p:nvPr/>
        </p:nvSpPr>
        <p:spPr bwMode="auto">
          <a:xfrm>
            <a:off x="1230313" y="4719638"/>
            <a:ext cx="230187"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
        <p:nvSpPr>
          <p:cNvPr id="270345" name="AutoShape 9">
            <a:extLst>
              <a:ext uri="{FF2B5EF4-FFF2-40B4-BE49-F238E27FC236}">
                <a16:creationId xmlns:a16="http://schemas.microsoft.com/office/drawing/2014/main" id="{8E6CFD5E-0235-C780-A1BC-612B42B898C1}"/>
              </a:ext>
            </a:extLst>
          </p:cNvPr>
          <p:cNvSpPr>
            <a:spLocks noChangeArrowheads="1"/>
          </p:cNvSpPr>
          <p:nvPr/>
        </p:nvSpPr>
        <p:spPr bwMode="auto">
          <a:xfrm>
            <a:off x="1227138" y="5080000"/>
            <a:ext cx="230187"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3">
            <a:extLst>
              <a:ext uri="{FF2B5EF4-FFF2-40B4-BE49-F238E27FC236}">
                <a16:creationId xmlns:a16="http://schemas.microsoft.com/office/drawing/2014/main" id="{1F7749A0-12B8-86D6-CB3F-A27992A078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21849829-A8F9-41A6-BBBE-7E50D72FECAF}" type="slidenum">
              <a:rPr kumimoji="0" lang="zh-TW" altLang="en-US" sz="1400" b="0"/>
              <a:pPr>
                <a:spcBef>
                  <a:spcPct val="0"/>
                </a:spcBef>
                <a:buClrTx/>
                <a:buSzTx/>
                <a:buFontTx/>
                <a:buNone/>
              </a:pPr>
              <a:t>20</a:t>
            </a:fld>
            <a:endParaRPr kumimoji="0" lang="en-US" altLang="zh-TW" sz="1400" b="0"/>
          </a:p>
        </p:txBody>
      </p:sp>
      <p:sp>
        <p:nvSpPr>
          <p:cNvPr id="54275" name="Rectangle 2">
            <a:extLst>
              <a:ext uri="{FF2B5EF4-FFF2-40B4-BE49-F238E27FC236}">
                <a16:creationId xmlns:a16="http://schemas.microsoft.com/office/drawing/2014/main" id="{0075A07C-30FB-0530-E4BA-932FE46B46DB}"/>
              </a:ext>
            </a:extLst>
          </p:cNvPr>
          <p:cNvSpPr>
            <a:spLocks noGrp="1" noChangeArrowheads="1"/>
          </p:cNvSpPr>
          <p:nvPr>
            <p:ph type="title"/>
          </p:nvPr>
        </p:nvSpPr>
        <p:spPr/>
        <p:txBody>
          <a:bodyPr/>
          <a:lstStyle/>
          <a:p>
            <a:pPr eaLnBrk="1" hangingPunct="1"/>
            <a:r>
              <a:rPr lang="en-US" altLang="zh-TW"/>
              <a:t>11.3 RAID</a:t>
            </a:r>
          </a:p>
        </p:txBody>
      </p:sp>
      <p:sp>
        <p:nvSpPr>
          <p:cNvPr id="54276" name="Rectangle 3">
            <a:extLst>
              <a:ext uri="{FF2B5EF4-FFF2-40B4-BE49-F238E27FC236}">
                <a16:creationId xmlns:a16="http://schemas.microsoft.com/office/drawing/2014/main" id="{05A819BA-0A49-300D-0450-BA4B59BA4269}"/>
              </a:ext>
            </a:extLst>
          </p:cNvPr>
          <p:cNvSpPr>
            <a:spLocks noGrp="1" noChangeArrowheads="1"/>
          </p:cNvSpPr>
          <p:nvPr>
            <p:ph type="body" idx="1"/>
          </p:nvPr>
        </p:nvSpPr>
        <p:spPr>
          <a:xfrm>
            <a:off x="820738" y="1365250"/>
            <a:ext cx="7620000" cy="4806950"/>
          </a:xfrm>
        </p:spPr>
        <p:txBody>
          <a:bodyPr/>
          <a:lstStyle/>
          <a:p>
            <a:pPr eaLnBrk="1" hangingPunct="1"/>
            <a:r>
              <a:rPr lang="en-US" altLang="zh-TW" sz="2400"/>
              <a:t>RAID (</a:t>
            </a:r>
            <a:r>
              <a:rPr lang="en-US" altLang="zh-TW" b="0">
                <a:solidFill>
                  <a:schemeClr val="tx2"/>
                </a:solidFill>
              </a:rPr>
              <a:t>Redundant Arrays of Independent Disks</a:t>
            </a:r>
            <a:r>
              <a:rPr lang="zh-CN" altLang="en-US" b="0">
                <a:solidFill>
                  <a:schemeClr val="tx2"/>
                </a:solidFill>
              </a:rPr>
              <a:t>，冗余独立磁盘阵列</a:t>
            </a:r>
            <a:r>
              <a:rPr lang="en-US" altLang="zh-TW" b="0">
                <a:solidFill>
                  <a:schemeClr val="tx2"/>
                </a:solidFill>
              </a:rPr>
              <a:t>)</a:t>
            </a:r>
            <a:r>
              <a:rPr lang="en-US" altLang="zh-TW" b="0"/>
              <a:t> </a:t>
            </a:r>
            <a:endParaRPr lang="en-US" altLang="zh-TW"/>
          </a:p>
          <a:p>
            <a:pPr lvl="1" eaLnBrk="1" hangingPunct="1"/>
            <a:r>
              <a:rPr lang="en-US" altLang="zh-TW"/>
              <a:t>disk organization techniques that manage a large numbers of disks, providing a view of a single disk of </a:t>
            </a:r>
          </a:p>
          <a:p>
            <a:pPr lvl="2" eaLnBrk="1" hangingPunct="1"/>
            <a:r>
              <a:rPr lang="en-US" altLang="zh-TW">
                <a:solidFill>
                  <a:schemeClr val="tx2"/>
                </a:solidFill>
              </a:rPr>
              <a:t>high capacity</a:t>
            </a:r>
            <a:r>
              <a:rPr lang="en-US" altLang="zh-TW"/>
              <a:t> and </a:t>
            </a:r>
            <a:r>
              <a:rPr lang="en-US" altLang="zh-TW">
                <a:solidFill>
                  <a:schemeClr val="tx2"/>
                </a:solidFill>
              </a:rPr>
              <a:t>high speed</a:t>
            </a:r>
            <a:r>
              <a:rPr lang="en-US" altLang="zh-TW"/>
              <a:t>  by using multiple disks in parallel, and </a:t>
            </a:r>
            <a:r>
              <a:rPr lang="zh-TW" altLang="en-US"/>
              <a:t>（高性能</a:t>
            </a:r>
            <a:r>
              <a:rPr lang="en-US" altLang="zh-TW"/>
              <a:t>-</a:t>
            </a:r>
            <a:r>
              <a:rPr lang="zh-CN" altLang="en-US"/>
              <a:t>并行</a:t>
            </a:r>
            <a:r>
              <a:rPr lang="zh-TW" altLang="en-US"/>
              <a:t>）</a:t>
            </a:r>
            <a:endParaRPr lang="en-US" altLang="zh-TW"/>
          </a:p>
          <a:p>
            <a:pPr lvl="2" eaLnBrk="1" hangingPunct="1"/>
            <a:r>
              <a:rPr lang="en-US" altLang="zh-TW">
                <a:solidFill>
                  <a:schemeClr val="tx2"/>
                </a:solidFill>
              </a:rPr>
              <a:t>high reliability</a:t>
            </a:r>
            <a:r>
              <a:rPr lang="en-US" altLang="zh-TW"/>
              <a:t> by storing data redundantly, so that data can be recovered even if  a disk fails </a:t>
            </a:r>
            <a:r>
              <a:rPr lang="zh-TW" altLang="en-US"/>
              <a:t>（可靠性</a:t>
            </a:r>
            <a:r>
              <a:rPr lang="en-US" altLang="zh-TW"/>
              <a:t>-</a:t>
            </a:r>
            <a:r>
              <a:rPr lang="zh-CN" altLang="en-US"/>
              <a:t>冗余</a:t>
            </a:r>
            <a:r>
              <a:rPr lang="zh-TW" altLang="en-US"/>
              <a:t>）</a:t>
            </a:r>
            <a:endParaRPr lang="en-US" altLang="zh-TW"/>
          </a:p>
          <a:p>
            <a:pPr eaLnBrk="1" hangingPunct="1"/>
            <a:endParaRPr lang="en-US" altLang="zh-TW"/>
          </a:p>
          <a:p>
            <a:pPr eaLnBrk="1" hangingPunct="1"/>
            <a:r>
              <a:rPr lang="en-US" altLang="zh-TW"/>
              <a:t>Originally a cost-effective alternative to large, expensive disks</a:t>
            </a:r>
          </a:p>
          <a:p>
            <a:pPr lvl="1" eaLnBrk="1" hangingPunct="1"/>
            <a:r>
              <a:rPr lang="en-US" altLang="zh-TW"/>
              <a:t>I in RAID originally stood for ``inexpensive</a:t>
            </a:r>
            <a:r>
              <a:rPr lang="en-US" altLang="zh-TW">
                <a:latin typeface="Helvetica" panose="020B0604020202020204" pitchFamily="34" charset="0"/>
              </a:rPr>
              <a:t>’’</a:t>
            </a:r>
            <a:endParaRPr lang="en-US" altLang="zh-TW"/>
          </a:p>
          <a:p>
            <a:pPr lvl="1" eaLnBrk="1" hangingPunct="1"/>
            <a:r>
              <a:rPr lang="en-US" altLang="zh-TW"/>
              <a:t>Today RAIDs are used for their higher reliability and bandwidth.  </a:t>
            </a:r>
          </a:p>
          <a:p>
            <a:pPr lvl="2" eaLnBrk="1" hangingPunct="1"/>
            <a:r>
              <a:rPr lang="en-US" altLang="zh-TW"/>
              <a:t>The </a:t>
            </a:r>
            <a:r>
              <a:rPr lang="en-US" altLang="zh-TW">
                <a:latin typeface="Helvetica" panose="020B0604020202020204" pitchFamily="34" charset="0"/>
              </a:rPr>
              <a:t>“</a:t>
            </a:r>
            <a:r>
              <a:rPr lang="en-US" altLang="zh-TW"/>
              <a:t>I</a:t>
            </a:r>
            <a:r>
              <a:rPr lang="en-US" altLang="zh-TW">
                <a:latin typeface="Helvetica" panose="020B0604020202020204" pitchFamily="34" charset="0"/>
              </a:rPr>
              <a:t>”</a:t>
            </a:r>
            <a:r>
              <a:rPr lang="en-US" altLang="zh-TW"/>
              <a:t> is interpreted as independent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3">
            <a:extLst>
              <a:ext uri="{FF2B5EF4-FFF2-40B4-BE49-F238E27FC236}">
                <a16:creationId xmlns:a16="http://schemas.microsoft.com/office/drawing/2014/main" id="{963D76DC-5C43-924D-F85A-7A0FA31364A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6196ED5C-1EEA-441B-899A-71304B1510E3}" type="slidenum">
              <a:rPr kumimoji="0" lang="zh-TW" altLang="en-US" sz="1400" b="0"/>
              <a:pPr>
                <a:spcBef>
                  <a:spcPct val="0"/>
                </a:spcBef>
                <a:buClrTx/>
                <a:buSzTx/>
                <a:buFontTx/>
                <a:buNone/>
              </a:pPr>
              <a:t>21</a:t>
            </a:fld>
            <a:endParaRPr kumimoji="0" lang="en-US" altLang="zh-TW" sz="1400" b="0"/>
          </a:p>
        </p:txBody>
      </p:sp>
      <p:sp>
        <p:nvSpPr>
          <p:cNvPr id="56323" name="Rectangle 1026">
            <a:extLst>
              <a:ext uri="{FF2B5EF4-FFF2-40B4-BE49-F238E27FC236}">
                <a16:creationId xmlns:a16="http://schemas.microsoft.com/office/drawing/2014/main" id="{6B3779DF-BFE6-66FF-2025-41D8FE40986B}"/>
              </a:ext>
            </a:extLst>
          </p:cNvPr>
          <p:cNvSpPr>
            <a:spLocks noGrp="1" noChangeArrowheads="1"/>
          </p:cNvSpPr>
          <p:nvPr>
            <p:ph type="title"/>
          </p:nvPr>
        </p:nvSpPr>
        <p:spPr/>
        <p:txBody>
          <a:bodyPr/>
          <a:lstStyle/>
          <a:p>
            <a:pPr eaLnBrk="1" hangingPunct="1"/>
            <a:r>
              <a:rPr lang="en-US" altLang="zh-TW"/>
              <a:t>11.4 Tertiary Storage</a:t>
            </a:r>
          </a:p>
        </p:txBody>
      </p:sp>
      <p:sp>
        <p:nvSpPr>
          <p:cNvPr id="56324" name="Rectangle 1027">
            <a:extLst>
              <a:ext uri="{FF2B5EF4-FFF2-40B4-BE49-F238E27FC236}">
                <a16:creationId xmlns:a16="http://schemas.microsoft.com/office/drawing/2014/main" id="{ACDD52FA-CB5A-8014-22D9-5E50C6207D9E}"/>
              </a:ext>
            </a:extLst>
          </p:cNvPr>
          <p:cNvSpPr>
            <a:spLocks noGrp="1" noChangeArrowheads="1"/>
          </p:cNvSpPr>
          <p:nvPr>
            <p:ph type="body" idx="1"/>
          </p:nvPr>
        </p:nvSpPr>
        <p:spPr>
          <a:xfrm>
            <a:off x="2474913" y="1498600"/>
            <a:ext cx="5842000" cy="3244850"/>
          </a:xfrm>
        </p:spPr>
        <p:txBody>
          <a:bodyPr/>
          <a:lstStyle/>
          <a:p>
            <a:pPr eaLnBrk="1" hangingPunct="1"/>
            <a:r>
              <a:rPr lang="en-US" altLang="zh-TW"/>
              <a:t>Optical Disks</a:t>
            </a:r>
          </a:p>
          <a:p>
            <a:pPr lvl="1" eaLnBrk="1" hangingPunct="1"/>
            <a:r>
              <a:rPr lang="en-US" altLang="zh-TW"/>
              <a:t>Compact disk-read only memory (CD-ROM)</a:t>
            </a:r>
          </a:p>
          <a:p>
            <a:pPr lvl="1" eaLnBrk="1" hangingPunct="1"/>
            <a:r>
              <a:rPr lang="en-US" altLang="zh-TW"/>
              <a:t>Digital Video Disk (DVD) </a:t>
            </a:r>
          </a:p>
          <a:p>
            <a:pPr lvl="1" eaLnBrk="1" hangingPunct="1"/>
            <a:r>
              <a:rPr lang="en-US" altLang="zh-TW"/>
              <a:t>Record once versions (CD-R and DVD-R) </a:t>
            </a:r>
          </a:p>
          <a:p>
            <a:pPr eaLnBrk="1" hangingPunct="1"/>
            <a:endParaRPr lang="en-US" altLang="zh-TW"/>
          </a:p>
          <a:p>
            <a:pPr eaLnBrk="1" hangingPunct="1"/>
            <a:r>
              <a:rPr lang="en-US" altLang="zh-TW"/>
              <a:t>Magnetic Tapes</a:t>
            </a:r>
          </a:p>
          <a:p>
            <a:pPr eaLnBrk="1" hangingPunct="1"/>
            <a:endParaRPr lang="en-US" altLang="zh-TW"/>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3">
            <a:extLst>
              <a:ext uri="{FF2B5EF4-FFF2-40B4-BE49-F238E27FC236}">
                <a16:creationId xmlns:a16="http://schemas.microsoft.com/office/drawing/2014/main" id="{39BCC445-1AB2-74CE-121D-0D05541A34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2575E298-3DE9-4161-B077-839C9ACD6310}" type="slidenum">
              <a:rPr kumimoji="0" lang="zh-TW" altLang="en-US" sz="1400" b="0"/>
              <a:pPr>
                <a:spcBef>
                  <a:spcPct val="0"/>
                </a:spcBef>
                <a:buClrTx/>
                <a:buSzTx/>
                <a:buFontTx/>
                <a:buNone/>
              </a:pPr>
              <a:t>22</a:t>
            </a:fld>
            <a:endParaRPr kumimoji="0" lang="en-US" altLang="zh-TW" sz="1400" b="0"/>
          </a:p>
        </p:txBody>
      </p:sp>
      <p:sp>
        <p:nvSpPr>
          <p:cNvPr id="58371" name="Rectangle 2">
            <a:extLst>
              <a:ext uri="{FF2B5EF4-FFF2-40B4-BE49-F238E27FC236}">
                <a16:creationId xmlns:a16="http://schemas.microsoft.com/office/drawing/2014/main" id="{BA09652E-C4FE-2171-22C0-49B94293CB69}"/>
              </a:ext>
            </a:extLst>
          </p:cNvPr>
          <p:cNvSpPr>
            <a:spLocks noGrp="1" noChangeArrowheads="1"/>
          </p:cNvSpPr>
          <p:nvPr>
            <p:ph type="title"/>
          </p:nvPr>
        </p:nvSpPr>
        <p:spPr/>
        <p:txBody>
          <a:bodyPr/>
          <a:lstStyle/>
          <a:p>
            <a:pPr eaLnBrk="1" hangingPunct="1"/>
            <a:r>
              <a:rPr lang="en-US" altLang="zh-TW"/>
              <a:t>11.4.1 Optical Disks</a:t>
            </a:r>
            <a:r>
              <a:rPr lang="zh-TW" altLang="en-US"/>
              <a:t>（光盘）</a:t>
            </a:r>
            <a:endParaRPr lang="en-US" altLang="zh-TW"/>
          </a:p>
        </p:txBody>
      </p:sp>
      <p:sp>
        <p:nvSpPr>
          <p:cNvPr id="58372" name="Rectangle 3">
            <a:extLst>
              <a:ext uri="{FF2B5EF4-FFF2-40B4-BE49-F238E27FC236}">
                <a16:creationId xmlns:a16="http://schemas.microsoft.com/office/drawing/2014/main" id="{D2B45B54-52DB-CA8B-67BF-7D7911A6F49F}"/>
              </a:ext>
            </a:extLst>
          </p:cNvPr>
          <p:cNvSpPr>
            <a:spLocks noGrp="1" noChangeArrowheads="1"/>
          </p:cNvSpPr>
          <p:nvPr>
            <p:ph type="body" idx="1"/>
          </p:nvPr>
        </p:nvSpPr>
        <p:spPr>
          <a:xfrm>
            <a:off x="660400" y="1284288"/>
            <a:ext cx="7821613" cy="4968875"/>
          </a:xfrm>
        </p:spPr>
        <p:txBody>
          <a:bodyPr/>
          <a:lstStyle/>
          <a:p>
            <a:pPr eaLnBrk="1" hangingPunct="1">
              <a:lnSpc>
                <a:spcPct val="90000"/>
              </a:lnSpc>
            </a:pPr>
            <a:r>
              <a:rPr lang="en-US" altLang="zh-TW" sz="1800"/>
              <a:t>Compact disk-read only memory (CD-ROM)</a:t>
            </a:r>
          </a:p>
          <a:p>
            <a:pPr lvl="1" eaLnBrk="1" hangingPunct="1">
              <a:lnSpc>
                <a:spcPct val="100000"/>
              </a:lnSpc>
            </a:pPr>
            <a:r>
              <a:rPr lang="en-US" altLang="zh-TW" sz="1800"/>
              <a:t>Disks can be loaded into or removed from a drive </a:t>
            </a:r>
          </a:p>
          <a:p>
            <a:pPr lvl="1" eaLnBrk="1" hangingPunct="1">
              <a:lnSpc>
                <a:spcPct val="100000"/>
              </a:lnSpc>
            </a:pPr>
            <a:r>
              <a:rPr lang="en-US" altLang="zh-TW" sz="1800"/>
              <a:t>High storage capacity (640 MB per disk)</a:t>
            </a:r>
          </a:p>
          <a:p>
            <a:pPr lvl="1" eaLnBrk="1" hangingPunct="1">
              <a:lnSpc>
                <a:spcPct val="100000"/>
              </a:lnSpc>
            </a:pPr>
            <a:r>
              <a:rPr lang="en-US" altLang="zh-TW" sz="1800"/>
              <a:t>High seek times or about 100 msec (optical read head is heavier and slower)</a:t>
            </a:r>
          </a:p>
          <a:p>
            <a:pPr lvl="1" eaLnBrk="1" hangingPunct="1">
              <a:lnSpc>
                <a:spcPct val="100000"/>
              </a:lnSpc>
            </a:pPr>
            <a:r>
              <a:rPr lang="en-US" altLang="zh-TW" sz="1800"/>
              <a:t>Higher latency (3000 RPM) and lower data-transfer rates (3-6 MB/s) compared to magnetic disks</a:t>
            </a:r>
          </a:p>
          <a:p>
            <a:pPr eaLnBrk="1" hangingPunct="1">
              <a:lnSpc>
                <a:spcPct val="90000"/>
              </a:lnSpc>
            </a:pPr>
            <a:r>
              <a:rPr lang="en-US" altLang="zh-TW" sz="1800"/>
              <a:t>Digital Video Disk (DVD) </a:t>
            </a:r>
            <a:r>
              <a:rPr lang="zh-TW" altLang="en-US" sz="1800"/>
              <a:t>（数字视频光盘）</a:t>
            </a:r>
            <a:endParaRPr lang="en-US" altLang="zh-TW" sz="1800"/>
          </a:p>
          <a:p>
            <a:pPr lvl="1" eaLnBrk="1" hangingPunct="1">
              <a:lnSpc>
                <a:spcPct val="100000"/>
              </a:lnSpc>
            </a:pPr>
            <a:r>
              <a:rPr lang="en-US" altLang="zh-TW" sz="1800"/>
              <a:t>DVD-5  holds 4.7 GB , and DVD-9 holds 8.5 GB </a:t>
            </a:r>
          </a:p>
          <a:p>
            <a:pPr lvl="1" eaLnBrk="1" hangingPunct="1">
              <a:lnSpc>
                <a:spcPct val="100000"/>
              </a:lnSpc>
            </a:pPr>
            <a:r>
              <a:rPr lang="en-US" altLang="zh-TW" sz="1800"/>
              <a:t>DVD-10 and DVD-18 are double sided formats with capacities of 9.4 GB and 17 GB</a:t>
            </a:r>
          </a:p>
          <a:p>
            <a:pPr eaLnBrk="1" hangingPunct="1">
              <a:lnSpc>
                <a:spcPct val="90000"/>
              </a:lnSpc>
            </a:pPr>
            <a:r>
              <a:rPr lang="en-US" altLang="zh-TW" sz="1800"/>
              <a:t>Record once versions (CD-R and DVD-R) are becoming popular</a:t>
            </a:r>
          </a:p>
          <a:p>
            <a:pPr lvl="1" eaLnBrk="1" hangingPunct="1">
              <a:lnSpc>
                <a:spcPct val="100000"/>
              </a:lnSpc>
            </a:pPr>
            <a:r>
              <a:rPr lang="en-US" altLang="zh-TW" sz="1800"/>
              <a:t>data can only be written once, and cannot be erased.</a:t>
            </a:r>
          </a:p>
          <a:p>
            <a:pPr lvl="1" eaLnBrk="1" hangingPunct="1">
              <a:lnSpc>
                <a:spcPct val="100000"/>
              </a:lnSpc>
            </a:pPr>
            <a:r>
              <a:rPr lang="en-US" altLang="zh-TW" sz="1800"/>
              <a:t>high capacity and long lifetime; used for archival</a:t>
            </a:r>
            <a:r>
              <a:rPr lang="zh-TW" altLang="en-US" sz="1200"/>
              <a:t>（档案的）</a:t>
            </a:r>
            <a:r>
              <a:rPr lang="en-US" altLang="zh-TW" sz="1200"/>
              <a:t> </a:t>
            </a:r>
            <a:r>
              <a:rPr lang="en-US" altLang="zh-TW" sz="1800"/>
              <a:t>storage </a:t>
            </a:r>
          </a:p>
          <a:p>
            <a:pPr lvl="1" eaLnBrk="1" hangingPunct="1">
              <a:lnSpc>
                <a:spcPct val="100000"/>
              </a:lnSpc>
            </a:pPr>
            <a:r>
              <a:rPr lang="en-US" altLang="zh-TW" sz="1800"/>
              <a:t>Multi-write versions (CD-RW, DVD-RW and DVD-RAM) also available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3">
            <a:extLst>
              <a:ext uri="{FF2B5EF4-FFF2-40B4-BE49-F238E27FC236}">
                <a16:creationId xmlns:a16="http://schemas.microsoft.com/office/drawing/2014/main" id="{D9B08BA8-0E3B-824F-7723-9B6D3B806E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8CF2A09E-9C06-41BB-A322-ABC59ECA45EE}" type="slidenum">
              <a:rPr kumimoji="0" lang="zh-TW" altLang="en-US" sz="1400" b="0"/>
              <a:pPr>
                <a:spcBef>
                  <a:spcPct val="0"/>
                </a:spcBef>
                <a:buClrTx/>
                <a:buSzTx/>
                <a:buFontTx/>
                <a:buNone/>
              </a:pPr>
              <a:t>23</a:t>
            </a:fld>
            <a:endParaRPr kumimoji="0" lang="en-US" altLang="zh-TW" sz="1400" b="0"/>
          </a:p>
        </p:txBody>
      </p:sp>
      <p:sp>
        <p:nvSpPr>
          <p:cNvPr id="60419" name="Rectangle 2">
            <a:extLst>
              <a:ext uri="{FF2B5EF4-FFF2-40B4-BE49-F238E27FC236}">
                <a16:creationId xmlns:a16="http://schemas.microsoft.com/office/drawing/2014/main" id="{C2F8D601-B35A-F27B-FDEB-88753091DE65}"/>
              </a:ext>
            </a:extLst>
          </p:cNvPr>
          <p:cNvSpPr>
            <a:spLocks noGrp="1" noChangeArrowheads="1"/>
          </p:cNvSpPr>
          <p:nvPr>
            <p:ph type="title"/>
          </p:nvPr>
        </p:nvSpPr>
        <p:spPr/>
        <p:txBody>
          <a:bodyPr/>
          <a:lstStyle/>
          <a:p>
            <a:pPr eaLnBrk="1" hangingPunct="1"/>
            <a:r>
              <a:rPr lang="en-US" altLang="zh-TW"/>
              <a:t>11.4.2 Magnetic Tapes</a:t>
            </a:r>
            <a:r>
              <a:rPr lang="zh-TW" altLang="en-US"/>
              <a:t>（磁带）</a:t>
            </a:r>
            <a:endParaRPr lang="en-US" altLang="zh-TW"/>
          </a:p>
        </p:txBody>
      </p:sp>
      <p:sp>
        <p:nvSpPr>
          <p:cNvPr id="60420" name="Rectangle 3">
            <a:extLst>
              <a:ext uri="{FF2B5EF4-FFF2-40B4-BE49-F238E27FC236}">
                <a16:creationId xmlns:a16="http://schemas.microsoft.com/office/drawing/2014/main" id="{20258A70-88B2-C7EC-1CE3-25A51E3E98FF}"/>
              </a:ext>
            </a:extLst>
          </p:cNvPr>
          <p:cNvSpPr>
            <a:spLocks noGrp="1" noChangeArrowheads="1"/>
          </p:cNvSpPr>
          <p:nvPr>
            <p:ph type="body" idx="1"/>
          </p:nvPr>
        </p:nvSpPr>
        <p:spPr>
          <a:xfrm>
            <a:off x="582613" y="1136650"/>
            <a:ext cx="7977187" cy="5343525"/>
          </a:xfrm>
        </p:spPr>
        <p:txBody>
          <a:bodyPr/>
          <a:lstStyle/>
          <a:p>
            <a:pPr eaLnBrk="1" hangingPunct="1"/>
            <a:r>
              <a:rPr lang="en-US" altLang="zh-TW"/>
              <a:t>Hold large volumes of data</a:t>
            </a:r>
          </a:p>
          <a:p>
            <a:pPr lvl="1" eaLnBrk="1" hangingPunct="1"/>
            <a:r>
              <a:rPr lang="en-US" altLang="zh-TW"/>
              <a:t>Few GB for DAT (Digital Audio Tape) format, 10-40 GB with DLT (Digital Linear Tape) format, 100 GB+ with Ultrium format, and 330 GB with Ampex helical scan format</a:t>
            </a:r>
          </a:p>
          <a:p>
            <a:pPr lvl="1" eaLnBrk="1" hangingPunct="1"/>
            <a:r>
              <a:rPr lang="en-US" altLang="zh-TW"/>
              <a:t>Transfer rates from few to 10s of MB/s</a:t>
            </a:r>
          </a:p>
          <a:p>
            <a:pPr eaLnBrk="1" hangingPunct="1"/>
            <a:r>
              <a:rPr lang="en-US" altLang="zh-TW"/>
              <a:t>Currently the cheapest storage medium </a:t>
            </a:r>
          </a:p>
          <a:p>
            <a:pPr lvl="1" eaLnBrk="1" hangingPunct="1"/>
            <a:r>
              <a:rPr lang="en-US" altLang="zh-TW"/>
              <a:t>Tapes are cheap, but cost of drives is very high</a:t>
            </a:r>
          </a:p>
          <a:p>
            <a:pPr eaLnBrk="1" hangingPunct="1"/>
            <a:r>
              <a:rPr lang="en-US" altLang="zh-TW"/>
              <a:t>Very slow access time in comparison to magnetic disks and optical disks</a:t>
            </a:r>
          </a:p>
          <a:p>
            <a:pPr lvl="1" eaLnBrk="1" hangingPunct="1"/>
            <a:r>
              <a:rPr lang="en-US" altLang="zh-TW"/>
              <a:t> limited to sequential access.</a:t>
            </a:r>
          </a:p>
          <a:p>
            <a:pPr lvl="1" eaLnBrk="1" hangingPunct="1"/>
            <a:r>
              <a:rPr lang="en-US" altLang="zh-TW"/>
              <a:t>Some formats (Accelis) provide faster seek (10s of seconds)</a:t>
            </a:r>
          </a:p>
          <a:p>
            <a:pPr eaLnBrk="1" hangingPunct="1"/>
            <a:r>
              <a:rPr lang="en-US" altLang="zh-TW"/>
              <a:t>Used mainly for backup,</a:t>
            </a:r>
          </a:p>
          <a:p>
            <a:pPr eaLnBrk="1" hangingPunct="1"/>
            <a:r>
              <a:rPr lang="en-US" altLang="zh-TW"/>
              <a:t>Tape jukeboxes</a:t>
            </a:r>
            <a:r>
              <a:rPr lang="zh-TW" altLang="en-US" sz="1000"/>
              <a:t>（自动磁带机）</a:t>
            </a:r>
            <a:r>
              <a:rPr lang="en-US" altLang="zh-TW" sz="1000"/>
              <a:t> </a:t>
            </a:r>
            <a:r>
              <a:rPr lang="en-US" altLang="zh-TW"/>
              <a:t>used for very large capacity storage</a:t>
            </a:r>
          </a:p>
          <a:p>
            <a:pPr lvl="1" eaLnBrk="1" hangingPunct="1"/>
            <a:r>
              <a:rPr lang="en-US" altLang="zh-TW"/>
              <a:t>(terabyte (10</a:t>
            </a:r>
            <a:r>
              <a:rPr lang="en-US" altLang="zh-TW" baseline="30000"/>
              <a:t>12 </a:t>
            </a:r>
            <a:r>
              <a:rPr lang="en-US" altLang="zh-TW"/>
              <a:t>bytes) to petabye (10</a:t>
            </a:r>
            <a:r>
              <a:rPr lang="en-US" altLang="zh-TW" baseline="30000"/>
              <a:t>15 </a:t>
            </a:r>
            <a:r>
              <a:rPr lang="en-US" altLang="zh-TW"/>
              <a:t>bytes)</a:t>
            </a:r>
          </a:p>
        </p:txBody>
      </p:sp>
      <p:pic>
        <p:nvPicPr>
          <p:cNvPr id="60421" name="Picture 5" descr="p06_10">
            <a:extLst>
              <a:ext uri="{FF2B5EF4-FFF2-40B4-BE49-F238E27FC236}">
                <a16:creationId xmlns:a16="http://schemas.microsoft.com/office/drawing/2014/main" id="{8693E6E7-85EA-0521-8240-44AAF730B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75" y="4210050"/>
            <a:ext cx="1397000"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編號版面配置區 3">
            <a:extLst>
              <a:ext uri="{FF2B5EF4-FFF2-40B4-BE49-F238E27FC236}">
                <a16:creationId xmlns:a16="http://schemas.microsoft.com/office/drawing/2014/main" id="{FD4C286A-16CC-525C-F7F0-CEEA5DB8B2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11C81C36-7995-42B0-9C26-E2B348FB559D}" type="slidenum">
              <a:rPr kumimoji="0" lang="zh-TW" altLang="en-US" sz="1400" b="0"/>
              <a:pPr>
                <a:spcBef>
                  <a:spcPct val="0"/>
                </a:spcBef>
                <a:buClrTx/>
                <a:buSzTx/>
                <a:buFontTx/>
                <a:buNone/>
              </a:pPr>
              <a:t>24</a:t>
            </a:fld>
            <a:endParaRPr kumimoji="0" lang="en-US" altLang="zh-TW" sz="1400" b="0"/>
          </a:p>
        </p:txBody>
      </p:sp>
      <p:sp>
        <p:nvSpPr>
          <p:cNvPr id="62467" name="Rectangle 2">
            <a:extLst>
              <a:ext uri="{FF2B5EF4-FFF2-40B4-BE49-F238E27FC236}">
                <a16:creationId xmlns:a16="http://schemas.microsoft.com/office/drawing/2014/main" id="{1590A7C8-C6B9-5915-3D5D-7FEB9F6A6C53}"/>
              </a:ext>
            </a:extLst>
          </p:cNvPr>
          <p:cNvSpPr>
            <a:spLocks noGrp="1" noChangeArrowheads="1"/>
          </p:cNvSpPr>
          <p:nvPr>
            <p:ph type="title"/>
          </p:nvPr>
        </p:nvSpPr>
        <p:spPr>
          <a:xfrm>
            <a:off x="1416050" y="457200"/>
            <a:ext cx="6584950" cy="685800"/>
          </a:xfrm>
        </p:spPr>
        <p:txBody>
          <a:bodyPr/>
          <a:lstStyle/>
          <a:p>
            <a:pPr eaLnBrk="1" hangingPunct="1"/>
            <a:r>
              <a:rPr lang="en-US" altLang="zh-TW"/>
              <a:t>Introduction to Database</a:t>
            </a:r>
          </a:p>
        </p:txBody>
      </p:sp>
      <p:sp>
        <p:nvSpPr>
          <p:cNvPr id="62468" name="Rectangle 3">
            <a:extLst>
              <a:ext uri="{FF2B5EF4-FFF2-40B4-BE49-F238E27FC236}">
                <a16:creationId xmlns:a16="http://schemas.microsoft.com/office/drawing/2014/main" id="{8B118357-EEF7-C210-1EDB-52E85E733DCB}"/>
              </a:ext>
            </a:extLst>
          </p:cNvPr>
          <p:cNvSpPr>
            <a:spLocks noGrp="1" noChangeArrowheads="1"/>
          </p:cNvSpPr>
          <p:nvPr>
            <p:ph type="body" idx="1"/>
          </p:nvPr>
        </p:nvSpPr>
        <p:spPr>
          <a:xfrm>
            <a:off x="1073150" y="1282700"/>
            <a:ext cx="6997700" cy="4719638"/>
          </a:xfrm>
        </p:spPr>
        <p:txBody>
          <a:bodyPr/>
          <a:lstStyle/>
          <a:p>
            <a:pPr marL="609600" indent="-609600" algn="ctr" eaLnBrk="1" hangingPunct="1">
              <a:buFont typeface="Wingdings" panose="05000000000000000000" pitchFamily="2" charset="2"/>
              <a:buNone/>
            </a:pPr>
            <a:r>
              <a:rPr lang="en-US" altLang="zh-TW" sz="2200"/>
              <a:t>CHAPTER 11 </a:t>
            </a:r>
            <a:endParaRPr lang="en-US" altLang="zh-TW" sz="3800"/>
          </a:p>
          <a:p>
            <a:pPr marL="609600" indent="-609600" algn="ctr" eaLnBrk="1" hangingPunct="1">
              <a:buFont typeface="Wingdings" panose="05000000000000000000" pitchFamily="2" charset="2"/>
              <a:buNone/>
            </a:pPr>
            <a:r>
              <a:rPr lang="en-US" altLang="zh-TW" sz="3600"/>
              <a:t>Storage and File Structure</a:t>
            </a:r>
          </a:p>
        </p:txBody>
      </p:sp>
      <p:sp>
        <p:nvSpPr>
          <p:cNvPr id="62469" name="Rectangle 4">
            <a:extLst>
              <a:ext uri="{FF2B5EF4-FFF2-40B4-BE49-F238E27FC236}">
                <a16:creationId xmlns:a16="http://schemas.microsoft.com/office/drawing/2014/main" id="{A34AA2BB-EA6F-F752-E20F-56D089363645}"/>
              </a:ext>
            </a:extLst>
          </p:cNvPr>
          <p:cNvSpPr>
            <a:spLocks noChangeArrowheads="1"/>
          </p:cNvSpPr>
          <p:nvPr/>
        </p:nvSpPr>
        <p:spPr bwMode="auto">
          <a:xfrm>
            <a:off x="2541588" y="2790825"/>
            <a:ext cx="4681537"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0"/>
              <a:t>Overview of Physical Storage Media</a:t>
            </a:r>
          </a:p>
          <a:p>
            <a:pPr eaLnBrk="1" hangingPunct="1"/>
            <a:r>
              <a:rPr lang="en-US" altLang="zh-TW" b="0"/>
              <a:t>Magnetic Disks</a:t>
            </a:r>
          </a:p>
          <a:p>
            <a:pPr eaLnBrk="1" hangingPunct="1"/>
            <a:r>
              <a:rPr lang="en-US" altLang="zh-TW" b="0"/>
              <a:t>RAID</a:t>
            </a:r>
          </a:p>
          <a:p>
            <a:pPr eaLnBrk="1" hangingPunct="1"/>
            <a:r>
              <a:rPr lang="en-US" altLang="zh-TW" b="0"/>
              <a:t>Tertiary Storage </a:t>
            </a:r>
          </a:p>
          <a:p>
            <a:pPr eaLnBrk="1" hangingPunct="1"/>
            <a:r>
              <a:rPr lang="en-US" altLang="zh-TW" b="0"/>
              <a:t>Storage Access</a:t>
            </a:r>
          </a:p>
          <a:p>
            <a:pPr eaLnBrk="1" hangingPunct="1"/>
            <a:r>
              <a:rPr lang="en-US" altLang="zh-TW" b="0"/>
              <a:t>File Organization</a:t>
            </a:r>
          </a:p>
          <a:p>
            <a:pPr eaLnBrk="1" hangingPunct="1"/>
            <a:r>
              <a:rPr lang="en-US" altLang="zh-TW" b="0"/>
              <a:t>Organization of Records in Files</a:t>
            </a:r>
          </a:p>
          <a:p>
            <a:pPr eaLnBrk="1" hangingPunct="1"/>
            <a:r>
              <a:rPr lang="en-US" altLang="zh-TW" b="0"/>
              <a:t>Data-Dictionary Storage</a:t>
            </a:r>
          </a:p>
        </p:txBody>
      </p:sp>
      <p:sp>
        <p:nvSpPr>
          <p:cNvPr id="310278" name="AutoShape 6">
            <a:extLst>
              <a:ext uri="{FF2B5EF4-FFF2-40B4-BE49-F238E27FC236}">
                <a16:creationId xmlns:a16="http://schemas.microsoft.com/office/drawing/2014/main" id="{DA80957A-E047-0C70-2609-F8BF95AD9131}"/>
              </a:ext>
            </a:extLst>
          </p:cNvPr>
          <p:cNvSpPr>
            <a:spLocks noChangeArrowheads="1"/>
          </p:cNvSpPr>
          <p:nvPr/>
        </p:nvSpPr>
        <p:spPr bwMode="auto">
          <a:xfrm>
            <a:off x="2247900" y="3238500"/>
            <a:ext cx="230188"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
        <p:nvSpPr>
          <p:cNvPr id="310279" name="AutoShape 7">
            <a:extLst>
              <a:ext uri="{FF2B5EF4-FFF2-40B4-BE49-F238E27FC236}">
                <a16:creationId xmlns:a16="http://schemas.microsoft.com/office/drawing/2014/main" id="{CC571363-2D9F-1D65-2342-093BEE14948D}"/>
              </a:ext>
            </a:extLst>
          </p:cNvPr>
          <p:cNvSpPr>
            <a:spLocks noChangeArrowheads="1"/>
          </p:cNvSpPr>
          <p:nvPr/>
        </p:nvSpPr>
        <p:spPr bwMode="auto">
          <a:xfrm>
            <a:off x="2244725" y="4357688"/>
            <a:ext cx="230188"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
        <p:nvSpPr>
          <p:cNvPr id="310280" name="AutoShape 8">
            <a:extLst>
              <a:ext uri="{FF2B5EF4-FFF2-40B4-BE49-F238E27FC236}">
                <a16:creationId xmlns:a16="http://schemas.microsoft.com/office/drawing/2014/main" id="{8F7BE1B8-345C-1489-E614-EEFCF303DB5D}"/>
              </a:ext>
            </a:extLst>
          </p:cNvPr>
          <p:cNvSpPr>
            <a:spLocks noChangeArrowheads="1"/>
          </p:cNvSpPr>
          <p:nvPr/>
        </p:nvSpPr>
        <p:spPr bwMode="auto">
          <a:xfrm>
            <a:off x="2265363" y="4719638"/>
            <a:ext cx="230187"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
        <p:nvSpPr>
          <p:cNvPr id="310281" name="AutoShape 9">
            <a:extLst>
              <a:ext uri="{FF2B5EF4-FFF2-40B4-BE49-F238E27FC236}">
                <a16:creationId xmlns:a16="http://schemas.microsoft.com/office/drawing/2014/main" id="{07B1BFBF-DC49-A7D6-4831-5F427C334994}"/>
              </a:ext>
            </a:extLst>
          </p:cNvPr>
          <p:cNvSpPr>
            <a:spLocks noChangeArrowheads="1"/>
          </p:cNvSpPr>
          <p:nvPr/>
        </p:nvSpPr>
        <p:spPr bwMode="auto">
          <a:xfrm>
            <a:off x="2262188" y="5080000"/>
            <a:ext cx="230187"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
        <p:nvSpPr>
          <p:cNvPr id="62474" name="Rectangle 10">
            <a:extLst>
              <a:ext uri="{FF2B5EF4-FFF2-40B4-BE49-F238E27FC236}">
                <a16:creationId xmlns:a16="http://schemas.microsoft.com/office/drawing/2014/main" id="{AB82449C-52CE-13FF-AFCE-C81B99596118}"/>
              </a:ext>
            </a:extLst>
          </p:cNvPr>
          <p:cNvSpPr>
            <a:spLocks noChangeArrowheads="1"/>
          </p:cNvSpPr>
          <p:nvPr/>
        </p:nvSpPr>
        <p:spPr bwMode="auto">
          <a:xfrm>
            <a:off x="1973263" y="4284663"/>
            <a:ext cx="6230937" cy="11239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編號版面配置區 3">
            <a:extLst>
              <a:ext uri="{FF2B5EF4-FFF2-40B4-BE49-F238E27FC236}">
                <a16:creationId xmlns:a16="http://schemas.microsoft.com/office/drawing/2014/main" id="{CD099C02-5324-E20F-A5C1-DDF478326B4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48CBC7C8-600F-4020-B46D-00F386643AA8}" type="slidenum">
              <a:rPr kumimoji="0" lang="zh-TW" altLang="en-US" sz="1400" b="0"/>
              <a:pPr>
                <a:spcBef>
                  <a:spcPct val="0"/>
                </a:spcBef>
                <a:buClrTx/>
                <a:buSzTx/>
                <a:buFontTx/>
                <a:buNone/>
              </a:pPr>
              <a:t>25</a:t>
            </a:fld>
            <a:endParaRPr kumimoji="0" lang="en-US" altLang="zh-TW" sz="1400" b="0"/>
          </a:p>
        </p:txBody>
      </p:sp>
      <p:sp>
        <p:nvSpPr>
          <p:cNvPr id="63491" name="Rectangle 2">
            <a:extLst>
              <a:ext uri="{FF2B5EF4-FFF2-40B4-BE49-F238E27FC236}">
                <a16:creationId xmlns:a16="http://schemas.microsoft.com/office/drawing/2014/main" id="{17B9A28D-D41D-E559-A86E-5D347690670D}"/>
              </a:ext>
            </a:extLst>
          </p:cNvPr>
          <p:cNvSpPr>
            <a:spLocks noGrp="1" noChangeArrowheads="1"/>
          </p:cNvSpPr>
          <p:nvPr>
            <p:ph type="title"/>
          </p:nvPr>
        </p:nvSpPr>
        <p:spPr>
          <a:xfrm>
            <a:off x="933450" y="419100"/>
            <a:ext cx="7277100" cy="685800"/>
          </a:xfrm>
        </p:spPr>
        <p:txBody>
          <a:bodyPr/>
          <a:lstStyle/>
          <a:p>
            <a:pPr eaLnBrk="1" hangingPunct="1"/>
            <a:r>
              <a:rPr lang="en-US" altLang="zh-TW"/>
              <a:t>11.5 Storage Access</a:t>
            </a:r>
          </a:p>
        </p:txBody>
      </p:sp>
      <p:sp>
        <p:nvSpPr>
          <p:cNvPr id="63492" name="Rectangle 3">
            <a:extLst>
              <a:ext uri="{FF2B5EF4-FFF2-40B4-BE49-F238E27FC236}">
                <a16:creationId xmlns:a16="http://schemas.microsoft.com/office/drawing/2014/main" id="{BC7900FA-C3A4-30C3-84F9-0D20DEE59B3A}"/>
              </a:ext>
            </a:extLst>
          </p:cNvPr>
          <p:cNvSpPr>
            <a:spLocks noGrp="1" noChangeArrowheads="1"/>
          </p:cNvSpPr>
          <p:nvPr>
            <p:ph type="body" idx="1"/>
          </p:nvPr>
        </p:nvSpPr>
        <p:spPr>
          <a:xfrm>
            <a:off x="303213" y="1193800"/>
            <a:ext cx="8382000" cy="5029200"/>
          </a:xfrm>
        </p:spPr>
        <p:txBody>
          <a:bodyPr/>
          <a:lstStyle/>
          <a:p>
            <a:pPr eaLnBrk="1" hangingPunct="1"/>
            <a:r>
              <a:rPr lang="en-US" altLang="zh-TW"/>
              <a:t>Database: </a:t>
            </a:r>
            <a:r>
              <a:rPr lang="en-US" altLang="zh-TW" b="0"/>
              <a:t>is mapped into a number of files</a:t>
            </a:r>
          </a:p>
          <a:p>
            <a:pPr eaLnBrk="1" hangingPunct="1"/>
            <a:endParaRPr lang="en-US" altLang="zh-TW"/>
          </a:p>
          <a:p>
            <a:pPr eaLnBrk="1" hangingPunct="1"/>
            <a:endParaRPr lang="en-US" altLang="zh-TW"/>
          </a:p>
          <a:p>
            <a:pPr eaLnBrk="1" hangingPunct="1"/>
            <a:endParaRPr lang="en-US" altLang="zh-TW" sz="2800"/>
          </a:p>
          <a:p>
            <a:pPr eaLnBrk="1" hangingPunct="1"/>
            <a:endParaRPr lang="en-US" altLang="zh-TW"/>
          </a:p>
          <a:p>
            <a:pPr eaLnBrk="1" hangingPunct="1"/>
            <a:r>
              <a:rPr lang="en-US" altLang="zh-TW"/>
              <a:t>A database file</a:t>
            </a:r>
            <a:r>
              <a:rPr lang="en-US" altLang="zh-TW" b="0"/>
              <a:t> </a:t>
            </a:r>
          </a:p>
          <a:p>
            <a:pPr lvl="1" eaLnBrk="1" hangingPunct="1"/>
            <a:r>
              <a:rPr lang="en-US" altLang="zh-TW"/>
              <a:t>is partitioned into fixed-length </a:t>
            </a:r>
            <a:br>
              <a:rPr lang="en-US" altLang="zh-TW"/>
            </a:br>
            <a:r>
              <a:rPr lang="en-US" altLang="zh-TW"/>
              <a:t>storage units called </a:t>
            </a:r>
            <a:r>
              <a:rPr lang="en-US" altLang="zh-TW" b="1" u="sng"/>
              <a:t>blocks</a:t>
            </a:r>
            <a:r>
              <a:rPr lang="en-US" altLang="zh-TW"/>
              <a:t>.</a:t>
            </a:r>
          </a:p>
          <a:p>
            <a:pPr lvl="1" eaLnBrk="1" hangingPunct="1"/>
            <a:r>
              <a:rPr lang="en-US" altLang="zh-TW"/>
              <a:t>Blocks are units of both storage</a:t>
            </a:r>
            <a:br>
              <a:rPr lang="en-US" altLang="zh-TW"/>
            </a:br>
            <a:r>
              <a:rPr lang="en-US" altLang="zh-TW"/>
              <a:t>allocation and data transfer.</a:t>
            </a:r>
          </a:p>
        </p:txBody>
      </p:sp>
      <p:pic>
        <p:nvPicPr>
          <p:cNvPr id="63493" name="Picture 5" descr="fig">
            <a:extLst>
              <a:ext uri="{FF2B5EF4-FFF2-40B4-BE49-F238E27FC236}">
                <a16:creationId xmlns:a16="http://schemas.microsoft.com/office/drawing/2014/main" id="{3025DD04-6CC8-A8FF-2354-526EB5E12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1657350"/>
            <a:ext cx="540861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6" descr="Fig">
            <a:extLst>
              <a:ext uri="{FF2B5EF4-FFF2-40B4-BE49-F238E27FC236}">
                <a16:creationId xmlns:a16="http://schemas.microsoft.com/office/drawing/2014/main" id="{3F1ECC78-B5BF-AD35-F4AE-A7FA58731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325" y="3433763"/>
            <a:ext cx="4581525"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Line 7">
            <a:extLst>
              <a:ext uri="{FF2B5EF4-FFF2-40B4-BE49-F238E27FC236}">
                <a16:creationId xmlns:a16="http://schemas.microsoft.com/office/drawing/2014/main" id="{214FEAAA-9771-2E85-0392-47FB01A64A4D}"/>
              </a:ext>
            </a:extLst>
          </p:cNvPr>
          <p:cNvSpPr>
            <a:spLocks noChangeShapeType="1"/>
          </p:cNvSpPr>
          <p:nvPr/>
        </p:nvSpPr>
        <p:spPr bwMode="auto">
          <a:xfrm>
            <a:off x="7916863" y="2260600"/>
            <a:ext cx="417512" cy="0"/>
          </a:xfrm>
          <a:prstGeom prst="line">
            <a:avLst/>
          </a:prstGeom>
          <a:noFill/>
          <a:ln w="762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496" name="Line 8">
            <a:extLst>
              <a:ext uri="{FF2B5EF4-FFF2-40B4-BE49-F238E27FC236}">
                <a16:creationId xmlns:a16="http://schemas.microsoft.com/office/drawing/2014/main" id="{D5549E39-4904-8B03-5759-EA6EDEE824B5}"/>
              </a:ext>
            </a:extLst>
          </p:cNvPr>
          <p:cNvSpPr>
            <a:spLocks noChangeShapeType="1"/>
          </p:cNvSpPr>
          <p:nvPr/>
        </p:nvSpPr>
        <p:spPr bwMode="auto">
          <a:xfrm>
            <a:off x="8332788" y="2219325"/>
            <a:ext cx="1587" cy="1019175"/>
          </a:xfrm>
          <a:prstGeom prst="line">
            <a:avLst/>
          </a:prstGeom>
          <a:noFill/>
          <a:ln w="635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3497" name="Rectangle 9">
            <a:extLst>
              <a:ext uri="{FF2B5EF4-FFF2-40B4-BE49-F238E27FC236}">
                <a16:creationId xmlns:a16="http://schemas.microsoft.com/office/drawing/2014/main" id="{B9A39D01-F773-26CD-F65D-5AB7DCDE546C}"/>
              </a:ext>
            </a:extLst>
          </p:cNvPr>
          <p:cNvSpPr>
            <a:spLocks noChangeArrowheads="1"/>
          </p:cNvSpPr>
          <p:nvPr/>
        </p:nvSpPr>
        <p:spPr bwMode="auto">
          <a:xfrm>
            <a:off x="7977188" y="4416425"/>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kumimoji="0" lang="en-US" altLang="zh-TW" sz="1800" b="0"/>
              <a:t>bl</a:t>
            </a:r>
            <a:r>
              <a:rPr lang="en-US" altLang="zh-TW" sz="1800" b="0"/>
              <a:t>ocks</a:t>
            </a:r>
            <a:endParaRPr lang="zh-TW" altLang="en-US" sz="1800" b="0"/>
          </a:p>
        </p:txBody>
      </p:sp>
      <p:sp>
        <p:nvSpPr>
          <p:cNvPr id="63498" name="Rectangle 10">
            <a:extLst>
              <a:ext uri="{FF2B5EF4-FFF2-40B4-BE49-F238E27FC236}">
                <a16:creationId xmlns:a16="http://schemas.microsoft.com/office/drawing/2014/main" id="{6ECE3AF9-31AB-B45B-9986-0B214A74F33E}"/>
              </a:ext>
            </a:extLst>
          </p:cNvPr>
          <p:cNvSpPr>
            <a:spLocks noChangeArrowheads="1"/>
          </p:cNvSpPr>
          <p:nvPr/>
        </p:nvSpPr>
        <p:spPr bwMode="auto">
          <a:xfrm>
            <a:off x="3448050" y="5016500"/>
            <a:ext cx="862013" cy="44450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63499" name="Text Box 11">
            <a:extLst>
              <a:ext uri="{FF2B5EF4-FFF2-40B4-BE49-F238E27FC236}">
                <a16:creationId xmlns:a16="http://schemas.microsoft.com/office/drawing/2014/main" id="{CCFA67CE-8751-817D-B3B3-D6819AE9688B}"/>
              </a:ext>
            </a:extLst>
          </p:cNvPr>
          <p:cNvSpPr txBox="1">
            <a:spLocks noChangeArrowheads="1"/>
          </p:cNvSpPr>
          <p:nvPr/>
        </p:nvSpPr>
        <p:spPr bwMode="auto">
          <a:xfrm>
            <a:off x="3108325" y="5043488"/>
            <a:ext cx="1023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800" b="0">
                <a:solidFill>
                  <a:schemeClr val="hlink"/>
                </a:solidFill>
                <a:latin typeface="Tahoma" panose="020B0604030504040204" pitchFamily="34" charset="0"/>
              </a:rPr>
              <a:t>      CPU</a:t>
            </a:r>
          </a:p>
        </p:txBody>
      </p:sp>
      <p:sp>
        <p:nvSpPr>
          <p:cNvPr id="63500" name="Rectangle 12">
            <a:extLst>
              <a:ext uri="{FF2B5EF4-FFF2-40B4-BE49-F238E27FC236}">
                <a16:creationId xmlns:a16="http://schemas.microsoft.com/office/drawing/2014/main" id="{BA329727-31C5-4BD0-6951-88E85FEB5DF8}"/>
              </a:ext>
            </a:extLst>
          </p:cNvPr>
          <p:cNvSpPr>
            <a:spLocks noChangeArrowheads="1"/>
          </p:cNvSpPr>
          <p:nvPr/>
        </p:nvSpPr>
        <p:spPr bwMode="auto">
          <a:xfrm>
            <a:off x="5230813" y="3784600"/>
            <a:ext cx="1352550" cy="257175"/>
          </a:xfrm>
          <a:prstGeom prst="rect">
            <a:avLst/>
          </a:prstGeom>
          <a:solidFill>
            <a:schemeClr val="accent2"/>
          </a:solidFill>
          <a:ln w="12700">
            <a:solidFill>
              <a:schemeClr val="accent2"/>
            </a:solidFill>
            <a:miter lim="800000"/>
            <a:headEnd/>
            <a:tailEnd/>
          </a:ln>
        </p:spPr>
        <p:txBody>
          <a:bodyPr>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ClrTx/>
              <a:buSzTx/>
              <a:buFontTx/>
              <a:buNone/>
            </a:pPr>
            <a:r>
              <a:rPr lang="en-US" altLang="zh-TW" sz="1000" b="0"/>
              <a:t>Program</a:t>
            </a:r>
            <a:endParaRPr lang="zh-TW" altLang="en-US" sz="1000" b="0"/>
          </a:p>
        </p:txBody>
      </p:sp>
      <p:sp>
        <p:nvSpPr>
          <p:cNvPr id="63501" name="Line 13">
            <a:extLst>
              <a:ext uri="{FF2B5EF4-FFF2-40B4-BE49-F238E27FC236}">
                <a16:creationId xmlns:a16="http://schemas.microsoft.com/office/drawing/2014/main" id="{6FC4A89D-D7E4-8567-E541-9C4A2EA4086E}"/>
              </a:ext>
            </a:extLst>
          </p:cNvPr>
          <p:cNvSpPr>
            <a:spLocks noChangeShapeType="1"/>
          </p:cNvSpPr>
          <p:nvPr/>
        </p:nvSpPr>
        <p:spPr bwMode="auto">
          <a:xfrm>
            <a:off x="4343400" y="5183188"/>
            <a:ext cx="796925" cy="0"/>
          </a:xfrm>
          <a:prstGeom prst="line">
            <a:avLst/>
          </a:prstGeom>
          <a:noFill/>
          <a:ln w="762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02" name="Text Box 14">
            <a:extLst>
              <a:ext uri="{FF2B5EF4-FFF2-40B4-BE49-F238E27FC236}">
                <a16:creationId xmlns:a16="http://schemas.microsoft.com/office/drawing/2014/main" id="{0DD96FA0-45B0-B796-C226-A084C08FC34C}"/>
              </a:ext>
            </a:extLst>
          </p:cNvPr>
          <p:cNvSpPr txBox="1">
            <a:spLocks noChangeArrowheads="1"/>
          </p:cNvSpPr>
          <p:nvPr/>
        </p:nvSpPr>
        <p:spPr bwMode="auto">
          <a:xfrm>
            <a:off x="8110538" y="370840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400" b="0">
                <a:solidFill>
                  <a:schemeClr val="hlink"/>
                </a:solidFill>
                <a:latin typeface="Tahoma" panose="020B0604030504040204" pitchFamily="34" charset="0"/>
              </a:rPr>
              <a:t>DISK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編號版面配置區 3">
            <a:extLst>
              <a:ext uri="{FF2B5EF4-FFF2-40B4-BE49-F238E27FC236}">
                <a16:creationId xmlns:a16="http://schemas.microsoft.com/office/drawing/2014/main" id="{5F94CA3A-4021-E1BA-5E19-F10D05A190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1C794C5F-1AB3-410F-A132-A8E5ED1657E6}" type="slidenum">
              <a:rPr kumimoji="0" lang="zh-TW" altLang="en-US" sz="1400" b="0"/>
              <a:pPr>
                <a:spcBef>
                  <a:spcPct val="0"/>
                </a:spcBef>
                <a:buClrTx/>
                <a:buSzTx/>
                <a:buFontTx/>
                <a:buNone/>
              </a:pPr>
              <a:t>26</a:t>
            </a:fld>
            <a:endParaRPr kumimoji="0" lang="en-US" altLang="zh-TW" sz="1400" b="0"/>
          </a:p>
        </p:txBody>
      </p:sp>
      <p:sp>
        <p:nvSpPr>
          <p:cNvPr id="65539" name="Rectangle 2">
            <a:extLst>
              <a:ext uri="{FF2B5EF4-FFF2-40B4-BE49-F238E27FC236}">
                <a16:creationId xmlns:a16="http://schemas.microsoft.com/office/drawing/2014/main" id="{BDB1EF28-51B8-21F0-6033-C5D4238372DC}"/>
              </a:ext>
            </a:extLst>
          </p:cNvPr>
          <p:cNvSpPr>
            <a:spLocks noGrp="1" noChangeArrowheads="1"/>
          </p:cNvSpPr>
          <p:nvPr>
            <p:ph type="title"/>
          </p:nvPr>
        </p:nvSpPr>
        <p:spPr>
          <a:xfrm>
            <a:off x="933450" y="419100"/>
            <a:ext cx="7277100" cy="685800"/>
          </a:xfrm>
        </p:spPr>
        <p:txBody>
          <a:bodyPr/>
          <a:lstStyle/>
          <a:p>
            <a:pPr eaLnBrk="1" hangingPunct="1"/>
            <a:r>
              <a:rPr lang="en-US" altLang="zh-TW"/>
              <a:t>Storage Access </a:t>
            </a:r>
            <a:r>
              <a:rPr lang="en-US" altLang="zh-TW" sz="2000" b="0"/>
              <a:t>(cont.)</a:t>
            </a:r>
          </a:p>
        </p:txBody>
      </p:sp>
      <p:sp>
        <p:nvSpPr>
          <p:cNvPr id="53252" name="Rectangle 3">
            <a:extLst>
              <a:ext uri="{FF2B5EF4-FFF2-40B4-BE49-F238E27FC236}">
                <a16:creationId xmlns:a16="http://schemas.microsoft.com/office/drawing/2014/main" id="{7635567F-DC2A-8DA1-15B6-8ED6336250FD}"/>
              </a:ext>
            </a:extLst>
          </p:cNvPr>
          <p:cNvSpPr>
            <a:spLocks noGrp="1" noChangeArrowheads="1"/>
          </p:cNvSpPr>
          <p:nvPr>
            <p:ph type="body" idx="1"/>
          </p:nvPr>
        </p:nvSpPr>
        <p:spPr/>
        <p:txBody>
          <a:bodyPr/>
          <a:lstStyle/>
          <a:p>
            <a:pPr eaLnBrk="1" hangingPunct="1">
              <a:lnSpc>
                <a:spcPct val="130000"/>
              </a:lnSpc>
              <a:defRPr/>
            </a:pPr>
            <a:r>
              <a:rPr lang="en-US" altLang="zh-TW" dirty="0"/>
              <a:t>Reduce the number of block transfers </a:t>
            </a:r>
          </a:p>
          <a:p>
            <a:pPr lvl="1" eaLnBrk="1" hangingPunct="1">
              <a:defRPr/>
            </a:pPr>
            <a:r>
              <a:rPr lang="en-US" altLang="zh-TW" dirty="0"/>
              <a:t>Database system seeks to </a:t>
            </a:r>
            <a:r>
              <a:rPr lang="en-US" altLang="zh-TW" b="1" u="sng" dirty="0"/>
              <a:t>minimize the number</a:t>
            </a:r>
            <a:r>
              <a:rPr lang="en-US" altLang="zh-TW" dirty="0"/>
              <a:t> of </a:t>
            </a:r>
            <a:r>
              <a:rPr lang="en-US" altLang="zh-TW" u="sng" dirty="0"/>
              <a:t>block transfers</a:t>
            </a:r>
            <a:r>
              <a:rPr lang="en-US" altLang="zh-TW" dirty="0"/>
              <a:t> between the </a:t>
            </a:r>
            <a:r>
              <a:rPr lang="en-US" altLang="zh-TW" u="sng" dirty="0"/>
              <a:t>disk</a:t>
            </a:r>
            <a:r>
              <a:rPr lang="en-US" altLang="zh-TW" dirty="0"/>
              <a:t> and </a:t>
            </a:r>
            <a:r>
              <a:rPr lang="en-US" altLang="zh-TW" u="sng" dirty="0"/>
              <a:t>memory.</a:t>
            </a:r>
            <a:r>
              <a:rPr lang="en-US" altLang="zh-TW" dirty="0"/>
              <a:t> </a:t>
            </a:r>
            <a:r>
              <a:rPr lang="zh-CN" altLang="en-US" sz="1100" dirty="0"/>
              <a:t>（最小磁盘和主存的传输次数）</a:t>
            </a:r>
            <a:r>
              <a:rPr lang="en-US" altLang="zh-TW" sz="1100" dirty="0"/>
              <a:t> </a:t>
            </a:r>
            <a:endParaRPr lang="en-US" altLang="zh-TW" dirty="0"/>
          </a:p>
          <a:p>
            <a:pPr lvl="1" eaLnBrk="1" hangingPunct="1">
              <a:defRPr/>
            </a:pPr>
            <a:r>
              <a:rPr lang="en-US" altLang="zh-TW" dirty="0"/>
              <a:t>We can reduce the number of disk accesses by keeping as many blocks as possible in </a:t>
            </a:r>
            <a:r>
              <a:rPr lang="en-US" altLang="zh-TW" b="1" u="sng" dirty="0"/>
              <a:t>main memory</a:t>
            </a:r>
            <a:r>
              <a:rPr lang="en-US" altLang="zh-TW" dirty="0"/>
              <a:t>.</a:t>
            </a:r>
            <a:r>
              <a:rPr lang="zh-CN" altLang="en-US" dirty="0"/>
              <a:t> </a:t>
            </a:r>
            <a:r>
              <a:rPr lang="zh-CN" altLang="en-US" sz="1050" dirty="0"/>
              <a:t>（常驻主存）</a:t>
            </a:r>
            <a:r>
              <a:rPr lang="en-US" altLang="zh-TW" sz="1050" dirty="0"/>
              <a:t> </a:t>
            </a:r>
          </a:p>
          <a:p>
            <a:pPr eaLnBrk="1" hangingPunct="1">
              <a:lnSpc>
                <a:spcPct val="130000"/>
              </a:lnSpc>
              <a:defRPr/>
            </a:pPr>
            <a:r>
              <a:rPr lang="en-US" altLang="zh-TW" dirty="0"/>
              <a:t>Buffer</a:t>
            </a:r>
            <a:r>
              <a:rPr lang="zh-CN" altLang="en-US" dirty="0"/>
              <a:t>（缓冲区）</a:t>
            </a:r>
            <a:endParaRPr lang="en-US" altLang="zh-TW" b="0" dirty="0"/>
          </a:p>
          <a:p>
            <a:pPr lvl="1" eaLnBrk="1" hangingPunct="1">
              <a:defRPr/>
            </a:pPr>
            <a:r>
              <a:rPr lang="en-US" altLang="zh-TW" dirty="0"/>
              <a:t>portion of main memory available to store copies of disk blocks.</a:t>
            </a:r>
          </a:p>
          <a:p>
            <a:pPr eaLnBrk="1" hangingPunct="1">
              <a:lnSpc>
                <a:spcPct val="160000"/>
              </a:lnSpc>
              <a:defRPr/>
            </a:pPr>
            <a:r>
              <a:rPr lang="en-US" altLang="zh-TW" dirty="0"/>
              <a:t>Buffer manager</a:t>
            </a:r>
            <a:r>
              <a:rPr lang="en-US" altLang="zh-TW" b="0" dirty="0"/>
              <a:t> </a:t>
            </a:r>
          </a:p>
          <a:p>
            <a:pPr lvl="1" eaLnBrk="1" hangingPunct="1">
              <a:defRPr/>
            </a:pPr>
            <a:r>
              <a:rPr lang="en-US" altLang="zh-TW" dirty="0"/>
              <a:t>subsystem responsible for allocating </a:t>
            </a:r>
            <a:r>
              <a:rPr lang="en-US" altLang="zh-TW" b="1" u="sng" dirty="0"/>
              <a:t>buffer</a:t>
            </a:r>
            <a:r>
              <a:rPr lang="en-US" altLang="zh-TW" dirty="0"/>
              <a:t> space in main memory.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編號版面配置區 3">
            <a:extLst>
              <a:ext uri="{FF2B5EF4-FFF2-40B4-BE49-F238E27FC236}">
                <a16:creationId xmlns:a16="http://schemas.microsoft.com/office/drawing/2014/main" id="{12CAFFE9-3528-0F48-A0D9-A212A2B11C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A55B54FC-DC65-45B2-B3EE-7CF341B6C6FD}" type="slidenum">
              <a:rPr kumimoji="0" lang="zh-TW" altLang="en-US" sz="1400" b="0"/>
              <a:pPr>
                <a:spcBef>
                  <a:spcPct val="0"/>
                </a:spcBef>
                <a:buClrTx/>
                <a:buSzTx/>
                <a:buFontTx/>
                <a:buNone/>
              </a:pPr>
              <a:t>27</a:t>
            </a:fld>
            <a:endParaRPr kumimoji="0" lang="en-US" altLang="zh-TW" sz="1400" b="0"/>
          </a:p>
        </p:txBody>
      </p:sp>
      <p:sp>
        <p:nvSpPr>
          <p:cNvPr id="67587" name="Rectangle 2">
            <a:extLst>
              <a:ext uri="{FF2B5EF4-FFF2-40B4-BE49-F238E27FC236}">
                <a16:creationId xmlns:a16="http://schemas.microsoft.com/office/drawing/2014/main" id="{8FDB20D5-69C1-7AF7-3172-4D58A427F453}"/>
              </a:ext>
            </a:extLst>
          </p:cNvPr>
          <p:cNvSpPr>
            <a:spLocks noGrp="1" noChangeArrowheads="1"/>
          </p:cNvSpPr>
          <p:nvPr>
            <p:ph type="title"/>
          </p:nvPr>
        </p:nvSpPr>
        <p:spPr/>
        <p:txBody>
          <a:bodyPr/>
          <a:lstStyle/>
          <a:p>
            <a:pPr eaLnBrk="1" hangingPunct="1"/>
            <a:r>
              <a:rPr lang="en-US" altLang="zh-TW"/>
              <a:t>11.5.1 Buffer Manager</a:t>
            </a:r>
          </a:p>
        </p:txBody>
      </p:sp>
      <p:sp>
        <p:nvSpPr>
          <p:cNvPr id="67588" name="Rectangle 3">
            <a:extLst>
              <a:ext uri="{FF2B5EF4-FFF2-40B4-BE49-F238E27FC236}">
                <a16:creationId xmlns:a16="http://schemas.microsoft.com/office/drawing/2014/main" id="{3C0216AA-F20A-E048-10CF-BBE96AF5E922}"/>
              </a:ext>
            </a:extLst>
          </p:cNvPr>
          <p:cNvSpPr>
            <a:spLocks noGrp="1" noChangeArrowheads="1"/>
          </p:cNvSpPr>
          <p:nvPr>
            <p:ph type="body" idx="1"/>
          </p:nvPr>
        </p:nvSpPr>
        <p:spPr>
          <a:xfrm>
            <a:off x="385763" y="1414463"/>
            <a:ext cx="8213725" cy="5205412"/>
          </a:xfrm>
          <a:noFill/>
        </p:spPr>
        <p:txBody>
          <a:bodyPr/>
          <a:lstStyle/>
          <a:p>
            <a:pPr eaLnBrk="1" hangingPunct="1"/>
            <a:r>
              <a:rPr lang="en-US" altLang="zh-TW" u="sng"/>
              <a:t>Programs</a:t>
            </a:r>
            <a:r>
              <a:rPr lang="en-US" altLang="zh-TW" b="0"/>
              <a:t> call on the </a:t>
            </a:r>
            <a:r>
              <a:rPr lang="en-US" altLang="zh-TW"/>
              <a:t>Buffer Manager</a:t>
            </a:r>
            <a:r>
              <a:rPr lang="en-US" altLang="zh-TW" b="0"/>
              <a:t> when they need a </a:t>
            </a:r>
            <a:r>
              <a:rPr lang="en-US" altLang="zh-TW" b="0" u="sng"/>
              <a:t>block</a:t>
            </a:r>
            <a:r>
              <a:rPr lang="en-US" altLang="zh-TW" b="0"/>
              <a:t> from </a:t>
            </a:r>
            <a:r>
              <a:rPr lang="en-US" altLang="zh-TW"/>
              <a:t>disk</a:t>
            </a:r>
            <a:r>
              <a:rPr lang="en-US" altLang="zh-TW" b="0"/>
              <a:t>.</a:t>
            </a:r>
          </a:p>
          <a:p>
            <a:pPr lvl="1" eaLnBrk="1" hangingPunct="1">
              <a:lnSpc>
                <a:spcPct val="130000"/>
              </a:lnSpc>
            </a:pPr>
            <a:r>
              <a:rPr lang="en-US" altLang="zh-TW"/>
              <a:t>If the block </a:t>
            </a:r>
            <a:r>
              <a:rPr lang="en-US" altLang="zh-TW" b="1" u="sng"/>
              <a:t>is already in</a:t>
            </a:r>
            <a:r>
              <a:rPr lang="en-US" altLang="zh-TW"/>
              <a:t> the buffer, the requesting program is given the </a:t>
            </a:r>
            <a:r>
              <a:rPr lang="en-US" altLang="zh-TW" u="sng"/>
              <a:t>address</a:t>
            </a:r>
            <a:r>
              <a:rPr lang="en-US" altLang="zh-TW"/>
              <a:t> of the block in main memory</a:t>
            </a:r>
            <a:r>
              <a:rPr lang="zh-CN" altLang="en-US" sz="1200"/>
              <a:t>（主存有）</a:t>
            </a:r>
            <a:endParaRPr lang="en-US" altLang="zh-TW" sz="1200"/>
          </a:p>
          <a:p>
            <a:pPr lvl="1" eaLnBrk="1" hangingPunct="1"/>
            <a:r>
              <a:rPr lang="en-US" altLang="zh-TW"/>
              <a:t>If the block is </a:t>
            </a:r>
            <a:r>
              <a:rPr lang="en-US" altLang="zh-TW" b="1" u="sng"/>
              <a:t>not</a:t>
            </a:r>
            <a:r>
              <a:rPr lang="en-US" altLang="zh-TW"/>
              <a:t> in the buffer, </a:t>
            </a:r>
            <a:r>
              <a:rPr lang="zh-CN" altLang="en-US" sz="1200"/>
              <a:t>（主存无）</a:t>
            </a:r>
            <a:endParaRPr lang="en-US" altLang="zh-TW" sz="1200"/>
          </a:p>
          <a:p>
            <a:pPr lvl="2" eaLnBrk="1" hangingPunct="1"/>
            <a:r>
              <a:rPr lang="en-US" altLang="zh-TW"/>
              <a:t> the </a:t>
            </a:r>
            <a:r>
              <a:rPr lang="en-US" altLang="zh-TW" u="sng"/>
              <a:t>buffer manager</a:t>
            </a:r>
            <a:r>
              <a:rPr lang="en-US" altLang="zh-TW"/>
              <a:t> allocates space in the buffer for the block, </a:t>
            </a:r>
            <a:r>
              <a:rPr lang="en-US" altLang="zh-TW" u="sng"/>
              <a:t>replacing (throwing out) some other block,</a:t>
            </a:r>
            <a:r>
              <a:rPr lang="en-US" altLang="zh-TW"/>
              <a:t> if required, to make space for the new block.</a:t>
            </a:r>
            <a:endParaRPr lang="en-US" altLang="zh-TW" sz="500"/>
          </a:p>
          <a:p>
            <a:pPr lvl="2" eaLnBrk="1" hangingPunct="1"/>
            <a:r>
              <a:rPr lang="en-US" altLang="zh-TW"/>
              <a:t>The block that is thrown out is written back to disk only if it was modified since the most recent time that it was written to/fetched from the disk.</a:t>
            </a:r>
            <a:r>
              <a:rPr lang="zh-CN" altLang="en-US"/>
              <a:t> </a:t>
            </a:r>
            <a:endParaRPr lang="en-US" altLang="zh-TW" sz="1200"/>
          </a:p>
          <a:p>
            <a:pPr lvl="2" eaLnBrk="1" hangingPunct="1"/>
            <a:r>
              <a:rPr lang="en-US" altLang="zh-TW"/>
              <a:t>Once space is allocated in the buffer, the </a:t>
            </a:r>
            <a:r>
              <a:rPr lang="en-US" altLang="zh-TW" u="sng"/>
              <a:t>buffer manager</a:t>
            </a:r>
            <a:r>
              <a:rPr lang="en-US" altLang="zh-TW"/>
              <a:t> reads the block from the disk to the buffer, and passes the </a:t>
            </a:r>
            <a:r>
              <a:rPr lang="en-US" altLang="zh-TW" u="sng"/>
              <a:t>address</a:t>
            </a:r>
            <a:r>
              <a:rPr lang="en-US" altLang="zh-TW"/>
              <a:t> of the block in main memory to </a:t>
            </a:r>
            <a:r>
              <a:rPr lang="en-US" altLang="zh-TW" u="sng"/>
              <a:t>requester</a:t>
            </a:r>
            <a:r>
              <a:rPr lang="en-US" altLang="zh-TW"/>
              <a:t>. </a:t>
            </a:r>
          </a:p>
        </p:txBody>
      </p:sp>
      <p:sp>
        <p:nvSpPr>
          <p:cNvPr id="67589" name="Line 5">
            <a:extLst>
              <a:ext uri="{FF2B5EF4-FFF2-40B4-BE49-F238E27FC236}">
                <a16:creationId xmlns:a16="http://schemas.microsoft.com/office/drawing/2014/main" id="{5DADC574-9595-1B4D-93AA-FA6911E55682}"/>
              </a:ext>
            </a:extLst>
          </p:cNvPr>
          <p:cNvSpPr>
            <a:spLocks noChangeShapeType="1"/>
          </p:cNvSpPr>
          <p:nvPr/>
        </p:nvSpPr>
        <p:spPr bwMode="auto">
          <a:xfrm flipV="1">
            <a:off x="1631950" y="3670300"/>
            <a:ext cx="4259263" cy="1270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0" name="Rectangle 6">
            <a:extLst>
              <a:ext uri="{FF2B5EF4-FFF2-40B4-BE49-F238E27FC236}">
                <a16:creationId xmlns:a16="http://schemas.microsoft.com/office/drawing/2014/main" id="{333F776D-CF58-1719-9FD2-B727C3E46D7D}"/>
              </a:ext>
            </a:extLst>
          </p:cNvPr>
          <p:cNvSpPr>
            <a:spLocks noChangeArrowheads="1"/>
          </p:cNvSpPr>
          <p:nvPr/>
        </p:nvSpPr>
        <p:spPr bwMode="auto">
          <a:xfrm>
            <a:off x="4567238" y="3751263"/>
            <a:ext cx="2997200" cy="406400"/>
          </a:xfrm>
          <a:prstGeom prst="rect">
            <a:avLst/>
          </a:prstGeom>
          <a:noFill/>
          <a:ln w="38100" cmpd="dbl">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800">
                <a:solidFill>
                  <a:schemeClr val="tx2"/>
                </a:solidFill>
              </a:rPr>
              <a:t>Buffer-Replacement Policies</a:t>
            </a:r>
            <a:endParaRPr lang="zh-TW" altLang="en-US" sz="1800">
              <a:solidFill>
                <a:schemeClr val="tx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編號版面配置區 3">
            <a:extLst>
              <a:ext uri="{FF2B5EF4-FFF2-40B4-BE49-F238E27FC236}">
                <a16:creationId xmlns:a16="http://schemas.microsoft.com/office/drawing/2014/main" id="{319EBDC6-BF61-74AE-8BCD-5969BB7B6A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78FC345C-DEF1-44B3-AB49-55EC1F055814}" type="slidenum">
              <a:rPr kumimoji="0" lang="zh-TW" altLang="en-US" sz="1400" b="0"/>
              <a:pPr>
                <a:spcBef>
                  <a:spcPct val="0"/>
                </a:spcBef>
                <a:buClrTx/>
                <a:buSzTx/>
                <a:buFontTx/>
                <a:buNone/>
              </a:pPr>
              <a:t>28</a:t>
            </a:fld>
            <a:endParaRPr kumimoji="0" lang="en-US" altLang="zh-TW" sz="1400" b="0"/>
          </a:p>
        </p:txBody>
      </p:sp>
      <p:sp>
        <p:nvSpPr>
          <p:cNvPr id="69635" name="Rectangle 2">
            <a:extLst>
              <a:ext uri="{FF2B5EF4-FFF2-40B4-BE49-F238E27FC236}">
                <a16:creationId xmlns:a16="http://schemas.microsoft.com/office/drawing/2014/main" id="{D96F0F2B-6F68-912F-2CA7-1F8260BAFCC0}"/>
              </a:ext>
            </a:extLst>
          </p:cNvPr>
          <p:cNvSpPr>
            <a:spLocks noGrp="1" noChangeArrowheads="1"/>
          </p:cNvSpPr>
          <p:nvPr>
            <p:ph type="title"/>
          </p:nvPr>
        </p:nvSpPr>
        <p:spPr/>
        <p:txBody>
          <a:bodyPr/>
          <a:lstStyle/>
          <a:p>
            <a:pPr eaLnBrk="1" hangingPunct="1"/>
            <a:r>
              <a:rPr lang="en-US" altLang="zh-TW"/>
              <a:t>11.5.2 Buffer-Replacement Policies</a:t>
            </a:r>
          </a:p>
        </p:txBody>
      </p:sp>
      <p:sp>
        <p:nvSpPr>
          <p:cNvPr id="69636" name="Rectangle 3">
            <a:extLst>
              <a:ext uri="{FF2B5EF4-FFF2-40B4-BE49-F238E27FC236}">
                <a16:creationId xmlns:a16="http://schemas.microsoft.com/office/drawing/2014/main" id="{EEAC2F4C-438E-5CA8-A89C-7DFB7468EE6B}"/>
              </a:ext>
            </a:extLst>
          </p:cNvPr>
          <p:cNvSpPr>
            <a:spLocks noGrp="1" noChangeArrowheads="1"/>
          </p:cNvSpPr>
          <p:nvPr>
            <p:ph type="body" idx="1"/>
          </p:nvPr>
        </p:nvSpPr>
        <p:spPr>
          <a:xfrm>
            <a:off x="914400" y="1314450"/>
            <a:ext cx="7864475" cy="4957763"/>
          </a:xfrm>
        </p:spPr>
        <p:txBody>
          <a:bodyPr/>
          <a:lstStyle/>
          <a:p>
            <a:pPr eaLnBrk="1" hangingPunct="1">
              <a:lnSpc>
                <a:spcPct val="90000"/>
              </a:lnSpc>
            </a:pPr>
            <a:r>
              <a:rPr lang="en-US" altLang="zh-TW"/>
              <a:t>Policy 1: First in first out (FIFO)</a:t>
            </a:r>
          </a:p>
          <a:p>
            <a:pPr eaLnBrk="1" hangingPunct="1">
              <a:lnSpc>
                <a:spcPct val="90000"/>
              </a:lnSpc>
            </a:pPr>
            <a:r>
              <a:rPr lang="en-US" altLang="zh-TW"/>
              <a:t>Policy 2: Least Recently Used (LRU)</a:t>
            </a:r>
          </a:p>
          <a:p>
            <a:pPr lvl="1" eaLnBrk="1" hangingPunct="1">
              <a:lnSpc>
                <a:spcPct val="100000"/>
              </a:lnSpc>
            </a:pPr>
            <a:r>
              <a:rPr lang="en-US" altLang="zh-TW"/>
              <a:t>Most operating systems replace the block by </a:t>
            </a:r>
            <a:r>
              <a:rPr lang="en-US" altLang="zh-TW" u="sng">
                <a:solidFill>
                  <a:schemeClr val="tx2"/>
                </a:solidFill>
              </a:rPr>
              <a:t>LRU strategy</a:t>
            </a:r>
            <a:endParaRPr lang="en-US" altLang="zh-TW" u="sng"/>
          </a:p>
          <a:p>
            <a:pPr eaLnBrk="1" hangingPunct="1">
              <a:lnSpc>
                <a:spcPct val="90000"/>
              </a:lnSpc>
            </a:pPr>
            <a:r>
              <a:rPr lang="en-US" altLang="zh-TW" b="0"/>
              <a:t>Queries have well-defined access patterns (such as sequential scans), and a database system can use the information in a user</a:t>
            </a:r>
            <a:r>
              <a:rPr lang="en-US" altLang="zh-TW" b="0">
                <a:latin typeface="Helvetica" panose="020B0604020202020204" pitchFamily="34" charset="0"/>
              </a:rPr>
              <a:t>’</a:t>
            </a:r>
            <a:r>
              <a:rPr lang="en-US" altLang="zh-TW" b="0"/>
              <a:t>s query to predict future references</a:t>
            </a:r>
          </a:p>
          <a:p>
            <a:pPr lvl="1" eaLnBrk="1" hangingPunct="1">
              <a:lnSpc>
                <a:spcPct val="100000"/>
              </a:lnSpc>
            </a:pPr>
            <a:r>
              <a:rPr lang="en-US" altLang="zh-TW"/>
              <a:t>LRU can be a bad strategy for certain access patterns involving repeated scans of data</a:t>
            </a:r>
          </a:p>
          <a:p>
            <a:pPr lvl="2" eaLnBrk="1" hangingPunct="1">
              <a:lnSpc>
                <a:spcPct val="90000"/>
              </a:lnSpc>
            </a:pPr>
            <a:r>
              <a:rPr lang="en-US" altLang="zh-TW"/>
              <a:t> e.g. when computing the </a:t>
            </a:r>
            <a:r>
              <a:rPr lang="en-US" altLang="zh-TW" u="sng"/>
              <a:t>join of 2 relations r and s</a:t>
            </a:r>
            <a:r>
              <a:rPr lang="en-US" altLang="zh-TW"/>
              <a:t> by a nested    </a:t>
            </a:r>
            <a:br>
              <a:rPr lang="en-US" altLang="zh-TW"/>
            </a:br>
            <a:r>
              <a:rPr lang="en-US" altLang="zh-TW"/>
              <a:t>     loops </a:t>
            </a:r>
            <a:br>
              <a:rPr lang="en-US" altLang="zh-TW"/>
            </a:br>
            <a:r>
              <a:rPr lang="en-US" altLang="zh-TW"/>
              <a:t>       for each tuple </a:t>
            </a:r>
            <a:r>
              <a:rPr lang="en-US" altLang="zh-TW" i="1"/>
              <a:t>tr</a:t>
            </a:r>
            <a:r>
              <a:rPr lang="en-US" altLang="zh-TW"/>
              <a:t> of </a:t>
            </a:r>
            <a:r>
              <a:rPr lang="en-US" altLang="zh-TW" i="1"/>
              <a:t>r</a:t>
            </a:r>
            <a:r>
              <a:rPr lang="en-US" altLang="zh-TW"/>
              <a:t> do </a:t>
            </a:r>
            <a:br>
              <a:rPr lang="en-US" altLang="zh-TW"/>
            </a:br>
            <a:r>
              <a:rPr lang="en-US" altLang="zh-TW"/>
              <a:t>          for each tuple </a:t>
            </a:r>
            <a:r>
              <a:rPr lang="en-US" altLang="zh-TW" i="1"/>
              <a:t>ts</a:t>
            </a:r>
            <a:r>
              <a:rPr lang="en-US" altLang="zh-TW"/>
              <a:t> of </a:t>
            </a:r>
            <a:r>
              <a:rPr lang="en-US" altLang="zh-TW" i="1"/>
              <a:t>s</a:t>
            </a:r>
            <a:r>
              <a:rPr lang="en-US" altLang="zh-TW"/>
              <a:t> do </a:t>
            </a:r>
            <a:br>
              <a:rPr lang="en-US" altLang="zh-TW"/>
            </a:br>
            <a:r>
              <a:rPr lang="en-US" altLang="zh-TW"/>
              <a:t>            if the tuples </a:t>
            </a:r>
            <a:r>
              <a:rPr lang="en-US" altLang="zh-TW" i="1"/>
              <a:t>tr</a:t>
            </a:r>
            <a:r>
              <a:rPr lang="en-US" altLang="zh-TW"/>
              <a:t> and </a:t>
            </a:r>
            <a:r>
              <a:rPr lang="en-US" altLang="zh-TW" i="1"/>
              <a:t>ts</a:t>
            </a:r>
            <a:r>
              <a:rPr lang="en-US" altLang="zh-TW"/>
              <a:t> match </a:t>
            </a:r>
            <a:r>
              <a:rPr lang="en-US" altLang="zh-TW">
                <a:latin typeface="Helvetica" panose="020B0604020202020204" pitchFamily="34" charset="0"/>
              </a:rPr>
              <a:t>…</a:t>
            </a:r>
            <a:endParaRPr lang="en-US" altLang="zh-TW"/>
          </a:p>
          <a:p>
            <a:pPr lvl="2" eaLnBrk="1" hangingPunct="1">
              <a:lnSpc>
                <a:spcPct val="90000"/>
              </a:lnSpc>
            </a:pPr>
            <a:endParaRPr lang="en-US" altLang="zh-TW" sz="900"/>
          </a:p>
        </p:txBody>
      </p:sp>
      <p:sp>
        <p:nvSpPr>
          <p:cNvPr id="69637" name="Rectangle 5">
            <a:extLst>
              <a:ext uri="{FF2B5EF4-FFF2-40B4-BE49-F238E27FC236}">
                <a16:creationId xmlns:a16="http://schemas.microsoft.com/office/drawing/2014/main" id="{86E3503A-C08D-35A4-4537-BBE497DB8442}"/>
              </a:ext>
            </a:extLst>
          </p:cNvPr>
          <p:cNvSpPr>
            <a:spLocks noChangeArrowheads="1"/>
          </p:cNvSpPr>
          <p:nvPr/>
        </p:nvSpPr>
        <p:spPr bwMode="auto">
          <a:xfrm>
            <a:off x="6635750" y="4546600"/>
            <a:ext cx="627063" cy="7699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69638" name="Line 6">
            <a:extLst>
              <a:ext uri="{FF2B5EF4-FFF2-40B4-BE49-F238E27FC236}">
                <a16:creationId xmlns:a16="http://schemas.microsoft.com/office/drawing/2014/main" id="{A46D10F4-3248-567C-289C-58C2D432DA18}"/>
              </a:ext>
            </a:extLst>
          </p:cNvPr>
          <p:cNvSpPr>
            <a:spLocks noChangeShapeType="1"/>
          </p:cNvSpPr>
          <p:nvPr/>
        </p:nvSpPr>
        <p:spPr bwMode="auto">
          <a:xfrm>
            <a:off x="6753225" y="4716463"/>
            <a:ext cx="4445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39" name="Line 7">
            <a:extLst>
              <a:ext uri="{FF2B5EF4-FFF2-40B4-BE49-F238E27FC236}">
                <a16:creationId xmlns:a16="http://schemas.microsoft.com/office/drawing/2014/main" id="{943E87FC-82CF-4A0D-2A1A-E0084E2E6521}"/>
              </a:ext>
            </a:extLst>
          </p:cNvPr>
          <p:cNvSpPr>
            <a:spLocks noChangeShapeType="1"/>
          </p:cNvSpPr>
          <p:nvPr/>
        </p:nvSpPr>
        <p:spPr bwMode="auto">
          <a:xfrm>
            <a:off x="6750050" y="4868863"/>
            <a:ext cx="4445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0" name="Line 8">
            <a:extLst>
              <a:ext uri="{FF2B5EF4-FFF2-40B4-BE49-F238E27FC236}">
                <a16:creationId xmlns:a16="http://schemas.microsoft.com/office/drawing/2014/main" id="{AC5B023C-0536-6E34-81E2-4148F9443974}"/>
              </a:ext>
            </a:extLst>
          </p:cNvPr>
          <p:cNvSpPr>
            <a:spLocks noChangeShapeType="1"/>
          </p:cNvSpPr>
          <p:nvPr/>
        </p:nvSpPr>
        <p:spPr bwMode="auto">
          <a:xfrm>
            <a:off x="6757988" y="5021263"/>
            <a:ext cx="4445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1" name="Line 9">
            <a:extLst>
              <a:ext uri="{FF2B5EF4-FFF2-40B4-BE49-F238E27FC236}">
                <a16:creationId xmlns:a16="http://schemas.microsoft.com/office/drawing/2014/main" id="{85B43EC6-A708-A823-F65C-27B6F0A642EA}"/>
              </a:ext>
            </a:extLst>
          </p:cNvPr>
          <p:cNvSpPr>
            <a:spLocks noChangeShapeType="1"/>
          </p:cNvSpPr>
          <p:nvPr/>
        </p:nvSpPr>
        <p:spPr bwMode="auto">
          <a:xfrm>
            <a:off x="6742113" y="5175250"/>
            <a:ext cx="44450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2" name="Rectangle 10">
            <a:extLst>
              <a:ext uri="{FF2B5EF4-FFF2-40B4-BE49-F238E27FC236}">
                <a16:creationId xmlns:a16="http://schemas.microsoft.com/office/drawing/2014/main" id="{25B39FC6-8E96-6741-ADAB-FC0BD6B72DD8}"/>
              </a:ext>
            </a:extLst>
          </p:cNvPr>
          <p:cNvSpPr>
            <a:spLocks noChangeArrowheads="1"/>
          </p:cNvSpPr>
          <p:nvPr/>
        </p:nvSpPr>
        <p:spPr bwMode="auto">
          <a:xfrm>
            <a:off x="7677150" y="4579938"/>
            <a:ext cx="941388" cy="7318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69643" name="Line 11">
            <a:extLst>
              <a:ext uri="{FF2B5EF4-FFF2-40B4-BE49-F238E27FC236}">
                <a16:creationId xmlns:a16="http://schemas.microsoft.com/office/drawing/2014/main" id="{E98369F0-2567-1DED-406C-D3BE89604DA5}"/>
              </a:ext>
            </a:extLst>
          </p:cNvPr>
          <p:cNvSpPr>
            <a:spLocks noChangeShapeType="1"/>
          </p:cNvSpPr>
          <p:nvPr/>
        </p:nvSpPr>
        <p:spPr bwMode="auto">
          <a:xfrm>
            <a:off x="7794625" y="4711700"/>
            <a:ext cx="666750" cy="1588"/>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4" name="Line 12">
            <a:extLst>
              <a:ext uri="{FF2B5EF4-FFF2-40B4-BE49-F238E27FC236}">
                <a16:creationId xmlns:a16="http://schemas.microsoft.com/office/drawing/2014/main" id="{0B47BDF9-A6AC-914D-6CFD-416F9F852E91}"/>
              </a:ext>
            </a:extLst>
          </p:cNvPr>
          <p:cNvSpPr>
            <a:spLocks noChangeShapeType="1"/>
          </p:cNvSpPr>
          <p:nvPr/>
        </p:nvSpPr>
        <p:spPr bwMode="auto">
          <a:xfrm>
            <a:off x="7791450" y="4864100"/>
            <a:ext cx="666750" cy="1588"/>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5" name="Line 13">
            <a:extLst>
              <a:ext uri="{FF2B5EF4-FFF2-40B4-BE49-F238E27FC236}">
                <a16:creationId xmlns:a16="http://schemas.microsoft.com/office/drawing/2014/main" id="{23C14C50-5A5F-8D06-5441-595FC8871BA1}"/>
              </a:ext>
            </a:extLst>
          </p:cNvPr>
          <p:cNvSpPr>
            <a:spLocks noChangeShapeType="1"/>
          </p:cNvSpPr>
          <p:nvPr/>
        </p:nvSpPr>
        <p:spPr bwMode="auto">
          <a:xfrm>
            <a:off x="7799388" y="5016500"/>
            <a:ext cx="666750" cy="1588"/>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6" name="Line 14">
            <a:extLst>
              <a:ext uri="{FF2B5EF4-FFF2-40B4-BE49-F238E27FC236}">
                <a16:creationId xmlns:a16="http://schemas.microsoft.com/office/drawing/2014/main" id="{B2236725-D24F-3FBD-F9F2-2E69DFE0DAF1}"/>
              </a:ext>
            </a:extLst>
          </p:cNvPr>
          <p:cNvSpPr>
            <a:spLocks noChangeShapeType="1"/>
          </p:cNvSpPr>
          <p:nvPr/>
        </p:nvSpPr>
        <p:spPr bwMode="auto">
          <a:xfrm>
            <a:off x="7783513" y="5170488"/>
            <a:ext cx="666750" cy="1587"/>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7" name="Text Box 15">
            <a:extLst>
              <a:ext uri="{FF2B5EF4-FFF2-40B4-BE49-F238E27FC236}">
                <a16:creationId xmlns:a16="http://schemas.microsoft.com/office/drawing/2014/main" id="{0D45F5AD-7813-56CC-28FD-4EB87EBAAFBA}"/>
              </a:ext>
            </a:extLst>
          </p:cNvPr>
          <p:cNvSpPr txBox="1">
            <a:spLocks noChangeArrowheads="1"/>
          </p:cNvSpPr>
          <p:nvPr/>
        </p:nvSpPr>
        <p:spPr bwMode="auto">
          <a:xfrm>
            <a:off x="5368925" y="13160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zh-TW" altLang="en-US" sz="1400" b="0">
                <a:solidFill>
                  <a:schemeClr val="hlink"/>
                </a:solidFill>
                <a:latin typeface="Tahoma" panose="020B0604030504040204" pitchFamily="34" charset="0"/>
              </a:rPr>
              <a:t>先進先出</a:t>
            </a:r>
          </a:p>
        </p:txBody>
      </p:sp>
      <p:sp>
        <p:nvSpPr>
          <p:cNvPr id="69648" name="Text Box 16">
            <a:extLst>
              <a:ext uri="{FF2B5EF4-FFF2-40B4-BE49-F238E27FC236}">
                <a16:creationId xmlns:a16="http://schemas.microsoft.com/office/drawing/2014/main" id="{94B510D3-6CFF-D358-02EA-B12242A39934}"/>
              </a:ext>
            </a:extLst>
          </p:cNvPr>
          <p:cNvSpPr txBox="1">
            <a:spLocks noChangeArrowheads="1"/>
          </p:cNvSpPr>
          <p:nvPr/>
        </p:nvSpPr>
        <p:spPr bwMode="auto">
          <a:xfrm>
            <a:off x="5446713" y="1670050"/>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zh-CN" altLang="en-US" sz="1400" b="0">
                <a:solidFill>
                  <a:schemeClr val="hlink"/>
                </a:solidFill>
                <a:latin typeface="Tahoma" panose="020B0604030504040204" pitchFamily="34" charset="0"/>
              </a:rPr>
              <a:t>最近最少使用</a:t>
            </a:r>
            <a:r>
              <a:rPr lang="zh-TW" altLang="en-US" sz="1400" b="0">
                <a:solidFill>
                  <a:schemeClr val="hlink"/>
                </a:solidFill>
                <a:latin typeface="Tahoma" panose="020B0604030504040204" pitchFamily="34" charset="0"/>
              </a:rPr>
              <a:t>者先出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編號版面配置區 3">
            <a:extLst>
              <a:ext uri="{FF2B5EF4-FFF2-40B4-BE49-F238E27FC236}">
                <a16:creationId xmlns:a16="http://schemas.microsoft.com/office/drawing/2014/main" id="{90749AC9-1A5F-0BD3-2983-EDEC9C12F7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224E3A52-C698-4C7B-8207-87DDE3712061}" type="slidenum">
              <a:rPr kumimoji="0" lang="zh-TW" altLang="en-US" sz="1400" b="0"/>
              <a:pPr>
                <a:spcBef>
                  <a:spcPct val="0"/>
                </a:spcBef>
                <a:buClrTx/>
                <a:buSzTx/>
                <a:buFontTx/>
                <a:buNone/>
              </a:pPr>
              <a:t>29</a:t>
            </a:fld>
            <a:endParaRPr kumimoji="0" lang="en-US" altLang="zh-TW" sz="1400" b="0"/>
          </a:p>
        </p:txBody>
      </p:sp>
      <p:sp>
        <p:nvSpPr>
          <p:cNvPr id="71683" name="Rectangle 2">
            <a:extLst>
              <a:ext uri="{FF2B5EF4-FFF2-40B4-BE49-F238E27FC236}">
                <a16:creationId xmlns:a16="http://schemas.microsoft.com/office/drawing/2014/main" id="{3A1691CA-9A3B-8B0F-9F7B-E6E77DDBD0DD}"/>
              </a:ext>
            </a:extLst>
          </p:cNvPr>
          <p:cNvSpPr>
            <a:spLocks noGrp="1" noChangeArrowheads="1"/>
          </p:cNvSpPr>
          <p:nvPr>
            <p:ph type="title"/>
          </p:nvPr>
        </p:nvSpPr>
        <p:spPr>
          <a:xfrm>
            <a:off x="1066800" y="520700"/>
            <a:ext cx="7277100" cy="622300"/>
          </a:xfrm>
        </p:spPr>
        <p:txBody>
          <a:bodyPr/>
          <a:lstStyle/>
          <a:p>
            <a:pPr eaLnBrk="1" hangingPunct="1"/>
            <a:r>
              <a:rPr lang="en-US" altLang="zh-TW"/>
              <a:t>Buffer-Replacement Policies </a:t>
            </a:r>
            <a:r>
              <a:rPr lang="en-US" altLang="zh-TW" sz="2000" b="0"/>
              <a:t>(cont.)</a:t>
            </a:r>
          </a:p>
        </p:txBody>
      </p:sp>
      <p:sp>
        <p:nvSpPr>
          <p:cNvPr id="71684" name="Rectangle 3">
            <a:extLst>
              <a:ext uri="{FF2B5EF4-FFF2-40B4-BE49-F238E27FC236}">
                <a16:creationId xmlns:a16="http://schemas.microsoft.com/office/drawing/2014/main" id="{353260EA-2FBE-12A3-9021-17E1C8C926F4}"/>
              </a:ext>
            </a:extLst>
          </p:cNvPr>
          <p:cNvSpPr>
            <a:spLocks noGrp="1" noChangeArrowheads="1"/>
          </p:cNvSpPr>
          <p:nvPr>
            <p:ph type="body" idx="1"/>
          </p:nvPr>
        </p:nvSpPr>
        <p:spPr>
          <a:xfrm>
            <a:off x="1060450" y="1187450"/>
            <a:ext cx="7515225" cy="5278438"/>
          </a:xfrm>
        </p:spPr>
        <p:txBody>
          <a:bodyPr/>
          <a:lstStyle/>
          <a:p>
            <a:pPr eaLnBrk="1" hangingPunct="1">
              <a:lnSpc>
                <a:spcPct val="90000"/>
              </a:lnSpc>
            </a:pPr>
            <a:r>
              <a:rPr lang="en-US" altLang="zh-TW"/>
              <a:t>Policy 3: Toss-immediate</a:t>
            </a:r>
            <a:r>
              <a:rPr lang="en-US" altLang="zh-TW" b="0"/>
              <a:t> strategy </a:t>
            </a:r>
            <a:r>
              <a:rPr lang="en-US" altLang="zh-TW" b="0">
                <a:latin typeface="Helvetica" panose="020B0604020202020204" pitchFamily="34" charset="0"/>
              </a:rPr>
              <a:t>–</a:t>
            </a:r>
            <a:r>
              <a:rPr lang="en-US" altLang="zh-TW" b="0"/>
              <a:t> frees the space occupied by a block as soon as the final tuple of that block has been processed</a:t>
            </a:r>
            <a:r>
              <a:rPr lang="zh-CN" altLang="en-US" sz="1100" b="0"/>
              <a:t>（循环</a:t>
            </a:r>
            <a:r>
              <a:rPr lang="en-US" altLang="zh-CN" sz="1100" b="0"/>
              <a:t>-</a:t>
            </a:r>
            <a:r>
              <a:rPr lang="zh-CN" altLang="en-US" sz="1100" b="0"/>
              <a:t>外层）</a:t>
            </a:r>
            <a:endParaRPr lang="en-US" altLang="zh-TW" sz="1100" b="0"/>
          </a:p>
          <a:p>
            <a:pPr eaLnBrk="1" hangingPunct="1">
              <a:lnSpc>
                <a:spcPct val="90000"/>
              </a:lnSpc>
            </a:pPr>
            <a:r>
              <a:rPr lang="en-US" altLang="zh-TW"/>
              <a:t>Policy 4: Most recently used (MRU) strategy</a:t>
            </a:r>
            <a:r>
              <a:rPr lang="en-US" altLang="zh-TW" b="0"/>
              <a:t> </a:t>
            </a:r>
            <a:r>
              <a:rPr lang="en-US" altLang="zh-TW" b="0">
                <a:latin typeface="Helvetica" panose="020B0604020202020204" pitchFamily="34" charset="0"/>
              </a:rPr>
              <a:t>–</a:t>
            </a:r>
            <a:r>
              <a:rPr lang="en-US" altLang="zh-TW" b="0"/>
              <a:t>  </a:t>
            </a:r>
          </a:p>
          <a:p>
            <a:pPr lvl="1" eaLnBrk="1" hangingPunct="1">
              <a:lnSpc>
                <a:spcPct val="100000"/>
              </a:lnSpc>
            </a:pPr>
            <a:r>
              <a:rPr lang="en-US" altLang="zh-TW"/>
              <a:t>Pinned</a:t>
            </a:r>
            <a:r>
              <a:rPr lang="zh-CN" altLang="en-US" sz="1600"/>
              <a:t>（钉住）</a:t>
            </a:r>
            <a:r>
              <a:rPr lang="en-US" altLang="zh-TW"/>
              <a:t> block</a:t>
            </a:r>
            <a:r>
              <a:rPr lang="en-US" altLang="zh-TW" b="1"/>
              <a:t> </a:t>
            </a:r>
            <a:r>
              <a:rPr lang="en-US" altLang="zh-TW" b="1">
                <a:latin typeface="Helvetica" panose="020B0604020202020204" pitchFamily="34" charset="0"/>
              </a:rPr>
              <a:t>–</a:t>
            </a:r>
            <a:r>
              <a:rPr lang="en-US" altLang="zh-TW" b="1"/>
              <a:t> </a:t>
            </a:r>
            <a:r>
              <a:rPr lang="en-US" altLang="zh-TW"/>
              <a:t>memory block that is not allowed to be written back to disk</a:t>
            </a:r>
          </a:p>
          <a:p>
            <a:pPr lvl="1" eaLnBrk="1" hangingPunct="1">
              <a:lnSpc>
                <a:spcPct val="100000"/>
              </a:lnSpc>
            </a:pPr>
            <a:r>
              <a:rPr lang="en-US" altLang="zh-TW"/>
              <a:t>system must pin the block currently being processed.  </a:t>
            </a:r>
          </a:p>
          <a:p>
            <a:pPr lvl="1" eaLnBrk="1" hangingPunct="1">
              <a:lnSpc>
                <a:spcPct val="100000"/>
              </a:lnSpc>
            </a:pPr>
            <a:r>
              <a:rPr lang="en-US" altLang="zh-TW"/>
              <a:t>After the final tuple of that block has been processed, the block is unpinned</a:t>
            </a:r>
            <a:r>
              <a:rPr lang="zh-CN" altLang="en-US" sz="1600"/>
              <a:t>（解除钉住）</a:t>
            </a:r>
            <a:r>
              <a:rPr lang="en-US" altLang="zh-TW"/>
              <a:t>, and it becomes the most recently used block.</a:t>
            </a:r>
          </a:p>
          <a:p>
            <a:pPr eaLnBrk="1" hangingPunct="1">
              <a:lnSpc>
                <a:spcPct val="90000"/>
              </a:lnSpc>
            </a:pPr>
            <a:r>
              <a:rPr lang="en-US" altLang="zh-TW"/>
              <a:t>Other Policy :</a:t>
            </a:r>
            <a:r>
              <a:rPr lang="en-US" altLang="zh-TW" b="0"/>
              <a:t> Buffer manager can use statistical information regarding the probability that a request will reference a particular relation</a:t>
            </a:r>
          </a:p>
        </p:txBody>
      </p:sp>
      <p:sp>
        <p:nvSpPr>
          <p:cNvPr id="71685" name="Rectangle 16">
            <a:extLst>
              <a:ext uri="{FF2B5EF4-FFF2-40B4-BE49-F238E27FC236}">
                <a16:creationId xmlns:a16="http://schemas.microsoft.com/office/drawing/2014/main" id="{4C011F59-98A8-85BE-5B1D-3D56FDFDB635}"/>
              </a:ext>
            </a:extLst>
          </p:cNvPr>
          <p:cNvSpPr>
            <a:spLocks noChangeArrowheads="1"/>
          </p:cNvSpPr>
          <p:nvPr/>
        </p:nvSpPr>
        <p:spPr bwMode="auto">
          <a:xfrm>
            <a:off x="0" y="3292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1686" name="Text Box 18">
            <a:extLst>
              <a:ext uri="{FF2B5EF4-FFF2-40B4-BE49-F238E27FC236}">
                <a16:creationId xmlns:a16="http://schemas.microsoft.com/office/drawing/2014/main" id="{00363EAB-9E4D-2BCE-846E-4C63904D7751}"/>
              </a:ext>
            </a:extLst>
          </p:cNvPr>
          <p:cNvSpPr txBox="1">
            <a:spLocks noChangeArrowheads="1"/>
          </p:cNvSpPr>
          <p:nvPr/>
        </p:nvSpPr>
        <p:spPr bwMode="auto">
          <a:xfrm>
            <a:off x="6505575" y="1997075"/>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zh-TW" altLang="en-US" sz="1400" b="0">
                <a:solidFill>
                  <a:schemeClr val="hlink"/>
                </a:solidFill>
                <a:latin typeface="Tahoma" panose="020B0604030504040204" pitchFamily="34" charset="0"/>
              </a:rPr>
              <a:t>剛用者先出</a:t>
            </a:r>
          </a:p>
        </p:txBody>
      </p:sp>
      <p:sp>
        <p:nvSpPr>
          <p:cNvPr id="71687" name="Text Box 18">
            <a:extLst>
              <a:ext uri="{FF2B5EF4-FFF2-40B4-BE49-F238E27FC236}">
                <a16:creationId xmlns:a16="http://schemas.microsoft.com/office/drawing/2014/main" id="{D9FB140D-77EA-9FE9-4295-BB10CBFED71B}"/>
              </a:ext>
            </a:extLst>
          </p:cNvPr>
          <p:cNvSpPr txBox="1">
            <a:spLocks noChangeArrowheads="1"/>
          </p:cNvSpPr>
          <p:nvPr/>
        </p:nvSpPr>
        <p:spPr bwMode="auto">
          <a:xfrm>
            <a:off x="290513" y="1219200"/>
            <a:ext cx="901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zh-TW" altLang="en-US" sz="1400" b="0">
                <a:solidFill>
                  <a:schemeClr val="hlink"/>
                </a:solidFill>
                <a:latin typeface="Tahoma" panose="020B0604030504040204" pitchFamily="34" charset="0"/>
              </a:rPr>
              <a:t>立即丢弃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a:extLst>
              <a:ext uri="{FF2B5EF4-FFF2-40B4-BE49-F238E27FC236}">
                <a16:creationId xmlns:a16="http://schemas.microsoft.com/office/drawing/2014/main" id="{2CC4C651-D439-BA5B-AEA0-0BC3BA2C5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17" t="1575" r="7317" b="1312"/>
          <a:stretch>
            <a:fillRect/>
          </a:stretch>
        </p:blipFill>
        <p:spPr bwMode="auto">
          <a:xfrm>
            <a:off x="5373688" y="1530350"/>
            <a:ext cx="33401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19459" name="投影片編號版面配置區 3">
            <a:extLst>
              <a:ext uri="{FF2B5EF4-FFF2-40B4-BE49-F238E27FC236}">
                <a16:creationId xmlns:a16="http://schemas.microsoft.com/office/drawing/2014/main" id="{3614C27C-7D27-0382-ADB7-990696117A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BB97FD80-E47E-4908-B179-F74725E40317}" type="slidenum">
              <a:rPr kumimoji="0" lang="zh-TW" altLang="en-US" sz="1400" b="0"/>
              <a:pPr>
                <a:spcBef>
                  <a:spcPct val="0"/>
                </a:spcBef>
                <a:buClrTx/>
                <a:buSzTx/>
                <a:buFontTx/>
                <a:buNone/>
              </a:pPr>
              <a:t>3</a:t>
            </a:fld>
            <a:endParaRPr kumimoji="0" lang="en-US" altLang="zh-TW" sz="1400" b="0"/>
          </a:p>
        </p:txBody>
      </p:sp>
      <p:sp>
        <p:nvSpPr>
          <p:cNvPr id="19460" name="Rectangle 3">
            <a:extLst>
              <a:ext uri="{FF2B5EF4-FFF2-40B4-BE49-F238E27FC236}">
                <a16:creationId xmlns:a16="http://schemas.microsoft.com/office/drawing/2014/main" id="{ECA9437E-518C-78BA-E20D-BB72E0D1FD30}"/>
              </a:ext>
            </a:extLst>
          </p:cNvPr>
          <p:cNvSpPr>
            <a:spLocks noGrp="1" noChangeArrowheads="1"/>
          </p:cNvSpPr>
          <p:nvPr>
            <p:ph type="body" idx="1"/>
          </p:nvPr>
        </p:nvSpPr>
        <p:spPr>
          <a:xfrm>
            <a:off x="277813" y="1343025"/>
            <a:ext cx="8121650" cy="5029200"/>
          </a:xfrm>
        </p:spPr>
        <p:txBody>
          <a:bodyPr/>
          <a:lstStyle/>
          <a:p>
            <a:pPr eaLnBrk="1" hangingPunct="1">
              <a:lnSpc>
                <a:spcPct val="90000"/>
              </a:lnSpc>
            </a:pPr>
            <a:r>
              <a:rPr lang="en-US" altLang="zh-TW"/>
              <a:t>Primary storage</a:t>
            </a:r>
            <a:r>
              <a:rPr lang="en-US" altLang="zh-TW" b="0"/>
              <a:t>: </a:t>
            </a:r>
          </a:p>
          <a:p>
            <a:pPr lvl="1" eaLnBrk="1" hangingPunct="1">
              <a:lnSpc>
                <a:spcPct val="100000"/>
              </a:lnSpc>
            </a:pPr>
            <a:r>
              <a:rPr lang="en-US" altLang="zh-TW"/>
              <a:t>Fastest media but volatile</a:t>
            </a:r>
            <a:r>
              <a:rPr lang="zh-CN" altLang="en-US" sz="1200"/>
              <a:t>（易失）</a:t>
            </a:r>
            <a:r>
              <a:rPr lang="en-US" altLang="zh-TW" sz="1200"/>
              <a:t> </a:t>
            </a:r>
          </a:p>
          <a:p>
            <a:pPr lvl="1" eaLnBrk="1" hangingPunct="1">
              <a:lnSpc>
                <a:spcPct val="100000"/>
              </a:lnSpc>
            </a:pPr>
            <a:r>
              <a:rPr lang="en-US" altLang="zh-TW"/>
              <a:t>E.g. Cache, Main memory</a:t>
            </a:r>
            <a:r>
              <a:rPr lang="zh-TW" altLang="en-US" sz="1200"/>
              <a:t>（高速缓冲存储器和主存储器）</a:t>
            </a:r>
            <a:endParaRPr lang="en-US" altLang="zh-TW" sz="1200"/>
          </a:p>
          <a:p>
            <a:pPr eaLnBrk="1" hangingPunct="1">
              <a:lnSpc>
                <a:spcPct val="190000"/>
              </a:lnSpc>
            </a:pPr>
            <a:r>
              <a:rPr lang="en-US" altLang="zh-TW"/>
              <a:t>Secondary storage</a:t>
            </a:r>
            <a:r>
              <a:rPr lang="en-US" altLang="zh-TW" b="0"/>
              <a:t>:</a:t>
            </a:r>
            <a:r>
              <a:rPr lang="en-US" altLang="zh-TW"/>
              <a:t> </a:t>
            </a:r>
          </a:p>
          <a:p>
            <a:pPr lvl="1" eaLnBrk="1" hangingPunct="1">
              <a:lnSpc>
                <a:spcPct val="100000"/>
              </a:lnSpc>
            </a:pPr>
            <a:r>
              <a:rPr lang="en-US" altLang="zh-TW"/>
              <a:t>next level in hierarchy, on-line storage </a:t>
            </a:r>
          </a:p>
          <a:p>
            <a:pPr lvl="1" eaLnBrk="1" hangingPunct="1">
              <a:lnSpc>
                <a:spcPct val="100000"/>
              </a:lnSpc>
            </a:pPr>
            <a:r>
              <a:rPr lang="en-US" altLang="zh-TW"/>
              <a:t>non-volatile</a:t>
            </a:r>
            <a:r>
              <a:rPr lang="zh-CN" altLang="en-US" sz="1200"/>
              <a:t>（非易失）</a:t>
            </a:r>
            <a:r>
              <a:rPr lang="en-US" altLang="zh-TW"/>
              <a:t>, moderately fast access time</a:t>
            </a:r>
          </a:p>
          <a:p>
            <a:pPr lvl="1" eaLnBrk="1" hangingPunct="1">
              <a:lnSpc>
                <a:spcPct val="100000"/>
              </a:lnSpc>
            </a:pPr>
            <a:r>
              <a:rPr lang="en-US" altLang="zh-TW"/>
              <a:t>E.g. Flash memory, Magnetic disks</a:t>
            </a:r>
            <a:r>
              <a:rPr lang="zh-CN" altLang="en-US" sz="1200"/>
              <a:t>（闪存和磁盘）</a:t>
            </a:r>
            <a:endParaRPr lang="en-US" altLang="zh-TW" sz="1200"/>
          </a:p>
          <a:p>
            <a:pPr eaLnBrk="1" hangingPunct="1">
              <a:lnSpc>
                <a:spcPct val="190000"/>
              </a:lnSpc>
            </a:pPr>
            <a:r>
              <a:rPr lang="en-US" altLang="zh-TW"/>
              <a:t>Tertiary storage</a:t>
            </a:r>
            <a:r>
              <a:rPr lang="en-US" altLang="zh-TW" b="0"/>
              <a:t>:</a:t>
            </a:r>
            <a:r>
              <a:rPr lang="en-US" altLang="zh-TW"/>
              <a:t> </a:t>
            </a:r>
          </a:p>
          <a:p>
            <a:pPr lvl="1" eaLnBrk="1" hangingPunct="1">
              <a:lnSpc>
                <a:spcPct val="100000"/>
              </a:lnSpc>
            </a:pPr>
            <a:r>
              <a:rPr lang="en-US" altLang="zh-TW"/>
              <a:t>lowest level in hierarchy, </a:t>
            </a:r>
          </a:p>
          <a:p>
            <a:pPr lvl="1" eaLnBrk="1" hangingPunct="1">
              <a:lnSpc>
                <a:spcPct val="100000"/>
              </a:lnSpc>
            </a:pPr>
            <a:r>
              <a:rPr lang="en-US" altLang="zh-TW"/>
              <a:t>non-volatile, slow access time</a:t>
            </a:r>
          </a:p>
          <a:p>
            <a:pPr lvl="1" eaLnBrk="1" hangingPunct="1">
              <a:lnSpc>
                <a:spcPct val="100000"/>
              </a:lnSpc>
            </a:pPr>
            <a:r>
              <a:rPr lang="en-US" altLang="zh-TW"/>
              <a:t>also called </a:t>
            </a:r>
            <a:r>
              <a:rPr lang="en-US" altLang="zh-TW" b="1">
                <a:solidFill>
                  <a:schemeClr val="tx2"/>
                </a:solidFill>
              </a:rPr>
              <a:t>off-line storage</a:t>
            </a:r>
            <a:r>
              <a:rPr lang="en-US" altLang="zh-TW"/>
              <a:t> </a:t>
            </a:r>
          </a:p>
          <a:p>
            <a:pPr lvl="1" eaLnBrk="1" hangingPunct="1">
              <a:lnSpc>
                <a:spcPct val="100000"/>
              </a:lnSpc>
            </a:pPr>
            <a:r>
              <a:rPr lang="en-US" altLang="zh-TW"/>
              <a:t>E.g. Optical storage,  Magnetic tape</a:t>
            </a:r>
            <a:r>
              <a:rPr lang="zh-CN" altLang="en-US" sz="1200"/>
              <a:t>（光盘和磁带）</a:t>
            </a:r>
            <a:endParaRPr lang="en-US" altLang="zh-TW" sz="1200"/>
          </a:p>
        </p:txBody>
      </p:sp>
      <p:sp>
        <p:nvSpPr>
          <p:cNvPr id="19461" name="Rectangle 7">
            <a:extLst>
              <a:ext uri="{FF2B5EF4-FFF2-40B4-BE49-F238E27FC236}">
                <a16:creationId xmlns:a16="http://schemas.microsoft.com/office/drawing/2014/main" id="{F089F129-9932-FF17-E537-DBB6C8EF87F3}"/>
              </a:ext>
            </a:extLst>
          </p:cNvPr>
          <p:cNvSpPr>
            <a:spLocks noChangeArrowheads="1"/>
          </p:cNvSpPr>
          <p:nvPr/>
        </p:nvSpPr>
        <p:spPr bwMode="auto">
          <a:xfrm>
            <a:off x="950913" y="457200"/>
            <a:ext cx="7842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3600">
                <a:solidFill>
                  <a:schemeClr val="tx2"/>
                </a:solidFill>
              </a:rPr>
              <a:t>11.1 Physical Storage Media: Overview</a:t>
            </a:r>
            <a:endParaRPr lang="zh-TW" altLang="en-US" sz="3600">
              <a:solidFill>
                <a:schemeClr val="tx2"/>
              </a:solidFill>
            </a:endParaRPr>
          </a:p>
        </p:txBody>
      </p:sp>
      <p:sp>
        <p:nvSpPr>
          <p:cNvPr id="19462" name="Rectangle 8">
            <a:extLst>
              <a:ext uri="{FF2B5EF4-FFF2-40B4-BE49-F238E27FC236}">
                <a16:creationId xmlns:a16="http://schemas.microsoft.com/office/drawing/2014/main" id="{1EF3F702-DE42-3C8D-CB78-F432C26460B1}"/>
              </a:ext>
            </a:extLst>
          </p:cNvPr>
          <p:cNvSpPr>
            <a:spLocks noChangeArrowheads="1"/>
          </p:cNvSpPr>
          <p:nvPr/>
        </p:nvSpPr>
        <p:spPr bwMode="auto">
          <a:xfrm>
            <a:off x="5984875" y="5856288"/>
            <a:ext cx="203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b="0"/>
              <a:t>Storage Hierarchy</a:t>
            </a:r>
            <a:endParaRPr lang="zh-TW" altLang="en-US" b="0"/>
          </a:p>
        </p:txBody>
      </p:sp>
      <p:sp>
        <p:nvSpPr>
          <p:cNvPr id="19463" name="Line 10">
            <a:extLst>
              <a:ext uri="{FF2B5EF4-FFF2-40B4-BE49-F238E27FC236}">
                <a16:creationId xmlns:a16="http://schemas.microsoft.com/office/drawing/2014/main" id="{0247659E-F5F7-D98F-DAA7-9B280E658BEC}"/>
              </a:ext>
            </a:extLst>
          </p:cNvPr>
          <p:cNvSpPr>
            <a:spLocks noChangeShapeType="1"/>
          </p:cNvSpPr>
          <p:nvPr/>
        </p:nvSpPr>
        <p:spPr bwMode="auto">
          <a:xfrm flipV="1">
            <a:off x="5237163" y="2938463"/>
            <a:ext cx="3684587" cy="12700"/>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64" name="Line 11">
            <a:extLst>
              <a:ext uri="{FF2B5EF4-FFF2-40B4-BE49-F238E27FC236}">
                <a16:creationId xmlns:a16="http://schemas.microsoft.com/office/drawing/2014/main" id="{13BE4570-E2DB-06D4-C52E-9ADAFAFE6EBB}"/>
              </a:ext>
            </a:extLst>
          </p:cNvPr>
          <p:cNvSpPr>
            <a:spLocks noChangeShapeType="1"/>
          </p:cNvSpPr>
          <p:nvPr/>
        </p:nvSpPr>
        <p:spPr bwMode="auto">
          <a:xfrm>
            <a:off x="5121275" y="4454525"/>
            <a:ext cx="3787775" cy="1588"/>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編號版面配置區 3">
            <a:extLst>
              <a:ext uri="{FF2B5EF4-FFF2-40B4-BE49-F238E27FC236}">
                <a16:creationId xmlns:a16="http://schemas.microsoft.com/office/drawing/2014/main" id="{20EE778D-80A0-53ED-E07D-027E7ED766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6A378FE7-4A60-42F2-8734-4F59FA45298A}" type="slidenum">
              <a:rPr kumimoji="0" lang="zh-TW" altLang="en-US" sz="1400" b="0"/>
              <a:pPr>
                <a:spcBef>
                  <a:spcPct val="0"/>
                </a:spcBef>
                <a:buClrTx/>
                <a:buSzTx/>
                <a:buFontTx/>
                <a:buNone/>
              </a:pPr>
              <a:t>30</a:t>
            </a:fld>
            <a:endParaRPr kumimoji="0" lang="en-US" altLang="zh-TW" sz="1400" b="0"/>
          </a:p>
        </p:txBody>
      </p:sp>
      <p:sp>
        <p:nvSpPr>
          <p:cNvPr id="73731" name="Rectangle 2">
            <a:extLst>
              <a:ext uri="{FF2B5EF4-FFF2-40B4-BE49-F238E27FC236}">
                <a16:creationId xmlns:a16="http://schemas.microsoft.com/office/drawing/2014/main" id="{7F989BB6-12D1-3EFC-B661-0B80DB74B392}"/>
              </a:ext>
            </a:extLst>
          </p:cNvPr>
          <p:cNvSpPr>
            <a:spLocks noGrp="1" noChangeArrowheads="1"/>
          </p:cNvSpPr>
          <p:nvPr>
            <p:ph type="title"/>
          </p:nvPr>
        </p:nvSpPr>
        <p:spPr/>
        <p:txBody>
          <a:bodyPr/>
          <a:lstStyle/>
          <a:p>
            <a:pPr eaLnBrk="1" hangingPunct="1"/>
            <a:r>
              <a:rPr lang="en-US" altLang="zh-TW"/>
              <a:t>11.6 File Organization</a:t>
            </a:r>
          </a:p>
        </p:txBody>
      </p:sp>
      <p:sp>
        <p:nvSpPr>
          <p:cNvPr id="73732" name="Rectangle 3">
            <a:extLst>
              <a:ext uri="{FF2B5EF4-FFF2-40B4-BE49-F238E27FC236}">
                <a16:creationId xmlns:a16="http://schemas.microsoft.com/office/drawing/2014/main" id="{F1291208-7782-823D-86DA-46DEB894913D}"/>
              </a:ext>
            </a:extLst>
          </p:cNvPr>
          <p:cNvSpPr>
            <a:spLocks noGrp="1" noChangeArrowheads="1"/>
          </p:cNvSpPr>
          <p:nvPr>
            <p:ph type="body" idx="1"/>
          </p:nvPr>
        </p:nvSpPr>
        <p:spPr>
          <a:xfrm>
            <a:off x="609600" y="1350963"/>
            <a:ext cx="7677150" cy="5029200"/>
          </a:xfrm>
        </p:spPr>
        <p:txBody>
          <a:bodyPr/>
          <a:lstStyle/>
          <a:p>
            <a:pPr eaLnBrk="1" hangingPunct="1">
              <a:lnSpc>
                <a:spcPct val="110000"/>
              </a:lnSpc>
            </a:pPr>
            <a:r>
              <a:rPr lang="en-US" altLang="zh-TW"/>
              <a:t>The database is stored as a collection of </a:t>
            </a:r>
            <a:r>
              <a:rPr lang="en-US" altLang="zh-TW" i="1"/>
              <a:t>files</a:t>
            </a:r>
            <a:r>
              <a:rPr lang="en-US" altLang="zh-TW"/>
              <a:t>.  </a:t>
            </a:r>
          </a:p>
          <a:p>
            <a:pPr lvl="1" eaLnBrk="1" hangingPunct="1">
              <a:lnSpc>
                <a:spcPct val="90000"/>
              </a:lnSpc>
            </a:pPr>
            <a:r>
              <a:rPr lang="en-US" altLang="zh-TW"/>
              <a:t>Each file is a sequence</a:t>
            </a:r>
            <a:r>
              <a:rPr lang="zh-CN" altLang="en-US" sz="1200"/>
              <a:t>（序列）</a:t>
            </a:r>
            <a:r>
              <a:rPr lang="en-US" altLang="zh-TW" sz="1200"/>
              <a:t> </a:t>
            </a:r>
            <a:r>
              <a:rPr lang="en-US" altLang="zh-TW"/>
              <a:t>of </a:t>
            </a:r>
            <a:r>
              <a:rPr lang="en-US" altLang="zh-TW" i="1"/>
              <a:t>records.  </a:t>
            </a:r>
          </a:p>
          <a:p>
            <a:pPr lvl="1" eaLnBrk="1" hangingPunct="1">
              <a:lnSpc>
                <a:spcPct val="90000"/>
              </a:lnSpc>
            </a:pPr>
            <a:r>
              <a:rPr lang="en-US" altLang="zh-TW"/>
              <a:t>A record is a sequence of fields.</a:t>
            </a:r>
          </a:p>
          <a:p>
            <a:pPr lvl="1" eaLnBrk="1" hangingPunct="1">
              <a:lnSpc>
                <a:spcPct val="90000"/>
              </a:lnSpc>
            </a:pPr>
            <a:endParaRPr lang="en-US" altLang="zh-TW"/>
          </a:p>
          <a:p>
            <a:pPr eaLnBrk="1" hangingPunct="1">
              <a:lnSpc>
                <a:spcPct val="90000"/>
              </a:lnSpc>
            </a:pPr>
            <a:r>
              <a:rPr lang="en-US" altLang="zh-TW"/>
              <a:t>File Organization</a:t>
            </a:r>
          </a:p>
          <a:p>
            <a:pPr lvl="1" eaLnBrk="1" hangingPunct="1">
              <a:lnSpc>
                <a:spcPct val="90000"/>
              </a:lnSpc>
            </a:pPr>
            <a:r>
              <a:rPr lang="en-US" altLang="zh-TW"/>
              <a:t>How to organize the relations (records) and store in a disk?</a:t>
            </a:r>
          </a:p>
          <a:p>
            <a:pPr lvl="1" eaLnBrk="1" hangingPunct="1">
              <a:lnSpc>
                <a:spcPct val="90000"/>
              </a:lnSpc>
            </a:pPr>
            <a:r>
              <a:rPr lang="en-US" altLang="zh-TW"/>
              <a:t>The ways of representing </a:t>
            </a:r>
            <a:r>
              <a:rPr lang="en-US" altLang="zh-TW">
                <a:solidFill>
                  <a:srgbClr val="FF0000"/>
                </a:solidFill>
              </a:rPr>
              <a:t>logical data model </a:t>
            </a:r>
            <a:r>
              <a:rPr lang="en-US" altLang="zh-TW"/>
              <a:t>(tables) by using files (in disk)</a:t>
            </a:r>
          </a:p>
          <a:p>
            <a:pPr eaLnBrk="1" hangingPunct="1">
              <a:lnSpc>
                <a:spcPct val="90000"/>
              </a:lnSpc>
            </a:pPr>
            <a:endParaRPr lang="en-US" altLang="zh-TW"/>
          </a:p>
        </p:txBody>
      </p:sp>
      <p:pic>
        <p:nvPicPr>
          <p:cNvPr id="73733" name="Picture 6">
            <a:extLst>
              <a:ext uri="{FF2B5EF4-FFF2-40B4-BE49-F238E27FC236}">
                <a16:creationId xmlns:a16="http://schemas.microsoft.com/office/drawing/2014/main" id="{0B6626C6-B45D-75DB-9A77-62359649F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34" t="1505" r="2934" b="2107"/>
          <a:stretch>
            <a:fillRect/>
          </a:stretch>
        </p:blipFill>
        <p:spPr bwMode="auto">
          <a:xfrm>
            <a:off x="5462588" y="4646613"/>
            <a:ext cx="327183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pic>
        <p:nvPicPr>
          <p:cNvPr id="73734" name="Picture 7">
            <a:extLst>
              <a:ext uri="{FF2B5EF4-FFF2-40B4-BE49-F238E27FC236}">
                <a16:creationId xmlns:a16="http://schemas.microsoft.com/office/drawing/2014/main" id="{B2A40C46-00E8-67FA-E852-FFCCD13A5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934" t="1505" r="2934" b="2107"/>
          <a:stretch>
            <a:fillRect/>
          </a:stretch>
        </p:blipFill>
        <p:spPr bwMode="auto">
          <a:xfrm>
            <a:off x="277813" y="4319588"/>
            <a:ext cx="383381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73735" name="Rectangle 8">
            <a:extLst>
              <a:ext uri="{FF2B5EF4-FFF2-40B4-BE49-F238E27FC236}">
                <a16:creationId xmlns:a16="http://schemas.microsoft.com/office/drawing/2014/main" id="{C16F00BD-2CB3-C71D-AA80-8F2F35D4D11D}"/>
              </a:ext>
            </a:extLst>
          </p:cNvPr>
          <p:cNvSpPr>
            <a:spLocks noChangeArrowheads="1"/>
          </p:cNvSpPr>
          <p:nvPr/>
        </p:nvSpPr>
        <p:spPr bwMode="auto">
          <a:xfrm>
            <a:off x="244475" y="4349750"/>
            <a:ext cx="1019175" cy="19065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3736" name="Rectangle 10">
            <a:extLst>
              <a:ext uri="{FF2B5EF4-FFF2-40B4-BE49-F238E27FC236}">
                <a16:creationId xmlns:a16="http://schemas.microsoft.com/office/drawing/2014/main" id="{824618A7-7952-C720-1687-9C447EBC51A5}"/>
              </a:ext>
            </a:extLst>
          </p:cNvPr>
          <p:cNvSpPr>
            <a:spLocks noChangeArrowheads="1"/>
          </p:cNvSpPr>
          <p:nvPr/>
        </p:nvSpPr>
        <p:spPr bwMode="auto">
          <a:xfrm>
            <a:off x="5011738" y="4076700"/>
            <a:ext cx="3802062" cy="217963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3737" name="Rectangle 12">
            <a:extLst>
              <a:ext uri="{FF2B5EF4-FFF2-40B4-BE49-F238E27FC236}">
                <a16:creationId xmlns:a16="http://schemas.microsoft.com/office/drawing/2014/main" id="{700E50FA-B364-6A02-CBD8-BC40A525AE38}"/>
              </a:ext>
            </a:extLst>
          </p:cNvPr>
          <p:cNvSpPr>
            <a:spLocks noChangeArrowheads="1"/>
          </p:cNvSpPr>
          <p:nvPr/>
        </p:nvSpPr>
        <p:spPr bwMode="auto">
          <a:xfrm>
            <a:off x="2262188" y="4013200"/>
            <a:ext cx="719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a:t>table</a:t>
            </a:r>
            <a:endParaRPr lang="zh-TW" altLang="en-US"/>
          </a:p>
        </p:txBody>
      </p:sp>
      <p:sp>
        <p:nvSpPr>
          <p:cNvPr id="73738" name="AutoShape 13">
            <a:extLst>
              <a:ext uri="{FF2B5EF4-FFF2-40B4-BE49-F238E27FC236}">
                <a16:creationId xmlns:a16="http://schemas.microsoft.com/office/drawing/2014/main" id="{130CA8B5-E062-FFFE-C753-CFED0F208636}"/>
              </a:ext>
            </a:extLst>
          </p:cNvPr>
          <p:cNvSpPr>
            <a:spLocks noChangeArrowheads="1"/>
          </p:cNvSpPr>
          <p:nvPr/>
        </p:nvSpPr>
        <p:spPr bwMode="auto">
          <a:xfrm>
            <a:off x="4241800" y="5041900"/>
            <a:ext cx="534988" cy="614363"/>
          </a:xfrm>
          <a:prstGeom prst="rightArrow">
            <a:avLst>
              <a:gd name="adj1" fmla="val 50000"/>
              <a:gd name="adj2" fmla="val 25000"/>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3739" name="Rectangle 14">
            <a:extLst>
              <a:ext uri="{FF2B5EF4-FFF2-40B4-BE49-F238E27FC236}">
                <a16:creationId xmlns:a16="http://schemas.microsoft.com/office/drawing/2014/main" id="{B11F8EF0-B2D9-A80A-6BC2-C52AFD8E5D08}"/>
              </a:ext>
            </a:extLst>
          </p:cNvPr>
          <p:cNvSpPr>
            <a:spLocks noChangeArrowheads="1"/>
          </p:cNvSpPr>
          <p:nvPr/>
        </p:nvSpPr>
        <p:spPr bwMode="auto">
          <a:xfrm>
            <a:off x="7564438" y="3711575"/>
            <a:ext cx="1249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a:t>Disk File</a:t>
            </a:r>
            <a:endParaRPr lang="zh-TW"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編號版面配置區 3">
            <a:extLst>
              <a:ext uri="{FF2B5EF4-FFF2-40B4-BE49-F238E27FC236}">
                <a16:creationId xmlns:a16="http://schemas.microsoft.com/office/drawing/2014/main" id="{9C08FF38-A793-30C5-67DA-0C81725103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A39C8727-83A6-452C-AF68-8A62728333AC}" type="slidenum">
              <a:rPr kumimoji="0" lang="zh-TW" altLang="en-US" sz="1400" b="0"/>
              <a:pPr>
                <a:spcBef>
                  <a:spcPct val="0"/>
                </a:spcBef>
                <a:buClrTx/>
                <a:buSzTx/>
                <a:buFontTx/>
                <a:buNone/>
              </a:pPr>
              <a:t>31</a:t>
            </a:fld>
            <a:endParaRPr kumimoji="0" lang="en-US" altLang="zh-TW" sz="1400" b="0"/>
          </a:p>
        </p:txBody>
      </p:sp>
      <p:sp>
        <p:nvSpPr>
          <p:cNvPr id="75779" name="Rectangle 3">
            <a:extLst>
              <a:ext uri="{FF2B5EF4-FFF2-40B4-BE49-F238E27FC236}">
                <a16:creationId xmlns:a16="http://schemas.microsoft.com/office/drawing/2014/main" id="{E62EFE02-EDD4-B62A-7004-11117D877258}"/>
              </a:ext>
            </a:extLst>
          </p:cNvPr>
          <p:cNvSpPr>
            <a:spLocks noGrp="1" noChangeArrowheads="1"/>
          </p:cNvSpPr>
          <p:nvPr>
            <p:ph type="body" idx="1"/>
          </p:nvPr>
        </p:nvSpPr>
        <p:spPr>
          <a:xfrm>
            <a:off x="774700" y="1404938"/>
            <a:ext cx="7924800" cy="4767262"/>
          </a:xfrm>
        </p:spPr>
        <p:txBody>
          <a:bodyPr/>
          <a:lstStyle/>
          <a:p>
            <a:pPr eaLnBrk="1" hangingPunct="1">
              <a:lnSpc>
                <a:spcPct val="90000"/>
              </a:lnSpc>
            </a:pPr>
            <a:r>
              <a:rPr lang="en-US" altLang="zh-TW"/>
              <a:t>The Approach:</a:t>
            </a:r>
          </a:p>
          <a:p>
            <a:pPr lvl="1" eaLnBrk="1" hangingPunct="1">
              <a:lnSpc>
                <a:spcPct val="90000"/>
              </a:lnSpc>
            </a:pPr>
            <a:r>
              <a:rPr lang="en-US" altLang="zh-TW"/>
              <a:t>Assume record size is fixed</a:t>
            </a:r>
          </a:p>
          <a:p>
            <a:pPr lvl="1" eaLnBrk="1" hangingPunct="1">
              <a:lnSpc>
                <a:spcPct val="90000"/>
              </a:lnSpc>
            </a:pPr>
            <a:r>
              <a:rPr lang="en-US" altLang="zh-TW" u="sng"/>
              <a:t>Each file</a:t>
            </a:r>
            <a:r>
              <a:rPr lang="en-US" altLang="zh-TW"/>
              <a:t> has records of </a:t>
            </a:r>
            <a:r>
              <a:rPr lang="en-US" altLang="zh-TW" i="1" u="sng"/>
              <a:t>one</a:t>
            </a:r>
            <a:r>
              <a:rPr lang="en-US" altLang="zh-TW" u="sng"/>
              <a:t> particular type only</a:t>
            </a:r>
            <a:r>
              <a:rPr lang="en-US" altLang="zh-TW"/>
              <a:t> </a:t>
            </a:r>
          </a:p>
          <a:p>
            <a:pPr lvl="1" eaLnBrk="1" hangingPunct="1">
              <a:lnSpc>
                <a:spcPct val="90000"/>
              </a:lnSpc>
            </a:pPr>
            <a:r>
              <a:rPr lang="en-US" altLang="zh-TW"/>
              <a:t>Different files are used for different relations</a:t>
            </a:r>
          </a:p>
          <a:p>
            <a:pPr lvl="1" eaLnBrk="1" hangingPunct="1">
              <a:lnSpc>
                <a:spcPct val="90000"/>
              </a:lnSpc>
            </a:pPr>
            <a:r>
              <a:rPr lang="en-US" altLang="zh-TW"/>
              <a:t>This case is easiest to implement</a:t>
            </a:r>
          </a:p>
        </p:txBody>
      </p:sp>
      <p:pic>
        <p:nvPicPr>
          <p:cNvPr id="75780" name="Picture 4">
            <a:extLst>
              <a:ext uri="{FF2B5EF4-FFF2-40B4-BE49-F238E27FC236}">
                <a16:creationId xmlns:a16="http://schemas.microsoft.com/office/drawing/2014/main" id="{C89B6861-C73D-83AB-B496-23DE8103F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34" t="1505" r="2934" b="2107"/>
          <a:stretch>
            <a:fillRect/>
          </a:stretch>
        </p:blipFill>
        <p:spPr bwMode="auto">
          <a:xfrm>
            <a:off x="2725738" y="3697288"/>
            <a:ext cx="48228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75781" name="Rectangle 6">
            <a:extLst>
              <a:ext uri="{FF2B5EF4-FFF2-40B4-BE49-F238E27FC236}">
                <a16:creationId xmlns:a16="http://schemas.microsoft.com/office/drawing/2014/main" id="{52D5651C-69D3-0440-93DE-B830517AE297}"/>
              </a:ext>
            </a:extLst>
          </p:cNvPr>
          <p:cNvSpPr>
            <a:spLocks noGrp="1" noChangeArrowheads="1"/>
          </p:cNvSpPr>
          <p:nvPr>
            <p:ph type="title"/>
          </p:nvPr>
        </p:nvSpPr>
        <p:spPr>
          <a:noFill/>
        </p:spPr>
        <p:txBody>
          <a:bodyPr/>
          <a:lstStyle/>
          <a:p>
            <a:pPr eaLnBrk="1" hangingPunct="1"/>
            <a:r>
              <a:rPr lang="en-US" altLang="zh-TW"/>
              <a:t>11.6.1 Fixed-Length Records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編號版面配置區 3">
            <a:extLst>
              <a:ext uri="{FF2B5EF4-FFF2-40B4-BE49-F238E27FC236}">
                <a16:creationId xmlns:a16="http://schemas.microsoft.com/office/drawing/2014/main" id="{41478667-9CE1-2866-3C44-0657293CC5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4A6559D8-C12D-47F8-B8DC-D37D2096DA77}" type="slidenum">
              <a:rPr kumimoji="0" lang="zh-TW" altLang="en-US" sz="1400" b="0"/>
              <a:pPr>
                <a:spcBef>
                  <a:spcPct val="0"/>
                </a:spcBef>
                <a:buClrTx/>
                <a:buSzTx/>
                <a:buFontTx/>
                <a:buNone/>
              </a:pPr>
              <a:t>32</a:t>
            </a:fld>
            <a:endParaRPr kumimoji="0" lang="en-US" altLang="zh-TW" sz="1400" b="0"/>
          </a:p>
        </p:txBody>
      </p:sp>
      <p:sp>
        <p:nvSpPr>
          <p:cNvPr id="77827" name="Rectangle 2">
            <a:extLst>
              <a:ext uri="{FF2B5EF4-FFF2-40B4-BE49-F238E27FC236}">
                <a16:creationId xmlns:a16="http://schemas.microsoft.com/office/drawing/2014/main" id="{99D0F4E8-A078-B1D2-E432-B381E8545BE3}"/>
              </a:ext>
            </a:extLst>
          </p:cNvPr>
          <p:cNvSpPr>
            <a:spLocks noGrp="1" noChangeArrowheads="1"/>
          </p:cNvSpPr>
          <p:nvPr>
            <p:ph type="title"/>
          </p:nvPr>
        </p:nvSpPr>
        <p:spPr/>
        <p:txBody>
          <a:bodyPr/>
          <a:lstStyle/>
          <a:p>
            <a:pPr eaLnBrk="1" hangingPunct="1"/>
            <a:r>
              <a:rPr lang="en-US" altLang="zh-TW"/>
              <a:t>Fixed-Length Records </a:t>
            </a:r>
            <a:r>
              <a:rPr lang="en-US" altLang="zh-TW" sz="2000" b="0"/>
              <a:t>(cont.)</a:t>
            </a:r>
          </a:p>
        </p:txBody>
      </p:sp>
      <p:sp>
        <p:nvSpPr>
          <p:cNvPr id="77828" name="Rectangle 3">
            <a:extLst>
              <a:ext uri="{FF2B5EF4-FFF2-40B4-BE49-F238E27FC236}">
                <a16:creationId xmlns:a16="http://schemas.microsoft.com/office/drawing/2014/main" id="{55CC10B6-6D41-C320-ABCA-A40712BA91A8}"/>
              </a:ext>
            </a:extLst>
          </p:cNvPr>
          <p:cNvSpPr>
            <a:spLocks noGrp="1" noChangeArrowheads="1"/>
          </p:cNvSpPr>
          <p:nvPr>
            <p:ph type="body" idx="1"/>
          </p:nvPr>
        </p:nvSpPr>
        <p:spPr>
          <a:xfrm>
            <a:off x="425450" y="1397000"/>
            <a:ext cx="8070850" cy="4876800"/>
          </a:xfrm>
        </p:spPr>
        <p:txBody>
          <a:bodyPr/>
          <a:lstStyle/>
          <a:p>
            <a:pPr marL="381000" indent="-381000" eaLnBrk="1" hangingPunct="1"/>
            <a:r>
              <a:rPr lang="en-US" altLang="zh-TW"/>
              <a:t>Simple approach:</a:t>
            </a:r>
          </a:p>
          <a:p>
            <a:pPr marL="838200" lvl="1" indent="-381000" eaLnBrk="1" hangingPunct="1"/>
            <a:r>
              <a:rPr lang="en-US" altLang="zh-TW"/>
              <a:t>Store record </a:t>
            </a:r>
            <a:r>
              <a:rPr lang="en-US" altLang="zh-TW" i="1"/>
              <a:t>i</a:t>
            </a:r>
            <a:r>
              <a:rPr lang="en-US" altLang="zh-TW"/>
              <a:t> starting from byte </a:t>
            </a:r>
            <a:r>
              <a:rPr lang="en-US" altLang="zh-TW" i="1">
                <a:sym typeface="Greek Symbols" pitchFamily="18" charset="2"/>
              </a:rPr>
              <a:t>n </a:t>
            </a:r>
            <a:r>
              <a:rPr lang="en-US" altLang="zh-TW" i="1">
                <a:sym typeface="Symbol" panose="05050102010706020507" pitchFamily="18" charset="2"/>
              </a:rPr>
              <a:t> (i </a:t>
            </a:r>
            <a:r>
              <a:rPr lang="en-US" altLang="zh-TW" i="1">
                <a:latin typeface="Helvetica" panose="020B0604020202020204" pitchFamily="34" charset="0"/>
                <a:sym typeface="Symbol" panose="05050102010706020507" pitchFamily="18" charset="2"/>
              </a:rPr>
              <a:t>–</a:t>
            </a:r>
            <a:r>
              <a:rPr lang="en-US" altLang="zh-TW" i="1">
                <a:sym typeface="Symbol" panose="05050102010706020507" pitchFamily="18" charset="2"/>
              </a:rPr>
              <a:t> </a:t>
            </a:r>
            <a:r>
              <a:rPr lang="en-US" altLang="zh-TW">
                <a:sym typeface="Symbol" panose="05050102010706020507" pitchFamily="18" charset="2"/>
              </a:rPr>
              <a:t>1), where </a:t>
            </a:r>
            <a:r>
              <a:rPr lang="en-US" altLang="zh-TW" i="1">
                <a:sym typeface="Symbol" panose="05050102010706020507" pitchFamily="18" charset="2"/>
              </a:rPr>
              <a:t>n </a:t>
            </a:r>
            <a:r>
              <a:rPr lang="en-US" altLang="zh-TW">
                <a:sym typeface="Symbol" panose="05050102010706020507" pitchFamily="18" charset="2"/>
              </a:rPr>
              <a:t>is the size of each record.</a:t>
            </a:r>
            <a:r>
              <a:rPr lang="zh-CN" altLang="en-US" sz="1200">
                <a:sym typeface="Symbol" panose="05050102010706020507" pitchFamily="18" charset="2"/>
              </a:rPr>
              <a:t>（定位）</a:t>
            </a:r>
            <a:endParaRPr lang="en-US" altLang="zh-TW" sz="1200">
              <a:sym typeface="Symbol" panose="05050102010706020507" pitchFamily="18" charset="2"/>
            </a:endParaRPr>
          </a:p>
          <a:p>
            <a:pPr marL="838200" lvl="1" indent="-381000" eaLnBrk="1" hangingPunct="1"/>
            <a:r>
              <a:rPr lang="en-US" altLang="zh-TW">
                <a:sym typeface="Symbol" panose="05050102010706020507" pitchFamily="18" charset="2"/>
              </a:rPr>
              <a:t>Record access is simple but records may cross blocks</a:t>
            </a:r>
          </a:p>
          <a:p>
            <a:pPr marL="1295400" lvl="2" indent="-381000" eaLnBrk="1" hangingPunct="1"/>
            <a:r>
              <a:rPr lang="en-US" altLang="zh-TW">
                <a:sym typeface="Symbol" panose="05050102010706020507" pitchFamily="18" charset="2"/>
              </a:rPr>
              <a:t>Modification: do not allow records to cross block boundaries</a:t>
            </a:r>
            <a:r>
              <a:rPr lang="zh-CN" altLang="en-US" sz="1200">
                <a:sym typeface="Symbol" panose="05050102010706020507" pitchFamily="18" charset="2"/>
              </a:rPr>
              <a:t>（不允许跨内部分存储记录）</a:t>
            </a:r>
            <a:endParaRPr lang="en-US" altLang="zh-TW" sz="1200">
              <a:sym typeface="Symbol" panose="05050102010706020507" pitchFamily="18" charset="2"/>
            </a:endParaRPr>
          </a:p>
          <a:p>
            <a:pPr marL="381000" indent="-381000" eaLnBrk="1" hangingPunct="1"/>
            <a:r>
              <a:rPr lang="en-US" altLang="zh-TW"/>
              <a:t>Deletion of record </a:t>
            </a:r>
            <a:r>
              <a:rPr lang="en-US" altLang="zh-TW" i="1"/>
              <a:t>i </a:t>
            </a:r>
            <a:br>
              <a:rPr lang="en-US" altLang="zh-TW" i="1"/>
            </a:br>
            <a:r>
              <a:rPr lang="en-US" altLang="zh-TW" i="1"/>
              <a:t>- </a:t>
            </a:r>
            <a:r>
              <a:rPr lang="en-US" altLang="zh-TW"/>
              <a:t>Alternatives Methods:</a:t>
            </a:r>
            <a:r>
              <a:rPr lang="en-US" altLang="zh-TW" i="1"/>
              <a:t> </a:t>
            </a:r>
            <a:r>
              <a:rPr lang="en-US" altLang="zh-TW" sz="1800" b="0"/>
              <a:t>(see next pages)</a:t>
            </a:r>
          </a:p>
          <a:p>
            <a:pPr marL="838200" lvl="1" indent="-381000" eaLnBrk="1" hangingPunct="1">
              <a:buClr>
                <a:schemeClr val="hlink"/>
              </a:buClr>
              <a:buSzTx/>
              <a:buFont typeface="Wingdings" panose="05000000000000000000" pitchFamily="2" charset="2"/>
              <a:buAutoNum type="arabicParenR"/>
            </a:pPr>
            <a:r>
              <a:rPr lang="en-US" altLang="zh-TW" b="1"/>
              <a:t>Move All</a:t>
            </a:r>
            <a:r>
              <a:rPr lang="en-US" altLang="zh-TW"/>
              <a:t>: move records </a:t>
            </a:r>
            <a:r>
              <a:rPr lang="en-US" altLang="zh-TW" i="1"/>
              <a:t>i</a:t>
            </a:r>
            <a:r>
              <a:rPr lang="en-US" altLang="zh-TW"/>
              <a:t> + 1, . . ., </a:t>
            </a:r>
            <a:r>
              <a:rPr lang="en-US" altLang="zh-TW" i="1"/>
              <a:t>n</a:t>
            </a:r>
            <a:r>
              <a:rPr lang="en-US" altLang="zh-TW"/>
              <a:t> </a:t>
            </a:r>
            <a:br>
              <a:rPr lang="en-US" altLang="zh-TW"/>
            </a:br>
            <a:r>
              <a:rPr lang="en-US" altLang="zh-TW"/>
              <a:t>to </a:t>
            </a:r>
            <a:r>
              <a:rPr lang="en-US" altLang="zh-TW" i="1"/>
              <a:t>i, . . . , n </a:t>
            </a:r>
            <a:r>
              <a:rPr lang="en-US" altLang="zh-TW" i="1">
                <a:latin typeface="Helvetica" panose="020B0604020202020204" pitchFamily="34" charset="0"/>
                <a:sym typeface="Symbol" panose="05050102010706020507" pitchFamily="18" charset="2"/>
              </a:rPr>
              <a:t>–</a:t>
            </a:r>
            <a:r>
              <a:rPr lang="en-US" altLang="zh-TW" i="1">
                <a:sym typeface="Symbol" panose="05050102010706020507" pitchFamily="18" charset="2"/>
              </a:rPr>
              <a:t> </a:t>
            </a:r>
            <a:r>
              <a:rPr lang="en-US" altLang="zh-TW">
                <a:sym typeface="Symbol" panose="05050102010706020507" pitchFamily="18" charset="2"/>
              </a:rPr>
              <a:t>1</a:t>
            </a:r>
          </a:p>
          <a:p>
            <a:pPr marL="838200" lvl="1" indent="-381000" eaLnBrk="1" hangingPunct="1">
              <a:buClr>
                <a:schemeClr val="hlink"/>
              </a:buClr>
              <a:buSzTx/>
              <a:buFont typeface="Wingdings" panose="05000000000000000000" pitchFamily="2" charset="2"/>
              <a:buAutoNum type="arabicParenR"/>
            </a:pPr>
            <a:r>
              <a:rPr lang="en-US" altLang="zh-TW" b="1">
                <a:sym typeface="Symbol" panose="05050102010706020507" pitchFamily="18" charset="2"/>
              </a:rPr>
              <a:t>Move Last One:</a:t>
            </a:r>
            <a:r>
              <a:rPr lang="en-US" altLang="zh-TW">
                <a:sym typeface="Symbol" panose="05050102010706020507" pitchFamily="18" charset="2"/>
              </a:rPr>
              <a:t> move record </a:t>
            </a:r>
            <a:r>
              <a:rPr lang="en-US" altLang="zh-TW" i="1">
                <a:sym typeface="Symbol" panose="05050102010706020507" pitchFamily="18" charset="2"/>
              </a:rPr>
              <a:t>n </a:t>
            </a:r>
            <a:r>
              <a:rPr lang="en-US" altLang="zh-TW">
                <a:sym typeface="Symbol" panose="05050102010706020507" pitchFamily="18" charset="2"/>
              </a:rPr>
              <a:t> to </a:t>
            </a:r>
            <a:r>
              <a:rPr lang="en-US" altLang="zh-TW" i="1">
                <a:sym typeface="Symbol" panose="05050102010706020507" pitchFamily="18" charset="2"/>
              </a:rPr>
              <a:t>i</a:t>
            </a:r>
            <a:endParaRPr lang="en-US" altLang="zh-TW">
              <a:sym typeface="Symbol" panose="05050102010706020507" pitchFamily="18" charset="2"/>
            </a:endParaRPr>
          </a:p>
          <a:p>
            <a:pPr marL="838200" lvl="1" indent="-381000" eaLnBrk="1" hangingPunct="1">
              <a:buClr>
                <a:schemeClr val="hlink"/>
              </a:buClr>
              <a:buSzTx/>
              <a:buFont typeface="Wingdings" panose="05000000000000000000" pitchFamily="2" charset="2"/>
              <a:buAutoNum type="arabicParenR"/>
            </a:pPr>
            <a:r>
              <a:rPr lang="en-US" altLang="zh-TW" b="1">
                <a:sym typeface="Symbol" panose="05050102010706020507" pitchFamily="18" charset="2"/>
              </a:rPr>
              <a:t>Using Free List:</a:t>
            </a:r>
            <a:r>
              <a:rPr lang="en-US" altLang="zh-TW">
                <a:sym typeface="Symbol" panose="05050102010706020507" pitchFamily="18" charset="2"/>
              </a:rPr>
              <a:t> do not move records, </a:t>
            </a:r>
            <a:br>
              <a:rPr lang="en-US" altLang="zh-TW">
                <a:sym typeface="Symbol" panose="05050102010706020507" pitchFamily="18" charset="2"/>
              </a:rPr>
            </a:br>
            <a:r>
              <a:rPr lang="en-US" altLang="zh-TW">
                <a:sym typeface="Symbol" panose="05050102010706020507" pitchFamily="18" charset="2"/>
              </a:rPr>
              <a:t>but link all free records on a </a:t>
            </a:r>
            <a:r>
              <a:rPr lang="en-US" altLang="zh-TW" b="1" i="1">
                <a:sym typeface="Symbol" panose="05050102010706020507" pitchFamily="18" charset="2"/>
              </a:rPr>
              <a:t>free list</a:t>
            </a:r>
          </a:p>
        </p:txBody>
      </p:sp>
      <p:pic>
        <p:nvPicPr>
          <p:cNvPr id="77829" name="Picture 5">
            <a:extLst>
              <a:ext uri="{FF2B5EF4-FFF2-40B4-BE49-F238E27FC236}">
                <a16:creationId xmlns:a16="http://schemas.microsoft.com/office/drawing/2014/main" id="{592AA152-AE12-83A5-0C00-8E313D74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34" t="1505" r="2934" b="2107"/>
          <a:stretch>
            <a:fillRect/>
          </a:stretch>
        </p:blipFill>
        <p:spPr bwMode="auto">
          <a:xfrm>
            <a:off x="5373688" y="3625850"/>
            <a:ext cx="319246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編號版面配置區 2">
            <a:extLst>
              <a:ext uri="{FF2B5EF4-FFF2-40B4-BE49-F238E27FC236}">
                <a16:creationId xmlns:a16="http://schemas.microsoft.com/office/drawing/2014/main" id="{5DDAF6C3-9506-D52E-C310-A6E0BBB9E1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90335AD7-2919-4431-AF1E-7A883FD2D36C}" type="slidenum">
              <a:rPr kumimoji="0" lang="zh-TW" altLang="en-US" sz="1400" b="0"/>
              <a:pPr>
                <a:spcBef>
                  <a:spcPct val="0"/>
                </a:spcBef>
                <a:buClrTx/>
                <a:buSzTx/>
                <a:buFontTx/>
                <a:buNone/>
              </a:pPr>
              <a:t>33</a:t>
            </a:fld>
            <a:endParaRPr kumimoji="0" lang="en-US" altLang="zh-TW" sz="1400" b="0"/>
          </a:p>
        </p:txBody>
      </p:sp>
      <p:sp>
        <p:nvSpPr>
          <p:cNvPr id="79875" name="Rectangle 1026">
            <a:extLst>
              <a:ext uri="{FF2B5EF4-FFF2-40B4-BE49-F238E27FC236}">
                <a16:creationId xmlns:a16="http://schemas.microsoft.com/office/drawing/2014/main" id="{C3B8DCE7-891E-BC34-C2A0-957E710A257C}"/>
              </a:ext>
            </a:extLst>
          </p:cNvPr>
          <p:cNvSpPr>
            <a:spLocks noGrp="1" noChangeArrowheads="1"/>
          </p:cNvSpPr>
          <p:nvPr>
            <p:ph type="title"/>
          </p:nvPr>
        </p:nvSpPr>
        <p:spPr>
          <a:xfrm>
            <a:off x="906463" y="1417638"/>
            <a:ext cx="7939087" cy="608012"/>
          </a:xfrm>
          <a:noFill/>
        </p:spPr>
        <p:txBody>
          <a:bodyPr anchor="t"/>
          <a:lstStyle/>
          <a:p>
            <a:pPr marL="342900" indent="-342900" algn="l" eaLnBrk="1" hangingPunct="1">
              <a:spcBef>
                <a:spcPct val="20000"/>
              </a:spcBef>
              <a:buClr>
                <a:schemeClr val="hlink"/>
              </a:buClr>
              <a:buSzPct val="60000"/>
              <a:buFont typeface="Wingdings" panose="05000000000000000000" pitchFamily="2" charset="2"/>
              <a:buNone/>
            </a:pPr>
            <a:r>
              <a:rPr lang="en-US" altLang="zh-TW" sz="2000">
                <a:solidFill>
                  <a:schemeClr val="hlink"/>
                </a:solidFill>
              </a:rPr>
              <a:t>1)</a:t>
            </a:r>
            <a:r>
              <a:rPr lang="en-US" altLang="zh-TW"/>
              <a:t> </a:t>
            </a:r>
            <a:r>
              <a:rPr lang="en-US" altLang="zh-TW" sz="2000">
                <a:solidFill>
                  <a:schemeClr val="tx1"/>
                </a:solidFill>
              </a:rPr>
              <a:t>Move All:</a:t>
            </a:r>
            <a:r>
              <a:rPr lang="en-US" altLang="zh-TW"/>
              <a:t> </a:t>
            </a:r>
            <a:r>
              <a:rPr lang="en-US" altLang="zh-TW" sz="2000" b="0">
                <a:solidFill>
                  <a:schemeClr val="tx1"/>
                </a:solidFill>
              </a:rPr>
              <a:t>Record 2 deleted and all records moved</a:t>
            </a:r>
          </a:p>
        </p:txBody>
      </p:sp>
      <p:pic>
        <p:nvPicPr>
          <p:cNvPr id="79876" name="Picture 1027">
            <a:extLst>
              <a:ext uri="{FF2B5EF4-FFF2-40B4-BE49-F238E27FC236}">
                <a16:creationId xmlns:a16="http://schemas.microsoft.com/office/drawing/2014/main" id="{6E69B204-CCE4-35DB-D026-71117935C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3" t="5898" r="2692" b="5641"/>
          <a:stretch>
            <a:fillRect/>
          </a:stretch>
        </p:blipFill>
        <p:spPr bwMode="auto">
          <a:xfrm>
            <a:off x="4975225" y="2266950"/>
            <a:ext cx="3902075"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pic>
        <p:nvPicPr>
          <p:cNvPr id="79877" name="Picture 1028">
            <a:extLst>
              <a:ext uri="{FF2B5EF4-FFF2-40B4-BE49-F238E27FC236}">
                <a16:creationId xmlns:a16="http://schemas.microsoft.com/office/drawing/2014/main" id="{81F654D4-9DF8-BC3E-49DE-688B0BA0C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34" t="1505" r="2934" b="2107"/>
          <a:stretch>
            <a:fillRect/>
          </a:stretch>
        </p:blipFill>
        <p:spPr bwMode="auto">
          <a:xfrm>
            <a:off x="490538" y="2266950"/>
            <a:ext cx="35591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79878" name="Line 1029">
            <a:extLst>
              <a:ext uri="{FF2B5EF4-FFF2-40B4-BE49-F238E27FC236}">
                <a16:creationId xmlns:a16="http://schemas.microsoft.com/office/drawing/2014/main" id="{F6EC2AC1-B4EF-BA55-CA70-F7B92DD76ECB}"/>
              </a:ext>
            </a:extLst>
          </p:cNvPr>
          <p:cNvSpPr>
            <a:spLocks noChangeShapeType="1"/>
          </p:cNvSpPr>
          <p:nvPr/>
        </p:nvSpPr>
        <p:spPr bwMode="auto">
          <a:xfrm flipV="1">
            <a:off x="365125" y="2971800"/>
            <a:ext cx="4084638" cy="161925"/>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9879" name="Rectangle 1030">
            <a:extLst>
              <a:ext uri="{FF2B5EF4-FFF2-40B4-BE49-F238E27FC236}">
                <a16:creationId xmlns:a16="http://schemas.microsoft.com/office/drawing/2014/main" id="{76735C86-B93C-FC0D-34C0-BAC04F104359}"/>
              </a:ext>
            </a:extLst>
          </p:cNvPr>
          <p:cNvSpPr>
            <a:spLocks noChangeArrowheads="1"/>
          </p:cNvSpPr>
          <p:nvPr/>
        </p:nvSpPr>
        <p:spPr bwMode="auto">
          <a:xfrm>
            <a:off x="1273175" y="506413"/>
            <a:ext cx="7070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3200">
                <a:solidFill>
                  <a:schemeClr val="tx2"/>
                </a:solidFill>
              </a:rPr>
              <a:t>Fixed-Length Records Delete: Move All</a:t>
            </a:r>
            <a:endParaRPr lang="zh-TW" altLang="en-US" sz="3200">
              <a:solidFill>
                <a:schemeClr val="tx2"/>
              </a:solidFill>
            </a:endParaRPr>
          </a:p>
        </p:txBody>
      </p:sp>
      <p:sp>
        <p:nvSpPr>
          <p:cNvPr id="79880" name="AutoShape 1035">
            <a:extLst>
              <a:ext uri="{FF2B5EF4-FFF2-40B4-BE49-F238E27FC236}">
                <a16:creationId xmlns:a16="http://schemas.microsoft.com/office/drawing/2014/main" id="{CB81B1AD-F467-3D82-D94F-672061D722C7}"/>
              </a:ext>
            </a:extLst>
          </p:cNvPr>
          <p:cNvSpPr>
            <a:spLocks noChangeArrowheads="1"/>
          </p:cNvSpPr>
          <p:nvPr/>
        </p:nvSpPr>
        <p:spPr bwMode="auto">
          <a:xfrm flipV="1">
            <a:off x="3990975" y="2990850"/>
            <a:ext cx="247650" cy="333375"/>
          </a:xfrm>
          <a:prstGeom prst="curvedLeftArrow">
            <a:avLst>
              <a:gd name="adj1" fmla="val 26923"/>
              <a:gd name="adj2" fmla="val 53846"/>
              <a:gd name="adj3" fmla="val 33333"/>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9881" name="AutoShape 1036">
            <a:extLst>
              <a:ext uri="{FF2B5EF4-FFF2-40B4-BE49-F238E27FC236}">
                <a16:creationId xmlns:a16="http://schemas.microsoft.com/office/drawing/2014/main" id="{D1BB5695-51BA-25B9-F576-810BDE8FD9D8}"/>
              </a:ext>
            </a:extLst>
          </p:cNvPr>
          <p:cNvSpPr>
            <a:spLocks noChangeArrowheads="1"/>
          </p:cNvSpPr>
          <p:nvPr/>
        </p:nvSpPr>
        <p:spPr bwMode="auto">
          <a:xfrm flipV="1">
            <a:off x="3997325" y="3946525"/>
            <a:ext cx="209550" cy="296863"/>
          </a:xfrm>
          <a:prstGeom prst="curvedLeftArrow">
            <a:avLst>
              <a:gd name="adj1" fmla="val 28333"/>
              <a:gd name="adj2" fmla="val 56667"/>
              <a:gd name="adj3" fmla="val 33333"/>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9882" name="AutoShape 1037">
            <a:extLst>
              <a:ext uri="{FF2B5EF4-FFF2-40B4-BE49-F238E27FC236}">
                <a16:creationId xmlns:a16="http://schemas.microsoft.com/office/drawing/2014/main" id="{9DFA677D-AD0E-46DB-ADE7-EC6E4BBD2C6B}"/>
              </a:ext>
            </a:extLst>
          </p:cNvPr>
          <p:cNvSpPr>
            <a:spLocks noChangeArrowheads="1"/>
          </p:cNvSpPr>
          <p:nvPr/>
        </p:nvSpPr>
        <p:spPr bwMode="auto">
          <a:xfrm flipV="1">
            <a:off x="4002088" y="4300538"/>
            <a:ext cx="236537" cy="295275"/>
          </a:xfrm>
          <a:prstGeom prst="curvedLeftArrow">
            <a:avLst>
              <a:gd name="adj1" fmla="val 24966"/>
              <a:gd name="adj2" fmla="val 49933"/>
              <a:gd name="adj3" fmla="val 33333"/>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9883" name="AutoShape 1038">
            <a:extLst>
              <a:ext uri="{FF2B5EF4-FFF2-40B4-BE49-F238E27FC236}">
                <a16:creationId xmlns:a16="http://schemas.microsoft.com/office/drawing/2014/main" id="{1B03B4B9-181A-0A72-D854-4AEF1CC99F03}"/>
              </a:ext>
            </a:extLst>
          </p:cNvPr>
          <p:cNvSpPr>
            <a:spLocks noChangeArrowheads="1"/>
          </p:cNvSpPr>
          <p:nvPr/>
        </p:nvSpPr>
        <p:spPr bwMode="auto">
          <a:xfrm flipV="1">
            <a:off x="4006850" y="4673600"/>
            <a:ext cx="247650" cy="296863"/>
          </a:xfrm>
          <a:prstGeom prst="curvedLeftArrow">
            <a:avLst>
              <a:gd name="adj1" fmla="val 23974"/>
              <a:gd name="adj2" fmla="val 47949"/>
              <a:gd name="adj3" fmla="val 33333"/>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9884" name="AutoShape 1039">
            <a:extLst>
              <a:ext uri="{FF2B5EF4-FFF2-40B4-BE49-F238E27FC236}">
                <a16:creationId xmlns:a16="http://schemas.microsoft.com/office/drawing/2014/main" id="{F6319F26-9856-2606-E4EA-705B9F3884CA}"/>
              </a:ext>
            </a:extLst>
          </p:cNvPr>
          <p:cNvSpPr>
            <a:spLocks noChangeArrowheads="1"/>
          </p:cNvSpPr>
          <p:nvPr/>
        </p:nvSpPr>
        <p:spPr bwMode="auto">
          <a:xfrm flipV="1">
            <a:off x="3984625" y="3649663"/>
            <a:ext cx="234950" cy="234950"/>
          </a:xfrm>
          <a:prstGeom prst="curvedLeftArrow">
            <a:avLst>
              <a:gd name="adj1" fmla="val 20000"/>
              <a:gd name="adj2" fmla="val 40000"/>
              <a:gd name="adj3" fmla="val 33333"/>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9885" name="AutoShape 1040">
            <a:extLst>
              <a:ext uri="{FF2B5EF4-FFF2-40B4-BE49-F238E27FC236}">
                <a16:creationId xmlns:a16="http://schemas.microsoft.com/office/drawing/2014/main" id="{6ED1536E-9D12-07FC-E939-51FEDFFC90A0}"/>
              </a:ext>
            </a:extLst>
          </p:cNvPr>
          <p:cNvSpPr>
            <a:spLocks noChangeArrowheads="1"/>
          </p:cNvSpPr>
          <p:nvPr/>
        </p:nvSpPr>
        <p:spPr bwMode="auto">
          <a:xfrm flipV="1">
            <a:off x="3971925" y="3330575"/>
            <a:ext cx="273050" cy="258763"/>
          </a:xfrm>
          <a:prstGeom prst="curvedLeftArrow">
            <a:avLst>
              <a:gd name="adj1" fmla="val 20000"/>
              <a:gd name="adj2" fmla="val 40000"/>
              <a:gd name="adj3" fmla="val 35174"/>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79886" name="AutoShape 1042">
            <a:extLst>
              <a:ext uri="{FF2B5EF4-FFF2-40B4-BE49-F238E27FC236}">
                <a16:creationId xmlns:a16="http://schemas.microsoft.com/office/drawing/2014/main" id="{BD0EAA54-C590-0990-BD9B-4021A5AC1723}"/>
              </a:ext>
            </a:extLst>
          </p:cNvPr>
          <p:cNvSpPr>
            <a:spLocks noChangeArrowheads="1"/>
          </p:cNvSpPr>
          <p:nvPr/>
        </p:nvSpPr>
        <p:spPr bwMode="auto">
          <a:xfrm>
            <a:off x="4559300" y="3249613"/>
            <a:ext cx="296863" cy="704850"/>
          </a:xfrm>
          <a:prstGeom prst="rightArrow">
            <a:avLst>
              <a:gd name="adj1" fmla="val 50000"/>
              <a:gd name="adj2" fmla="val 25000"/>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編號版面配置區 2">
            <a:extLst>
              <a:ext uri="{FF2B5EF4-FFF2-40B4-BE49-F238E27FC236}">
                <a16:creationId xmlns:a16="http://schemas.microsoft.com/office/drawing/2014/main" id="{E040B4F8-2328-0C2A-89A0-4BA427FF734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CB1A1448-B8BA-4260-8F71-94CF384E7104}" type="slidenum">
              <a:rPr kumimoji="0" lang="zh-TW" altLang="en-US" sz="1400" b="0"/>
              <a:pPr>
                <a:spcBef>
                  <a:spcPct val="0"/>
                </a:spcBef>
                <a:buClrTx/>
                <a:buSzTx/>
                <a:buFontTx/>
                <a:buNone/>
              </a:pPr>
              <a:t>34</a:t>
            </a:fld>
            <a:endParaRPr kumimoji="0" lang="en-US" altLang="zh-TW" sz="1400" b="0"/>
          </a:p>
        </p:txBody>
      </p:sp>
      <p:sp>
        <p:nvSpPr>
          <p:cNvPr id="80899" name="Rectangle 1026">
            <a:extLst>
              <a:ext uri="{FF2B5EF4-FFF2-40B4-BE49-F238E27FC236}">
                <a16:creationId xmlns:a16="http://schemas.microsoft.com/office/drawing/2014/main" id="{52D7FA73-398F-CF0D-2D29-0C5FC3BDF7D9}"/>
              </a:ext>
            </a:extLst>
          </p:cNvPr>
          <p:cNvSpPr>
            <a:spLocks noGrp="1" noChangeArrowheads="1"/>
          </p:cNvSpPr>
          <p:nvPr>
            <p:ph type="title"/>
          </p:nvPr>
        </p:nvSpPr>
        <p:spPr>
          <a:xfrm>
            <a:off x="663575" y="1485900"/>
            <a:ext cx="8075613" cy="709613"/>
          </a:xfrm>
          <a:noFill/>
        </p:spPr>
        <p:txBody>
          <a:bodyPr anchor="t"/>
          <a:lstStyle/>
          <a:p>
            <a:pPr marL="342900" indent="-342900" algn="l" eaLnBrk="1" hangingPunct="1">
              <a:spcBef>
                <a:spcPct val="20000"/>
              </a:spcBef>
              <a:buClr>
                <a:schemeClr val="hlink"/>
              </a:buClr>
              <a:buSzPct val="60000"/>
              <a:buFont typeface="Wingdings" panose="05000000000000000000" pitchFamily="2" charset="2"/>
              <a:buNone/>
            </a:pPr>
            <a:r>
              <a:rPr lang="en-US" altLang="zh-TW" sz="2000">
                <a:solidFill>
                  <a:schemeClr val="hlink"/>
                </a:solidFill>
              </a:rPr>
              <a:t>2)</a:t>
            </a:r>
            <a:r>
              <a:rPr lang="en-US" altLang="zh-TW"/>
              <a:t> </a:t>
            </a:r>
            <a:r>
              <a:rPr lang="en-US" altLang="zh-TW" sz="2000">
                <a:solidFill>
                  <a:schemeClr val="tx1"/>
                </a:solidFill>
              </a:rPr>
              <a:t>Move Last One:</a:t>
            </a:r>
            <a:r>
              <a:rPr lang="en-US" altLang="zh-TW"/>
              <a:t> </a:t>
            </a:r>
            <a:r>
              <a:rPr lang="en-US" altLang="zh-TW" sz="2000" b="0">
                <a:solidFill>
                  <a:schemeClr val="tx1"/>
                </a:solidFill>
              </a:rPr>
              <a:t>Record 2 deleted and final record moved</a:t>
            </a:r>
          </a:p>
        </p:txBody>
      </p:sp>
      <p:pic>
        <p:nvPicPr>
          <p:cNvPr id="80900" name="Picture 1027">
            <a:extLst>
              <a:ext uri="{FF2B5EF4-FFF2-40B4-BE49-F238E27FC236}">
                <a16:creationId xmlns:a16="http://schemas.microsoft.com/office/drawing/2014/main" id="{5695E59B-D7EE-F484-A4D6-C5A8368CB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99" t="6667" r="1459" b="5556"/>
          <a:stretch>
            <a:fillRect/>
          </a:stretch>
        </p:blipFill>
        <p:spPr bwMode="auto">
          <a:xfrm>
            <a:off x="5141913" y="2435225"/>
            <a:ext cx="349885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pic>
        <p:nvPicPr>
          <p:cNvPr id="80901" name="Picture 1028">
            <a:extLst>
              <a:ext uri="{FF2B5EF4-FFF2-40B4-BE49-F238E27FC236}">
                <a16:creationId xmlns:a16="http://schemas.microsoft.com/office/drawing/2014/main" id="{848DC65A-FC8D-168B-4C17-7AF3A146D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934" t="1505" r="2934" b="2107"/>
          <a:stretch>
            <a:fillRect/>
          </a:stretch>
        </p:blipFill>
        <p:spPr bwMode="auto">
          <a:xfrm>
            <a:off x="542925" y="2382838"/>
            <a:ext cx="35591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80902" name="Line 1029">
            <a:extLst>
              <a:ext uri="{FF2B5EF4-FFF2-40B4-BE49-F238E27FC236}">
                <a16:creationId xmlns:a16="http://schemas.microsoft.com/office/drawing/2014/main" id="{B5AEA8B8-9FDE-9094-E0B4-B88A8A854E09}"/>
              </a:ext>
            </a:extLst>
          </p:cNvPr>
          <p:cNvSpPr>
            <a:spLocks noChangeShapeType="1"/>
          </p:cNvSpPr>
          <p:nvPr/>
        </p:nvSpPr>
        <p:spPr bwMode="auto">
          <a:xfrm flipV="1">
            <a:off x="417513" y="3087688"/>
            <a:ext cx="4084637" cy="161925"/>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03" name="Line 1030">
            <a:extLst>
              <a:ext uri="{FF2B5EF4-FFF2-40B4-BE49-F238E27FC236}">
                <a16:creationId xmlns:a16="http://schemas.microsoft.com/office/drawing/2014/main" id="{8B3387C1-2E12-285D-781D-33700AA5CC8D}"/>
              </a:ext>
            </a:extLst>
          </p:cNvPr>
          <p:cNvSpPr>
            <a:spLocks noChangeShapeType="1"/>
          </p:cNvSpPr>
          <p:nvPr/>
        </p:nvSpPr>
        <p:spPr bwMode="auto">
          <a:xfrm>
            <a:off x="4702175" y="3236913"/>
            <a:ext cx="438150" cy="1587"/>
          </a:xfrm>
          <a:prstGeom prst="line">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04" name="Line 1031">
            <a:extLst>
              <a:ext uri="{FF2B5EF4-FFF2-40B4-BE49-F238E27FC236}">
                <a16:creationId xmlns:a16="http://schemas.microsoft.com/office/drawing/2014/main" id="{294194CE-3B67-0F35-98A4-6A598D73F79A}"/>
              </a:ext>
            </a:extLst>
          </p:cNvPr>
          <p:cNvSpPr>
            <a:spLocks noChangeShapeType="1"/>
          </p:cNvSpPr>
          <p:nvPr/>
        </p:nvSpPr>
        <p:spPr bwMode="auto">
          <a:xfrm>
            <a:off x="4702175" y="3262313"/>
            <a:ext cx="0" cy="1716087"/>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05" name="Line 1032">
            <a:extLst>
              <a:ext uri="{FF2B5EF4-FFF2-40B4-BE49-F238E27FC236}">
                <a16:creationId xmlns:a16="http://schemas.microsoft.com/office/drawing/2014/main" id="{B428FB7A-4FEC-2003-03C1-7FEE0A524A08}"/>
              </a:ext>
            </a:extLst>
          </p:cNvPr>
          <p:cNvSpPr>
            <a:spLocks noChangeShapeType="1"/>
          </p:cNvSpPr>
          <p:nvPr/>
        </p:nvSpPr>
        <p:spPr bwMode="auto">
          <a:xfrm>
            <a:off x="4100513" y="4941888"/>
            <a:ext cx="601662" cy="0"/>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06" name="Rectangle 1034">
            <a:extLst>
              <a:ext uri="{FF2B5EF4-FFF2-40B4-BE49-F238E27FC236}">
                <a16:creationId xmlns:a16="http://schemas.microsoft.com/office/drawing/2014/main" id="{6CDC3286-8AF1-A5A6-6B04-285D34BF1FFD}"/>
              </a:ext>
            </a:extLst>
          </p:cNvPr>
          <p:cNvSpPr>
            <a:spLocks noChangeArrowheads="1"/>
          </p:cNvSpPr>
          <p:nvPr/>
        </p:nvSpPr>
        <p:spPr bwMode="auto">
          <a:xfrm>
            <a:off x="671513" y="595313"/>
            <a:ext cx="8143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3200">
                <a:solidFill>
                  <a:schemeClr val="tx2"/>
                </a:solidFill>
              </a:rPr>
              <a:t>Fixed-Length Records Delete: Move Last One</a:t>
            </a:r>
            <a:endParaRPr lang="zh-TW" altLang="en-US" sz="3200">
              <a:solidFill>
                <a:schemeClr val="tx2"/>
              </a:solidFill>
            </a:endParaRPr>
          </a:p>
        </p:txBody>
      </p:sp>
      <p:sp>
        <p:nvSpPr>
          <p:cNvPr id="80907" name="Oval 1035">
            <a:extLst>
              <a:ext uri="{FF2B5EF4-FFF2-40B4-BE49-F238E27FC236}">
                <a16:creationId xmlns:a16="http://schemas.microsoft.com/office/drawing/2014/main" id="{57A8D643-A399-B2A2-079D-68ED89E54472}"/>
              </a:ext>
            </a:extLst>
          </p:cNvPr>
          <p:cNvSpPr>
            <a:spLocks noChangeArrowheads="1"/>
          </p:cNvSpPr>
          <p:nvPr/>
        </p:nvSpPr>
        <p:spPr bwMode="auto">
          <a:xfrm>
            <a:off x="1495425" y="4794250"/>
            <a:ext cx="2655888" cy="407988"/>
          </a:xfrm>
          <a:prstGeom prst="ellipse">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0908" name="Oval 1036">
            <a:extLst>
              <a:ext uri="{FF2B5EF4-FFF2-40B4-BE49-F238E27FC236}">
                <a16:creationId xmlns:a16="http://schemas.microsoft.com/office/drawing/2014/main" id="{31C394BE-1005-3A77-57E1-8B716FB4368E}"/>
              </a:ext>
            </a:extLst>
          </p:cNvPr>
          <p:cNvSpPr>
            <a:spLocks noChangeArrowheads="1"/>
          </p:cNvSpPr>
          <p:nvPr/>
        </p:nvSpPr>
        <p:spPr bwMode="auto">
          <a:xfrm>
            <a:off x="5969000" y="3076575"/>
            <a:ext cx="2890838" cy="309563"/>
          </a:xfrm>
          <a:prstGeom prst="ellipse">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編號版面配置區 3">
            <a:extLst>
              <a:ext uri="{FF2B5EF4-FFF2-40B4-BE49-F238E27FC236}">
                <a16:creationId xmlns:a16="http://schemas.microsoft.com/office/drawing/2014/main" id="{37EFD687-4586-8B10-1154-A122FEE2C75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676CC729-1FD6-40DF-B8B3-7CFB7F8EEBD3}" type="slidenum">
              <a:rPr kumimoji="0" lang="zh-TW" altLang="en-US" sz="1400" b="0"/>
              <a:pPr>
                <a:spcBef>
                  <a:spcPct val="0"/>
                </a:spcBef>
                <a:buClrTx/>
                <a:buSzTx/>
                <a:buFontTx/>
                <a:buNone/>
              </a:pPr>
              <a:t>35</a:t>
            </a:fld>
            <a:endParaRPr kumimoji="0" lang="en-US" altLang="zh-TW" sz="1400" b="0"/>
          </a:p>
        </p:txBody>
      </p:sp>
      <p:sp>
        <p:nvSpPr>
          <p:cNvPr id="82947" name="Rectangle 3">
            <a:extLst>
              <a:ext uri="{FF2B5EF4-FFF2-40B4-BE49-F238E27FC236}">
                <a16:creationId xmlns:a16="http://schemas.microsoft.com/office/drawing/2014/main" id="{49AB75E1-EF34-F3C3-2DD2-2B59747D9D3B}"/>
              </a:ext>
            </a:extLst>
          </p:cNvPr>
          <p:cNvSpPr>
            <a:spLocks noGrp="1" noChangeArrowheads="1"/>
          </p:cNvSpPr>
          <p:nvPr>
            <p:ph type="body" idx="1"/>
          </p:nvPr>
        </p:nvSpPr>
        <p:spPr>
          <a:xfrm>
            <a:off x="693738" y="1206500"/>
            <a:ext cx="7993062" cy="2538413"/>
          </a:xfrm>
        </p:spPr>
        <p:txBody>
          <a:bodyPr/>
          <a:lstStyle/>
          <a:p>
            <a:pPr eaLnBrk="1" hangingPunct="1"/>
            <a:r>
              <a:rPr lang="en-US" altLang="zh-TW" b="0"/>
              <a:t>Store the address of the first deleted record in the file </a:t>
            </a:r>
            <a:r>
              <a:rPr lang="en-US" altLang="zh-TW" u="sng"/>
              <a:t>header</a:t>
            </a:r>
            <a:r>
              <a:rPr lang="en-US" altLang="zh-TW" b="0"/>
              <a:t>.</a:t>
            </a:r>
          </a:p>
          <a:p>
            <a:pPr eaLnBrk="1" hangingPunct="1"/>
            <a:r>
              <a:rPr lang="en-US" altLang="zh-TW" b="0"/>
              <a:t>Use this first record to store the address of the second deleted record, and so on</a:t>
            </a:r>
          </a:p>
          <a:p>
            <a:pPr eaLnBrk="1" hangingPunct="1"/>
            <a:r>
              <a:rPr lang="en-US" altLang="zh-TW" b="0"/>
              <a:t>Can think of these stored addresses as </a:t>
            </a:r>
            <a:r>
              <a:rPr lang="en-US" altLang="zh-TW" b="0">
                <a:solidFill>
                  <a:schemeClr val="tx2"/>
                </a:solidFill>
              </a:rPr>
              <a:t>pointers</a:t>
            </a:r>
            <a:r>
              <a:rPr lang="en-US" altLang="zh-TW" b="0" i="1"/>
              <a:t> </a:t>
            </a:r>
            <a:r>
              <a:rPr lang="en-US" altLang="zh-TW" b="0"/>
              <a:t>since they “point” to the location of a record.</a:t>
            </a:r>
          </a:p>
          <a:p>
            <a:pPr eaLnBrk="1" hangingPunct="1"/>
            <a:r>
              <a:rPr lang="en-US" altLang="zh-TW" b="0"/>
              <a:t>More space efficient representation:  reuse space for normal attributes of free records to store pointers.  </a:t>
            </a:r>
            <a:r>
              <a:rPr lang="en-US" altLang="zh-TW" b="0" u="sng">
                <a:solidFill>
                  <a:srgbClr val="FF0000"/>
                </a:solidFill>
              </a:rPr>
              <a:t>(No pointers stored in in-use records.)</a:t>
            </a:r>
          </a:p>
          <a:p>
            <a:pPr eaLnBrk="1" hangingPunct="1"/>
            <a:endParaRPr lang="zh-TW" altLang="en-US" b="0"/>
          </a:p>
        </p:txBody>
      </p:sp>
      <p:pic>
        <p:nvPicPr>
          <p:cNvPr id="82948" name="Picture 6">
            <a:extLst>
              <a:ext uri="{FF2B5EF4-FFF2-40B4-BE49-F238E27FC236}">
                <a16:creationId xmlns:a16="http://schemas.microsoft.com/office/drawing/2014/main" id="{694CDA1C-78CA-5FA0-DDE3-B69F2142F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95" t="6313" r="1993" b="6645"/>
          <a:stretch>
            <a:fillRect/>
          </a:stretch>
        </p:blipFill>
        <p:spPr bwMode="auto">
          <a:xfrm>
            <a:off x="3389313" y="3698875"/>
            <a:ext cx="4313237"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82949" name="Rectangle 7">
            <a:extLst>
              <a:ext uri="{FF2B5EF4-FFF2-40B4-BE49-F238E27FC236}">
                <a16:creationId xmlns:a16="http://schemas.microsoft.com/office/drawing/2014/main" id="{D7DFE082-8B98-14F6-7A06-125F3B8F69CD}"/>
              </a:ext>
            </a:extLst>
          </p:cNvPr>
          <p:cNvSpPr>
            <a:spLocks noChangeArrowheads="1"/>
          </p:cNvSpPr>
          <p:nvPr/>
        </p:nvSpPr>
        <p:spPr bwMode="auto">
          <a:xfrm>
            <a:off x="898525" y="3727450"/>
            <a:ext cx="222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a:solidFill>
                  <a:schemeClr val="hlink"/>
                </a:solidFill>
              </a:rPr>
              <a:t>3) </a:t>
            </a:r>
            <a:r>
              <a:rPr lang="en-US" altLang="zh-TW"/>
              <a:t>Using Free Lists</a:t>
            </a:r>
            <a:endParaRPr lang="zh-TW" altLang="en-US"/>
          </a:p>
        </p:txBody>
      </p:sp>
      <p:sp>
        <p:nvSpPr>
          <p:cNvPr id="82950" name="Rectangle 10">
            <a:extLst>
              <a:ext uri="{FF2B5EF4-FFF2-40B4-BE49-F238E27FC236}">
                <a16:creationId xmlns:a16="http://schemas.microsoft.com/office/drawing/2014/main" id="{22198F5F-3F8E-12AA-8E03-D6DB8A7502F5}"/>
              </a:ext>
            </a:extLst>
          </p:cNvPr>
          <p:cNvSpPr>
            <a:spLocks noChangeArrowheads="1"/>
          </p:cNvSpPr>
          <p:nvPr/>
        </p:nvSpPr>
        <p:spPr bwMode="auto">
          <a:xfrm>
            <a:off x="1273175" y="506413"/>
            <a:ext cx="7048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3200">
                <a:solidFill>
                  <a:schemeClr val="tx2"/>
                </a:solidFill>
              </a:rPr>
              <a:t>Fixed-Length Records Delete: Free List</a:t>
            </a:r>
            <a:endParaRPr lang="zh-TW" altLang="en-US" sz="320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編號版面配置區 3">
            <a:extLst>
              <a:ext uri="{FF2B5EF4-FFF2-40B4-BE49-F238E27FC236}">
                <a16:creationId xmlns:a16="http://schemas.microsoft.com/office/drawing/2014/main" id="{DEBC0DE8-8ED4-AA98-BAAE-078FED752C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38F7CA6C-8121-4AFE-8044-BCBFBC4F907C}" type="slidenum">
              <a:rPr kumimoji="0" lang="zh-TW" altLang="en-US" sz="1400" b="0"/>
              <a:pPr>
                <a:spcBef>
                  <a:spcPct val="0"/>
                </a:spcBef>
                <a:buClrTx/>
                <a:buSzTx/>
                <a:buFontTx/>
                <a:buNone/>
              </a:pPr>
              <a:t>36</a:t>
            </a:fld>
            <a:endParaRPr kumimoji="0" lang="en-US" altLang="zh-TW" sz="1400" b="0"/>
          </a:p>
        </p:txBody>
      </p:sp>
      <p:sp>
        <p:nvSpPr>
          <p:cNvPr id="84995" name="Rectangle 2">
            <a:extLst>
              <a:ext uri="{FF2B5EF4-FFF2-40B4-BE49-F238E27FC236}">
                <a16:creationId xmlns:a16="http://schemas.microsoft.com/office/drawing/2014/main" id="{819B4AB8-FDE6-F150-4861-66E48774D5A4}"/>
              </a:ext>
            </a:extLst>
          </p:cNvPr>
          <p:cNvSpPr>
            <a:spLocks noGrp="1" noChangeArrowheads="1"/>
          </p:cNvSpPr>
          <p:nvPr>
            <p:ph type="title"/>
          </p:nvPr>
        </p:nvSpPr>
        <p:spPr/>
        <p:txBody>
          <a:bodyPr/>
          <a:lstStyle/>
          <a:p>
            <a:pPr eaLnBrk="1" hangingPunct="1"/>
            <a:r>
              <a:rPr lang="en-US" altLang="zh-TW"/>
              <a:t>11.6.2 Variable-Length Records</a:t>
            </a:r>
          </a:p>
        </p:txBody>
      </p:sp>
      <p:sp>
        <p:nvSpPr>
          <p:cNvPr id="84996" name="Rectangle 3">
            <a:extLst>
              <a:ext uri="{FF2B5EF4-FFF2-40B4-BE49-F238E27FC236}">
                <a16:creationId xmlns:a16="http://schemas.microsoft.com/office/drawing/2014/main" id="{B6038410-A471-910B-A4A6-C7D7954FAEF7}"/>
              </a:ext>
            </a:extLst>
          </p:cNvPr>
          <p:cNvSpPr>
            <a:spLocks noGrp="1" noChangeArrowheads="1"/>
          </p:cNvSpPr>
          <p:nvPr>
            <p:ph type="body" idx="1"/>
          </p:nvPr>
        </p:nvSpPr>
        <p:spPr>
          <a:xfrm>
            <a:off x="604838" y="1309688"/>
            <a:ext cx="7932737" cy="5003800"/>
          </a:xfrm>
        </p:spPr>
        <p:txBody>
          <a:bodyPr/>
          <a:lstStyle/>
          <a:p>
            <a:pPr eaLnBrk="1" hangingPunct="1">
              <a:lnSpc>
                <a:spcPct val="90000"/>
              </a:lnSpc>
            </a:pPr>
            <a:r>
              <a:rPr lang="en-US" altLang="zh-TW"/>
              <a:t>Variable-length records arise in database systems in several ways:</a:t>
            </a:r>
          </a:p>
          <a:p>
            <a:pPr lvl="1" eaLnBrk="1" hangingPunct="1">
              <a:lnSpc>
                <a:spcPct val="100000"/>
              </a:lnSpc>
            </a:pPr>
            <a:r>
              <a:rPr lang="en-US" altLang="zh-TW"/>
              <a:t>Storage of multiple record types in a file. e.g. S, P, SP in a file</a:t>
            </a:r>
            <a:r>
              <a:rPr lang="zh-CN" altLang="en-US" sz="1200"/>
              <a:t>（多类型）</a:t>
            </a:r>
            <a:endParaRPr lang="en-US" altLang="zh-TW"/>
          </a:p>
          <a:p>
            <a:pPr lvl="1" eaLnBrk="1" hangingPunct="1">
              <a:lnSpc>
                <a:spcPct val="100000"/>
              </a:lnSpc>
            </a:pPr>
            <a:r>
              <a:rPr lang="en-US" altLang="zh-TW"/>
              <a:t>Record types that allow variable lengths for one or more fields.</a:t>
            </a:r>
            <a:r>
              <a:rPr lang="zh-CN" altLang="en-US" sz="1100"/>
              <a:t>（</a:t>
            </a:r>
            <a:r>
              <a:rPr lang="zh-CN" altLang="en-US" sz="1200"/>
              <a:t>变长字段）</a:t>
            </a:r>
            <a:endParaRPr lang="en-US" altLang="zh-TW" sz="1200"/>
          </a:p>
          <a:p>
            <a:pPr lvl="1" eaLnBrk="1" hangingPunct="1">
              <a:lnSpc>
                <a:spcPct val="100000"/>
              </a:lnSpc>
            </a:pPr>
            <a:endParaRPr lang="en-US" altLang="zh-TW" sz="1000" b="1"/>
          </a:p>
          <a:p>
            <a:pPr eaLnBrk="1" hangingPunct="1">
              <a:lnSpc>
                <a:spcPct val="110000"/>
              </a:lnSpc>
            </a:pPr>
            <a:r>
              <a:rPr lang="en-US" altLang="zh-TW"/>
              <a:t>Representation Methods:</a:t>
            </a:r>
          </a:p>
          <a:p>
            <a:pPr lvl="1" eaLnBrk="1" hangingPunct="1">
              <a:lnSpc>
                <a:spcPct val="140000"/>
              </a:lnSpc>
            </a:pPr>
            <a:r>
              <a:rPr lang="en-US" altLang="zh-TW" b="1">
                <a:solidFill>
                  <a:schemeClr val="tx2"/>
                </a:solidFill>
              </a:rPr>
              <a:t>1) Byte String Representation</a:t>
            </a:r>
          </a:p>
          <a:p>
            <a:pPr lvl="2" eaLnBrk="1" hangingPunct="1">
              <a:lnSpc>
                <a:spcPct val="110000"/>
              </a:lnSpc>
            </a:pPr>
            <a:r>
              <a:rPr lang="en-US" altLang="zh-TW"/>
              <a:t>1. Basic Method</a:t>
            </a:r>
          </a:p>
          <a:p>
            <a:pPr lvl="2" eaLnBrk="1" hangingPunct="1">
              <a:lnSpc>
                <a:spcPct val="110000"/>
              </a:lnSpc>
            </a:pPr>
            <a:r>
              <a:rPr lang="en-US" altLang="zh-TW"/>
              <a:t>2. Slotted Page Method </a:t>
            </a:r>
            <a:r>
              <a:rPr lang="zh-CN" altLang="en-US"/>
              <a:t>（分槽的页结构）</a:t>
            </a:r>
            <a:endParaRPr lang="en-US" altLang="zh-TW"/>
          </a:p>
          <a:p>
            <a:pPr lvl="1" eaLnBrk="1" hangingPunct="1">
              <a:lnSpc>
                <a:spcPct val="140000"/>
              </a:lnSpc>
            </a:pPr>
            <a:r>
              <a:rPr lang="en-US" altLang="zh-TW" b="1">
                <a:solidFill>
                  <a:schemeClr val="tx2"/>
                </a:solidFill>
              </a:rPr>
              <a:t>2) Fixed-Length Representation</a:t>
            </a:r>
          </a:p>
          <a:p>
            <a:pPr lvl="2" eaLnBrk="1" hangingPunct="1">
              <a:lnSpc>
                <a:spcPct val="110000"/>
              </a:lnSpc>
            </a:pPr>
            <a:r>
              <a:rPr lang="en-US" altLang="zh-TW"/>
              <a:t>1. Reserved Space Method</a:t>
            </a:r>
            <a:r>
              <a:rPr lang="zh-CN" altLang="en-US"/>
              <a:t>（预留空间）</a:t>
            </a:r>
            <a:endParaRPr lang="en-US" altLang="zh-TW"/>
          </a:p>
          <a:p>
            <a:pPr lvl="2" eaLnBrk="1" hangingPunct="1">
              <a:lnSpc>
                <a:spcPct val="110000"/>
              </a:lnSpc>
            </a:pPr>
            <a:r>
              <a:rPr lang="en-US" altLang="zh-TW"/>
              <a:t>2. List Representation Method</a:t>
            </a:r>
          </a:p>
        </p:txBody>
      </p:sp>
      <p:sp>
        <p:nvSpPr>
          <p:cNvPr id="5" name="AutoShape 8">
            <a:extLst>
              <a:ext uri="{FF2B5EF4-FFF2-40B4-BE49-F238E27FC236}">
                <a16:creationId xmlns:a16="http://schemas.microsoft.com/office/drawing/2014/main" id="{1407CD91-59AC-7FFF-B4B4-AF17AEA51946}"/>
              </a:ext>
            </a:extLst>
          </p:cNvPr>
          <p:cNvSpPr>
            <a:spLocks noChangeArrowheads="1"/>
          </p:cNvSpPr>
          <p:nvPr/>
        </p:nvSpPr>
        <p:spPr bwMode="auto">
          <a:xfrm>
            <a:off x="1333500" y="4122738"/>
            <a:ext cx="230188"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編號版面配置區 3">
            <a:extLst>
              <a:ext uri="{FF2B5EF4-FFF2-40B4-BE49-F238E27FC236}">
                <a16:creationId xmlns:a16="http://schemas.microsoft.com/office/drawing/2014/main" id="{BF2EBDE9-E37D-5FC1-BEBC-096AE06A0B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C5214C66-15AA-4278-A06A-27D51812517B}" type="slidenum">
              <a:rPr kumimoji="0" lang="zh-TW" altLang="en-US" sz="1400" b="0"/>
              <a:pPr>
                <a:spcBef>
                  <a:spcPct val="0"/>
                </a:spcBef>
                <a:buClrTx/>
                <a:buSzTx/>
                <a:buFontTx/>
                <a:buNone/>
              </a:pPr>
              <a:t>37</a:t>
            </a:fld>
            <a:endParaRPr kumimoji="0" lang="en-US" altLang="zh-TW" sz="1400" b="0"/>
          </a:p>
        </p:txBody>
      </p:sp>
      <p:sp>
        <p:nvSpPr>
          <p:cNvPr id="87043" name="Rectangle 2">
            <a:extLst>
              <a:ext uri="{FF2B5EF4-FFF2-40B4-BE49-F238E27FC236}">
                <a16:creationId xmlns:a16="http://schemas.microsoft.com/office/drawing/2014/main" id="{5396D952-A3C4-2CAD-C558-DBD17DCFB611}"/>
              </a:ext>
            </a:extLst>
          </p:cNvPr>
          <p:cNvSpPr>
            <a:spLocks noGrp="1" noChangeArrowheads="1"/>
          </p:cNvSpPr>
          <p:nvPr>
            <p:ph type="title"/>
          </p:nvPr>
        </p:nvSpPr>
        <p:spPr>
          <a:xfrm>
            <a:off x="469900" y="439738"/>
            <a:ext cx="8202613" cy="635000"/>
          </a:xfrm>
        </p:spPr>
        <p:txBody>
          <a:bodyPr/>
          <a:lstStyle/>
          <a:p>
            <a:pPr marL="685800" indent="-685800" eaLnBrk="1" hangingPunct="1">
              <a:buFontTx/>
              <a:buAutoNum type="arabicParenR"/>
            </a:pPr>
            <a:r>
              <a:rPr lang="en-US" altLang="zh-TW" sz="2800"/>
              <a:t>Byte-String Representation:</a:t>
            </a:r>
            <a:r>
              <a:rPr lang="en-US" altLang="zh-TW" sz="3200"/>
              <a:t> </a:t>
            </a:r>
            <a:br>
              <a:rPr lang="en-US" altLang="zh-TW" sz="3200"/>
            </a:br>
            <a:r>
              <a:rPr lang="en-US" altLang="zh-TW" sz="3200"/>
              <a:t>Basic Method</a:t>
            </a:r>
          </a:p>
        </p:txBody>
      </p:sp>
      <p:pic>
        <p:nvPicPr>
          <p:cNvPr id="87044" name="Picture 6">
            <a:extLst>
              <a:ext uri="{FF2B5EF4-FFF2-40B4-BE49-F238E27FC236}">
                <a16:creationId xmlns:a16="http://schemas.microsoft.com/office/drawing/2014/main" id="{2500F2D5-0249-0784-481B-C92F5CC56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96" t="32181" r="998" b="32181"/>
          <a:stretch>
            <a:fillRect/>
          </a:stretch>
        </p:blipFill>
        <p:spPr bwMode="auto">
          <a:xfrm>
            <a:off x="4371975" y="3609975"/>
            <a:ext cx="4510088"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87045" name="Rectangle 7">
            <a:extLst>
              <a:ext uri="{FF2B5EF4-FFF2-40B4-BE49-F238E27FC236}">
                <a16:creationId xmlns:a16="http://schemas.microsoft.com/office/drawing/2014/main" id="{0D5478DE-6725-D08D-E18A-A85261635F2C}"/>
              </a:ext>
            </a:extLst>
          </p:cNvPr>
          <p:cNvSpPr>
            <a:spLocks noGrp="1" noChangeArrowheads="1"/>
          </p:cNvSpPr>
          <p:nvPr>
            <p:ph type="body" idx="1"/>
          </p:nvPr>
        </p:nvSpPr>
        <p:spPr>
          <a:xfrm>
            <a:off x="404813" y="1111250"/>
            <a:ext cx="8332787" cy="2317750"/>
          </a:xfrm>
          <a:noFill/>
        </p:spPr>
        <p:txBody>
          <a:bodyPr/>
          <a:lstStyle/>
          <a:p>
            <a:pPr eaLnBrk="1" hangingPunct="1">
              <a:lnSpc>
                <a:spcPct val="140000"/>
              </a:lnSpc>
            </a:pPr>
            <a:r>
              <a:rPr lang="en-US" altLang="zh-TW"/>
              <a:t>Byte string representation: Basic Method</a:t>
            </a:r>
          </a:p>
          <a:p>
            <a:pPr lvl="1" eaLnBrk="1" hangingPunct="1">
              <a:lnSpc>
                <a:spcPct val="90000"/>
              </a:lnSpc>
            </a:pPr>
            <a:r>
              <a:rPr lang="en-US" altLang="zh-TW"/>
              <a:t>Attach an </a:t>
            </a:r>
            <a:r>
              <a:rPr lang="en-US" altLang="zh-TW" b="1" i="1"/>
              <a:t>end-of-record</a:t>
            </a:r>
            <a:r>
              <a:rPr lang="en-US" altLang="zh-TW" b="1"/>
              <a:t> (</a:t>
            </a:r>
            <a:r>
              <a:rPr lang="en-US" altLang="zh-TW" b="1">
                <a:sym typeface="Symbol" panose="05050102010706020507" pitchFamily="18" charset="2"/>
              </a:rPr>
              <a:t>)</a:t>
            </a:r>
            <a:r>
              <a:rPr lang="en-US" altLang="zh-TW">
                <a:sym typeface="Symbol" panose="05050102010706020507" pitchFamily="18" charset="2"/>
              </a:rPr>
              <a:t> control character to the end of each record</a:t>
            </a:r>
          </a:p>
          <a:p>
            <a:pPr lvl="1" eaLnBrk="1" hangingPunct="1">
              <a:lnSpc>
                <a:spcPct val="90000"/>
              </a:lnSpc>
            </a:pPr>
            <a:r>
              <a:rPr lang="en-US" altLang="zh-TW">
                <a:sym typeface="Symbol" panose="05050102010706020507" pitchFamily="18" charset="2"/>
              </a:rPr>
              <a:t>Advantage: </a:t>
            </a:r>
          </a:p>
          <a:p>
            <a:pPr lvl="1" eaLnBrk="1" hangingPunct="1">
              <a:lnSpc>
                <a:spcPct val="90000"/>
              </a:lnSpc>
            </a:pPr>
            <a:r>
              <a:rPr lang="en-US" altLang="zh-TW">
                <a:sym typeface="Symbol" panose="05050102010706020507" pitchFamily="18" charset="2"/>
              </a:rPr>
              <a:t>Disadvantages:</a:t>
            </a:r>
          </a:p>
          <a:p>
            <a:pPr lvl="2" eaLnBrk="1" hangingPunct="1"/>
            <a:r>
              <a:rPr lang="en-US" altLang="zh-TW" sz="1800">
                <a:sym typeface="Symbol" panose="05050102010706020507" pitchFamily="18" charset="2"/>
              </a:rPr>
              <a:t>Not easy to reuse space after a deletion</a:t>
            </a:r>
          </a:p>
          <a:p>
            <a:pPr lvl="2" eaLnBrk="1" hangingPunct="1"/>
            <a:r>
              <a:rPr lang="en-US" altLang="zh-TW" sz="1800">
                <a:sym typeface="Symbol" panose="05050102010706020507" pitchFamily="18" charset="2"/>
              </a:rPr>
              <a:t>Difficulty with growth</a:t>
            </a:r>
            <a:endParaRPr lang="en-US" altLang="zh-TW" sz="1800"/>
          </a:p>
        </p:txBody>
      </p:sp>
      <p:grpSp>
        <p:nvGrpSpPr>
          <p:cNvPr id="87046" name="Group 8">
            <a:extLst>
              <a:ext uri="{FF2B5EF4-FFF2-40B4-BE49-F238E27FC236}">
                <a16:creationId xmlns:a16="http://schemas.microsoft.com/office/drawing/2014/main" id="{4D1A44C5-7764-52CE-E696-5E138A365012}"/>
              </a:ext>
            </a:extLst>
          </p:cNvPr>
          <p:cNvGrpSpPr>
            <a:grpSpLocks/>
          </p:cNvGrpSpPr>
          <p:nvPr/>
        </p:nvGrpSpPr>
        <p:grpSpPr bwMode="auto">
          <a:xfrm>
            <a:off x="382588" y="3429000"/>
            <a:ext cx="3311525" cy="2817813"/>
            <a:chOff x="3383" y="1987"/>
            <a:chExt cx="2086" cy="1775"/>
          </a:xfrm>
        </p:grpSpPr>
        <p:pic>
          <p:nvPicPr>
            <p:cNvPr id="87060" name="Picture 9">
              <a:extLst>
                <a:ext uri="{FF2B5EF4-FFF2-40B4-BE49-F238E27FC236}">
                  <a16:creationId xmlns:a16="http://schemas.microsoft.com/office/drawing/2014/main" id="{8572E448-306D-B1DB-CE84-89A80F78C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934" t="1505" r="2934" b="2107"/>
            <a:stretch>
              <a:fillRect/>
            </a:stretch>
          </p:blipFill>
          <p:spPr bwMode="auto">
            <a:xfrm>
              <a:off x="3383" y="2160"/>
              <a:ext cx="2086" cy="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87061" name="Text Box 10">
              <a:extLst>
                <a:ext uri="{FF2B5EF4-FFF2-40B4-BE49-F238E27FC236}">
                  <a16:creationId xmlns:a16="http://schemas.microsoft.com/office/drawing/2014/main" id="{EA607C84-0C88-8AEB-BAAC-8C01E272F0A1}"/>
                </a:ext>
              </a:extLst>
            </p:cNvPr>
            <p:cNvSpPr txBox="1">
              <a:spLocks noChangeArrowheads="1"/>
            </p:cNvSpPr>
            <p:nvPr/>
          </p:nvSpPr>
          <p:spPr bwMode="auto">
            <a:xfrm>
              <a:off x="3926" y="1987"/>
              <a:ext cx="6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50000"/>
                </a:lnSpc>
                <a:spcBef>
                  <a:spcPct val="0"/>
                </a:spcBef>
                <a:buClrTx/>
                <a:buSzTx/>
                <a:buFontTx/>
                <a:buNone/>
              </a:pPr>
              <a:r>
                <a:rPr lang="en-US" altLang="zh-TW" i="1"/>
                <a:t>account</a:t>
              </a:r>
            </a:p>
          </p:txBody>
        </p:sp>
      </p:grpSp>
      <p:sp>
        <p:nvSpPr>
          <p:cNvPr id="87047" name="AutoShape 11">
            <a:extLst>
              <a:ext uri="{FF2B5EF4-FFF2-40B4-BE49-F238E27FC236}">
                <a16:creationId xmlns:a16="http://schemas.microsoft.com/office/drawing/2014/main" id="{713467B0-15C9-6472-A682-9C2386A08075}"/>
              </a:ext>
            </a:extLst>
          </p:cNvPr>
          <p:cNvSpPr>
            <a:spLocks noChangeArrowheads="1"/>
          </p:cNvSpPr>
          <p:nvPr/>
        </p:nvSpPr>
        <p:spPr bwMode="auto">
          <a:xfrm>
            <a:off x="3892550" y="4533900"/>
            <a:ext cx="338138" cy="363538"/>
          </a:xfrm>
          <a:prstGeom prst="rightArrow">
            <a:avLst>
              <a:gd name="adj1" fmla="val 50000"/>
              <a:gd name="adj2" fmla="val 25000"/>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48" name="Rectangle 12">
            <a:extLst>
              <a:ext uri="{FF2B5EF4-FFF2-40B4-BE49-F238E27FC236}">
                <a16:creationId xmlns:a16="http://schemas.microsoft.com/office/drawing/2014/main" id="{F12AFC53-5417-0C4D-DB98-0961D6239EDB}"/>
              </a:ext>
            </a:extLst>
          </p:cNvPr>
          <p:cNvSpPr>
            <a:spLocks noChangeArrowheads="1"/>
          </p:cNvSpPr>
          <p:nvPr/>
        </p:nvSpPr>
        <p:spPr bwMode="auto">
          <a:xfrm>
            <a:off x="287338" y="3617913"/>
            <a:ext cx="914400" cy="26003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49" name="Rectangle 13">
            <a:extLst>
              <a:ext uri="{FF2B5EF4-FFF2-40B4-BE49-F238E27FC236}">
                <a16:creationId xmlns:a16="http://schemas.microsoft.com/office/drawing/2014/main" id="{0E43FC97-B266-9681-9A8D-561B4EB84D5E}"/>
              </a:ext>
            </a:extLst>
          </p:cNvPr>
          <p:cNvSpPr>
            <a:spLocks noChangeArrowheads="1"/>
          </p:cNvSpPr>
          <p:nvPr/>
        </p:nvSpPr>
        <p:spPr bwMode="auto">
          <a:xfrm>
            <a:off x="4283075" y="3429000"/>
            <a:ext cx="4691063" cy="288448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50" name="Rectangle 14">
            <a:extLst>
              <a:ext uri="{FF2B5EF4-FFF2-40B4-BE49-F238E27FC236}">
                <a16:creationId xmlns:a16="http://schemas.microsoft.com/office/drawing/2014/main" id="{9C2CAC9B-43B9-F50B-0A86-3EC35F3CA80F}"/>
              </a:ext>
            </a:extLst>
          </p:cNvPr>
          <p:cNvSpPr>
            <a:spLocks noChangeArrowheads="1"/>
          </p:cNvSpPr>
          <p:nvPr/>
        </p:nvSpPr>
        <p:spPr bwMode="auto">
          <a:xfrm>
            <a:off x="7608888" y="3032125"/>
            <a:ext cx="1249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a:t>Disk File</a:t>
            </a:r>
            <a:endParaRPr lang="zh-TW" altLang="en-US"/>
          </a:p>
        </p:txBody>
      </p:sp>
      <p:sp>
        <p:nvSpPr>
          <p:cNvPr id="87051" name="Oval 15">
            <a:extLst>
              <a:ext uri="{FF2B5EF4-FFF2-40B4-BE49-F238E27FC236}">
                <a16:creationId xmlns:a16="http://schemas.microsoft.com/office/drawing/2014/main" id="{763054C0-6E7B-0700-AB2D-8787A9376A2C}"/>
              </a:ext>
            </a:extLst>
          </p:cNvPr>
          <p:cNvSpPr>
            <a:spLocks noChangeArrowheads="1"/>
          </p:cNvSpPr>
          <p:nvPr/>
        </p:nvSpPr>
        <p:spPr bwMode="auto">
          <a:xfrm>
            <a:off x="3135313" y="5121275"/>
            <a:ext cx="627062" cy="273050"/>
          </a:xfrm>
          <a:prstGeom prst="ellipse">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52" name="Oval 16">
            <a:extLst>
              <a:ext uri="{FF2B5EF4-FFF2-40B4-BE49-F238E27FC236}">
                <a16:creationId xmlns:a16="http://schemas.microsoft.com/office/drawing/2014/main" id="{17632ACE-F070-DFDD-7021-D2BC5B9C1BBE}"/>
              </a:ext>
            </a:extLst>
          </p:cNvPr>
          <p:cNvSpPr>
            <a:spLocks noChangeArrowheads="1"/>
          </p:cNvSpPr>
          <p:nvPr/>
        </p:nvSpPr>
        <p:spPr bwMode="auto">
          <a:xfrm>
            <a:off x="6461125" y="3697288"/>
            <a:ext cx="931863" cy="287337"/>
          </a:xfrm>
          <a:prstGeom prst="ellipse">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53" name="Oval 17">
            <a:extLst>
              <a:ext uri="{FF2B5EF4-FFF2-40B4-BE49-F238E27FC236}">
                <a16:creationId xmlns:a16="http://schemas.microsoft.com/office/drawing/2014/main" id="{2C7B8B7E-AEF6-A1CC-B77F-ABF10CE2D767}"/>
              </a:ext>
            </a:extLst>
          </p:cNvPr>
          <p:cNvSpPr>
            <a:spLocks noChangeArrowheads="1"/>
          </p:cNvSpPr>
          <p:nvPr/>
        </p:nvSpPr>
        <p:spPr bwMode="auto">
          <a:xfrm>
            <a:off x="3133725" y="5891213"/>
            <a:ext cx="536575" cy="339725"/>
          </a:xfrm>
          <a:prstGeom prst="ellipse">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54" name="Oval 18">
            <a:extLst>
              <a:ext uri="{FF2B5EF4-FFF2-40B4-BE49-F238E27FC236}">
                <a16:creationId xmlns:a16="http://schemas.microsoft.com/office/drawing/2014/main" id="{1B424DD2-06E6-A239-FCA7-0D64314CCC5F}"/>
              </a:ext>
            </a:extLst>
          </p:cNvPr>
          <p:cNvSpPr>
            <a:spLocks noChangeArrowheads="1"/>
          </p:cNvSpPr>
          <p:nvPr/>
        </p:nvSpPr>
        <p:spPr bwMode="auto">
          <a:xfrm>
            <a:off x="7451725" y="3667125"/>
            <a:ext cx="1004888" cy="339725"/>
          </a:xfrm>
          <a:prstGeom prst="ellipse">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55" name="Oval 19">
            <a:extLst>
              <a:ext uri="{FF2B5EF4-FFF2-40B4-BE49-F238E27FC236}">
                <a16:creationId xmlns:a16="http://schemas.microsoft.com/office/drawing/2014/main" id="{F028CA23-AB20-F15D-748F-E11E76657F3E}"/>
              </a:ext>
            </a:extLst>
          </p:cNvPr>
          <p:cNvSpPr>
            <a:spLocks noChangeArrowheads="1"/>
          </p:cNvSpPr>
          <p:nvPr/>
        </p:nvSpPr>
        <p:spPr bwMode="auto">
          <a:xfrm>
            <a:off x="3135313" y="3762375"/>
            <a:ext cx="627062" cy="339725"/>
          </a:xfrm>
          <a:prstGeom prst="ellipse">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56" name="Oval 20">
            <a:extLst>
              <a:ext uri="{FF2B5EF4-FFF2-40B4-BE49-F238E27FC236}">
                <a16:creationId xmlns:a16="http://schemas.microsoft.com/office/drawing/2014/main" id="{0745336D-129E-F742-158B-9CAA5A26C024}"/>
              </a:ext>
            </a:extLst>
          </p:cNvPr>
          <p:cNvSpPr>
            <a:spLocks noChangeArrowheads="1"/>
          </p:cNvSpPr>
          <p:nvPr/>
        </p:nvSpPr>
        <p:spPr bwMode="auto">
          <a:xfrm>
            <a:off x="5413375" y="3679825"/>
            <a:ext cx="1035050" cy="339725"/>
          </a:xfrm>
          <a:prstGeom prst="ellipse">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57" name="Oval 21">
            <a:extLst>
              <a:ext uri="{FF2B5EF4-FFF2-40B4-BE49-F238E27FC236}">
                <a16:creationId xmlns:a16="http://schemas.microsoft.com/office/drawing/2014/main" id="{56E54B6F-6530-BA4B-7C48-64E883FF2351}"/>
              </a:ext>
            </a:extLst>
          </p:cNvPr>
          <p:cNvSpPr>
            <a:spLocks noChangeArrowheads="1"/>
          </p:cNvSpPr>
          <p:nvPr/>
        </p:nvSpPr>
        <p:spPr bwMode="auto">
          <a:xfrm>
            <a:off x="1411288" y="3681413"/>
            <a:ext cx="627062" cy="339725"/>
          </a:xfrm>
          <a:prstGeom prst="ellipse">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58" name="Oval 22">
            <a:extLst>
              <a:ext uri="{FF2B5EF4-FFF2-40B4-BE49-F238E27FC236}">
                <a16:creationId xmlns:a16="http://schemas.microsoft.com/office/drawing/2014/main" id="{DA4081AA-EBDC-2640-C778-EC474D10FF4A}"/>
              </a:ext>
            </a:extLst>
          </p:cNvPr>
          <p:cNvSpPr>
            <a:spLocks noChangeArrowheads="1"/>
          </p:cNvSpPr>
          <p:nvPr/>
        </p:nvSpPr>
        <p:spPr bwMode="auto">
          <a:xfrm>
            <a:off x="1349375" y="5065713"/>
            <a:ext cx="627063" cy="273050"/>
          </a:xfrm>
          <a:prstGeom prst="ellipse">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7059" name="Oval 23">
            <a:extLst>
              <a:ext uri="{FF2B5EF4-FFF2-40B4-BE49-F238E27FC236}">
                <a16:creationId xmlns:a16="http://schemas.microsoft.com/office/drawing/2014/main" id="{21066FA6-AE0C-4A10-19E1-8E4884375F48}"/>
              </a:ext>
            </a:extLst>
          </p:cNvPr>
          <p:cNvSpPr>
            <a:spLocks noChangeArrowheads="1"/>
          </p:cNvSpPr>
          <p:nvPr/>
        </p:nvSpPr>
        <p:spPr bwMode="auto">
          <a:xfrm>
            <a:off x="1371600" y="5910263"/>
            <a:ext cx="536575" cy="339725"/>
          </a:xfrm>
          <a:prstGeom prst="ellipse">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編號版面配置區 3">
            <a:extLst>
              <a:ext uri="{FF2B5EF4-FFF2-40B4-BE49-F238E27FC236}">
                <a16:creationId xmlns:a16="http://schemas.microsoft.com/office/drawing/2014/main" id="{D2A99F1F-02C6-97D1-A7C9-3435286BB9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FCA59411-8627-4B63-8948-78460BC0E092}" type="slidenum">
              <a:rPr kumimoji="0" lang="zh-TW" altLang="en-US" sz="1400" b="0"/>
              <a:pPr>
                <a:spcBef>
                  <a:spcPct val="0"/>
                </a:spcBef>
                <a:buClrTx/>
                <a:buSzTx/>
                <a:buFontTx/>
                <a:buNone/>
              </a:pPr>
              <a:t>38</a:t>
            </a:fld>
            <a:endParaRPr kumimoji="0" lang="en-US" altLang="zh-TW" sz="1400" b="0"/>
          </a:p>
        </p:txBody>
      </p:sp>
      <p:sp>
        <p:nvSpPr>
          <p:cNvPr id="89091" name="Rectangle 2">
            <a:extLst>
              <a:ext uri="{FF2B5EF4-FFF2-40B4-BE49-F238E27FC236}">
                <a16:creationId xmlns:a16="http://schemas.microsoft.com/office/drawing/2014/main" id="{26BCEC52-3BDB-B89B-530C-D169739122F2}"/>
              </a:ext>
            </a:extLst>
          </p:cNvPr>
          <p:cNvSpPr>
            <a:spLocks noGrp="1" noChangeArrowheads="1"/>
          </p:cNvSpPr>
          <p:nvPr>
            <p:ph type="title"/>
          </p:nvPr>
        </p:nvSpPr>
        <p:spPr>
          <a:xfrm>
            <a:off x="196850" y="669925"/>
            <a:ext cx="8947150" cy="457200"/>
          </a:xfrm>
        </p:spPr>
        <p:txBody>
          <a:bodyPr/>
          <a:lstStyle/>
          <a:p>
            <a:pPr marL="685800" indent="-685800" eaLnBrk="1" hangingPunct="1">
              <a:buFontTx/>
              <a:buAutoNum type="arabicParenR"/>
            </a:pPr>
            <a:r>
              <a:rPr lang="en-US" altLang="zh-TW" sz="2800"/>
              <a:t>Byte-String Representation:</a:t>
            </a:r>
            <a:r>
              <a:rPr lang="en-US" altLang="zh-TW" sz="3200"/>
              <a:t> </a:t>
            </a:r>
            <a:br>
              <a:rPr lang="en-US" altLang="zh-TW" sz="3200"/>
            </a:br>
            <a:r>
              <a:rPr lang="en-US" altLang="zh-TW" sz="3200"/>
              <a:t>Slotted Page </a:t>
            </a:r>
            <a:r>
              <a:rPr lang="zh-CN" altLang="en-US" sz="3200"/>
              <a:t>分槽页结构</a:t>
            </a:r>
            <a:r>
              <a:rPr lang="en-US" altLang="zh-TW" sz="3200"/>
              <a:t>Method</a:t>
            </a:r>
          </a:p>
        </p:txBody>
      </p:sp>
      <p:sp>
        <p:nvSpPr>
          <p:cNvPr id="89092" name="Rectangle 3">
            <a:extLst>
              <a:ext uri="{FF2B5EF4-FFF2-40B4-BE49-F238E27FC236}">
                <a16:creationId xmlns:a16="http://schemas.microsoft.com/office/drawing/2014/main" id="{2EA04F26-0F97-291C-33BD-EB365E292E7D}"/>
              </a:ext>
            </a:extLst>
          </p:cNvPr>
          <p:cNvSpPr>
            <a:spLocks noGrp="1" noChangeArrowheads="1"/>
          </p:cNvSpPr>
          <p:nvPr>
            <p:ph type="body" idx="1"/>
          </p:nvPr>
        </p:nvSpPr>
        <p:spPr>
          <a:xfrm>
            <a:off x="966788" y="1203325"/>
            <a:ext cx="7615237" cy="3438525"/>
          </a:xfrm>
        </p:spPr>
        <p:txBody>
          <a:bodyPr/>
          <a:lstStyle/>
          <a:p>
            <a:pPr eaLnBrk="1" hangingPunct="1"/>
            <a:r>
              <a:rPr lang="en-US" altLang="zh-TW">
                <a:solidFill>
                  <a:schemeClr val="tx2"/>
                </a:solidFill>
              </a:rPr>
              <a:t>Slotted page</a:t>
            </a:r>
            <a:r>
              <a:rPr lang="en-US" altLang="zh-TW"/>
              <a:t> header contains:</a:t>
            </a:r>
          </a:p>
          <a:p>
            <a:pPr lvl="1" eaLnBrk="1" hangingPunct="1"/>
            <a:r>
              <a:rPr lang="en-US" altLang="zh-TW"/>
              <a:t>number of record entries</a:t>
            </a:r>
            <a:r>
              <a:rPr lang="zh-CN" altLang="en-US" sz="1100"/>
              <a:t>（记录条目数）</a:t>
            </a:r>
            <a:endParaRPr lang="en-US" altLang="zh-TW" sz="1100"/>
          </a:p>
          <a:p>
            <a:pPr lvl="1" eaLnBrk="1" hangingPunct="1"/>
            <a:r>
              <a:rPr lang="en-US" altLang="zh-TW"/>
              <a:t>end of free space in the block</a:t>
            </a:r>
            <a:r>
              <a:rPr lang="zh-CN" altLang="en-US" sz="1100"/>
              <a:t>（空闲空间末尾处）</a:t>
            </a:r>
            <a:endParaRPr lang="en-US" altLang="zh-TW" sz="1100"/>
          </a:p>
          <a:p>
            <a:pPr lvl="1" eaLnBrk="1" hangingPunct="1"/>
            <a:r>
              <a:rPr lang="en-US" altLang="zh-TW"/>
              <a:t>location and size of each record</a:t>
            </a:r>
            <a:r>
              <a:rPr lang="zh-CN" altLang="en-US" sz="1100"/>
              <a:t>（记录位置和大小组成的数组）</a:t>
            </a:r>
            <a:endParaRPr lang="en-US" altLang="zh-TW" sz="1100"/>
          </a:p>
          <a:p>
            <a:pPr eaLnBrk="1" hangingPunct="1"/>
            <a:r>
              <a:rPr lang="en-US" altLang="zh-TW" b="0"/>
              <a:t>Records can be moved around within a page to keep them contiguous with no empty space between them; entry in the header must be updated.</a:t>
            </a:r>
          </a:p>
        </p:txBody>
      </p:sp>
      <p:pic>
        <p:nvPicPr>
          <p:cNvPr id="89093" name="Picture 6">
            <a:extLst>
              <a:ext uri="{FF2B5EF4-FFF2-40B4-BE49-F238E27FC236}">
                <a16:creationId xmlns:a16="http://schemas.microsoft.com/office/drawing/2014/main" id="{6EF3CC78-7C59-062E-156E-D0E2F21E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77" t="31725" r="2586" b="32069"/>
          <a:stretch>
            <a:fillRect/>
          </a:stretch>
        </p:blipFill>
        <p:spPr bwMode="auto">
          <a:xfrm>
            <a:off x="1352550" y="4456113"/>
            <a:ext cx="68262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89094" name="Text Box 7">
            <a:extLst>
              <a:ext uri="{FF2B5EF4-FFF2-40B4-BE49-F238E27FC236}">
                <a16:creationId xmlns:a16="http://schemas.microsoft.com/office/drawing/2014/main" id="{357C4C70-51EB-D62B-6B8F-F4AB401E2C84}"/>
              </a:ext>
            </a:extLst>
          </p:cNvPr>
          <p:cNvSpPr txBox="1">
            <a:spLocks noChangeArrowheads="1"/>
          </p:cNvSpPr>
          <p:nvPr/>
        </p:nvSpPr>
        <p:spPr bwMode="auto">
          <a:xfrm>
            <a:off x="3135313" y="4621213"/>
            <a:ext cx="309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zh-TW" altLang="en-US" sz="1800" b="0">
                <a:solidFill>
                  <a:schemeClr val="hlink"/>
                </a:solidFill>
                <a:latin typeface="Tahoma" panose="020B0604030504040204" pitchFamily="34" charset="0"/>
              </a:rPr>
              <a:t>4</a:t>
            </a:r>
          </a:p>
        </p:txBody>
      </p:sp>
      <p:sp>
        <p:nvSpPr>
          <p:cNvPr id="89095" name="Rectangle 8">
            <a:extLst>
              <a:ext uri="{FF2B5EF4-FFF2-40B4-BE49-F238E27FC236}">
                <a16:creationId xmlns:a16="http://schemas.microsoft.com/office/drawing/2014/main" id="{25B7B785-246A-74DF-FDD4-8AB2568FAE97}"/>
              </a:ext>
            </a:extLst>
          </p:cNvPr>
          <p:cNvSpPr>
            <a:spLocks noChangeArrowheads="1"/>
          </p:cNvSpPr>
          <p:nvPr/>
        </p:nvSpPr>
        <p:spPr bwMode="auto">
          <a:xfrm>
            <a:off x="0" y="3292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89096" name="Rectangle 9">
            <a:extLst>
              <a:ext uri="{FF2B5EF4-FFF2-40B4-BE49-F238E27FC236}">
                <a16:creationId xmlns:a16="http://schemas.microsoft.com/office/drawing/2014/main" id="{9CF6C580-FF77-9C78-9EED-29DF0A204FBF}"/>
              </a:ext>
            </a:extLst>
          </p:cNvPr>
          <p:cNvSpPr>
            <a:spLocks noChangeArrowheads="1"/>
          </p:cNvSpPr>
          <p:nvPr/>
        </p:nvSpPr>
        <p:spPr bwMode="auto">
          <a:xfrm>
            <a:off x="404813" y="1249363"/>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zh-TW" altLang="en-US" sz="1600" b="0">
                <a:solidFill>
                  <a:schemeClr val="hlink"/>
                </a:solidFill>
                <a:latin typeface="Tahoma" panose="020B0604030504040204" pitchFamily="34" charset="0"/>
              </a:rPr>
              <a:t>槽</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投影片編號版面配置區 3">
            <a:extLst>
              <a:ext uri="{FF2B5EF4-FFF2-40B4-BE49-F238E27FC236}">
                <a16:creationId xmlns:a16="http://schemas.microsoft.com/office/drawing/2014/main" id="{5F7E63D0-876A-F8AA-0FED-DF0E9342B6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20BC3D13-EC96-4728-A3E0-8B815B088780}" type="slidenum">
              <a:rPr kumimoji="0" lang="zh-TW" altLang="en-US" sz="1400" b="0"/>
              <a:pPr>
                <a:spcBef>
                  <a:spcPct val="0"/>
                </a:spcBef>
                <a:buClrTx/>
                <a:buSzTx/>
                <a:buFontTx/>
                <a:buNone/>
              </a:pPr>
              <a:t>39</a:t>
            </a:fld>
            <a:endParaRPr kumimoji="0" lang="en-US" altLang="zh-TW" sz="1400" b="0"/>
          </a:p>
        </p:txBody>
      </p:sp>
      <p:sp>
        <p:nvSpPr>
          <p:cNvPr id="91139" name="Rectangle 2">
            <a:extLst>
              <a:ext uri="{FF2B5EF4-FFF2-40B4-BE49-F238E27FC236}">
                <a16:creationId xmlns:a16="http://schemas.microsoft.com/office/drawing/2014/main" id="{B91DF555-89DB-0A25-4FB5-BE0F00AD97FB}"/>
              </a:ext>
            </a:extLst>
          </p:cNvPr>
          <p:cNvSpPr>
            <a:spLocks noGrp="1" noChangeArrowheads="1"/>
          </p:cNvSpPr>
          <p:nvPr>
            <p:ph type="title"/>
          </p:nvPr>
        </p:nvSpPr>
        <p:spPr>
          <a:xfrm>
            <a:off x="196850" y="669925"/>
            <a:ext cx="8947150" cy="457200"/>
          </a:xfrm>
        </p:spPr>
        <p:txBody>
          <a:bodyPr/>
          <a:lstStyle/>
          <a:p>
            <a:pPr marL="685800" indent="-685800" eaLnBrk="1" hangingPunct="1">
              <a:buFontTx/>
              <a:buAutoNum type="arabicParenR"/>
            </a:pPr>
            <a:r>
              <a:rPr lang="en-US" altLang="zh-TW" sz="2800"/>
              <a:t>Byte-String Representation:</a:t>
            </a:r>
            <a:r>
              <a:rPr lang="en-US" altLang="zh-TW" sz="3200"/>
              <a:t> </a:t>
            </a:r>
            <a:br>
              <a:rPr lang="en-US" altLang="zh-TW" sz="3200"/>
            </a:br>
            <a:r>
              <a:rPr lang="en-US" altLang="zh-TW" sz="3200"/>
              <a:t>Slotted Page Method </a:t>
            </a:r>
            <a:r>
              <a:rPr lang="en-US" altLang="zh-TW" sz="2000" b="0"/>
              <a:t>(cont.)</a:t>
            </a:r>
          </a:p>
        </p:txBody>
      </p:sp>
      <p:sp>
        <p:nvSpPr>
          <p:cNvPr id="91140" name="Rectangle 3">
            <a:extLst>
              <a:ext uri="{FF2B5EF4-FFF2-40B4-BE49-F238E27FC236}">
                <a16:creationId xmlns:a16="http://schemas.microsoft.com/office/drawing/2014/main" id="{9A84CB62-BD6F-293E-23A2-75C9BBDF34D8}"/>
              </a:ext>
            </a:extLst>
          </p:cNvPr>
          <p:cNvSpPr>
            <a:spLocks noGrp="1" noChangeArrowheads="1"/>
          </p:cNvSpPr>
          <p:nvPr>
            <p:ph type="body" idx="1"/>
          </p:nvPr>
        </p:nvSpPr>
        <p:spPr>
          <a:xfrm>
            <a:off x="966788" y="1203325"/>
            <a:ext cx="7615237" cy="3438525"/>
          </a:xfrm>
        </p:spPr>
        <p:txBody>
          <a:bodyPr/>
          <a:lstStyle/>
          <a:p>
            <a:pPr eaLnBrk="1" hangingPunct="1"/>
            <a:r>
              <a:rPr lang="en-US" altLang="zh-TW" b="0"/>
              <a:t>Insertion</a:t>
            </a:r>
          </a:p>
          <a:p>
            <a:pPr eaLnBrk="1" hangingPunct="1"/>
            <a:endParaRPr lang="en-US" altLang="zh-TW" b="0"/>
          </a:p>
          <a:p>
            <a:pPr eaLnBrk="1" hangingPunct="1"/>
            <a:endParaRPr lang="en-US" altLang="zh-TW" b="0"/>
          </a:p>
          <a:p>
            <a:pPr eaLnBrk="1" hangingPunct="1"/>
            <a:endParaRPr lang="en-US" altLang="zh-TW" b="0"/>
          </a:p>
          <a:p>
            <a:pPr eaLnBrk="1" hangingPunct="1"/>
            <a:endParaRPr lang="en-US" altLang="zh-TW" b="0"/>
          </a:p>
          <a:p>
            <a:pPr eaLnBrk="1" hangingPunct="1"/>
            <a:endParaRPr lang="en-US" altLang="zh-TW" sz="3200" b="0"/>
          </a:p>
          <a:p>
            <a:pPr eaLnBrk="1" hangingPunct="1"/>
            <a:endParaRPr lang="en-US" altLang="zh-TW" b="0"/>
          </a:p>
          <a:p>
            <a:pPr eaLnBrk="1" hangingPunct="1"/>
            <a:r>
              <a:rPr lang="en-US" altLang="zh-TW" b="0"/>
              <a:t>Deletion</a:t>
            </a:r>
          </a:p>
        </p:txBody>
      </p:sp>
      <p:pic>
        <p:nvPicPr>
          <p:cNvPr id="91141" name="Picture 4">
            <a:extLst>
              <a:ext uri="{FF2B5EF4-FFF2-40B4-BE49-F238E27FC236}">
                <a16:creationId xmlns:a16="http://schemas.microsoft.com/office/drawing/2014/main" id="{4A606241-F0F4-45EE-7D97-203FC7AA6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77" t="31725" r="2586" b="32069"/>
          <a:stretch>
            <a:fillRect/>
          </a:stretch>
        </p:blipFill>
        <p:spPr bwMode="auto">
          <a:xfrm>
            <a:off x="1549400" y="1620838"/>
            <a:ext cx="68262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pic>
        <p:nvPicPr>
          <p:cNvPr id="91142" name="Picture 5">
            <a:extLst>
              <a:ext uri="{FF2B5EF4-FFF2-40B4-BE49-F238E27FC236}">
                <a16:creationId xmlns:a16="http://schemas.microsoft.com/office/drawing/2014/main" id="{71CCE645-2308-1F45-B817-7C663A730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77" t="31725" r="2586" b="32069"/>
          <a:stretch>
            <a:fillRect/>
          </a:stretch>
        </p:blipFill>
        <p:spPr bwMode="auto">
          <a:xfrm>
            <a:off x="1739900" y="4360863"/>
            <a:ext cx="682625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91143" name="Text Box 6">
            <a:extLst>
              <a:ext uri="{FF2B5EF4-FFF2-40B4-BE49-F238E27FC236}">
                <a16:creationId xmlns:a16="http://schemas.microsoft.com/office/drawing/2014/main" id="{DD18C99C-B4FF-A7D0-97AD-4BECC9BAC445}"/>
              </a:ext>
            </a:extLst>
          </p:cNvPr>
          <p:cNvSpPr txBox="1">
            <a:spLocks noChangeArrowheads="1"/>
          </p:cNvSpPr>
          <p:nvPr/>
        </p:nvSpPr>
        <p:spPr bwMode="auto">
          <a:xfrm>
            <a:off x="420688" y="2773363"/>
            <a:ext cx="1681162" cy="404812"/>
          </a:xfrm>
          <a:prstGeom prst="rect">
            <a:avLst/>
          </a:prstGeom>
          <a:noFill/>
          <a:ln w="38100" cmpd="dbl">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800" b="0">
                <a:solidFill>
                  <a:schemeClr val="hlink"/>
                </a:solidFill>
                <a:latin typeface="Tahoma" panose="020B0604030504040204" pitchFamily="34" charset="0"/>
              </a:rPr>
              <a:t>How to insert?</a:t>
            </a:r>
          </a:p>
        </p:txBody>
      </p:sp>
      <p:sp>
        <p:nvSpPr>
          <p:cNvPr id="91144" name="Text Box 7">
            <a:extLst>
              <a:ext uri="{FF2B5EF4-FFF2-40B4-BE49-F238E27FC236}">
                <a16:creationId xmlns:a16="http://schemas.microsoft.com/office/drawing/2014/main" id="{B546C111-C7D9-7F2E-8744-283939F579CD}"/>
              </a:ext>
            </a:extLst>
          </p:cNvPr>
          <p:cNvSpPr txBox="1">
            <a:spLocks noChangeArrowheads="1"/>
          </p:cNvSpPr>
          <p:nvPr/>
        </p:nvSpPr>
        <p:spPr bwMode="auto">
          <a:xfrm>
            <a:off x="525463" y="5470525"/>
            <a:ext cx="1738312" cy="404813"/>
          </a:xfrm>
          <a:prstGeom prst="rect">
            <a:avLst/>
          </a:prstGeom>
          <a:noFill/>
          <a:ln w="38100" cmpd="dbl">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800" b="0">
                <a:solidFill>
                  <a:schemeClr val="hlink"/>
                </a:solidFill>
                <a:latin typeface="Tahoma" panose="020B0604030504040204" pitchFamily="34" charset="0"/>
              </a:rPr>
              <a:t>How to delete?</a:t>
            </a:r>
          </a:p>
        </p:txBody>
      </p:sp>
      <p:sp>
        <p:nvSpPr>
          <p:cNvPr id="91145" name="Line 8">
            <a:extLst>
              <a:ext uri="{FF2B5EF4-FFF2-40B4-BE49-F238E27FC236}">
                <a16:creationId xmlns:a16="http://schemas.microsoft.com/office/drawing/2014/main" id="{B839E85C-9FB0-A52E-BDB2-2822E5BE9924}"/>
              </a:ext>
            </a:extLst>
          </p:cNvPr>
          <p:cNvSpPr>
            <a:spLocks noChangeShapeType="1"/>
          </p:cNvSpPr>
          <p:nvPr/>
        </p:nvSpPr>
        <p:spPr bwMode="auto">
          <a:xfrm>
            <a:off x="4206875" y="1985963"/>
            <a:ext cx="0" cy="457200"/>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46" name="Line 9">
            <a:extLst>
              <a:ext uri="{FF2B5EF4-FFF2-40B4-BE49-F238E27FC236}">
                <a16:creationId xmlns:a16="http://schemas.microsoft.com/office/drawing/2014/main" id="{AF253FD7-C6AF-3D54-A529-7FD92BFCAB46}"/>
              </a:ext>
            </a:extLst>
          </p:cNvPr>
          <p:cNvSpPr>
            <a:spLocks noChangeShapeType="1"/>
          </p:cNvSpPr>
          <p:nvPr/>
        </p:nvSpPr>
        <p:spPr bwMode="auto">
          <a:xfrm>
            <a:off x="5430838" y="2008188"/>
            <a:ext cx="0" cy="457200"/>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47" name="Line 10">
            <a:extLst>
              <a:ext uri="{FF2B5EF4-FFF2-40B4-BE49-F238E27FC236}">
                <a16:creationId xmlns:a16="http://schemas.microsoft.com/office/drawing/2014/main" id="{AC0E2984-4816-30E2-78C9-440B81150462}"/>
              </a:ext>
            </a:extLst>
          </p:cNvPr>
          <p:cNvSpPr>
            <a:spLocks noChangeShapeType="1"/>
          </p:cNvSpPr>
          <p:nvPr/>
        </p:nvSpPr>
        <p:spPr bwMode="auto">
          <a:xfrm flipV="1">
            <a:off x="5264150" y="2443163"/>
            <a:ext cx="0" cy="731837"/>
          </a:xfrm>
          <a:prstGeom prst="line">
            <a:avLst/>
          </a:prstGeom>
          <a:noFill/>
          <a:ln w="12700">
            <a:solidFill>
              <a:schemeClr val="hlink"/>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148" name="Line 11">
            <a:extLst>
              <a:ext uri="{FF2B5EF4-FFF2-40B4-BE49-F238E27FC236}">
                <a16:creationId xmlns:a16="http://schemas.microsoft.com/office/drawing/2014/main" id="{C66A1492-6083-ED98-5AF7-A343EADC13B7}"/>
              </a:ext>
            </a:extLst>
          </p:cNvPr>
          <p:cNvSpPr>
            <a:spLocks noChangeShapeType="1"/>
          </p:cNvSpPr>
          <p:nvPr/>
        </p:nvSpPr>
        <p:spPr bwMode="auto">
          <a:xfrm>
            <a:off x="4114800" y="2363788"/>
            <a:ext cx="0" cy="234950"/>
          </a:xfrm>
          <a:prstGeom prst="line">
            <a:avLst/>
          </a:prstGeom>
          <a:noFill/>
          <a:ln w="127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49" name="Line 12">
            <a:extLst>
              <a:ext uri="{FF2B5EF4-FFF2-40B4-BE49-F238E27FC236}">
                <a16:creationId xmlns:a16="http://schemas.microsoft.com/office/drawing/2014/main" id="{11CA80AD-90A0-3C4D-7601-239205A62232}"/>
              </a:ext>
            </a:extLst>
          </p:cNvPr>
          <p:cNvSpPr>
            <a:spLocks noChangeShapeType="1"/>
          </p:cNvSpPr>
          <p:nvPr/>
        </p:nvSpPr>
        <p:spPr bwMode="auto">
          <a:xfrm>
            <a:off x="4114800" y="2638425"/>
            <a:ext cx="1423988" cy="0"/>
          </a:xfrm>
          <a:prstGeom prst="line">
            <a:avLst/>
          </a:prstGeom>
          <a:noFill/>
          <a:ln w="127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0" name="Line 13">
            <a:extLst>
              <a:ext uri="{FF2B5EF4-FFF2-40B4-BE49-F238E27FC236}">
                <a16:creationId xmlns:a16="http://schemas.microsoft.com/office/drawing/2014/main" id="{3E75D637-C2C9-C817-4EC6-708AD66CEB59}"/>
              </a:ext>
            </a:extLst>
          </p:cNvPr>
          <p:cNvSpPr>
            <a:spLocks noChangeShapeType="1"/>
          </p:cNvSpPr>
          <p:nvPr/>
        </p:nvSpPr>
        <p:spPr bwMode="auto">
          <a:xfrm flipH="1" flipV="1">
            <a:off x="5499100" y="2443163"/>
            <a:ext cx="12700" cy="169862"/>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151" name="Line 14">
            <a:extLst>
              <a:ext uri="{FF2B5EF4-FFF2-40B4-BE49-F238E27FC236}">
                <a16:creationId xmlns:a16="http://schemas.microsoft.com/office/drawing/2014/main" id="{42E067FE-CD26-C0B0-1105-F1F8C6BB8C69}"/>
              </a:ext>
            </a:extLst>
          </p:cNvPr>
          <p:cNvSpPr>
            <a:spLocks noChangeShapeType="1"/>
          </p:cNvSpPr>
          <p:nvPr/>
        </p:nvSpPr>
        <p:spPr bwMode="auto">
          <a:xfrm flipV="1">
            <a:off x="5616575" y="3095625"/>
            <a:ext cx="249238" cy="117475"/>
          </a:xfrm>
          <a:prstGeom prst="line">
            <a:avLst/>
          </a:prstGeom>
          <a:noFill/>
          <a:ln w="127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2" name="Line 15">
            <a:extLst>
              <a:ext uri="{FF2B5EF4-FFF2-40B4-BE49-F238E27FC236}">
                <a16:creationId xmlns:a16="http://schemas.microsoft.com/office/drawing/2014/main" id="{631AF692-D4DC-955E-04C2-EB6F79A45B93}"/>
              </a:ext>
            </a:extLst>
          </p:cNvPr>
          <p:cNvSpPr>
            <a:spLocks noChangeShapeType="1"/>
          </p:cNvSpPr>
          <p:nvPr/>
        </p:nvSpPr>
        <p:spPr bwMode="auto">
          <a:xfrm flipV="1">
            <a:off x="5721350" y="2586038"/>
            <a:ext cx="130175" cy="79375"/>
          </a:xfrm>
          <a:prstGeom prst="line">
            <a:avLst/>
          </a:prstGeom>
          <a:noFill/>
          <a:ln w="127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a:extLst>
              <a:ext uri="{FF2B5EF4-FFF2-40B4-BE49-F238E27FC236}">
                <a16:creationId xmlns:a16="http://schemas.microsoft.com/office/drawing/2014/main" id="{DDC04041-BBED-FFAB-DC87-449590B30DC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F5F02619-6401-44C4-8C6F-2E52C440DE0B}" type="slidenum">
              <a:rPr kumimoji="0" lang="zh-TW" altLang="en-US" sz="1400" b="0"/>
              <a:pPr>
                <a:spcBef>
                  <a:spcPct val="0"/>
                </a:spcBef>
                <a:buClrTx/>
                <a:buSzTx/>
                <a:buFontTx/>
                <a:buNone/>
              </a:pPr>
              <a:t>4</a:t>
            </a:fld>
            <a:endParaRPr kumimoji="0" lang="en-US" altLang="zh-TW" sz="1400" b="0"/>
          </a:p>
        </p:txBody>
      </p:sp>
      <p:sp>
        <p:nvSpPr>
          <p:cNvPr id="21507" name="Rectangle 2">
            <a:extLst>
              <a:ext uri="{FF2B5EF4-FFF2-40B4-BE49-F238E27FC236}">
                <a16:creationId xmlns:a16="http://schemas.microsoft.com/office/drawing/2014/main" id="{22FE3892-A5E8-B946-354C-7E9CA3F16589}"/>
              </a:ext>
            </a:extLst>
          </p:cNvPr>
          <p:cNvSpPr>
            <a:spLocks noGrp="1" noChangeArrowheads="1"/>
          </p:cNvSpPr>
          <p:nvPr>
            <p:ph type="title"/>
          </p:nvPr>
        </p:nvSpPr>
        <p:spPr>
          <a:xfrm>
            <a:off x="401638" y="498475"/>
            <a:ext cx="8340725" cy="671513"/>
          </a:xfrm>
        </p:spPr>
        <p:txBody>
          <a:bodyPr/>
          <a:lstStyle/>
          <a:p>
            <a:pPr eaLnBrk="1" hangingPunct="1"/>
            <a:r>
              <a:rPr lang="en-US" altLang="zh-TW"/>
              <a:t>Storage Media: Classification</a:t>
            </a:r>
          </a:p>
        </p:txBody>
      </p:sp>
      <p:sp>
        <p:nvSpPr>
          <p:cNvPr id="21508" name="Rectangle 3">
            <a:extLst>
              <a:ext uri="{FF2B5EF4-FFF2-40B4-BE49-F238E27FC236}">
                <a16:creationId xmlns:a16="http://schemas.microsoft.com/office/drawing/2014/main" id="{BF26345F-5981-5A9C-A86A-8B707C60B7AE}"/>
              </a:ext>
            </a:extLst>
          </p:cNvPr>
          <p:cNvSpPr>
            <a:spLocks noGrp="1" noChangeArrowheads="1"/>
          </p:cNvSpPr>
          <p:nvPr>
            <p:ph type="body" idx="1"/>
          </p:nvPr>
        </p:nvSpPr>
        <p:spPr>
          <a:xfrm>
            <a:off x="1206500" y="1371600"/>
            <a:ext cx="7188200" cy="4114800"/>
          </a:xfrm>
        </p:spPr>
        <p:txBody>
          <a:bodyPr/>
          <a:lstStyle/>
          <a:p>
            <a:pPr eaLnBrk="1" hangingPunct="1"/>
            <a:r>
              <a:rPr lang="en-US" altLang="zh-TW" u="sng"/>
              <a:t>Speed </a:t>
            </a:r>
            <a:r>
              <a:rPr lang="en-US" altLang="zh-TW" b="0"/>
              <a:t>with which data can be accessed</a:t>
            </a:r>
          </a:p>
          <a:p>
            <a:pPr eaLnBrk="1" hangingPunct="1"/>
            <a:r>
              <a:rPr lang="en-US" altLang="zh-TW" u="sng"/>
              <a:t>Cost</a:t>
            </a:r>
            <a:r>
              <a:rPr lang="en-US" altLang="zh-TW" b="0"/>
              <a:t> per unit of data</a:t>
            </a:r>
          </a:p>
          <a:p>
            <a:pPr eaLnBrk="1" hangingPunct="1"/>
            <a:r>
              <a:rPr lang="en-US" altLang="zh-TW" u="sng"/>
              <a:t>Reliability</a:t>
            </a:r>
            <a:r>
              <a:rPr lang="zh-CN" altLang="en-US" u="sng"/>
              <a:t>（可靠性）</a:t>
            </a:r>
            <a:endParaRPr lang="en-US" altLang="zh-TW" u="sng"/>
          </a:p>
          <a:p>
            <a:pPr lvl="1" eaLnBrk="1" hangingPunct="1"/>
            <a:r>
              <a:rPr lang="en-US" altLang="zh-TW"/>
              <a:t>data loss on power failure or system crash</a:t>
            </a:r>
          </a:p>
          <a:p>
            <a:pPr lvl="1" eaLnBrk="1" hangingPunct="1"/>
            <a:r>
              <a:rPr lang="en-US" altLang="zh-TW"/>
              <a:t>physical failure of the storage device</a:t>
            </a:r>
          </a:p>
          <a:p>
            <a:pPr eaLnBrk="1" hangingPunct="1"/>
            <a:r>
              <a:rPr lang="en-US" altLang="zh-TW" u="sng"/>
              <a:t>Volatile vs. Non-Volatile</a:t>
            </a:r>
            <a:r>
              <a:rPr lang="en-US" altLang="zh-TW" b="0">
                <a:solidFill>
                  <a:schemeClr val="tx2"/>
                </a:solidFill>
              </a:rPr>
              <a:t> </a:t>
            </a:r>
            <a:r>
              <a:rPr lang="zh-CN" altLang="en-US" b="0">
                <a:solidFill>
                  <a:schemeClr val="tx2"/>
                </a:solidFill>
              </a:rPr>
              <a:t>（易失性）</a:t>
            </a:r>
            <a:endParaRPr lang="en-US" altLang="zh-TW" b="0">
              <a:solidFill>
                <a:schemeClr val="tx2"/>
              </a:solidFill>
            </a:endParaRPr>
          </a:p>
          <a:p>
            <a:pPr lvl="1" eaLnBrk="1" hangingPunct="1"/>
            <a:r>
              <a:rPr lang="en-US" altLang="zh-TW" b="1">
                <a:solidFill>
                  <a:schemeClr val="tx2"/>
                </a:solidFill>
              </a:rPr>
              <a:t>Volatile storage</a:t>
            </a:r>
            <a:r>
              <a:rPr lang="en-US" altLang="zh-TW" b="1"/>
              <a:t>: </a:t>
            </a:r>
            <a:r>
              <a:rPr lang="en-US" altLang="zh-TW"/>
              <a:t>loses contents when power is switched off</a:t>
            </a:r>
          </a:p>
          <a:p>
            <a:pPr lvl="1" eaLnBrk="1" hangingPunct="1"/>
            <a:r>
              <a:rPr lang="en-US" altLang="zh-TW" b="1">
                <a:solidFill>
                  <a:schemeClr val="tx2"/>
                </a:solidFill>
              </a:rPr>
              <a:t>Non-Volatile storage</a:t>
            </a:r>
            <a:r>
              <a:rPr lang="en-US" altLang="zh-TW"/>
              <a:t>: </a:t>
            </a:r>
          </a:p>
          <a:p>
            <a:pPr lvl="2" eaLnBrk="1" hangingPunct="1"/>
            <a:r>
              <a:rPr lang="en-US" altLang="zh-TW"/>
              <a:t>Contents persist even when power is switched off. </a:t>
            </a:r>
          </a:p>
          <a:p>
            <a:pPr lvl="2" eaLnBrk="1" hangingPunct="1"/>
            <a:r>
              <a:rPr lang="en-US" altLang="zh-TW"/>
              <a:t>Includes secondary and tertiary storage, and batter-backed up main-memory.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投影片編號版面配置區 3">
            <a:extLst>
              <a:ext uri="{FF2B5EF4-FFF2-40B4-BE49-F238E27FC236}">
                <a16:creationId xmlns:a16="http://schemas.microsoft.com/office/drawing/2014/main" id="{5EF2C061-BDEC-6BE2-9F02-4CB4DEDF52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8A18D03E-6F21-4DF6-9326-CC28384AFA28}" type="slidenum">
              <a:rPr kumimoji="0" lang="zh-TW" altLang="en-US" sz="1400" b="0"/>
              <a:pPr>
                <a:spcBef>
                  <a:spcPct val="0"/>
                </a:spcBef>
                <a:buClrTx/>
                <a:buSzTx/>
                <a:buFontTx/>
                <a:buNone/>
              </a:pPr>
              <a:t>40</a:t>
            </a:fld>
            <a:endParaRPr kumimoji="0" lang="en-US" altLang="zh-TW" sz="1400" b="0"/>
          </a:p>
        </p:txBody>
      </p:sp>
      <p:sp>
        <p:nvSpPr>
          <p:cNvPr id="93187" name="Rectangle 2">
            <a:extLst>
              <a:ext uri="{FF2B5EF4-FFF2-40B4-BE49-F238E27FC236}">
                <a16:creationId xmlns:a16="http://schemas.microsoft.com/office/drawing/2014/main" id="{3BABC4DA-A114-A5B2-AF8B-2D7D76BEBEE6}"/>
              </a:ext>
            </a:extLst>
          </p:cNvPr>
          <p:cNvSpPr>
            <a:spLocks noGrp="1" noChangeArrowheads="1"/>
          </p:cNvSpPr>
          <p:nvPr>
            <p:ph type="title"/>
          </p:nvPr>
        </p:nvSpPr>
        <p:spPr>
          <a:xfrm>
            <a:off x="1066800" y="457200"/>
            <a:ext cx="7727950" cy="685800"/>
          </a:xfrm>
        </p:spPr>
        <p:txBody>
          <a:bodyPr/>
          <a:lstStyle/>
          <a:p>
            <a:pPr eaLnBrk="1" hangingPunct="1"/>
            <a:r>
              <a:rPr lang="en-US" altLang="zh-TW"/>
              <a:t>2) Fixed-length Representation</a:t>
            </a:r>
          </a:p>
        </p:txBody>
      </p:sp>
      <p:sp>
        <p:nvSpPr>
          <p:cNvPr id="93188" name="Rectangle 3">
            <a:extLst>
              <a:ext uri="{FF2B5EF4-FFF2-40B4-BE49-F238E27FC236}">
                <a16:creationId xmlns:a16="http://schemas.microsoft.com/office/drawing/2014/main" id="{445CCE97-5A84-5A3A-CD97-08C372BBA867}"/>
              </a:ext>
            </a:extLst>
          </p:cNvPr>
          <p:cNvSpPr>
            <a:spLocks noGrp="1" noChangeArrowheads="1"/>
          </p:cNvSpPr>
          <p:nvPr>
            <p:ph type="body" idx="1"/>
          </p:nvPr>
        </p:nvSpPr>
        <p:spPr>
          <a:xfrm>
            <a:off x="939800" y="1262063"/>
            <a:ext cx="7669213" cy="2898775"/>
          </a:xfrm>
        </p:spPr>
        <p:txBody>
          <a:bodyPr/>
          <a:lstStyle/>
          <a:p>
            <a:pPr marL="381000" indent="-381000" eaLnBrk="1" hangingPunct="1">
              <a:lnSpc>
                <a:spcPct val="90000"/>
              </a:lnSpc>
            </a:pPr>
            <a:r>
              <a:rPr lang="en-US" altLang="zh-TW"/>
              <a:t>Fixed-length representation: </a:t>
            </a:r>
          </a:p>
          <a:p>
            <a:pPr marL="838200" lvl="1" indent="-381000" eaLnBrk="1" hangingPunct="1">
              <a:lnSpc>
                <a:spcPct val="100000"/>
              </a:lnSpc>
              <a:buClr>
                <a:schemeClr val="tx2"/>
              </a:buClr>
              <a:buSzPct val="90000"/>
              <a:buFont typeface="Wingdings" panose="05000000000000000000" pitchFamily="2" charset="2"/>
              <a:buAutoNum type="arabicPeriod"/>
            </a:pPr>
            <a:r>
              <a:rPr lang="en-US" altLang="zh-TW"/>
              <a:t>Reserved space</a:t>
            </a:r>
          </a:p>
          <a:p>
            <a:pPr marL="838200" lvl="1" indent="-381000" eaLnBrk="1" hangingPunct="1">
              <a:lnSpc>
                <a:spcPct val="100000"/>
              </a:lnSpc>
              <a:buClr>
                <a:schemeClr val="tx2"/>
              </a:buClr>
              <a:buSzPct val="90000"/>
              <a:buFont typeface="Wingdings" panose="05000000000000000000" pitchFamily="2" charset="2"/>
              <a:buAutoNum type="arabicPeriod"/>
            </a:pPr>
            <a:r>
              <a:rPr lang="en-US" altLang="zh-TW"/>
              <a:t>Pointers</a:t>
            </a:r>
          </a:p>
          <a:p>
            <a:pPr marL="838200" lvl="1" indent="-381000" eaLnBrk="1" hangingPunct="1">
              <a:lnSpc>
                <a:spcPct val="100000"/>
              </a:lnSpc>
            </a:pPr>
            <a:endParaRPr lang="en-US" altLang="zh-TW" sz="1800"/>
          </a:p>
          <a:p>
            <a:pPr marL="381000" indent="-381000" eaLnBrk="1" hangingPunct="1">
              <a:lnSpc>
                <a:spcPct val="90000"/>
              </a:lnSpc>
            </a:pPr>
            <a:r>
              <a:rPr lang="en-US" altLang="zh-TW"/>
              <a:t>1. Fixed-length Representation</a:t>
            </a:r>
            <a:r>
              <a:rPr lang="en-US" altLang="zh-TW">
                <a:solidFill>
                  <a:schemeClr val="tx2"/>
                </a:solidFill>
              </a:rPr>
              <a:t> with Reserved Space</a:t>
            </a:r>
            <a:r>
              <a:rPr lang="en-US" altLang="zh-TW" sz="1800"/>
              <a:t> </a:t>
            </a:r>
            <a:endParaRPr lang="en-US" altLang="zh-TW" sz="1800" b="0"/>
          </a:p>
          <a:p>
            <a:pPr marL="838200" lvl="1" indent="-381000" eaLnBrk="1" hangingPunct="1">
              <a:lnSpc>
                <a:spcPct val="100000"/>
              </a:lnSpc>
            </a:pPr>
            <a:r>
              <a:rPr lang="en-US" altLang="zh-TW" sz="1800" b="1"/>
              <a:t> </a:t>
            </a:r>
            <a:r>
              <a:rPr lang="en-US" altLang="zh-TW"/>
              <a:t>use fixed-length records of a known maximum length</a:t>
            </a:r>
          </a:p>
          <a:p>
            <a:pPr marL="838200" lvl="1" indent="-381000" eaLnBrk="1" hangingPunct="1">
              <a:lnSpc>
                <a:spcPct val="100000"/>
              </a:lnSpc>
            </a:pPr>
            <a:r>
              <a:rPr lang="en-US" altLang="zh-TW"/>
              <a:t> unused space in shorter records </a:t>
            </a:r>
            <a:r>
              <a:rPr lang="en-US" altLang="zh-TW">
                <a:solidFill>
                  <a:srgbClr val="FF0000"/>
                </a:solidFill>
              </a:rPr>
              <a:t>filled with a null or end-of-record symbol.</a:t>
            </a:r>
          </a:p>
        </p:txBody>
      </p:sp>
      <p:pic>
        <p:nvPicPr>
          <p:cNvPr id="93189" name="Picture 6">
            <a:extLst>
              <a:ext uri="{FF2B5EF4-FFF2-40B4-BE49-F238E27FC236}">
                <a16:creationId xmlns:a16="http://schemas.microsoft.com/office/drawing/2014/main" id="{C863586A-107F-7552-107A-232C357D1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77" t="29597" r="1077" b="29886"/>
          <a:stretch>
            <a:fillRect/>
          </a:stretch>
        </p:blipFill>
        <p:spPr bwMode="auto">
          <a:xfrm>
            <a:off x="1554163" y="4230688"/>
            <a:ext cx="6869112"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投影片編號版面配置區 3">
            <a:extLst>
              <a:ext uri="{FF2B5EF4-FFF2-40B4-BE49-F238E27FC236}">
                <a16:creationId xmlns:a16="http://schemas.microsoft.com/office/drawing/2014/main" id="{F69D942E-67A1-A9AA-D3A0-451C2BEDD8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03D73D38-B930-44E0-85AB-097597961D95}" type="slidenum">
              <a:rPr kumimoji="0" lang="zh-TW" altLang="en-US" sz="1400" b="0"/>
              <a:pPr>
                <a:spcBef>
                  <a:spcPct val="0"/>
                </a:spcBef>
                <a:buClrTx/>
                <a:buSzTx/>
                <a:buFontTx/>
                <a:buNone/>
              </a:pPr>
              <a:t>41</a:t>
            </a:fld>
            <a:endParaRPr kumimoji="0" lang="en-US" altLang="zh-TW" sz="1400" b="0"/>
          </a:p>
        </p:txBody>
      </p:sp>
      <p:sp>
        <p:nvSpPr>
          <p:cNvPr id="95235" name="Rectangle 2">
            <a:extLst>
              <a:ext uri="{FF2B5EF4-FFF2-40B4-BE49-F238E27FC236}">
                <a16:creationId xmlns:a16="http://schemas.microsoft.com/office/drawing/2014/main" id="{FC19CB87-6CBB-FCA7-30B3-B1EBA5FB07A8}"/>
              </a:ext>
            </a:extLst>
          </p:cNvPr>
          <p:cNvSpPr>
            <a:spLocks noGrp="1" noChangeArrowheads="1"/>
          </p:cNvSpPr>
          <p:nvPr>
            <p:ph type="title"/>
          </p:nvPr>
        </p:nvSpPr>
        <p:spPr>
          <a:xfrm>
            <a:off x="1066800" y="457200"/>
            <a:ext cx="7629525" cy="685800"/>
          </a:xfrm>
        </p:spPr>
        <p:txBody>
          <a:bodyPr/>
          <a:lstStyle/>
          <a:p>
            <a:pPr eaLnBrk="1" hangingPunct="1"/>
            <a:r>
              <a:rPr lang="en-US" altLang="zh-TW" sz="3200"/>
              <a:t>Fixed-length Representation with Pointer</a:t>
            </a:r>
          </a:p>
        </p:txBody>
      </p:sp>
      <p:sp>
        <p:nvSpPr>
          <p:cNvPr id="95236" name="Rectangle 3">
            <a:extLst>
              <a:ext uri="{FF2B5EF4-FFF2-40B4-BE49-F238E27FC236}">
                <a16:creationId xmlns:a16="http://schemas.microsoft.com/office/drawing/2014/main" id="{3651CA76-C7B4-CEB7-9981-CF5A887DD0DD}"/>
              </a:ext>
            </a:extLst>
          </p:cNvPr>
          <p:cNvSpPr>
            <a:spLocks noGrp="1" noChangeArrowheads="1"/>
          </p:cNvSpPr>
          <p:nvPr>
            <p:ph type="body" idx="1"/>
          </p:nvPr>
        </p:nvSpPr>
        <p:spPr>
          <a:xfrm>
            <a:off x="1228725" y="1196975"/>
            <a:ext cx="7432675" cy="1938338"/>
          </a:xfrm>
        </p:spPr>
        <p:txBody>
          <a:bodyPr/>
          <a:lstStyle/>
          <a:p>
            <a:pPr eaLnBrk="1" hangingPunct="1"/>
            <a:r>
              <a:rPr lang="en-US" altLang="zh-TW"/>
              <a:t>2. Fixed-length Representation</a:t>
            </a:r>
            <a:r>
              <a:rPr lang="en-US" altLang="zh-TW">
                <a:solidFill>
                  <a:schemeClr val="tx2"/>
                </a:solidFill>
              </a:rPr>
              <a:t> with Pointer</a:t>
            </a:r>
            <a:endParaRPr lang="en-US" altLang="zh-TW"/>
          </a:p>
          <a:p>
            <a:pPr lvl="1" eaLnBrk="1" hangingPunct="1"/>
            <a:r>
              <a:rPr lang="en-US" altLang="zh-TW"/>
              <a:t>A variable-length record is represented by a list of fixed-length records, chained together via pointers.</a:t>
            </a:r>
          </a:p>
          <a:p>
            <a:pPr lvl="1" eaLnBrk="1" hangingPunct="1"/>
            <a:r>
              <a:rPr lang="en-US" altLang="zh-TW" u="sng"/>
              <a:t>Can be used even if the maximum record length is not known</a:t>
            </a:r>
          </a:p>
        </p:txBody>
      </p:sp>
      <p:pic>
        <p:nvPicPr>
          <p:cNvPr id="95237" name="Picture 6">
            <a:extLst>
              <a:ext uri="{FF2B5EF4-FFF2-40B4-BE49-F238E27FC236}">
                <a16:creationId xmlns:a16="http://schemas.microsoft.com/office/drawing/2014/main" id="{4584EA16-2176-E43E-71EC-E44EA9B09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35" t="13718" r="1404" b="14029"/>
          <a:stretch>
            <a:fillRect/>
          </a:stretch>
        </p:blipFill>
        <p:spPr bwMode="auto">
          <a:xfrm>
            <a:off x="2058988" y="3254375"/>
            <a:ext cx="5024437"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投影片編號版面配置區 3">
            <a:extLst>
              <a:ext uri="{FF2B5EF4-FFF2-40B4-BE49-F238E27FC236}">
                <a16:creationId xmlns:a16="http://schemas.microsoft.com/office/drawing/2014/main" id="{8955CF83-8C26-A73C-8A27-15EE93C3F1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225A31D6-B9F3-45A9-B933-2CB8357A5BF9}" type="slidenum">
              <a:rPr kumimoji="0" lang="zh-TW" altLang="en-US" sz="1400" b="0"/>
              <a:pPr>
                <a:spcBef>
                  <a:spcPct val="0"/>
                </a:spcBef>
                <a:buClrTx/>
                <a:buSzTx/>
                <a:buFontTx/>
                <a:buNone/>
              </a:pPr>
              <a:t>42</a:t>
            </a:fld>
            <a:endParaRPr kumimoji="0" lang="en-US" altLang="zh-TW" sz="1400" b="0"/>
          </a:p>
        </p:txBody>
      </p:sp>
      <p:sp>
        <p:nvSpPr>
          <p:cNvPr id="97283" name="Rectangle 2">
            <a:extLst>
              <a:ext uri="{FF2B5EF4-FFF2-40B4-BE49-F238E27FC236}">
                <a16:creationId xmlns:a16="http://schemas.microsoft.com/office/drawing/2014/main" id="{138F4465-8774-6F2F-BE62-E7208F9C4276}"/>
              </a:ext>
            </a:extLst>
          </p:cNvPr>
          <p:cNvSpPr>
            <a:spLocks noGrp="1" noChangeArrowheads="1"/>
          </p:cNvSpPr>
          <p:nvPr>
            <p:ph type="title"/>
          </p:nvPr>
        </p:nvSpPr>
        <p:spPr>
          <a:xfrm>
            <a:off x="1066800" y="457200"/>
            <a:ext cx="7677150" cy="685800"/>
          </a:xfrm>
        </p:spPr>
        <p:txBody>
          <a:bodyPr/>
          <a:lstStyle/>
          <a:p>
            <a:pPr eaLnBrk="1" hangingPunct="1"/>
            <a:r>
              <a:rPr lang="en-US" altLang="zh-TW"/>
              <a:t>11.7 Organization of Records in Files</a:t>
            </a:r>
          </a:p>
        </p:txBody>
      </p:sp>
      <p:sp>
        <p:nvSpPr>
          <p:cNvPr id="97284" name="Rectangle 3">
            <a:extLst>
              <a:ext uri="{FF2B5EF4-FFF2-40B4-BE49-F238E27FC236}">
                <a16:creationId xmlns:a16="http://schemas.microsoft.com/office/drawing/2014/main" id="{4AB35595-A9AA-BB04-C61C-2C0B05C6A943}"/>
              </a:ext>
            </a:extLst>
          </p:cNvPr>
          <p:cNvSpPr>
            <a:spLocks noGrp="1" noChangeArrowheads="1"/>
          </p:cNvSpPr>
          <p:nvPr>
            <p:ph type="body" idx="1"/>
          </p:nvPr>
        </p:nvSpPr>
        <p:spPr>
          <a:xfrm>
            <a:off x="1125538" y="1270000"/>
            <a:ext cx="7561262" cy="5588000"/>
          </a:xfrm>
          <a:noFill/>
        </p:spPr>
        <p:txBody>
          <a:bodyPr/>
          <a:lstStyle/>
          <a:p>
            <a:pPr marL="381000" indent="-381000" eaLnBrk="1" hangingPunct="1">
              <a:lnSpc>
                <a:spcPct val="90000"/>
              </a:lnSpc>
              <a:buSzPct val="80000"/>
              <a:buFont typeface="Wingdings" panose="05000000000000000000" pitchFamily="2" charset="2"/>
              <a:buAutoNum type="arabicPeriod"/>
            </a:pPr>
            <a:r>
              <a:rPr lang="en-US" altLang="zh-TW"/>
              <a:t>Heap File</a:t>
            </a:r>
            <a:r>
              <a:rPr lang="zh-CN" altLang="en-US"/>
              <a:t>堆文件</a:t>
            </a:r>
            <a:r>
              <a:rPr lang="en-US" altLang="zh-TW"/>
              <a:t> Organization</a:t>
            </a:r>
            <a:r>
              <a:rPr lang="zh-CN" altLang="en-US" sz="1200" b="0"/>
              <a:t>（哪有空放哪）</a:t>
            </a:r>
            <a:endParaRPr lang="en-US" altLang="zh-TW" sz="1200" b="0"/>
          </a:p>
          <a:p>
            <a:pPr marL="838200" lvl="1" indent="-381000" eaLnBrk="1" hangingPunct="1">
              <a:lnSpc>
                <a:spcPct val="90000"/>
              </a:lnSpc>
            </a:pPr>
            <a:r>
              <a:rPr lang="en-US" altLang="zh-TW"/>
              <a:t>a record can be placed anywhere in the file where there is space</a:t>
            </a:r>
          </a:p>
          <a:p>
            <a:pPr marL="381000" indent="-381000" eaLnBrk="1" hangingPunct="1">
              <a:lnSpc>
                <a:spcPct val="90000"/>
              </a:lnSpc>
              <a:buSzPct val="80000"/>
              <a:buFont typeface="Wingdings" panose="05000000000000000000" pitchFamily="2" charset="2"/>
              <a:buAutoNum type="arabicPeriod"/>
            </a:pPr>
            <a:r>
              <a:rPr lang="en-US" altLang="zh-TW"/>
              <a:t>Sequential File</a:t>
            </a:r>
            <a:r>
              <a:rPr lang="zh-CN" altLang="en-US"/>
              <a:t>顺序文件</a:t>
            </a:r>
            <a:r>
              <a:rPr lang="en-US" altLang="zh-TW"/>
              <a:t> Organization</a:t>
            </a:r>
            <a:r>
              <a:rPr lang="zh-CN" altLang="en-US" sz="1200" b="0"/>
              <a:t>（按搜索码顺序存放）</a:t>
            </a:r>
            <a:endParaRPr lang="en-US" altLang="zh-TW" sz="1200" b="0"/>
          </a:p>
          <a:p>
            <a:pPr marL="838200" lvl="1" indent="-381000" eaLnBrk="1" hangingPunct="1">
              <a:lnSpc>
                <a:spcPct val="90000"/>
              </a:lnSpc>
            </a:pPr>
            <a:r>
              <a:rPr lang="en-US" altLang="zh-TW"/>
              <a:t>store records in sequential order, based on the value of the search key of each record</a:t>
            </a:r>
          </a:p>
          <a:p>
            <a:pPr marL="381000" indent="-381000" eaLnBrk="1" hangingPunct="1">
              <a:lnSpc>
                <a:spcPct val="90000"/>
              </a:lnSpc>
              <a:buSzPct val="80000"/>
              <a:buFont typeface="Wingdings" panose="05000000000000000000" pitchFamily="2" charset="2"/>
              <a:buAutoNum type="arabicPeriod"/>
            </a:pPr>
            <a:r>
              <a:rPr lang="en-US" altLang="zh-TW"/>
              <a:t>Hashing File</a:t>
            </a:r>
            <a:r>
              <a:rPr lang="zh-CN" altLang="en-US"/>
              <a:t>散列文件</a:t>
            </a:r>
            <a:r>
              <a:rPr lang="en-US" altLang="zh-TW"/>
              <a:t> Organization </a:t>
            </a:r>
            <a:r>
              <a:rPr lang="zh-CN" altLang="en-US" sz="1200" b="0"/>
              <a:t>（某些属性的散列函数）</a:t>
            </a:r>
            <a:endParaRPr lang="en-US" altLang="zh-TW" sz="1200" b="0"/>
          </a:p>
          <a:p>
            <a:pPr marL="838200" lvl="1" indent="-381000" eaLnBrk="1" hangingPunct="1">
              <a:lnSpc>
                <a:spcPct val="90000"/>
              </a:lnSpc>
            </a:pPr>
            <a:r>
              <a:rPr lang="en-US" altLang="zh-TW"/>
              <a:t>a hash function computed on some attribute of each record; </a:t>
            </a:r>
          </a:p>
          <a:p>
            <a:pPr marL="838200" lvl="1" indent="-381000" eaLnBrk="1" hangingPunct="1">
              <a:lnSpc>
                <a:spcPct val="90000"/>
              </a:lnSpc>
            </a:pPr>
            <a:r>
              <a:rPr lang="en-US" altLang="zh-TW"/>
              <a:t>the result specifies in which block of the file the record should be placed</a:t>
            </a:r>
          </a:p>
          <a:p>
            <a:pPr marL="381000" indent="-381000" eaLnBrk="1" hangingPunct="1">
              <a:lnSpc>
                <a:spcPct val="90000"/>
              </a:lnSpc>
              <a:buFont typeface="Wingdings" panose="05000000000000000000" pitchFamily="2" charset="2"/>
              <a:buNone/>
            </a:pPr>
            <a:r>
              <a:rPr lang="en-US" altLang="zh-TW">
                <a:solidFill>
                  <a:schemeClr val="hlink"/>
                </a:solidFill>
                <a:latin typeface="華康隸書體W7" pitchFamily="65" charset="-128"/>
                <a:ea typeface="華康隸書體W7" pitchFamily="65" charset="-128"/>
              </a:rPr>
              <a:t>Note:</a:t>
            </a:r>
            <a:r>
              <a:rPr lang="en-US" altLang="zh-TW"/>
              <a:t> How to Store records of each relation</a:t>
            </a:r>
          </a:p>
          <a:p>
            <a:pPr marL="838200" lvl="1" indent="-381000" eaLnBrk="1" hangingPunct="1">
              <a:lnSpc>
                <a:spcPct val="90000"/>
              </a:lnSpc>
            </a:pPr>
            <a:r>
              <a:rPr lang="en-US" altLang="zh-TW"/>
              <a:t>Generally, separate file is used to store the records of each relation </a:t>
            </a:r>
          </a:p>
          <a:p>
            <a:pPr marL="838200" lvl="1" indent="-381000" eaLnBrk="1" hangingPunct="1">
              <a:lnSpc>
                <a:spcPct val="90000"/>
              </a:lnSpc>
            </a:pPr>
            <a:r>
              <a:rPr lang="en-US" altLang="zh-TW"/>
              <a:t>In a  clustering file</a:t>
            </a:r>
            <a:r>
              <a:rPr lang="zh-CN" altLang="en-US" sz="1200"/>
              <a:t>（聚集文件</a:t>
            </a:r>
            <a:r>
              <a:rPr lang="en-US" altLang="zh-TW" sz="1200"/>
              <a:t> </a:t>
            </a:r>
            <a:r>
              <a:rPr lang="zh-CN" altLang="en-US" sz="1200"/>
              <a:t>）</a:t>
            </a:r>
            <a:r>
              <a:rPr lang="en-US" altLang="zh-TW"/>
              <a:t>organization records of several different relations can be stored in the same file</a:t>
            </a:r>
          </a:p>
          <a:p>
            <a:pPr marL="1295400" lvl="2" indent="-381000" eaLnBrk="1" hangingPunct="1">
              <a:lnSpc>
                <a:spcPct val="90000"/>
              </a:lnSpc>
            </a:pPr>
            <a:r>
              <a:rPr lang="en-US" altLang="zh-TW"/>
              <a:t>Motivation: store </a:t>
            </a:r>
            <a:r>
              <a:rPr lang="en-US" altLang="zh-TW" u="sng"/>
              <a:t>related reco</a:t>
            </a:r>
            <a:r>
              <a:rPr lang="en-US" altLang="zh-TW"/>
              <a:t>rds on the same block to minimize I/O</a:t>
            </a:r>
          </a:p>
        </p:txBody>
      </p:sp>
      <p:sp>
        <p:nvSpPr>
          <p:cNvPr id="214021" name="AutoShape 5">
            <a:extLst>
              <a:ext uri="{FF2B5EF4-FFF2-40B4-BE49-F238E27FC236}">
                <a16:creationId xmlns:a16="http://schemas.microsoft.com/office/drawing/2014/main" id="{6B91470B-881E-B48E-89F2-FB99B3161950}"/>
              </a:ext>
            </a:extLst>
          </p:cNvPr>
          <p:cNvSpPr>
            <a:spLocks noChangeArrowheads="1"/>
          </p:cNvSpPr>
          <p:nvPr/>
        </p:nvSpPr>
        <p:spPr bwMode="auto">
          <a:xfrm>
            <a:off x="901700" y="2049463"/>
            <a:ext cx="230188" cy="190500"/>
          </a:xfrm>
          <a:prstGeom prst="star5">
            <a:avLst/>
          </a:prstGeom>
          <a:noFill/>
          <a:ln w="12700">
            <a:solidFill>
              <a:schemeClr val="hlink"/>
            </a:solidFill>
            <a:miter lim="800000"/>
            <a:headEnd/>
            <a:tailEnd/>
          </a:ln>
          <a:effectLst/>
        </p:spPr>
        <p:txBody>
          <a:bodyPr wrap="none" anchor="ctr"/>
          <a:lstStyle/>
          <a:p>
            <a:pPr algn="ctr" eaLnBrk="1" hangingPunct="1">
              <a:defRPr/>
            </a:pPr>
            <a:endParaRPr lang="zh-TW"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投影片編號版面配置區 3">
            <a:extLst>
              <a:ext uri="{FF2B5EF4-FFF2-40B4-BE49-F238E27FC236}">
                <a16:creationId xmlns:a16="http://schemas.microsoft.com/office/drawing/2014/main" id="{0C711250-1125-10A8-A1FD-6E7AAA326F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B71E98D8-A62E-4BCE-B101-B1167A0964B3}" type="slidenum">
              <a:rPr kumimoji="0" lang="zh-TW" altLang="en-US" sz="1400" b="0"/>
              <a:pPr>
                <a:spcBef>
                  <a:spcPct val="0"/>
                </a:spcBef>
                <a:buClrTx/>
                <a:buSzTx/>
                <a:buFontTx/>
                <a:buNone/>
              </a:pPr>
              <a:t>43</a:t>
            </a:fld>
            <a:endParaRPr kumimoji="0" lang="en-US" altLang="zh-TW" sz="1400" b="0"/>
          </a:p>
        </p:txBody>
      </p:sp>
      <p:sp>
        <p:nvSpPr>
          <p:cNvPr id="99331" name="Rectangle 2">
            <a:extLst>
              <a:ext uri="{FF2B5EF4-FFF2-40B4-BE49-F238E27FC236}">
                <a16:creationId xmlns:a16="http://schemas.microsoft.com/office/drawing/2014/main" id="{76420669-1B18-3191-1B0C-25774B16C884}"/>
              </a:ext>
            </a:extLst>
          </p:cNvPr>
          <p:cNvSpPr>
            <a:spLocks noGrp="1" noChangeArrowheads="1"/>
          </p:cNvSpPr>
          <p:nvPr>
            <p:ph type="title"/>
          </p:nvPr>
        </p:nvSpPr>
        <p:spPr/>
        <p:txBody>
          <a:bodyPr/>
          <a:lstStyle/>
          <a:p>
            <a:pPr eaLnBrk="1" hangingPunct="1"/>
            <a:r>
              <a:rPr lang="en-US" altLang="zh-TW"/>
              <a:t>11.7.1 Sequential File Organization</a:t>
            </a:r>
          </a:p>
        </p:txBody>
      </p:sp>
      <p:sp>
        <p:nvSpPr>
          <p:cNvPr id="99332" name="Rectangle 3">
            <a:extLst>
              <a:ext uri="{FF2B5EF4-FFF2-40B4-BE49-F238E27FC236}">
                <a16:creationId xmlns:a16="http://schemas.microsoft.com/office/drawing/2014/main" id="{5234634C-6CBD-B503-7696-64103302322F}"/>
              </a:ext>
            </a:extLst>
          </p:cNvPr>
          <p:cNvSpPr>
            <a:spLocks noGrp="1" noChangeArrowheads="1"/>
          </p:cNvSpPr>
          <p:nvPr>
            <p:ph type="body" idx="1"/>
          </p:nvPr>
        </p:nvSpPr>
        <p:spPr>
          <a:xfrm>
            <a:off x="1209675" y="1285875"/>
            <a:ext cx="6724650" cy="1333500"/>
          </a:xfrm>
        </p:spPr>
        <p:txBody>
          <a:bodyPr/>
          <a:lstStyle/>
          <a:p>
            <a:pPr eaLnBrk="1" hangingPunct="1"/>
            <a:r>
              <a:rPr lang="en-US" altLang="zh-TW" b="0"/>
              <a:t>Suitable for applications that require sequential processing of the entire file </a:t>
            </a:r>
          </a:p>
          <a:p>
            <a:pPr eaLnBrk="1" hangingPunct="1"/>
            <a:r>
              <a:rPr lang="en-US" altLang="zh-TW" b="0"/>
              <a:t>The records in the file are ordered by a </a:t>
            </a:r>
            <a:r>
              <a:rPr lang="en-US" altLang="zh-TW"/>
              <a:t>search-key</a:t>
            </a:r>
          </a:p>
        </p:txBody>
      </p:sp>
      <p:pic>
        <p:nvPicPr>
          <p:cNvPr id="99333" name="Picture 6">
            <a:extLst>
              <a:ext uri="{FF2B5EF4-FFF2-40B4-BE49-F238E27FC236}">
                <a16:creationId xmlns:a16="http://schemas.microsoft.com/office/drawing/2014/main" id="{CD78A247-26D1-5CAF-A5E3-0A57767F1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66" t="2777" r="1666" b="2777"/>
          <a:stretch>
            <a:fillRect/>
          </a:stretch>
        </p:blipFill>
        <p:spPr bwMode="auto">
          <a:xfrm>
            <a:off x="2582863" y="2765425"/>
            <a:ext cx="4525962"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99334" name="Rectangle 7">
            <a:extLst>
              <a:ext uri="{FF2B5EF4-FFF2-40B4-BE49-F238E27FC236}">
                <a16:creationId xmlns:a16="http://schemas.microsoft.com/office/drawing/2014/main" id="{A7ABC7E0-C15B-B616-9B61-63AB4B878C66}"/>
              </a:ext>
            </a:extLst>
          </p:cNvPr>
          <p:cNvSpPr>
            <a:spLocks noChangeArrowheads="1"/>
          </p:cNvSpPr>
          <p:nvPr/>
        </p:nvSpPr>
        <p:spPr bwMode="auto">
          <a:xfrm>
            <a:off x="3848100" y="2414588"/>
            <a:ext cx="1354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a:t>search-key</a:t>
            </a:r>
            <a:endParaRPr lang="zh-TW"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投影片編號版面配置區 3">
            <a:extLst>
              <a:ext uri="{FF2B5EF4-FFF2-40B4-BE49-F238E27FC236}">
                <a16:creationId xmlns:a16="http://schemas.microsoft.com/office/drawing/2014/main" id="{A4297DF0-2021-70A9-4954-BB7879F186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412791D9-F361-47D0-B54A-B11D9B04BE2C}" type="slidenum">
              <a:rPr kumimoji="0" lang="zh-TW" altLang="en-US" sz="1400" b="0"/>
              <a:pPr>
                <a:spcBef>
                  <a:spcPct val="0"/>
                </a:spcBef>
                <a:buClrTx/>
                <a:buSzTx/>
                <a:buFontTx/>
                <a:buNone/>
              </a:pPr>
              <a:t>44</a:t>
            </a:fld>
            <a:endParaRPr kumimoji="0" lang="en-US" altLang="zh-TW" sz="1400" b="0"/>
          </a:p>
        </p:txBody>
      </p:sp>
      <p:sp>
        <p:nvSpPr>
          <p:cNvPr id="101379" name="Rectangle 1026">
            <a:extLst>
              <a:ext uri="{FF2B5EF4-FFF2-40B4-BE49-F238E27FC236}">
                <a16:creationId xmlns:a16="http://schemas.microsoft.com/office/drawing/2014/main" id="{BC79D8B0-9DF4-5A43-B13C-8FD6E7F8C17A}"/>
              </a:ext>
            </a:extLst>
          </p:cNvPr>
          <p:cNvSpPr>
            <a:spLocks noGrp="1" noChangeArrowheads="1"/>
          </p:cNvSpPr>
          <p:nvPr>
            <p:ph type="title"/>
          </p:nvPr>
        </p:nvSpPr>
        <p:spPr/>
        <p:txBody>
          <a:bodyPr/>
          <a:lstStyle/>
          <a:p>
            <a:pPr eaLnBrk="1" hangingPunct="1"/>
            <a:r>
              <a:rPr lang="en-US" altLang="zh-TW"/>
              <a:t>Sequential File Organization </a:t>
            </a:r>
            <a:r>
              <a:rPr lang="en-US" altLang="zh-TW" sz="2000" b="0"/>
              <a:t>(cont.)</a:t>
            </a:r>
          </a:p>
        </p:txBody>
      </p:sp>
      <p:sp>
        <p:nvSpPr>
          <p:cNvPr id="101380" name="Rectangle 1027">
            <a:extLst>
              <a:ext uri="{FF2B5EF4-FFF2-40B4-BE49-F238E27FC236}">
                <a16:creationId xmlns:a16="http://schemas.microsoft.com/office/drawing/2014/main" id="{FB9DE29C-9991-A660-C12D-04E45A7EF60A}"/>
              </a:ext>
            </a:extLst>
          </p:cNvPr>
          <p:cNvSpPr>
            <a:spLocks noGrp="1" noChangeArrowheads="1"/>
          </p:cNvSpPr>
          <p:nvPr>
            <p:ph type="body" idx="1"/>
          </p:nvPr>
        </p:nvSpPr>
        <p:spPr>
          <a:xfrm>
            <a:off x="1223963" y="1216025"/>
            <a:ext cx="7370762" cy="5087938"/>
          </a:xfrm>
        </p:spPr>
        <p:txBody>
          <a:bodyPr/>
          <a:lstStyle/>
          <a:p>
            <a:pPr eaLnBrk="1" hangingPunct="1"/>
            <a:r>
              <a:rPr lang="en-US" altLang="zh-TW"/>
              <a:t>Deletion </a:t>
            </a:r>
            <a:r>
              <a:rPr lang="en-US" altLang="zh-TW">
                <a:latin typeface="Helvetica" panose="020B0604020202020204" pitchFamily="34" charset="0"/>
              </a:rPr>
              <a:t>–</a:t>
            </a:r>
            <a:r>
              <a:rPr lang="en-US" altLang="zh-TW"/>
              <a:t> </a:t>
            </a:r>
            <a:r>
              <a:rPr lang="en-US" altLang="zh-TW" b="0"/>
              <a:t>use pointer chains</a:t>
            </a:r>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2" eaLnBrk="1" hangingPunct="1">
              <a:lnSpc>
                <a:spcPct val="50000"/>
              </a:lnSpc>
            </a:pPr>
            <a:endParaRPr lang="en-US" altLang="zh-TW"/>
          </a:p>
          <a:p>
            <a:pPr lvl="1" eaLnBrk="1" hangingPunct="1">
              <a:lnSpc>
                <a:spcPct val="100000"/>
              </a:lnSpc>
            </a:pPr>
            <a:endParaRPr lang="en-US" altLang="zh-TW"/>
          </a:p>
          <a:p>
            <a:pPr eaLnBrk="1" hangingPunct="1">
              <a:buFont typeface="Wingdings" panose="05000000000000000000" pitchFamily="2" charset="2"/>
              <a:buNone/>
            </a:pPr>
            <a:r>
              <a:rPr lang="en-US" altLang="zh-TW">
                <a:solidFill>
                  <a:schemeClr val="hlink"/>
                </a:solidFill>
                <a:latin typeface="華康隸書體W7" pitchFamily="65" charset="-128"/>
                <a:ea typeface="華康隸書體W7" pitchFamily="65" charset="-128"/>
              </a:rPr>
              <a:t>Note:</a:t>
            </a:r>
            <a:r>
              <a:rPr lang="en-US" altLang="zh-TW"/>
              <a:t> </a:t>
            </a:r>
            <a:r>
              <a:rPr lang="en-US" altLang="zh-TW" b="0"/>
              <a:t>Need to</a:t>
            </a:r>
            <a:r>
              <a:rPr lang="en-US" altLang="zh-TW"/>
              <a:t> reorganize </a:t>
            </a:r>
            <a:r>
              <a:rPr lang="en-US" altLang="zh-TW" b="0"/>
              <a:t>the file from time to time to restore</a:t>
            </a:r>
            <a:br>
              <a:rPr lang="en-US" altLang="zh-TW" b="0"/>
            </a:br>
            <a:r>
              <a:rPr lang="en-US" altLang="zh-TW" b="0"/>
              <a:t>      sequential order</a:t>
            </a:r>
          </a:p>
        </p:txBody>
      </p:sp>
      <p:pic>
        <p:nvPicPr>
          <p:cNvPr id="101381" name="Picture 1031">
            <a:extLst>
              <a:ext uri="{FF2B5EF4-FFF2-40B4-BE49-F238E27FC236}">
                <a16:creationId xmlns:a16="http://schemas.microsoft.com/office/drawing/2014/main" id="{ADDDD504-6406-64DA-2548-EC7948D95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66" t="2777" r="1666" b="2777"/>
          <a:stretch>
            <a:fillRect/>
          </a:stretch>
        </p:blipFill>
        <p:spPr bwMode="auto">
          <a:xfrm>
            <a:off x="2322513" y="1770063"/>
            <a:ext cx="4083050"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101382" name="Text Box 1032">
            <a:extLst>
              <a:ext uri="{FF2B5EF4-FFF2-40B4-BE49-F238E27FC236}">
                <a16:creationId xmlns:a16="http://schemas.microsoft.com/office/drawing/2014/main" id="{8CF81A60-0C97-0753-5B17-444BF6E65E52}"/>
              </a:ext>
            </a:extLst>
          </p:cNvPr>
          <p:cNvSpPr txBox="1">
            <a:spLocks noChangeArrowheads="1"/>
          </p:cNvSpPr>
          <p:nvPr/>
        </p:nvSpPr>
        <p:spPr bwMode="auto">
          <a:xfrm>
            <a:off x="206375" y="2635250"/>
            <a:ext cx="1738313" cy="404813"/>
          </a:xfrm>
          <a:prstGeom prst="rect">
            <a:avLst/>
          </a:prstGeom>
          <a:noFill/>
          <a:ln w="38100" cmpd="dbl">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800" b="0">
                <a:solidFill>
                  <a:schemeClr val="hlink"/>
                </a:solidFill>
                <a:latin typeface="Tahoma" panose="020B0604030504040204" pitchFamily="34" charset="0"/>
              </a:rPr>
              <a:t>How to delete?</a:t>
            </a:r>
          </a:p>
        </p:txBody>
      </p:sp>
      <p:sp>
        <p:nvSpPr>
          <p:cNvPr id="101383" name="Line 1033">
            <a:extLst>
              <a:ext uri="{FF2B5EF4-FFF2-40B4-BE49-F238E27FC236}">
                <a16:creationId xmlns:a16="http://schemas.microsoft.com/office/drawing/2014/main" id="{00B9A301-5B6B-BEB3-ED92-588B86FF0C1E}"/>
              </a:ext>
            </a:extLst>
          </p:cNvPr>
          <p:cNvSpPr>
            <a:spLocks noChangeShapeType="1"/>
          </p:cNvSpPr>
          <p:nvPr/>
        </p:nvSpPr>
        <p:spPr bwMode="auto">
          <a:xfrm>
            <a:off x="2220913" y="2913063"/>
            <a:ext cx="3278187" cy="12700"/>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384" name="Freeform 1034">
            <a:extLst>
              <a:ext uri="{FF2B5EF4-FFF2-40B4-BE49-F238E27FC236}">
                <a16:creationId xmlns:a16="http://schemas.microsoft.com/office/drawing/2014/main" id="{BCC90E25-F5C1-1D10-BB6C-D35DED02FF65}"/>
              </a:ext>
            </a:extLst>
          </p:cNvPr>
          <p:cNvSpPr>
            <a:spLocks/>
          </p:cNvSpPr>
          <p:nvPr/>
        </p:nvSpPr>
        <p:spPr bwMode="auto">
          <a:xfrm>
            <a:off x="5511800" y="2498725"/>
            <a:ext cx="742950" cy="779463"/>
          </a:xfrm>
          <a:custGeom>
            <a:avLst/>
            <a:gdLst>
              <a:gd name="T0" fmla="*/ 0 w 460"/>
              <a:gd name="T1" fmla="*/ 2147483646 h 499"/>
              <a:gd name="T2" fmla="*/ 2147483646 w 460"/>
              <a:gd name="T3" fmla="*/ 2147483646 h 499"/>
              <a:gd name="T4" fmla="*/ 2147483646 w 460"/>
              <a:gd name="T5" fmla="*/ 2147483646 h 499"/>
              <a:gd name="T6" fmla="*/ 0 60000 65536"/>
              <a:gd name="T7" fmla="*/ 0 60000 65536"/>
              <a:gd name="T8" fmla="*/ 0 60000 65536"/>
              <a:gd name="T9" fmla="*/ 0 w 460"/>
              <a:gd name="T10" fmla="*/ 0 h 499"/>
              <a:gd name="T11" fmla="*/ 460 w 460"/>
              <a:gd name="T12" fmla="*/ 499 h 499"/>
            </a:gdLst>
            <a:ahLst/>
            <a:cxnLst>
              <a:cxn ang="T6">
                <a:pos x="T0" y="T1"/>
              </a:cxn>
              <a:cxn ang="T7">
                <a:pos x="T2" y="T3"/>
              </a:cxn>
              <a:cxn ang="T8">
                <a:pos x="T4" y="T5"/>
              </a:cxn>
            </a:cxnLst>
            <a:rect l="T9" t="T10" r="T11" b="T12"/>
            <a:pathLst>
              <a:path w="460" h="499">
                <a:moveTo>
                  <a:pt x="0" y="71"/>
                </a:moveTo>
                <a:cubicBezTo>
                  <a:pt x="223" y="35"/>
                  <a:pt x="446" y="0"/>
                  <a:pt x="453" y="71"/>
                </a:cubicBezTo>
                <a:cubicBezTo>
                  <a:pt x="460" y="142"/>
                  <a:pt x="109" y="429"/>
                  <a:pt x="42" y="499"/>
                </a:cubicBezTo>
              </a:path>
            </a:pathLst>
          </a:cu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1385" name="Line 1035">
            <a:extLst>
              <a:ext uri="{FF2B5EF4-FFF2-40B4-BE49-F238E27FC236}">
                <a16:creationId xmlns:a16="http://schemas.microsoft.com/office/drawing/2014/main" id="{F7A9F802-0DB2-3F02-9C52-8D06721E39BC}"/>
              </a:ext>
            </a:extLst>
          </p:cNvPr>
          <p:cNvSpPr>
            <a:spLocks noChangeShapeType="1"/>
          </p:cNvSpPr>
          <p:nvPr/>
        </p:nvSpPr>
        <p:spPr bwMode="auto">
          <a:xfrm flipH="1">
            <a:off x="5500688" y="3187700"/>
            <a:ext cx="206375" cy="58738"/>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投影片編號版面配置區 3">
            <a:extLst>
              <a:ext uri="{FF2B5EF4-FFF2-40B4-BE49-F238E27FC236}">
                <a16:creationId xmlns:a16="http://schemas.microsoft.com/office/drawing/2014/main" id="{6AC5C08B-1C5B-BC65-4E3F-47D7BEDD00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F7DA1B6D-7712-4480-BF9C-37CAEA22FB52}" type="slidenum">
              <a:rPr kumimoji="0" lang="zh-TW" altLang="en-US" sz="1400" b="0"/>
              <a:pPr>
                <a:spcBef>
                  <a:spcPct val="0"/>
                </a:spcBef>
                <a:buClrTx/>
                <a:buSzTx/>
                <a:buFontTx/>
                <a:buNone/>
              </a:pPr>
              <a:t>45</a:t>
            </a:fld>
            <a:endParaRPr kumimoji="0" lang="en-US" altLang="zh-TW" sz="1400" b="0"/>
          </a:p>
        </p:txBody>
      </p:sp>
      <p:sp>
        <p:nvSpPr>
          <p:cNvPr id="103427" name="Rectangle 2">
            <a:extLst>
              <a:ext uri="{FF2B5EF4-FFF2-40B4-BE49-F238E27FC236}">
                <a16:creationId xmlns:a16="http://schemas.microsoft.com/office/drawing/2014/main" id="{D543004D-28B8-DF33-6ED6-5162504C27D3}"/>
              </a:ext>
            </a:extLst>
          </p:cNvPr>
          <p:cNvSpPr>
            <a:spLocks noGrp="1" noChangeArrowheads="1"/>
          </p:cNvSpPr>
          <p:nvPr>
            <p:ph type="title"/>
          </p:nvPr>
        </p:nvSpPr>
        <p:spPr/>
        <p:txBody>
          <a:bodyPr/>
          <a:lstStyle/>
          <a:p>
            <a:pPr eaLnBrk="1" hangingPunct="1"/>
            <a:r>
              <a:rPr lang="en-US" altLang="zh-TW"/>
              <a:t>Sequential File Organization </a:t>
            </a:r>
            <a:r>
              <a:rPr lang="en-US" altLang="zh-TW" sz="2000" b="0"/>
              <a:t>(cont.)</a:t>
            </a:r>
          </a:p>
        </p:txBody>
      </p:sp>
      <p:sp>
        <p:nvSpPr>
          <p:cNvPr id="103428" name="Rectangle 3">
            <a:extLst>
              <a:ext uri="{FF2B5EF4-FFF2-40B4-BE49-F238E27FC236}">
                <a16:creationId xmlns:a16="http://schemas.microsoft.com/office/drawing/2014/main" id="{74EF5835-8AB9-D85E-127E-D9D4D6859887}"/>
              </a:ext>
            </a:extLst>
          </p:cNvPr>
          <p:cNvSpPr>
            <a:spLocks noGrp="1" noChangeArrowheads="1"/>
          </p:cNvSpPr>
          <p:nvPr>
            <p:ph type="body" idx="1"/>
          </p:nvPr>
        </p:nvSpPr>
        <p:spPr>
          <a:xfrm>
            <a:off x="844550" y="1216025"/>
            <a:ext cx="8013700" cy="5400675"/>
          </a:xfrm>
        </p:spPr>
        <p:txBody>
          <a:bodyPr/>
          <a:lstStyle/>
          <a:p>
            <a:pPr eaLnBrk="1" hangingPunct="1"/>
            <a:r>
              <a:rPr lang="en-US" altLang="zh-TW"/>
              <a:t>Insertion </a:t>
            </a:r>
            <a:r>
              <a:rPr lang="en-US" altLang="zh-TW">
                <a:latin typeface="Helvetica" panose="020B0604020202020204" pitchFamily="34" charset="0"/>
              </a:rPr>
              <a:t>–</a:t>
            </a:r>
            <a:r>
              <a:rPr lang="en-US" altLang="zh-TW" b="0"/>
              <a:t>locate the position where the record is to be inserted</a:t>
            </a:r>
          </a:p>
          <a:p>
            <a:pPr lvl="1" eaLnBrk="1" hangingPunct="1">
              <a:lnSpc>
                <a:spcPct val="100000"/>
              </a:lnSpc>
            </a:pPr>
            <a:r>
              <a:rPr lang="en-US" altLang="zh-TW"/>
              <a:t>if there is free space insert there </a:t>
            </a:r>
          </a:p>
          <a:p>
            <a:pPr lvl="1" eaLnBrk="1" hangingPunct="1">
              <a:lnSpc>
                <a:spcPct val="100000"/>
              </a:lnSpc>
            </a:pPr>
            <a:r>
              <a:rPr lang="en-US" altLang="zh-TW"/>
              <a:t>if no free space, insert the record in an </a:t>
            </a:r>
            <a:r>
              <a:rPr lang="en-US" altLang="zh-TW" b="1"/>
              <a:t>overflow block</a:t>
            </a:r>
          </a:p>
          <a:p>
            <a:pPr lvl="1" eaLnBrk="1" hangingPunct="1">
              <a:lnSpc>
                <a:spcPct val="100000"/>
              </a:lnSpc>
            </a:pPr>
            <a:r>
              <a:rPr lang="en-US" altLang="zh-TW"/>
              <a:t>In either case, pointer chain must be updated</a:t>
            </a:r>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lvl="1" eaLnBrk="1" hangingPunct="1">
              <a:lnSpc>
                <a:spcPct val="100000"/>
              </a:lnSpc>
            </a:pPr>
            <a:endParaRPr lang="en-US" altLang="zh-TW"/>
          </a:p>
          <a:p>
            <a:pPr eaLnBrk="1" hangingPunct="1">
              <a:buFont typeface="Wingdings" panose="05000000000000000000" pitchFamily="2" charset="2"/>
              <a:buNone/>
            </a:pPr>
            <a:r>
              <a:rPr lang="en-US" altLang="zh-TW">
                <a:solidFill>
                  <a:schemeClr val="hlink"/>
                </a:solidFill>
                <a:latin typeface="華康隸書體W7" pitchFamily="65" charset="-128"/>
                <a:ea typeface="華康隸書體W7" pitchFamily="65" charset="-128"/>
              </a:rPr>
              <a:t>Note:</a:t>
            </a:r>
            <a:r>
              <a:rPr lang="en-US" altLang="zh-TW"/>
              <a:t> </a:t>
            </a:r>
            <a:r>
              <a:rPr lang="en-US" altLang="zh-TW" b="0"/>
              <a:t>Need to</a:t>
            </a:r>
            <a:r>
              <a:rPr lang="en-US" altLang="zh-TW"/>
              <a:t> reorganize </a:t>
            </a:r>
            <a:r>
              <a:rPr lang="en-US" altLang="zh-TW" b="0"/>
              <a:t>the file from time to time to restore </a:t>
            </a:r>
            <a:br>
              <a:rPr lang="en-US" altLang="zh-TW" b="0"/>
            </a:br>
            <a:r>
              <a:rPr lang="en-US" altLang="zh-TW" b="0"/>
              <a:t>      sequential order</a:t>
            </a:r>
          </a:p>
        </p:txBody>
      </p:sp>
      <p:grpSp>
        <p:nvGrpSpPr>
          <p:cNvPr id="103429" name="Group 9">
            <a:extLst>
              <a:ext uri="{FF2B5EF4-FFF2-40B4-BE49-F238E27FC236}">
                <a16:creationId xmlns:a16="http://schemas.microsoft.com/office/drawing/2014/main" id="{2C72A4EB-CAD3-2105-9DF4-59C27E20B790}"/>
              </a:ext>
            </a:extLst>
          </p:cNvPr>
          <p:cNvGrpSpPr>
            <a:grpSpLocks/>
          </p:cNvGrpSpPr>
          <p:nvPr/>
        </p:nvGrpSpPr>
        <p:grpSpPr bwMode="auto">
          <a:xfrm>
            <a:off x="1412875" y="2781300"/>
            <a:ext cx="6284913" cy="2606675"/>
            <a:chOff x="1514" y="2015"/>
            <a:chExt cx="3869" cy="1971"/>
          </a:xfrm>
        </p:grpSpPr>
        <p:pic>
          <p:nvPicPr>
            <p:cNvPr id="103431" name="Picture 6">
              <a:extLst>
                <a:ext uri="{FF2B5EF4-FFF2-40B4-BE49-F238E27FC236}">
                  <a16:creationId xmlns:a16="http://schemas.microsoft.com/office/drawing/2014/main" id="{280D121F-0C33-8672-12B1-9B832544B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917" t="1578" r="5522" b="1840"/>
            <a:stretch>
              <a:fillRect/>
            </a:stretch>
          </p:blipFill>
          <p:spPr bwMode="auto">
            <a:xfrm>
              <a:off x="2993" y="2015"/>
              <a:ext cx="2390" cy="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103432" name="Rectangle 7">
              <a:extLst>
                <a:ext uri="{FF2B5EF4-FFF2-40B4-BE49-F238E27FC236}">
                  <a16:creationId xmlns:a16="http://schemas.microsoft.com/office/drawing/2014/main" id="{B15030C6-CC6D-8E90-B21D-2542BA203C06}"/>
                </a:ext>
              </a:extLst>
            </p:cNvPr>
            <p:cNvSpPr>
              <a:spLocks noChangeArrowheads="1"/>
            </p:cNvSpPr>
            <p:nvPr/>
          </p:nvSpPr>
          <p:spPr bwMode="auto">
            <a:xfrm>
              <a:off x="1514" y="3683"/>
              <a:ext cx="158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a:t>overflow block</a:t>
              </a:r>
              <a:r>
                <a:rPr lang="zh-CN" altLang="en-US" sz="1200" b="0"/>
                <a:t>（溢出块）</a:t>
              </a:r>
              <a:endParaRPr lang="zh-TW" altLang="en-US" sz="1200" b="0"/>
            </a:p>
          </p:txBody>
        </p:sp>
        <p:sp>
          <p:nvSpPr>
            <p:cNvPr id="103433" name="Oval 8">
              <a:extLst>
                <a:ext uri="{FF2B5EF4-FFF2-40B4-BE49-F238E27FC236}">
                  <a16:creationId xmlns:a16="http://schemas.microsoft.com/office/drawing/2014/main" id="{895D8EB3-96CD-E045-2561-4929D4CBE4AA}"/>
                </a:ext>
              </a:extLst>
            </p:cNvPr>
            <p:cNvSpPr>
              <a:spLocks noChangeArrowheads="1"/>
            </p:cNvSpPr>
            <p:nvPr/>
          </p:nvSpPr>
          <p:spPr bwMode="auto">
            <a:xfrm>
              <a:off x="3456" y="3701"/>
              <a:ext cx="852" cy="268"/>
            </a:xfrm>
            <a:prstGeom prst="ellipse">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grpSp>
      <p:sp>
        <p:nvSpPr>
          <p:cNvPr id="103430" name="Text Box 10">
            <a:extLst>
              <a:ext uri="{FF2B5EF4-FFF2-40B4-BE49-F238E27FC236}">
                <a16:creationId xmlns:a16="http://schemas.microsoft.com/office/drawing/2014/main" id="{CFD01CC7-DA4D-B570-0413-EFDBA71CA204}"/>
              </a:ext>
            </a:extLst>
          </p:cNvPr>
          <p:cNvSpPr txBox="1">
            <a:spLocks noChangeArrowheads="1"/>
          </p:cNvSpPr>
          <p:nvPr/>
        </p:nvSpPr>
        <p:spPr bwMode="auto">
          <a:xfrm>
            <a:off x="282575" y="3900488"/>
            <a:ext cx="1681163" cy="404812"/>
          </a:xfrm>
          <a:prstGeom prst="rect">
            <a:avLst/>
          </a:prstGeom>
          <a:noFill/>
          <a:ln w="38100" cmpd="dbl">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800" b="0">
                <a:solidFill>
                  <a:schemeClr val="hlink"/>
                </a:solidFill>
                <a:latin typeface="Tahoma" panose="020B0604030504040204" pitchFamily="34" charset="0"/>
              </a:rPr>
              <a:t>How to insert?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投影片編號版面配置區 3">
            <a:extLst>
              <a:ext uri="{FF2B5EF4-FFF2-40B4-BE49-F238E27FC236}">
                <a16:creationId xmlns:a16="http://schemas.microsoft.com/office/drawing/2014/main" id="{605BD9A1-BB48-F18B-AE77-F9D92EAFD9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2665A203-890F-427E-8053-CE2CD70288B2}" type="slidenum">
              <a:rPr kumimoji="0" lang="zh-TW" altLang="en-US" sz="1400" b="0"/>
              <a:pPr>
                <a:spcBef>
                  <a:spcPct val="0"/>
                </a:spcBef>
                <a:buClrTx/>
                <a:buSzTx/>
                <a:buFontTx/>
                <a:buNone/>
              </a:pPr>
              <a:t>46</a:t>
            </a:fld>
            <a:endParaRPr kumimoji="0" lang="en-US" altLang="zh-TW" sz="1400" b="0"/>
          </a:p>
        </p:txBody>
      </p:sp>
      <p:sp>
        <p:nvSpPr>
          <p:cNvPr id="105475" name="Rectangle 2">
            <a:extLst>
              <a:ext uri="{FF2B5EF4-FFF2-40B4-BE49-F238E27FC236}">
                <a16:creationId xmlns:a16="http://schemas.microsoft.com/office/drawing/2014/main" id="{F2AA302C-A1B8-C55E-E091-1D35DC279EEB}"/>
              </a:ext>
            </a:extLst>
          </p:cNvPr>
          <p:cNvSpPr>
            <a:spLocks noGrp="1" noChangeArrowheads="1"/>
          </p:cNvSpPr>
          <p:nvPr>
            <p:ph type="title"/>
          </p:nvPr>
        </p:nvSpPr>
        <p:spPr/>
        <p:txBody>
          <a:bodyPr/>
          <a:lstStyle/>
          <a:p>
            <a:pPr eaLnBrk="1" hangingPunct="1"/>
            <a:r>
              <a:rPr lang="en-US" altLang="zh-TW"/>
              <a:t>11.7.2 Clustering File Organization</a:t>
            </a:r>
          </a:p>
        </p:txBody>
      </p:sp>
      <p:sp>
        <p:nvSpPr>
          <p:cNvPr id="105476" name="Rectangle 3">
            <a:extLst>
              <a:ext uri="{FF2B5EF4-FFF2-40B4-BE49-F238E27FC236}">
                <a16:creationId xmlns:a16="http://schemas.microsoft.com/office/drawing/2014/main" id="{22FC58F5-A5CB-E0DB-D55E-85E08F29A1E3}"/>
              </a:ext>
            </a:extLst>
          </p:cNvPr>
          <p:cNvSpPr>
            <a:spLocks noGrp="1" noChangeArrowheads="1"/>
          </p:cNvSpPr>
          <p:nvPr>
            <p:ph type="body" idx="1"/>
          </p:nvPr>
        </p:nvSpPr>
        <p:spPr>
          <a:xfrm>
            <a:off x="696913" y="1220788"/>
            <a:ext cx="7308850" cy="1665287"/>
          </a:xfrm>
        </p:spPr>
        <p:txBody>
          <a:bodyPr/>
          <a:lstStyle/>
          <a:p>
            <a:pPr eaLnBrk="1" hangingPunct="1"/>
            <a:r>
              <a:rPr lang="en-US" altLang="zh-TW" b="0" u="sng"/>
              <a:t>Simple file structure</a:t>
            </a:r>
            <a:r>
              <a:rPr lang="en-US" altLang="zh-TW" b="0"/>
              <a:t> stores each relation in a </a:t>
            </a:r>
            <a:r>
              <a:rPr lang="en-US" altLang="zh-TW" b="0" u="sng"/>
              <a:t>separate</a:t>
            </a:r>
            <a:r>
              <a:rPr lang="en-US" altLang="zh-TW" b="0"/>
              <a:t> file </a:t>
            </a:r>
          </a:p>
          <a:p>
            <a:pPr eaLnBrk="1" hangingPunct="1"/>
            <a:r>
              <a:rPr lang="en-US" altLang="zh-TW" b="0"/>
              <a:t>Can instead store </a:t>
            </a:r>
            <a:r>
              <a:rPr lang="en-US" altLang="zh-TW" b="0" u="sng"/>
              <a:t>several relations</a:t>
            </a:r>
            <a:r>
              <a:rPr lang="en-US" altLang="zh-TW" b="0"/>
              <a:t> in one file using a </a:t>
            </a:r>
            <a:r>
              <a:rPr lang="en-US" altLang="zh-TW"/>
              <a:t>clustering file organization</a:t>
            </a:r>
          </a:p>
          <a:p>
            <a:pPr eaLnBrk="1" hangingPunct="1"/>
            <a:r>
              <a:rPr lang="en-US" altLang="zh-TW" b="0"/>
              <a:t>E.g., clustering organization of </a:t>
            </a:r>
            <a:r>
              <a:rPr lang="en-US" altLang="zh-TW" b="0" i="1"/>
              <a:t>customer </a:t>
            </a:r>
            <a:r>
              <a:rPr lang="en-US" altLang="zh-TW" b="0"/>
              <a:t>and </a:t>
            </a:r>
            <a:r>
              <a:rPr lang="en-US" altLang="zh-TW" b="0" i="1"/>
              <a:t>depositor:</a:t>
            </a:r>
            <a:endParaRPr lang="en-US" altLang="zh-TW" b="0"/>
          </a:p>
        </p:txBody>
      </p:sp>
      <p:sp>
        <p:nvSpPr>
          <p:cNvPr id="105477" name="Rectangle 27">
            <a:extLst>
              <a:ext uri="{FF2B5EF4-FFF2-40B4-BE49-F238E27FC236}">
                <a16:creationId xmlns:a16="http://schemas.microsoft.com/office/drawing/2014/main" id="{8614150C-880E-09CC-3EE9-B25D0CAD9E02}"/>
              </a:ext>
            </a:extLst>
          </p:cNvPr>
          <p:cNvSpPr>
            <a:spLocks noChangeArrowheads="1"/>
          </p:cNvSpPr>
          <p:nvPr/>
        </p:nvSpPr>
        <p:spPr bwMode="auto">
          <a:xfrm>
            <a:off x="0" y="4922838"/>
            <a:ext cx="4716463"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800100" indent="-34290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lvl="1">
              <a:lnSpc>
                <a:spcPct val="100000"/>
              </a:lnSpc>
              <a:spcBef>
                <a:spcPct val="0"/>
              </a:spcBef>
              <a:buClr>
                <a:schemeClr val="hlink"/>
              </a:buClr>
              <a:buSzPct val="90000"/>
              <a:buFont typeface="Monotype Sorts" charset="2"/>
              <a:buChar char="H"/>
            </a:pPr>
            <a:r>
              <a:rPr lang="en-US" altLang="zh-TW" sz="1800"/>
              <a:t>good for queries involving </a:t>
            </a:r>
            <a:r>
              <a:rPr lang="en-US" altLang="zh-TW" sz="1800" i="1"/>
              <a:t>depositor</a:t>
            </a:r>
            <a:r>
              <a:rPr lang="en-US" altLang="zh-TW" sz="1800"/>
              <a:t>,     </a:t>
            </a:r>
            <a:r>
              <a:rPr lang="en-US" altLang="zh-TW" sz="1800" i="1"/>
              <a:t>customer</a:t>
            </a:r>
            <a:r>
              <a:rPr lang="en-US" altLang="zh-TW" sz="1800"/>
              <a:t>, and for queries involving one single </a:t>
            </a:r>
            <a:r>
              <a:rPr lang="en-US" altLang="zh-TW" sz="1800" i="1"/>
              <a:t>customer</a:t>
            </a:r>
            <a:r>
              <a:rPr lang="en-US" altLang="zh-TW" sz="1800"/>
              <a:t> and his </a:t>
            </a:r>
            <a:r>
              <a:rPr lang="en-US" altLang="zh-TW" sz="1800" i="1"/>
              <a:t>accounts</a:t>
            </a:r>
          </a:p>
          <a:p>
            <a:pPr lvl="1">
              <a:lnSpc>
                <a:spcPct val="100000"/>
              </a:lnSpc>
              <a:spcBef>
                <a:spcPct val="0"/>
              </a:spcBef>
              <a:buClr>
                <a:schemeClr val="hlink"/>
              </a:buClr>
              <a:buSzPct val="90000"/>
              <a:buFont typeface="Monotype Sorts" charset="2"/>
              <a:buChar char="H"/>
            </a:pPr>
            <a:r>
              <a:rPr lang="en-US" altLang="zh-TW" sz="1800"/>
              <a:t>bad for queries involving only </a:t>
            </a:r>
            <a:r>
              <a:rPr lang="en-US" altLang="zh-TW" sz="1800" i="1"/>
              <a:t>customer</a:t>
            </a:r>
          </a:p>
          <a:p>
            <a:pPr lvl="1">
              <a:lnSpc>
                <a:spcPct val="100000"/>
              </a:lnSpc>
              <a:spcBef>
                <a:spcPct val="0"/>
              </a:spcBef>
              <a:buClr>
                <a:schemeClr val="hlink"/>
              </a:buClr>
              <a:buSzPct val="90000"/>
              <a:buFont typeface="Monotype Sorts" charset="2"/>
              <a:buChar char="H"/>
            </a:pPr>
            <a:r>
              <a:rPr lang="en-US" altLang="zh-TW" sz="1800"/>
              <a:t>results in variable size records</a:t>
            </a:r>
          </a:p>
        </p:txBody>
      </p:sp>
      <p:pic>
        <p:nvPicPr>
          <p:cNvPr id="105478" name="Picture 29">
            <a:extLst>
              <a:ext uri="{FF2B5EF4-FFF2-40B4-BE49-F238E27FC236}">
                <a16:creationId xmlns:a16="http://schemas.microsoft.com/office/drawing/2014/main" id="{1726B0A3-A805-CD08-20C0-F90B59A10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95" t="12994" r="1695" b="11864"/>
          <a:stretch>
            <a:fillRect/>
          </a:stretch>
        </p:blipFill>
        <p:spPr bwMode="auto">
          <a:xfrm>
            <a:off x="962025" y="2921000"/>
            <a:ext cx="3357563"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pic>
        <p:nvPicPr>
          <p:cNvPr id="105479" name="Picture 33">
            <a:extLst>
              <a:ext uri="{FF2B5EF4-FFF2-40B4-BE49-F238E27FC236}">
                <a16:creationId xmlns:a16="http://schemas.microsoft.com/office/drawing/2014/main" id="{BDEF99E9-8BBF-0F51-8680-85AF38C47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95" t="36395" r="1590" b="36397"/>
          <a:stretch>
            <a:fillRect/>
          </a:stretch>
        </p:blipFill>
        <p:spPr bwMode="auto">
          <a:xfrm>
            <a:off x="5084763" y="2979738"/>
            <a:ext cx="3573462"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pic>
        <p:nvPicPr>
          <p:cNvPr id="105480" name="Picture 34">
            <a:extLst>
              <a:ext uri="{FF2B5EF4-FFF2-40B4-BE49-F238E27FC236}">
                <a16:creationId xmlns:a16="http://schemas.microsoft.com/office/drawing/2014/main" id="{7ADB720E-A5CC-2306-D88A-E610EC1440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03" t="21088" r="1083" b="20343"/>
          <a:stretch>
            <a:fillRect/>
          </a:stretch>
        </p:blipFill>
        <p:spPr bwMode="auto">
          <a:xfrm>
            <a:off x="5157788" y="4629150"/>
            <a:ext cx="3525837"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105481" name="Text Box 35">
            <a:extLst>
              <a:ext uri="{FF2B5EF4-FFF2-40B4-BE49-F238E27FC236}">
                <a16:creationId xmlns:a16="http://schemas.microsoft.com/office/drawing/2014/main" id="{DDA5B55F-6AB0-B4EB-6463-3CE56CBB8FDF}"/>
              </a:ext>
            </a:extLst>
          </p:cNvPr>
          <p:cNvSpPr txBox="1">
            <a:spLocks noChangeArrowheads="1"/>
          </p:cNvSpPr>
          <p:nvPr/>
        </p:nvSpPr>
        <p:spPr bwMode="auto">
          <a:xfrm>
            <a:off x="3557588" y="4565650"/>
            <a:ext cx="1014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600" b="0"/>
              <a:t>Fig. 11.19</a:t>
            </a:r>
          </a:p>
        </p:txBody>
      </p:sp>
      <p:sp>
        <p:nvSpPr>
          <p:cNvPr id="105482" name="Rectangle 36">
            <a:extLst>
              <a:ext uri="{FF2B5EF4-FFF2-40B4-BE49-F238E27FC236}">
                <a16:creationId xmlns:a16="http://schemas.microsoft.com/office/drawing/2014/main" id="{E4A83730-A5FD-6C09-D2CB-D17DFF7DE800}"/>
              </a:ext>
            </a:extLst>
          </p:cNvPr>
          <p:cNvSpPr>
            <a:spLocks noChangeArrowheads="1"/>
          </p:cNvSpPr>
          <p:nvPr/>
        </p:nvSpPr>
        <p:spPr bwMode="auto">
          <a:xfrm>
            <a:off x="5138738" y="2681288"/>
            <a:ext cx="1114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b="0" i="1"/>
              <a:t>customer</a:t>
            </a:r>
            <a:endParaRPr lang="zh-TW" altLang="en-US" b="0" i="1"/>
          </a:p>
        </p:txBody>
      </p:sp>
      <p:sp>
        <p:nvSpPr>
          <p:cNvPr id="105483" name="Rectangle 37">
            <a:extLst>
              <a:ext uri="{FF2B5EF4-FFF2-40B4-BE49-F238E27FC236}">
                <a16:creationId xmlns:a16="http://schemas.microsoft.com/office/drawing/2014/main" id="{D324F4BB-5986-E558-EDBE-F9D9DA45B4DC}"/>
              </a:ext>
            </a:extLst>
          </p:cNvPr>
          <p:cNvSpPr>
            <a:spLocks noChangeArrowheads="1"/>
          </p:cNvSpPr>
          <p:nvPr/>
        </p:nvSpPr>
        <p:spPr bwMode="auto">
          <a:xfrm>
            <a:off x="5191125" y="4289425"/>
            <a:ext cx="1141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b="0" i="1"/>
              <a:t>depositor</a:t>
            </a:r>
            <a:endParaRPr lang="zh-TW" altLang="en-US" b="0" i="1"/>
          </a:p>
        </p:txBody>
      </p:sp>
      <p:sp>
        <p:nvSpPr>
          <p:cNvPr id="105484" name="Rectangle 38">
            <a:extLst>
              <a:ext uri="{FF2B5EF4-FFF2-40B4-BE49-F238E27FC236}">
                <a16:creationId xmlns:a16="http://schemas.microsoft.com/office/drawing/2014/main" id="{19E70CC9-A918-45E4-BA17-1553610EED4D}"/>
              </a:ext>
            </a:extLst>
          </p:cNvPr>
          <p:cNvSpPr>
            <a:spLocks noChangeArrowheads="1"/>
          </p:cNvSpPr>
          <p:nvPr/>
        </p:nvSpPr>
        <p:spPr bwMode="auto">
          <a:xfrm>
            <a:off x="0" y="3292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endParaRPr lang="zh-TW" altLang="en-US" sz="1800" b="0">
              <a:solidFill>
                <a:schemeClr val="hlink"/>
              </a:solidFill>
              <a:latin typeface="Tahoma" panose="020B0604030504040204" pitchFamily="34" charset="0"/>
            </a:endParaRPr>
          </a:p>
        </p:txBody>
      </p:sp>
      <p:sp>
        <p:nvSpPr>
          <p:cNvPr id="105485" name="Rectangle 39">
            <a:extLst>
              <a:ext uri="{FF2B5EF4-FFF2-40B4-BE49-F238E27FC236}">
                <a16:creationId xmlns:a16="http://schemas.microsoft.com/office/drawing/2014/main" id="{C2B60F68-D255-11A8-F0F7-6870A815992F}"/>
              </a:ext>
            </a:extLst>
          </p:cNvPr>
          <p:cNvSpPr>
            <a:spLocks noChangeArrowheads="1"/>
          </p:cNvSpPr>
          <p:nvPr/>
        </p:nvSpPr>
        <p:spPr bwMode="auto">
          <a:xfrm>
            <a:off x="2855913" y="1990725"/>
            <a:ext cx="14144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CN" altLang="en-US" sz="1200" b="0">
                <a:solidFill>
                  <a:schemeClr val="hlink"/>
                </a:solidFill>
              </a:rPr>
              <a:t>多表聚簇文件组织</a:t>
            </a:r>
            <a:endParaRPr kumimoji="0" lang="zh-TW" altLang="en-US" sz="1200" b="0">
              <a:solidFill>
                <a:schemeClr val="hlink"/>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投影片編號版面配置區 2">
            <a:extLst>
              <a:ext uri="{FF2B5EF4-FFF2-40B4-BE49-F238E27FC236}">
                <a16:creationId xmlns:a16="http://schemas.microsoft.com/office/drawing/2014/main" id="{AB581B65-0C9A-51D5-436B-84C56ECC6D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7BAFCF4D-C6A5-4269-AEFC-33EA3C789CF8}" type="slidenum">
              <a:rPr kumimoji="0" lang="zh-TW" altLang="en-US" sz="1400" b="0"/>
              <a:pPr>
                <a:spcBef>
                  <a:spcPct val="0"/>
                </a:spcBef>
                <a:buClrTx/>
                <a:buSzTx/>
                <a:buFontTx/>
                <a:buNone/>
              </a:pPr>
              <a:t>47</a:t>
            </a:fld>
            <a:endParaRPr kumimoji="0" lang="en-US" altLang="zh-TW" sz="1400" b="0"/>
          </a:p>
        </p:txBody>
      </p:sp>
      <p:sp>
        <p:nvSpPr>
          <p:cNvPr id="107523" name="Rectangle 2">
            <a:extLst>
              <a:ext uri="{FF2B5EF4-FFF2-40B4-BE49-F238E27FC236}">
                <a16:creationId xmlns:a16="http://schemas.microsoft.com/office/drawing/2014/main" id="{A29B710D-7F93-0B8D-332F-1BF5F7019C94}"/>
              </a:ext>
            </a:extLst>
          </p:cNvPr>
          <p:cNvSpPr>
            <a:spLocks noGrp="1" noChangeArrowheads="1"/>
          </p:cNvSpPr>
          <p:nvPr>
            <p:ph type="title"/>
          </p:nvPr>
        </p:nvSpPr>
        <p:spPr>
          <a:xfrm>
            <a:off x="666750" y="457200"/>
            <a:ext cx="8153400" cy="685800"/>
          </a:xfrm>
        </p:spPr>
        <p:txBody>
          <a:bodyPr/>
          <a:lstStyle/>
          <a:p>
            <a:pPr eaLnBrk="1" hangingPunct="1"/>
            <a:r>
              <a:rPr lang="en-US" altLang="zh-TW" sz="2800"/>
              <a:t>Clustering File Structure With Pointer Chains</a:t>
            </a:r>
          </a:p>
        </p:txBody>
      </p:sp>
      <p:pic>
        <p:nvPicPr>
          <p:cNvPr id="107524" name="Picture 5">
            <a:extLst>
              <a:ext uri="{FF2B5EF4-FFF2-40B4-BE49-F238E27FC236}">
                <a16:creationId xmlns:a16="http://schemas.microsoft.com/office/drawing/2014/main" id="{2677246D-5F0B-B455-317A-3314886F3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81" t="22574" r="1355" b="22874"/>
          <a:stretch>
            <a:fillRect/>
          </a:stretch>
        </p:blipFill>
        <p:spPr bwMode="auto">
          <a:xfrm>
            <a:off x="2881313" y="3848100"/>
            <a:ext cx="5183187"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107525" name="Text Box 6">
            <a:extLst>
              <a:ext uri="{FF2B5EF4-FFF2-40B4-BE49-F238E27FC236}">
                <a16:creationId xmlns:a16="http://schemas.microsoft.com/office/drawing/2014/main" id="{6BBF4483-AA15-4B8D-92F2-541A0A0FC557}"/>
              </a:ext>
            </a:extLst>
          </p:cNvPr>
          <p:cNvSpPr txBox="1">
            <a:spLocks noChangeArrowheads="1"/>
          </p:cNvSpPr>
          <p:nvPr/>
        </p:nvSpPr>
        <p:spPr bwMode="auto">
          <a:xfrm>
            <a:off x="461963" y="2041525"/>
            <a:ext cx="1014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600" b="0"/>
              <a:t>Fig. 11.19</a:t>
            </a:r>
          </a:p>
        </p:txBody>
      </p:sp>
      <p:pic>
        <p:nvPicPr>
          <p:cNvPr id="107526" name="Picture 7">
            <a:extLst>
              <a:ext uri="{FF2B5EF4-FFF2-40B4-BE49-F238E27FC236}">
                <a16:creationId xmlns:a16="http://schemas.microsoft.com/office/drawing/2014/main" id="{FBBF0B6F-24F2-550D-4F73-6D95CEE4F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95" t="12994" r="1695" b="11864"/>
          <a:stretch>
            <a:fillRect/>
          </a:stretch>
        </p:blipFill>
        <p:spPr bwMode="auto">
          <a:xfrm>
            <a:off x="2978150" y="1481138"/>
            <a:ext cx="3540125"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107527" name="Text Box 8">
            <a:extLst>
              <a:ext uri="{FF2B5EF4-FFF2-40B4-BE49-F238E27FC236}">
                <a16:creationId xmlns:a16="http://schemas.microsoft.com/office/drawing/2014/main" id="{6F5FADF5-4745-B05E-2E79-3AA3831A688B}"/>
              </a:ext>
            </a:extLst>
          </p:cNvPr>
          <p:cNvSpPr txBox="1">
            <a:spLocks noChangeArrowheads="1"/>
          </p:cNvSpPr>
          <p:nvPr/>
        </p:nvSpPr>
        <p:spPr bwMode="auto">
          <a:xfrm>
            <a:off x="490538" y="4770438"/>
            <a:ext cx="1014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600" b="0"/>
              <a:t>Fig. 11.20</a:t>
            </a:r>
          </a:p>
        </p:txBody>
      </p:sp>
      <p:sp>
        <p:nvSpPr>
          <p:cNvPr id="107528" name="Rectangle 9">
            <a:extLst>
              <a:ext uri="{FF2B5EF4-FFF2-40B4-BE49-F238E27FC236}">
                <a16:creationId xmlns:a16="http://schemas.microsoft.com/office/drawing/2014/main" id="{EBC98988-9AC0-930A-6C59-F58FC3F66355}"/>
              </a:ext>
            </a:extLst>
          </p:cNvPr>
          <p:cNvSpPr>
            <a:spLocks noChangeArrowheads="1"/>
          </p:cNvSpPr>
          <p:nvPr/>
        </p:nvSpPr>
        <p:spPr bwMode="auto">
          <a:xfrm>
            <a:off x="481013" y="5045075"/>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800" b="0">
                <a:solidFill>
                  <a:schemeClr val="tx2"/>
                </a:solidFill>
              </a:rPr>
              <a:t>With Pointer Chains</a:t>
            </a:r>
            <a:endParaRPr lang="zh-TW" altLang="en-US" sz="1800" b="0">
              <a:solidFill>
                <a:schemeClr val="tx2"/>
              </a:solidFill>
            </a:endParaRPr>
          </a:p>
        </p:txBody>
      </p:sp>
      <p:sp>
        <p:nvSpPr>
          <p:cNvPr id="107529" name="Rectangle 10">
            <a:extLst>
              <a:ext uri="{FF2B5EF4-FFF2-40B4-BE49-F238E27FC236}">
                <a16:creationId xmlns:a16="http://schemas.microsoft.com/office/drawing/2014/main" id="{C6BCE45C-EB06-C33B-0006-84C7DDB9C78E}"/>
              </a:ext>
            </a:extLst>
          </p:cNvPr>
          <p:cNvSpPr>
            <a:spLocks noChangeArrowheads="1"/>
          </p:cNvSpPr>
          <p:nvPr/>
        </p:nvSpPr>
        <p:spPr bwMode="auto">
          <a:xfrm>
            <a:off x="447675" y="2344738"/>
            <a:ext cx="234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ClrTx/>
              <a:buSzTx/>
              <a:buFontTx/>
              <a:buNone/>
            </a:pPr>
            <a:r>
              <a:rPr lang="en-US" altLang="zh-TW" sz="1800" b="0">
                <a:solidFill>
                  <a:schemeClr val="tx2"/>
                </a:solidFill>
              </a:rPr>
              <a:t>Without Pointer Chains</a:t>
            </a:r>
            <a:endParaRPr lang="zh-TW" altLang="en-US" sz="1800" b="0">
              <a:solidFill>
                <a:schemeClr val="tx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投影片編號版面配置區 3">
            <a:extLst>
              <a:ext uri="{FF2B5EF4-FFF2-40B4-BE49-F238E27FC236}">
                <a16:creationId xmlns:a16="http://schemas.microsoft.com/office/drawing/2014/main" id="{174CE86E-BEE3-839C-38A7-7288945CDC9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2FD28DF8-8695-4386-B323-F8E202620CA2}" type="slidenum">
              <a:rPr kumimoji="0" lang="zh-TW" altLang="en-US" sz="1400" b="0"/>
              <a:pPr>
                <a:spcBef>
                  <a:spcPct val="0"/>
                </a:spcBef>
                <a:buClrTx/>
                <a:buSzTx/>
                <a:buFontTx/>
                <a:buNone/>
              </a:pPr>
              <a:t>48</a:t>
            </a:fld>
            <a:endParaRPr kumimoji="0" lang="en-US" altLang="zh-TW" sz="1400" b="0"/>
          </a:p>
        </p:txBody>
      </p:sp>
      <p:sp>
        <p:nvSpPr>
          <p:cNvPr id="108547" name="Rectangle 2">
            <a:extLst>
              <a:ext uri="{FF2B5EF4-FFF2-40B4-BE49-F238E27FC236}">
                <a16:creationId xmlns:a16="http://schemas.microsoft.com/office/drawing/2014/main" id="{688D73C0-A7D0-0F34-EDDB-DC21E59F5BAB}"/>
              </a:ext>
            </a:extLst>
          </p:cNvPr>
          <p:cNvSpPr>
            <a:spLocks noGrp="1" noChangeArrowheads="1"/>
          </p:cNvSpPr>
          <p:nvPr>
            <p:ph type="title"/>
          </p:nvPr>
        </p:nvSpPr>
        <p:spPr/>
        <p:txBody>
          <a:bodyPr/>
          <a:lstStyle/>
          <a:p>
            <a:pPr eaLnBrk="1" hangingPunct="1"/>
            <a:r>
              <a:rPr lang="en-US" altLang="zh-TW"/>
              <a:t>11.8 Data Dictionary Storage</a:t>
            </a:r>
          </a:p>
        </p:txBody>
      </p:sp>
      <p:sp>
        <p:nvSpPr>
          <p:cNvPr id="108548" name="Text Box 6">
            <a:extLst>
              <a:ext uri="{FF2B5EF4-FFF2-40B4-BE49-F238E27FC236}">
                <a16:creationId xmlns:a16="http://schemas.microsoft.com/office/drawing/2014/main" id="{13AA0C7D-9D11-AA8F-6A24-A155DB347DE5}"/>
              </a:ext>
            </a:extLst>
          </p:cNvPr>
          <p:cNvSpPr txBox="1">
            <a:spLocks noChangeArrowheads="1"/>
          </p:cNvSpPr>
          <p:nvPr/>
        </p:nvSpPr>
        <p:spPr bwMode="auto">
          <a:xfrm>
            <a:off x="871538" y="1257300"/>
            <a:ext cx="7948612"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Data Dictionary</a:t>
            </a:r>
            <a:r>
              <a:rPr lang="zh-CN" altLang="en-US"/>
              <a:t>数据字典</a:t>
            </a:r>
            <a:r>
              <a:rPr lang="en-US" altLang="zh-TW"/>
              <a:t> (also called System Catalog)</a:t>
            </a:r>
          </a:p>
          <a:p>
            <a:pPr lvl="1" eaLnBrk="1" hangingPunct="1">
              <a:lnSpc>
                <a:spcPct val="60000"/>
              </a:lnSpc>
            </a:pPr>
            <a:r>
              <a:rPr lang="en-US" altLang="zh-TW"/>
              <a:t>stores metadata: that is, data about data</a:t>
            </a:r>
          </a:p>
          <a:p>
            <a:pPr eaLnBrk="1" hangingPunct="1">
              <a:lnSpc>
                <a:spcPct val="130000"/>
              </a:lnSpc>
            </a:pPr>
            <a:r>
              <a:rPr lang="en-US" altLang="zh-TW"/>
              <a:t>Contents of Data dictionary</a:t>
            </a:r>
          </a:p>
          <a:p>
            <a:pPr lvl="1" eaLnBrk="1" hangingPunct="1">
              <a:lnSpc>
                <a:spcPct val="70000"/>
              </a:lnSpc>
            </a:pPr>
            <a:r>
              <a:rPr lang="en-US" altLang="zh-TW"/>
              <a:t>Information about relations</a:t>
            </a:r>
            <a:r>
              <a:rPr lang="zh-CN" altLang="en-US" sz="1200"/>
              <a:t>（关系的信息）</a:t>
            </a:r>
            <a:endParaRPr lang="en-US" altLang="zh-TW" sz="1200"/>
          </a:p>
          <a:p>
            <a:pPr lvl="2" eaLnBrk="1" hangingPunct="1">
              <a:lnSpc>
                <a:spcPct val="70000"/>
              </a:lnSpc>
            </a:pPr>
            <a:r>
              <a:rPr lang="en-US" altLang="zh-TW"/>
              <a:t>names of relation</a:t>
            </a:r>
          </a:p>
          <a:p>
            <a:pPr lvl="2" eaLnBrk="1" hangingPunct="1">
              <a:lnSpc>
                <a:spcPct val="70000"/>
              </a:lnSpc>
            </a:pPr>
            <a:r>
              <a:rPr lang="en-US" altLang="zh-TW"/>
              <a:t>names and types of attributes of each relation</a:t>
            </a:r>
          </a:p>
          <a:p>
            <a:pPr lvl="2" eaLnBrk="1" hangingPunct="1">
              <a:lnSpc>
                <a:spcPct val="70000"/>
              </a:lnSpc>
            </a:pPr>
            <a:r>
              <a:rPr lang="en-US" altLang="zh-TW"/>
              <a:t>names and definitions of views</a:t>
            </a:r>
          </a:p>
          <a:p>
            <a:pPr lvl="2" eaLnBrk="1" hangingPunct="1">
              <a:lnSpc>
                <a:spcPct val="70000"/>
              </a:lnSpc>
            </a:pPr>
            <a:r>
              <a:rPr lang="en-US" altLang="zh-TW"/>
              <a:t>integrity constraint</a:t>
            </a:r>
          </a:p>
          <a:p>
            <a:pPr lvl="1" eaLnBrk="1" hangingPunct="1">
              <a:lnSpc>
                <a:spcPct val="70000"/>
              </a:lnSpc>
              <a:buSzTx/>
              <a:buFont typeface="Wingdings" panose="05000000000000000000" pitchFamily="2" charset="2"/>
              <a:buChar char="§"/>
            </a:pPr>
            <a:r>
              <a:rPr lang="en-US" altLang="zh-TW"/>
              <a:t>User and accounting information, including passwords</a:t>
            </a:r>
            <a:r>
              <a:rPr lang="zh-CN" altLang="en-US" sz="1200"/>
              <a:t>（用户数据）</a:t>
            </a:r>
            <a:endParaRPr lang="en-US" altLang="zh-TW" sz="1200"/>
          </a:p>
          <a:p>
            <a:pPr lvl="1" eaLnBrk="1" hangingPunct="1">
              <a:lnSpc>
                <a:spcPct val="70000"/>
              </a:lnSpc>
              <a:buSzTx/>
              <a:buFont typeface="Wingdings" panose="05000000000000000000" pitchFamily="2" charset="2"/>
              <a:buChar char="§"/>
            </a:pPr>
            <a:r>
              <a:rPr lang="en-US" altLang="zh-TW"/>
              <a:t>Statistical and descriptive data</a:t>
            </a:r>
            <a:r>
              <a:rPr lang="zh-CN" altLang="en-US" sz="1200"/>
              <a:t>（统计、描述数据）</a:t>
            </a:r>
            <a:endParaRPr lang="en-US" altLang="zh-TW" sz="1200"/>
          </a:p>
          <a:p>
            <a:pPr lvl="2" eaLnBrk="1" hangingPunct="1">
              <a:lnSpc>
                <a:spcPct val="70000"/>
              </a:lnSpc>
              <a:buSzPct val="120000"/>
            </a:pPr>
            <a:r>
              <a:rPr lang="en-US" altLang="zh-TW"/>
              <a:t>number of tuples in each relation</a:t>
            </a:r>
          </a:p>
          <a:p>
            <a:pPr lvl="1" eaLnBrk="1" hangingPunct="1">
              <a:lnSpc>
                <a:spcPct val="70000"/>
              </a:lnSpc>
              <a:buSzTx/>
              <a:buFont typeface="Wingdings" panose="05000000000000000000" pitchFamily="2" charset="2"/>
              <a:buChar char="§"/>
            </a:pPr>
            <a:r>
              <a:rPr lang="en-US" altLang="zh-TW"/>
              <a:t>Physical file organization information</a:t>
            </a:r>
            <a:r>
              <a:rPr lang="zh-CN" altLang="en-US" sz="1200"/>
              <a:t>（存储组织信息）</a:t>
            </a:r>
            <a:endParaRPr lang="en-US" altLang="zh-TW" sz="1200"/>
          </a:p>
          <a:p>
            <a:pPr lvl="2" eaLnBrk="1" hangingPunct="1">
              <a:lnSpc>
                <a:spcPct val="70000"/>
              </a:lnSpc>
              <a:buSzPct val="120000"/>
            </a:pPr>
            <a:r>
              <a:rPr lang="en-US" altLang="zh-TW"/>
              <a:t>How relation is stored (sequential/hash/…)</a:t>
            </a:r>
          </a:p>
          <a:p>
            <a:pPr lvl="2" eaLnBrk="1" hangingPunct="1">
              <a:lnSpc>
                <a:spcPct val="70000"/>
              </a:lnSpc>
              <a:buSzPct val="120000"/>
            </a:pPr>
            <a:r>
              <a:rPr lang="en-US" altLang="zh-TW"/>
              <a:t>Physical location of relation </a:t>
            </a:r>
          </a:p>
          <a:p>
            <a:pPr lvl="3" eaLnBrk="1" hangingPunct="1">
              <a:lnSpc>
                <a:spcPct val="70000"/>
              </a:lnSpc>
              <a:buClr>
                <a:schemeClr val="accent1"/>
              </a:buClr>
              <a:buSzTx/>
              <a:buFontTx/>
              <a:buChar char="•"/>
            </a:pPr>
            <a:r>
              <a:rPr lang="en-US" altLang="zh-TW"/>
              <a:t>operating system file name or </a:t>
            </a:r>
          </a:p>
          <a:p>
            <a:pPr lvl="3" eaLnBrk="1" hangingPunct="1">
              <a:lnSpc>
                <a:spcPct val="70000"/>
              </a:lnSpc>
              <a:buClr>
                <a:schemeClr val="accent1"/>
              </a:buClr>
              <a:buSzTx/>
              <a:buFontTx/>
              <a:buChar char="•"/>
            </a:pPr>
            <a:r>
              <a:rPr lang="en-US" altLang="zh-TW"/>
              <a:t>disk addresses of blocks containing records of the relation </a:t>
            </a:r>
          </a:p>
          <a:p>
            <a:pPr lvl="1" eaLnBrk="1" hangingPunct="1">
              <a:lnSpc>
                <a:spcPct val="70000"/>
              </a:lnSpc>
              <a:buSzTx/>
              <a:buFont typeface="Wingdings" panose="05000000000000000000" pitchFamily="2" charset="2"/>
              <a:buChar char="§"/>
            </a:pPr>
            <a:r>
              <a:rPr lang="en-US" altLang="zh-TW"/>
              <a:t>Information about indices </a:t>
            </a:r>
            <a:r>
              <a:rPr lang="zh-CN" altLang="en-US" sz="1200"/>
              <a:t>（索引信息）</a:t>
            </a:r>
            <a:endParaRPr lang="en-US" altLang="zh-TW"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投影片編號版面配置區 3">
            <a:extLst>
              <a:ext uri="{FF2B5EF4-FFF2-40B4-BE49-F238E27FC236}">
                <a16:creationId xmlns:a16="http://schemas.microsoft.com/office/drawing/2014/main" id="{E0D9644C-B060-D198-F29A-C16B37677B7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CA2726BE-2A87-4706-B499-A7B8701E1638}" type="slidenum">
              <a:rPr kumimoji="0" lang="zh-TW" altLang="en-US" sz="1400" b="0"/>
              <a:pPr>
                <a:spcBef>
                  <a:spcPct val="0"/>
                </a:spcBef>
                <a:buClrTx/>
                <a:buSzTx/>
                <a:buFontTx/>
                <a:buNone/>
              </a:pPr>
              <a:t>49</a:t>
            </a:fld>
            <a:endParaRPr kumimoji="0" lang="en-US" altLang="zh-TW" sz="1400" b="0"/>
          </a:p>
        </p:txBody>
      </p:sp>
      <p:sp>
        <p:nvSpPr>
          <p:cNvPr id="110595" name="Rectangle 2">
            <a:extLst>
              <a:ext uri="{FF2B5EF4-FFF2-40B4-BE49-F238E27FC236}">
                <a16:creationId xmlns:a16="http://schemas.microsoft.com/office/drawing/2014/main" id="{760A49F6-0515-10E7-1B8B-7335F5607397}"/>
              </a:ext>
            </a:extLst>
          </p:cNvPr>
          <p:cNvSpPr>
            <a:spLocks noGrp="1" noChangeArrowheads="1"/>
          </p:cNvSpPr>
          <p:nvPr>
            <p:ph type="title"/>
          </p:nvPr>
        </p:nvSpPr>
        <p:spPr/>
        <p:txBody>
          <a:bodyPr/>
          <a:lstStyle/>
          <a:p>
            <a:pPr eaLnBrk="1" hangingPunct="1"/>
            <a:r>
              <a:rPr lang="en-US" altLang="zh-TW"/>
              <a:t>Data Dictionary Storage </a:t>
            </a:r>
            <a:r>
              <a:rPr lang="en-US" altLang="zh-TW" sz="2000" b="0"/>
              <a:t>(cont.)</a:t>
            </a:r>
          </a:p>
        </p:txBody>
      </p:sp>
      <p:sp>
        <p:nvSpPr>
          <p:cNvPr id="110596" name="Rectangle 3">
            <a:extLst>
              <a:ext uri="{FF2B5EF4-FFF2-40B4-BE49-F238E27FC236}">
                <a16:creationId xmlns:a16="http://schemas.microsoft.com/office/drawing/2014/main" id="{AAE68E7E-058A-8CF1-789D-2741AAA4EC69}"/>
              </a:ext>
            </a:extLst>
          </p:cNvPr>
          <p:cNvSpPr>
            <a:spLocks noGrp="1" noChangeArrowheads="1"/>
          </p:cNvSpPr>
          <p:nvPr>
            <p:ph type="body" idx="1"/>
          </p:nvPr>
        </p:nvSpPr>
        <p:spPr>
          <a:xfrm>
            <a:off x="762000" y="1219200"/>
            <a:ext cx="7899400" cy="2392363"/>
          </a:xfrm>
        </p:spPr>
        <p:txBody>
          <a:bodyPr/>
          <a:lstStyle/>
          <a:p>
            <a:pPr eaLnBrk="1" hangingPunct="1"/>
            <a:r>
              <a:rPr lang="en-US" altLang="zh-TW"/>
              <a:t>Catalog structure:  can use either</a:t>
            </a:r>
          </a:p>
          <a:p>
            <a:pPr lvl="1" eaLnBrk="1" hangingPunct="1"/>
            <a:r>
              <a:rPr lang="en-US" altLang="zh-TW"/>
              <a:t>specialized data structures designed for efficient access </a:t>
            </a:r>
          </a:p>
          <a:p>
            <a:pPr lvl="1" eaLnBrk="1" hangingPunct="1"/>
            <a:r>
              <a:rPr lang="en-US" altLang="zh-TW"/>
              <a:t>a set of relations, with existing system features used to ensure efficient access</a:t>
            </a:r>
          </a:p>
          <a:p>
            <a:pPr lvl="2" eaLnBrk="1" hangingPunct="1"/>
            <a:r>
              <a:rPr lang="en-US" altLang="zh-TW"/>
              <a:t>usually preferred</a:t>
            </a:r>
          </a:p>
          <a:p>
            <a:pPr eaLnBrk="1" hangingPunct="1">
              <a:lnSpc>
                <a:spcPct val="140000"/>
              </a:lnSpc>
            </a:pPr>
            <a:r>
              <a:rPr lang="en-US" altLang="zh-TW"/>
              <a:t>A possible catalog representation:</a:t>
            </a:r>
          </a:p>
          <a:p>
            <a:pPr eaLnBrk="1" hangingPunct="1">
              <a:buFont typeface="Wingdings" panose="05000000000000000000" pitchFamily="2" charset="2"/>
              <a:buNone/>
            </a:pPr>
            <a:endParaRPr lang="en-US" altLang="zh-TW"/>
          </a:p>
        </p:txBody>
      </p:sp>
      <p:sp>
        <p:nvSpPr>
          <p:cNvPr id="110597" name="Text Box 5">
            <a:extLst>
              <a:ext uri="{FF2B5EF4-FFF2-40B4-BE49-F238E27FC236}">
                <a16:creationId xmlns:a16="http://schemas.microsoft.com/office/drawing/2014/main" id="{131129C9-7CCD-DBDD-39A5-A80F9DB4D3BE}"/>
              </a:ext>
            </a:extLst>
          </p:cNvPr>
          <p:cNvSpPr txBox="1">
            <a:spLocks noChangeArrowheads="1"/>
          </p:cNvSpPr>
          <p:nvPr/>
        </p:nvSpPr>
        <p:spPr bwMode="auto">
          <a:xfrm>
            <a:off x="1646238" y="3598863"/>
            <a:ext cx="7256462"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60000"/>
              <a:buFont typeface="Wingdings" panose="05000000000000000000" pitchFamily="2" charset="2"/>
              <a:buChar char="n"/>
              <a:tabLst>
                <a:tab pos="2795588" algn="l"/>
              </a:tabLst>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tabLst>
                <a:tab pos="2795588" algn="l"/>
              </a:tabLst>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tabLst>
                <a:tab pos="2795588" algn="l"/>
              </a:tabLst>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tabLst>
                <a:tab pos="2795588" algn="l"/>
              </a:tabLst>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tabLst>
                <a:tab pos="2795588" algn="l"/>
              </a:tabLst>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tabLst>
                <a:tab pos="2795588" algn="l"/>
              </a:tabLst>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tabLst>
                <a:tab pos="2795588" algn="l"/>
              </a:tabLst>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tabLst>
                <a:tab pos="2795588" algn="l"/>
              </a:tabLst>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tabLst>
                <a:tab pos="2795588" algn="l"/>
              </a:tabLst>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en-US" altLang="zh-TW" sz="1800" b="0" i="1"/>
              <a:t>Relation-metadata = (</a:t>
            </a:r>
            <a:r>
              <a:rPr kumimoji="0" lang="en-US" altLang="zh-TW" sz="1800" b="0" i="1" u="sng"/>
              <a:t>relation-name</a:t>
            </a:r>
            <a:r>
              <a:rPr kumimoji="0" lang="en-US" altLang="zh-TW" sz="1800" b="0" i="1"/>
              <a:t>, number-of-attributes, </a:t>
            </a:r>
            <a:br>
              <a:rPr kumimoji="0" lang="en-US" altLang="zh-TW" sz="1800" b="0" i="1"/>
            </a:br>
            <a:r>
              <a:rPr kumimoji="0" lang="en-US" altLang="zh-TW" sz="1800" b="0" i="1"/>
              <a:t>                                   storage-organization, location)</a:t>
            </a:r>
            <a:br>
              <a:rPr kumimoji="0" lang="en-US" altLang="zh-TW" sz="1800" b="0" i="1"/>
            </a:br>
            <a:r>
              <a:rPr kumimoji="0" lang="en-US" altLang="zh-TW" sz="1800" b="0" i="1"/>
              <a:t>Attribute-metadata = (</a:t>
            </a:r>
            <a:r>
              <a:rPr kumimoji="0" lang="en-US" altLang="zh-TW" sz="1800" b="0" i="1" u="sng"/>
              <a:t>attribute-name, relation-name</a:t>
            </a:r>
            <a:r>
              <a:rPr kumimoji="0" lang="en-US" altLang="zh-TW" sz="1800" b="0" i="1"/>
              <a:t>, domain-type, </a:t>
            </a:r>
            <a:br>
              <a:rPr kumimoji="0" lang="en-US" altLang="zh-TW" sz="1800" b="0" i="1"/>
            </a:br>
            <a:r>
              <a:rPr kumimoji="0" lang="en-US" altLang="zh-TW" sz="1800" b="0" i="1"/>
              <a:t>	position, length)</a:t>
            </a:r>
          </a:p>
          <a:p>
            <a:pPr>
              <a:spcBef>
                <a:spcPct val="0"/>
              </a:spcBef>
              <a:buClrTx/>
              <a:buSzTx/>
              <a:buFontTx/>
              <a:buNone/>
            </a:pPr>
            <a:r>
              <a:rPr kumimoji="0" lang="en-US" altLang="zh-TW" sz="1800" b="0" i="1"/>
              <a:t>User-metadata = (</a:t>
            </a:r>
            <a:r>
              <a:rPr kumimoji="0" lang="en-US" altLang="zh-TW" sz="1800" b="0" i="1" u="sng"/>
              <a:t>user-name</a:t>
            </a:r>
            <a:r>
              <a:rPr kumimoji="0" lang="en-US" altLang="zh-TW" sz="1800" b="0" i="1"/>
              <a:t>, encrypted-password, group)</a:t>
            </a:r>
          </a:p>
          <a:p>
            <a:pPr>
              <a:spcBef>
                <a:spcPct val="0"/>
              </a:spcBef>
              <a:buClrTx/>
              <a:buSzTx/>
              <a:buFontTx/>
              <a:buNone/>
            </a:pPr>
            <a:r>
              <a:rPr kumimoji="0" lang="en-US" altLang="zh-TW" sz="1800" b="0" i="1"/>
              <a:t>Index-metadata = (</a:t>
            </a:r>
            <a:r>
              <a:rPr kumimoji="0" lang="en-US" altLang="zh-TW" sz="1800" b="0" i="1" u="sng"/>
              <a:t>index-name, relation-name</a:t>
            </a:r>
            <a:r>
              <a:rPr kumimoji="0" lang="en-US" altLang="zh-TW" sz="1800" b="0" i="1"/>
              <a:t>, index-type, index-attributes)</a:t>
            </a:r>
          </a:p>
          <a:p>
            <a:pPr>
              <a:spcBef>
                <a:spcPct val="0"/>
              </a:spcBef>
              <a:buClrTx/>
              <a:buSzTx/>
              <a:buFontTx/>
              <a:buNone/>
            </a:pPr>
            <a:r>
              <a:rPr kumimoji="0" lang="en-US" altLang="zh-TW" sz="1800" b="0" i="1"/>
              <a:t>View-metadata = (</a:t>
            </a:r>
            <a:r>
              <a:rPr kumimoji="0" lang="en-US" altLang="zh-TW" sz="1800" b="0" i="1" u="sng"/>
              <a:t>view-name</a:t>
            </a:r>
            <a:r>
              <a:rPr kumimoji="0" lang="en-US" altLang="zh-TW" sz="1800" b="0" i="1"/>
              <a:t>, definition) </a:t>
            </a:r>
            <a:endParaRPr kumimoji="0" lang="en-US" altLang="zh-TW" sz="1800" b="0"/>
          </a:p>
          <a:p>
            <a:pPr>
              <a:spcBef>
                <a:spcPct val="50000"/>
              </a:spcBef>
              <a:buClrTx/>
              <a:buSzTx/>
              <a:buFontTx/>
              <a:buNone/>
            </a:pPr>
            <a:endParaRPr kumimoji="0" lang="en-US" altLang="zh-TW" sz="18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a:extLst>
              <a:ext uri="{FF2B5EF4-FFF2-40B4-BE49-F238E27FC236}">
                <a16:creationId xmlns:a16="http://schemas.microsoft.com/office/drawing/2014/main" id="{D9D6E6D1-05FE-8D56-EAD6-5EEC8A8817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D95AD69C-801F-4188-B137-71AFE66FF672}" type="slidenum">
              <a:rPr kumimoji="0" lang="zh-TW" altLang="en-US" sz="1400" b="0"/>
              <a:pPr>
                <a:spcBef>
                  <a:spcPct val="0"/>
                </a:spcBef>
                <a:buClrTx/>
                <a:buSzTx/>
                <a:buFontTx/>
                <a:buNone/>
              </a:pPr>
              <a:t>5</a:t>
            </a:fld>
            <a:endParaRPr kumimoji="0" lang="en-US" altLang="zh-TW" sz="1400" b="0"/>
          </a:p>
        </p:txBody>
      </p:sp>
      <p:sp>
        <p:nvSpPr>
          <p:cNvPr id="23555" name="Rectangle 2">
            <a:extLst>
              <a:ext uri="{FF2B5EF4-FFF2-40B4-BE49-F238E27FC236}">
                <a16:creationId xmlns:a16="http://schemas.microsoft.com/office/drawing/2014/main" id="{48586F4D-925A-AB7B-BAD2-82DF644B84AD}"/>
              </a:ext>
            </a:extLst>
          </p:cNvPr>
          <p:cNvSpPr>
            <a:spLocks noGrp="1" noChangeArrowheads="1"/>
          </p:cNvSpPr>
          <p:nvPr>
            <p:ph type="title"/>
          </p:nvPr>
        </p:nvSpPr>
        <p:spPr>
          <a:xfrm>
            <a:off x="1066800" y="457200"/>
            <a:ext cx="7721600" cy="685800"/>
          </a:xfrm>
        </p:spPr>
        <p:txBody>
          <a:bodyPr/>
          <a:lstStyle/>
          <a:p>
            <a:pPr eaLnBrk="1" hangingPunct="1"/>
            <a:r>
              <a:rPr lang="en-US" altLang="zh-TW"/>
              <a:t>Storage Media: Cache , Main Memory</a:t>
            </a:r>
          </a:p>
        </p:txBody>
      </p:sp>
      <p:sp>
        <p:nvSpPr>
          <p:cNvPr id="23556" name="Rectangle 3">
            <a:extLst>
              <a:ext uri="{FF2B5EF4-FFF2-40B4-BE49-F238E27FC236}">
                <a16:creationId xmlns:a16="http://schemas.microsoft.com/office/drawing/2014/main" id="{3568EB94-EECA-80E0-2560-28ACD1FFDA2F}"/>
              </a:ext>
            </a:extLst>
          </p:cNvPr>
          <p:cNvSpPr>
            <a:spLocks noGrp="1" noChangeArrowheads="1"/>
          </p:cNvSpPr>
          <p:nvPr>
            <p:ph type="body" idx="1"/>
          </p:nvPr>
        </p:nvSpPr>
        <p:spPr>
          <a:xfrm>
            <a:off x="609600" y="1301750"/>
            <a:ext cx="7924800" cy="4878388"/>
          </a:xfrm>
        </p:spPr>
        <p:txBody>
          <a:bodyPr/>
          <a:lstStyle/>
          <a:p>
            <a:pPr eaLnBrk="1" hangingPunct="1"/>
            <a:r>
              <a:rPr lang="en-US" altLang="zh-TW"/>
              <a:t>Cache: </a:t>
            </a:r>
          </a:p>
          <a:p>
            <a:pPr lvl="1" eaLnBrk="1" hangingPunct="1"/>
            <a:r>
              <a:rPr lang="en-US" altLang="zh-TW"/>
              <a:t>fastest and most costly</a:t>
            </a:r>
          </a:p>
          <a:p>
            <a:pPr lvl="1" eaLnBrk="1" hangingPunct="1"/>
            <a:r>
              <a:rPr lang="en-US" altLang="zh-TW"/>
              <a:t>Volatile</a:t>
            </a:r>
          </a:p>
          <a:p>
            <a:pPr lvl="1" eaLnBrk="1" hangingPunct="1"/>
            <a:r>
              <a:rPr lang="en-US" altLang="zh-TW"/>
              <a:t>managed by the computer system hardware.</a:t>
            </a:r>
          </a:p>
          <a:p>
            <a:pPr lvl="1" eaLnBrk="1" hangingPunct="1"/>
            <a:endParaRPr lang="en-US" altLang="zh-TW" b="1"/>
          </a:p>
          <a:p>
            <a:pPr eaLnBrk="1" hangingPunct="1"/>
            <a:r>
              <a:rPr lang="en-US" altLang="zh-TW"/>
              <a:t>Main Memory:</a:t>
            </a:r>
          </a:p>
          <a:p>
            <a:pPr lvl="1" eaLnBrk="1" hangingPunct="1"/>
            <a:r>
              <a:rPr lang="en-US" altLang="zh-TW"/>
              <a:t>fast access </a:t>
            </a:r>
            <a:r>
              <a:rPr lang="en-US" altLang="zh-TW" sz="1800"/>
              <a:t>(10s to 100s of nanoseconds; 1 nanosecond = 10</a:t>
            </a:r>
            <a:r>
              <a:rPr lang="en-US" altLang="zh-TW" baseline="30000">
                <a:latin typeface="Helvetica" panose="020B0604020202020204" pitchFamily="34" charset="0"/>
              </a:rPr>
              <a:t>–</a:t>
            </a:r>
            <a:r>
              <a:rPr lang="en-US" altLang="zh-TW" baseline="30000"/>
              <a:t>9</a:t>
            </a:r>
            <a:r>
              <a:rPr lang="en-US" altLang="zh-TW" sz="1800"/>
              <a:t> seconds)</a:t>
            </a:r>
          </a:p>
          <a:p>
            <a:pPr lvl="1" eaLnBrk="1" hangingPunct="1"/>
            <a:r>
              <a:rPr lang="en-US" altLang="zh-TW"/>
              <a:t>generally too small (or too expensive) to store the entire database</a:t>
            </a:r>
          </a:p>
          <a:p>
            <a:pPr lvl="1" eaLnBrk="1" hangingPunct="1"/>
            <a:r>
              <a:rPr lang="en-US" altLang="zh-TW"/>
              <a:t>Volatile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a:extLst>
              <a:ext uri="{FF2B5EF4-FFF2-40B4-BE49-F238E27FC236}">
                <a16:creationId xmlns:a16="http://schemas.microsoft.com/office/drawing/2014/main" id="{72D500D9-CD7C-F1B2-DA91-D8BC5EB022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27BEBD86-D0AB-4D50-B5AB-81A01250B9F0}" type="slidenum">
              <a:rPr kumimoji="0" lang="zh-TW" altLang="en-US" sz="1400" b="0"/>
              <a:pPr>
                <a:spcBef>
                  <a:spcPct val="0"/>
                </a:spcBef>
                <a:buClrTx/>
                <a:buSzTx/>
                <a:buFontTx/>
                <a:buNone/>
              </a:pPr>
              <a:t>6</a:t>
            </a:fld>
            <a:endParaRPr kumimoji="0" lang="en-US" altLang="zh-TW" sz="1400" b="0"/>
          </a:p>
        </p:txBody>
      </p:sp>
      <p:sp>
        <p:nvSpPr>
          <p:cNvPr id="25603" name="Rectangle 2">
            <a:extLst>
              <a:ext uri="{FF2B5EF4-FFF2-40B4-BE49-F238E27FC236}">
                <a16:creationId xmlns:a16="http://schemas.microsoft.com/office/drawing/2014/main" id="{EB725390-DB17-10B5-28A1-0F5CDFE00515}"/>
              </a:ext>
            </a:extLst>
          </p:cNvPr>
          <p:cNvSpPr>
            <a:spLocks noGrp="1" noChangeArrowheads="1"/>
          </p:cNvSpPr>
          <p:nvPr>
            <p:ph type="title"/>
          </p:nvPr>
        </p:nvSpPr>
        <p:spPr/>
        <p:txBody>
          <a:bodyPr/>
          <a:lstStyle/>
          <a:p>
            <a:pPr eaLnBrk="1" hangingPunct="1"/>
            <a:r>
              <a:rPr lang="en-US" altLang="zh-TW"/>
              <a:t>Storage Media: Flash Memory</a:t>
            </a:r>
            <a:endParaRPr lang="en-US" altLang="zh-TW" sz="2000" b="0"/>
          </a:p>
        </p:txBody>
      </p:sp>
      <p:sp>
        <p:nvSpPr>
          <p:cNvPr id="25604" name="Rectangle 3">
            <a:extLst>
              <a:ext uri="{FF2B5EF4-FFF2-40B4-BE49-F238E27FC236}">
                <a16:creationId xmlns:a16="http://schemas.microsoft.com/office/drawing/2014/main" id="{3398EFE3-6BC7-D19B-C20E-72745FB5F17A}"/>
              </a:ext>
            </a:extLst>
          </p:cNvPr>
          <p:cNvSpPr>
            <a:spLocks noGrp="1" noChangeArrowheads="1"/>
          </p:cNvSpPr>
          <p:nvPr>
            <p:ph type="body" idx="1"/>
          </p:nvPr>
        </p:nvSpPr>
        <p:spPr/>
        <p:txBody>
          <a:bodyPr/>
          <a:lstStyle/>
          <a:p>
            <a:pPr eaLnBrk="1" hangingPunct="1"/>
            <a:r>
              <a:rPr lang="en-US" altLang="zh-TW"/>
              <a:t>Flash Memory </a:t>
            </a:r>
          </a:p>
          <a:p>
            <a:pPr lvl="1" eaLnBrk="1" hangingPunct="1"/>
            <a:r>
              <a:rPr lang="en-US" altLang="zh-TW"/>
              <a:t>Data survives power failure</a:t>
            </a:r>
          </a:p>
          <a:p>
            <a:pPr lvl="1" eaLnBrk="1" hangingPunct="1"/>
            <a:r>
              <a:rPr lang="en-US" altLang="zh-TW"/>
              <a:t>Data can be written at a location only once, but location can be erased and written to again </a:t>
            </a:r>
          </a:p>
          <a:p>
            <a:pPr lvl="2" eaLnBrk="1" hangingPunct="1"/>
            <a:r>
              <a:rPr lang="en-US" altLang="zh-TW"/>
              <a:t>Can support only a limited number of write/erase cycles.</a:t>
            </a:r>
          </a:p>
          <a:p>
            <a:pPr lvl="1" eaLnBrk="1" hangingPunct="1"/>
            <a:r>
              <a:rPr lang="en-US" altLang="zh-TW"/>
              <a:t>Reads are roughly as fast as main memory</a:t>
            </a:r>
          </a:p>
          <a:p>
            <a:pPr lvl="1" eaLnBrk="1" hangingPunct="1"/>
            <a:r>
              <a:rPr lang="en-US" altLang="zh-TW"/>
              <a:t>But writes are slow (few microseconds), erase is slower</a:t>
            </a:r>
          </a:p>
          <a:p>
            <a:pPr lvl="1" eaLnBrk="1" hangingPunct="1"/>
            <a:r>
              <a:rPr lang="en-US" altLang="zh-TW"/>
              <a:t>Cost per unit of storage roughly similar to main memory </a:t>
            </a:r>
          </a:p>
          <a:p>
            <a:pPr lvl="1" eaLnBrk="1" hangingPunct="1"/>
            <a:r>
              <a:rPr lang="en-US" altLang="zh-TW"/>
              <a:t>Widely used in embedded devices such as digital cameras</a:t>
            </a:r>
          </a:p>
          <a:p>
            <a:pPr eaLnBrk="1" hangingPunct="1"/>
            <a:endParaRPr lang="en-US" altLang="zh-T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a:extLst>
              <a:ext uri="{FF2B5EF4-FFF2-40B4-BE49-F238E27FC236}">
                <a16:creationId xmlns:a16="http://schemas.microsoft.com/office/drawing/2014/main" id="{6D8622E7-022C-4599-7F79-747DA91BDE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70CE4A87-FA11-4914-97F1-F0CDE18DD3C2}" type="slidenum">
              <a:rPr kumimoji="0" lang="zh-TW" altLang="en-US" sz="1400" b="0"/>
              <a:pPr>
                <a:spcBef>
                  <a:spcPct val="0"/>
                </a:spcBef>
                <a:buClrTx/>
                <a:buSzTx/>
                <a:buFontTx/>
                <a:buNone/>
              </a:pPr>
              <a:t>7</a:t>
            </a:fld>
            <a:endParaRPr kumimoji="0" lang="en-US" altLang="zh-TW" sz="1400" b="0"/>
          </a:p>
        </p:txBody>
      </p:sp>
      <p:sp>
        <p:nvSpPr>
          <p:cNvPr id="27651" name="Rectangle 2">
            <a:extLst>
              <a:ext uri="{FF2B5EF4-FFF2-40B4-BE49-F238E27FC236}">
                <a16:creationId xmlns:a16="http://schemas.microsoft.com/office/drawing/2014/main" id="{3B19F3A0-0627-335F-1753-474115B12320}"/>
              </a:ext>
            </a:extLst>
          </p:cNvPr>
          <p:cNvSpPr>
            <a:spLocks noGrp="1" noChangeArrowheads="1"/>
          </p:cNvSpPr>
          <p:nvPr>
            <p:ph type="title"/>
          </p:nvPr>
        </p:nvSpPr>
        <p:spPr/>
        <p:txBody>
          <a:bodyPr/>
          <a:lstStyle/>
          <a:p>
            <a:pPr eaLnBrk="1" hangingPunct="1"/>
            <a:r>
              <a:rPr lang="en-US" altLang="zh-TW"/>
              <a:t>Storage Media: Magnetic Disk</a:t>
            </a:r>
            <a:endParaRPr lang="en-US" altLang="zh-TW" sz="2000" b="0"/>
          </a:p>
        </p:txBody>
      </p:sp>
      <p:sp>
        <p:nvSpPr>
          <p:cNvPr id="21508" name="Rectangle 3">
            <a:extLst>
              <a:ext uri="{FF2B5EF4-FFF2-40B4-BE49-F238E27FC236}">
                <a16:creationId xmlns:a16="http://schemas.microsoft.com/office/drawing/2014/main" id="{9A26B776-F490-6B91-DF23-BF416B2B1F7C}"/>
              </a:ext>
            </a:extLst>
          </p:cNvPr>
          <p:cNvSpPr>
            <a:spLocks noGrp="1" noChangeArrowheads="1"/>
          </p:cNvSpPr>
          <p:nvPr>
            <p:ph type="body" idx="1"/>
          </p:nvPr>
        </p:nvSpPr>
        <p:spPr>
          <a:xfrm>
            <a:off x="508000" y="1401763"/>
            <a:ext cx="8286750" cy="4619625"/>
          </a:xfrm>
        </p:spPr>
        <p:txBody>
          <a:bodyPr/>
          <a:lstStyle/>
          <a:p>
            <a:pPr eaLnBrk="1" hangingPunct="1">
              <a:lnSpc>
                <a:spcPct val="80000"/>
              </a:lnSpc>
              <a:defRPr/>
            </a:pPr>
            <a:r>
              <a:rPr lang="en-US" altLang="zh-TW" dirty="0"/>
              <a:t>Magnetic Disk:</a:t>
            </a:r>
          </a:p>
          <a:p>
            <a:pPr lvl="1" eaLnBrk="1" hangingPunct="1">
              <a:lnSpc>
                <a:spcPct val="90000"/>
              </a:lnSpc>
              <a:defRPr/>
            </a:pPr>
            <a:r>
              <a:rPr lang="en-US" altLang="zh-TW" dirty="0"/>
              <a:t>Data is stored on spinning disk, and read/written magnetically</a:t>
            </a:r>
          </a:p>
          <a:p>
            <a:pPr lvl="1" eaLnBrk="1" hangingPunct="1">
              <a:lnSpc>
                <a:spcPct val="90000"/>
              </a:lnSpc>
              <a:defRPr/>
            </a:pPr>
            <a:r>
              <a:rPr lang="en-US" altLang="zh-TW" dirty="0"/>
              <a:t>Primary medium for the long-term storage of data</a:t>
            </a:r>
            <a:r>
              <a:rPr lang="zh-TW" altLang="en-US" sz="1600" dirty="0"/>
              <a:t>（二级存储的主要形式）</a:t>
            </a:r>
            <a:endParaRPr lang="en-US" altLang="zh-TW" sz="1600" dirty="0"/>
          </a:p>
          <a:p>
            <a:pPr lvl="1" eaLnBrk="1" hangingPunct="1">
              <a:lnSpc>
                <a:spcPct val="90000"/>
              </a:lnSpc>
              <a:defRPr/>
            </a:pPr>
            <a:r>
              <a:rPr lang="en-US" altLang="zh-TW" dirty="0"/>
              <a:t>typically stores </a:t>
            </a:r>
            <a:r>
              <a:rPr lang="en-US" altLang="zh-TW" b="1" u="sng" dirty="0"/>
              <a:t>entire database</a:t>
            </a:r>
            <a:r>
              <a:rPr lang="en-US" altLang="zh-TW" dirty="0"/>
              <a:t>.</a:t>
            </a:r>
          </a:p>
          <a:p>
            <a:pPr lvl="1" eaLnBrk="1" hangingPunct="1">
              <a:lnSpc>
                <a:spcPct val="90000"/>
              </a:lnSpc>
              <a:defRPr/>
            </a:pPr>
            <a:r>
              <a:rPr lang="en-US" altLang="zh-TW" dirty="0"/>
              <a:t>Can direct-access </a:t>
            </a:r>
            <a:r>
              <a:rPr lang="en-US" altLang="zh-TW" dirty="0">
                <a:latin typeface="Helvetica" panose="020B0604020202020204" pitchFamily="34" charset="0"/>
              </a:rPr>
              <a:t>–</a:t>
            </a:r>
            <a:r>
              <a:rPr lang="en-US" altLang="zh-TW" dirty="0"/>
              <a:t>  possible to read data on disk in any order</a:t>
            </a:r>
          </a:p>
          <a:p>
            <a:pPr lvl="1" eaLnBrk="1" hangingPunct="1">
              <a:lnSpc>
                <a:spcPct val="90000"/>
              </a:lnSpc>
              <a:defRPr/>
            </a:pPr>
            <a:r>
              <a:rPr lang="en-US" altLang="zh-TW" dirty="0"/>
              <a:t>Capacities range up to roughly 4 TB currently</a:t>
            </a:r>
          </a:p>
          <a:p>
            <a:pPr lvl="2" eaLnBrk="1" hangingPunct="1">
              <a:lnSpc>
                <a:spcPct val="90000"/>
              </a:lnSpc>
              <a:defRPr/>
            </a:pPr>
            <a:r>
              <a:rPr lang="en-US" altLang="zh-TW" dirty="0"/>
              <a:t>Growing constantly and rapidly with technology improvements</a:t>
            </a:r>
          </a:p>
          <a:p>
            <a:pPr lvl="1" eaLnBrk="1" hangingPunct="1">
              <a:lnSpc>
                <a:spcPct val="90000"/>
              </a:lnSpc>
              <a:defRPr/>
            </a:pPr>
            <a:r>
              <a:rPr lang="en-US" altLang="zh-TW" dirty="0"/>
              <a:t>Survives power failures and system crashes</a:t>
            </a:r>
          </a:p>
          <a:p>
            <a:pPr lvl="2" eaLnBrk="1" hangingPunct="1">
              <a:lnSpc>
                <a:spcPct val="90000"/>
              </a:lnSpc>
              <a:defRPr/>
            </a:pPr>
            <a:r>
              <a:rPr lang="en-US" altLang="zh-TW" dirty="0"/>
              <a:t>disk failure can destroy data, but is very rare</a:t>
            </a:r>
          </a:p>
          <a:p>
            <a:pPr lvl="1" eaLnBrk="1" hangingPunct="1">
              <a:lnSpc>
                <a:spcPct val="90000"/>
              </a:lnSpc>
              <a:defRPr/>
            </a:pPr>
            <a:r>
              <a:rPr lang="en-US" altLang="zh-TW" dirty="0"/>
              <a:t>Data must be moved from disk to main memory for access, and written back for storage</a:t>
            </a:r>
          </a:p>
          <a:p>
            <a:pPr lvl="2" eaLnBrk="1" hangingPunct="1">
              <a:lnSpc>
                <a:spcPct val="90000"/>
              </a:lnSpc>
              <a:defRPr/>
            </a:pPr>
            <a:r>
              <a:rPr lang="en-US" altLang="zh-TW" i="1" dirty="0"/>
              <a:t>Much slower access than main memory</a:t>
            </a:r>
          </a:p>
          <a:p>
            <a:pPr marL="914400" lvl="2" indent="0" eaLnBrk="1" hangingPunct="1">
              <a:lnSpc>
                <a:spcPct val="90000"/>
              </a:lnSpc>
              <a:buFontTx/>
              <a:buNone/>
              <a:defRPr/>
            </a:pPr>
            <a:endParaRPr lang="en-US" altLang="zh-TW"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3">
            <a:extLst>
              <a:ext uri="{FF2B5EF4-FFF2-40B4-BE49-F238E27FC236}">
                <a16:creationId xmlns:a16="http://schemas.microsoft.com/office/drawing/2014/main" id="{E2F5FDDA-399A-9582-B0C1-8E22D4C32F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38E6BE5F-DF51-4BC7-AAB0-D7D9B9D234EA}" type="slidenum">
              <a:rPr kumimoji="0" lang="zh-TW" altLang="en-US" sz="1400" b="0"/>
              <a:pPr>
                <a:spcBef>
                  <a:spcPct val="0"/>
                </a:spcBef>
                <a:buClrTx/>
                <a:buSzTx/>
                <a:buFontTx/>
                <a:buNone/>
              </a:pPr>
              <a:t>8</a:t>
            </a:fld>
            <a:endParaRPr kumimoji="0" lang="en-US" altLang="zh-TW" sz="1400" b="0"/>
          </a:p>
        </p:txBody>
      </p:sp>
      <p:sp>
        <p:nvSpPr>
          <p:cNvPr id="29699" name="Rectangle 2">
            <a:extLst>
              <a:ext uri="{FF2B5EF4-FFF2-40B4-BE49-F238E27FC236}">
                <a16:creationId xmlns:a16="http://schemas.microsoft.com/office/drawing/2014/main" id="{ABC5F642-AD48-E185-D426-D4BADAF7B867}"/>
              </a:ext>
            </a:extLst>
          </p:cNvPr>
          <p:cNvSpPr>
            <a:spLocks noGrp="1" noChangeArrowheads="1"/>
          </p:cNvSpPr>
          <p:nvPr>
            <p:ph type="title"/>
          </p:nvPr>
        </p:nvSpPr>
        <p:spPr/>
        <p:txBody>
          <a:bodyPr/>
          <a:lstStyle/>
          <a:p>
            <a:pPr eaLnBrk="1" hangingPunct="1"/>
            <a:r>
              <a:rPr lang="en-US" altLang="zh-TW"/>
              <a:t>Storage Media: Optical Storage</a:t>
            </a:r>
          </a:p>
        </p:txBody>
      </p:sp>
      <p:sp>
        <p:nvSpPr>
          <p:cNvPr id="29700" name="Rectangle 3">
            <a:extLst>
              <a:ext uri="{FF2B5EF4-FFF2-40B4-BE49-F238E27FC236}">
                <a16:creationId xmlns:a16="http://schemas.microsoft.com/office/drawing/2014/main" id="{A9D31561-3296-2730-9BB7-899790E09D55}"/>
              </a:ext>
            </a:extLst>
          </p:cNvPr>
          <p:cNvSpPr>
            <a:spLocks noGrp="1" noChangeArrowheads="1"/>
          </p:cNvSpPr>
          <p:nvPr>
            <p:ph type="body" idx="1"/>
          </p:nvPr>
        </p:nvSpPr>
        <p:spPr>
          <a:xfrm>
            <a:off x="647700" y="1352550"/>
            <a:ext cx="7848600" cy="4876800"/>
          </a:xfrm>
        </p:spPr>
        <p:txBody>
          <a:bodyPr/>
          <a:lstStyle/>
          <a:p>
            <a:pPr eaLnBrk="1" hangingPunct="1"/>
            <a:r>
              <a:rPr lang="en-US" altLang="zh-TW"/>
              <a:t>Optical Storage: </a:t>
            </a:r>
          </a:p>
          <a:p>
            <a:pPr lvl="1" eaLnBrk="1" hangingPunct="1"/>
            <a:r>
              <a:rPr lang="en-US" altLang="zh-TW"/>
              <a:t>non-volatile, data is read optically from a spinning disk using a laser </a:t>
            </a:r>
          </a:p>
          <a:p>
            <a:pPr lvl="1" eaLnBrk="1" hangingPunct="1"/>
            <a:r>
              <a:rPr lang="en-US" altLang="zh-TW"/>
              <a:t>CD-ROM (640 MB) and DVD (4.7 to 17 GB) most popular forms</a:t>
            </a:r>
          </a:p>
          <a:p>
            <a:pPr lvl="1" eaLnBrk="1" hangingPunct="1"/>
            <a:r>
              <a:rPr lang="en-US" altLang="zh-TW"/>
              <a:t>Write-one, read-many (WORM) optical disks used for archival storage (CD-R and DVD-R)</a:t>
            </a:r>
          </a:p>
          <a:p>
            <a:pPr lvl="1" eaLnBrk="1" hangingPunct="1"/>
            <a:r>
              <a:rPr lang="en-US" altLang="zh-TW"/>
              <a:t>Multiple write versions also available (CD-RW, DVD-RW, and DVD-RAM)</a:t>
            </a:r>
          </a:p>
          <a:p>
            <a:pPr lvl="1" eaLnBrk="1" hangingPunct="1"/>
            <a:r>
              <a:rPr lang="en-US" altLang="zh-TW"/>
              <a:t>Reads and writes are slower than with magnetic disk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a:extLst>
              <a:ext uri="{FF2B5EF4-FFF2-40B4-BE49-F238E27FC236}">
                <a16:creationId xmlns:a16="http://schemas.microsoft.com/office/drawing/2014/main" id="{D121CF79-6C84-CA69-6106-62C8817B98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kumimoji="1" sz="2000" b="1">
                <a:solidFill>
                  <a:schemeClr val="tx1"/>
                </a:solidFill>
                <a:latin typeface="Times New Roman" panose="02020603050405020304" pitchFamily="18" charset="0"/>
                <a:ea typeface="新細明體" panose="02020500000000000000" pitchFamily="18" charset="-120"/>
              </a:defRPr>
            </a:lvl1pPr>
            <a:lvl2pPr marL="742950" indent="-285750">
              <a:lnSpc>
                <a:spcPct val="110000"/>
              </a:lnSpc>
              <a:spcBef>
                <a:spcPct val="20000"/>
              </a:spcBef>
              <a:buClr>
                <a:schemeClr val="folHlink"/>
              </a:buClr>
              <a:buSzPct val="5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SzPct val="140000"/>
              <a:buChar char="•"/>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rgbClr val="008000"/>
              </a:buClr>
              <a:buSzPct val="90000"/>
              <a:buFont typeface="Wingdings" panose="05000000000000000000" pitchFamily="2" charset="2"/>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45000"/>
              <a:buFont typeface="Wingdings" panose="05000000000000000000" pitchFamily="2" charset="2"/>
              <a:buChar char="n"/>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SzTx/>
              <a:buFontTx/>
              <a:buNone/>
            </a:pPr>
            <a:r>
              <a:rPr kumimoji="0" lang="zh-TW" altLang="en-US" sz="1400"/>
              <a:t>11</a:t>
            </a:r>
            <a:r>
              <a:rPr kumimoji="0" lang="zh-TW" altLang="en-US" sz="1400" b="0"/>
              <a:t>-</a:t>
            </a:r>
            <a:fld id="{9DEEE33F-B315-493B-800C-33111F1FC613}" type="slidenum">
              <a:rPr kumimoji="0" lang="zh-TW" altLang="en-US" sz="1400" b="0"/>
              <a:pPr>
                <a:spcBef>
                  <a:spcPct val="0"/>
                </a:spcBef>
                <a:buClrTx/>
                <a:buSzTx/>
                <a:buFontTx/>
                <a:buNone/>
              </a:pPr>
              <a:t>9</a:t>
            </a:fld>
            <a:endParaRPr kumimoji="0" lang="en-US" altLang="zh-TW" sz="1400" b="0"/>
          </a:p>
        </p:txBody>
      </p:sp>
      <p:sp>
        <p:nvSpPr>
          <p:cNvPr id="31747" name="Rectangle 2">
            <a:extLst>
              <a:ext uri="{FF2B5EF4-FFF2-40B4-BE49-F238E27FC236}">
                <a16:creationId xmlns:a16="http://schemas.microsoft.com/office/drawing/2014/main" id="{89ED051E-81F8-B703-9A60-696D848A5402}"/>
              </a:ext>
            </a:extLst>
          </p:cNvPr>
          <p:cNvSpPr>
            <a:spLocks noGrp="1" noChangeArrowheads="1"/>
          </p:cNvSpPr>
          <p:nvPr>
            <p:ph type="title"/>
          </p:nvPr>
        </p:nvSpPr>
        <p:spPr/>
        <p:txBody>
          <a:bodyPr/>
          <a:lstStyle/>
          <a:p>
            <a:pPr eaLnBrk="1" hangingPunct="1"/>
            <a:r>
              <a:rPr lang="en-US" altLang="zh-TW"/>
              <a:t>Storage Media: Tape</a:t>
            </a:r>
          </a:p>
        </p:txBody>
      </p:sp>
      <p:sp>
        <p:nvSpPr>
          <p:cNvPr id="31748" name="Rectangle 3">
            <a:extLst>
              <a:ext uri="{FF2B5EF4-FFF2-40B4-BE49-F238E27FC236}">
                <a16:creationId xmlns:a16="http://schemas.microsoft.com/office/drawing/2014/main" id="{EF44FF0B-3D1E-D359-3608-6DFFC8BA0E28}"/>
              </a:ext>
            </a:extLst>
          </p:cNvPr>
          <p:cNvSpPr>
            <a:spLocks noGrp="1" noChangeArrowheads="1"/>
          </p:cNvSpPr>
          <p:nvPr>
            <p:ph type="body" idx="1"/>
          </p:nvPr>
        </p:nvSpPr>
        <p:spPr>
          <a:xfrm>
            <a:off x="812800" y="1331913"/>
            <a:ext cx="7924800" cy="5029200"/>
          </a:xfrm>
        </p:spPr>
        <p:txBody>
          <a:bodyPr/>
          <a:lstStyle/>
          <a:p>
            <a:pPr eaLnBrk="1" hangingPunct="1"/>
            <a:r>
              <a:rPr lang="en-US" altLang="zh-TW"/>
              <a:t>Tape Storage:</a:t>
            </a:r>
            <a:r>
              <a:rPr lang="en-US" altLang="zh-TW">
                <a:solidFill>
                  <a:schemeClr val="tx2"/>
                </a:solidFill>
              </a:rPr>
              <a:t> </a:t>
            </a:r>
          </a:p>
          <a:p>
            <a:pPr lvl="1" eaLnBrk="1" hangingPunct="1"/>
            <a:r>
              <a:rPr lang="en-US" altLang="zh-TW"/>
              <a:t>non-volatile, used primarily for backup (to recover from disk failure), and for archival data</a:t>
            </a:r>
          </a:p>
          <a:p>
            <a:pPr lvl="1" eaLnBrk="1" hangingPunct="1"/>
            <a:r>
              <a:rPr lang="en-US" altLang="zh-TW" b="1"/>
              <a:t>sequential-access </a:t>
            </a:r>
            <a:r>
              <a:rPr lang="en-US" altLang="zh-TW">
                <a:latin typeface="Helvetica" panose="020B0604020202020204" pitchFamily="34" charset="0"/>
              </a:rPr>
              <a:t>–</a:t>
            </a:r>
            <a:r>
              <a:rPr lang="en-US" altLang="zh-TW"/>
              <a:t> much slower than disk </a:t>
            </a:r>
          </a:p>
          <a:p>
            <a:pPr lvl="1" eaLnBrk="1" hangingPunct="1"/>
            <a:r>
              <a:rPr lang="en-US" altLang="zh-TW"/>
              <a:t>very high capacity (40 to 300 GB tapes available)</a:t>
            </a:r>
          </a:p>
          <a:p>
            <a:pPr lvl="1" eaLnBrk="1" hangingPunct="1"/>
            <a:r>
              <a:rPr lang="en-US" altLang="zh-TW"/>
              <a:t>tape can be removed from drive </a:t>
            </a:r>
            <a:r>
              <a:rPr lang="en-US" altLang="zh-TW">
                <a:sym typeface="Symbol" panose="05050102010706020507" pitchFamily="18" charset="2"/>
              </a:rPr>
              <a:t> storage costs much </a:t>
            </a:r>
            <a:r>
              <a:rPr lang="en-US" altLang="zh-TW" u="sng">
                <a:sym typeface="Symbol" panose="05050102010706020507" pitchFamily="18" charset="2"/>
              </a:rPr>
              <a:t>cheaper</a:t>
            </a:r>
            <a:r>
              <a:rPr lang="en-US" altLang="zh-TW">
                <a:sym typeface="Symbol" panose="05050102010706020507" pitchFamily="18" charset="2"/>
              </a:rPr>
              <a:t> than disk, but drives are expensive</a:t>
            </a:r>
          </a:p>
        </p:txBody>
      </p:sp>
      <p:pic>
        <p:nvPicPr>
          <p:cNvPr id="31749" name="Picture 4" descr="p06_10">
            <a:extLst>
              <a:ext uri="{FF2B5EF4-FFF2-40B4-BE49-F238E27FC236}">
                <a16:creationId xmlns:a16="http://schemas.microsoft.com/office/drawing/2014/main" id="{69B46FC2-AE4E-D2C9-F010-8B014A8E1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759200"/>
            <a:ext cx="169703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大二下DB">
  <a:themeElements>
    <a:clrScheme name="大二下DB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大二下DB">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hlink"/>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hlink"/>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noFill/>
        <a:ln w="12700" cap="flat" cmpd="sng" algn="ctr">
          <a:solidFill>
            <a:schemeClr val="hlink"/>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hlink"/>
            </a:solidFill>
            <a:effectLst/>
            <a:latin typeface="Tahoma" pitchFamily="34" charset="0"/>
            <a:ea typeface="新細明體" pitchFamily="18" charset="-120"/>
          </a:defRPr>
        </a:defPPr>
      </a:lstStyle>
    </a:lnDef>
  </a:objectDefaults>
  <a:extraClrSchemeLst>
    <a:extraClrScheme>
      <a:clrScheme name="大二下DB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大二下DB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大二下DB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大二下DB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大二下DB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大二下DB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大二下DB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Settings\Wpyang1\Application Data\Microsoft\Templates\大二下DB.pot</Template>
  <TotalTime>24773</TotalTime>
  <Words>4002</Words>
  <Application>Microsoft Office PowerPoint</Application>
  <PresentationFormat>全屏显示(4:3)</PresentationFormat>
  <Paragraphs>548</Paragraphs>
  <Slides>49</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Tahoma</vt:lpstr>
      <vt:lpstr>新細明體</vt:lpstr>
      <vt:lpstr>Arial</vt:lpstr>
      <vt:lpstr>Times New Roman</vt:lpstr>
      <vt:lpstr>Wingdings</vt:lpstr>
      <vt:lpstr>宋体</vt:lpstr>
      <vt:lpstr>Arial Unicode MS</vt:lpstr>
      <vt:lpstr>Helvetica</vt:lpstr>
      <vt:lpstr>Symbol</vt:lpstr>
      <vt:lpstr>Greek Symbols</vt:lpstr>
      <vt:lpstr>華康隸書體W7</vt:lpstr>
      <vt:lpstr>Monotype Sorts</vt:lpstr>
      <vt:lpstr>大二下DB</vt:lpstr>
      <vt:lpstr>PowerPoint 演示文稿</vt:lpstr>
      <vt:lpstr>Introduction to Database</vt:lpstr>
      <vt:lpstr>PowerPoint 演示文稿</vt:lpstr>
      <vt:lpstr>Storage Media: Classification</vt:lpstr>
      <vt:lpstr>Storage Media: Cache , Main Memory</vt:lpstr>
      <vt:lpstr>Storage Media: Flash Memory</vt:lpstr>
      <vt:lpstr>Storage Media: Magnetic Disk</vt:lpstr>
      <vt:lpstr>Storage Media: Optical Storage</vt:lpstr>
      <vt:lpstr>Storage Media: Tape</vt:lpstr>
      <vt:lpstr>Magnetic Hard Disk Mechanism</vt:lpstr>
      <vt:lpstr>Magnetic Hard Disk Mechanism</vt:lpstr>
      <vt:lpstr>Magnetic Hard Disk Mechanism</vt:lpstr>
      <vt:lpstr>11.2.1 Characteristics of Disks（物理特征）</vt:lpstr>
      <vt:lpstr>Characteristics of  Disks (cont.)</vt:lpstr>
      <vt:lpstr>11.2.2 Performance Measures of Disks</vt:lpstr>
      <vt:lpstr>Performance Measures (cont.)</vt:lpstr>
      <vt:lpstr>11.2.3 Optimization of Disk-Block Access</vt:lpstr>
      <vt:lpstr>Disk-Block Access: Method 1, 2</vt:lpstr>
      <vt:lpstr>Disk-Block Access: Method 3</vt:lpstr>
      <vt:lpstr>11.3 RAID</vt:lpstr>
      <vt:lpstr>11.4 Tertiary Storage</vt:lpstr>
      <vt:lpstr>11.4.1 Optical Disks（光盘）</vt:lpstr>
      <vt:lpstr>11.4.2 Magnetic Tapes（磁带）</vt:lpstr>
      <vt:lpstr>Introduction to Database</vt:lpstr>
      <vt:lpstr>11.5 Storage Access</vt:lpstr>
      <vt:lpstr>Storage Access (cont.)</vt:lpstr>
      <vt:lpstr>11.5.1 Buffer Manager</vt:lpstr>
      <vt:lpstr>11.5.2 Buffer-Replacement Policies</vt:lpstr>
      <vt:lpstr>Buffer-Replacement Policies (cont.)</vt:lpstr>
      <vt:lpstr>11.6 File Organization</vt:lpstr>
      <vt:lpstr>11.6.1 Fixed-Length Records</vt:lpstr>
      <vt:lpstr>Fixed-Length Records (cont.)</vt:lpstr>
      <vt:lpstr>1) Move All: Record 2 deleted and all records moved</vt:lpstr>
      <vt:lpstr>2) Move Last One: Record 2 deleted and final record moved</vt:lpstr>
      <vt:lpstr>PowerPoint 演示文稿</vt:lpstr>
      <vt:lpstr>11.6.2 Variable-Length Records</vt:lpstr>
      <vt:lpstr>Byte-String Representation:  Basic Method</vt:lpstr>
      <vt:lpstr>Byte-String Representation:  Slotted Page 分槽页结构Method</vt:lpstr>
      <vt:lpstr>Byte-String Representation:  Slotted Page Method (cont.)</vt:lpstr>
      <vt:lpstr>2) Fixed-length Representation</vt:lpstr>
      <vt:lpstr>Fixed-length Representation with Pointer</vt:lpstr>
      <vt:lpstr>11.7 Organization of Records in Files</vt:lpstr>
      <vt:lpstr>11.7.1 Sequential File Organization</vt:lpstr>
      <vt:lpstr>Sequential File Organization (cont.)</vt:lpstr>
      <vt:lpstr>Sequential File Organization (cont.)</vt:lpstr>
      <vt:lpstr>11.7.2 Clustering File Organization</vt:lpstr>
      <vt:lpstr>Clustering File Structure With Pointer Chains</vt:lpstr>
      <vt:lpstr>11.8 Data Dictionary Storage</vt:lpstr>
      <vt:lpstr>Data Dictionary Storage (cont.)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歌 高</cp:lastModifiedBy>
  <cp:revision>589</cp:revision>
  <cp:lastPrinted>1999-06-28T19:27:31Z</cp:lastPrinted>
  <dcterms:created xsi:type="dcterms:W3CDTF">2000-02-23T18:58:38Z</dcterms:created>
  <dcterms:modified xsi:type="dcterms:W3CDTF">2022-06-14T01:37:45Z</dcterms:modified>
</cp:coreProperties>
</file>