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811" r:id="rId2"/>
    <p:sldMasterId id="2147483855" r:id="rId3"/>
    <p:sldMasterId id="2147483962" r:id="rId4"/>
    <p:sldMasterId id="2147484034" r:id="rId5"/>
    <p:sldMasterId id="2147484049" r:id="rId6"/>
  </p:sldMasterIdLst>
  <p:notesMasterIdLst>
    <p:notesMasterId r:id="rId10"/>
  </p:notesMasterIdLst>
  <p:handoutMasterIdLst>
    <p:handoutMasterId r:id="rId11"/>
  </p:handoutMasterIdLst>
  <p:sldIdLst>
    <p:sldId id="412" r:id="rId7"/>
    <p:sldId id="416" r:id="rId8"/>
    <p:sldId id="417" r:id="rId9"/>
  </p:sldIdLst>
  <p:sldSz cx="12190413" cy="6859588"/>
  <p:notesSz cx="693578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541338" indent="1588" algn="l" rtl="0" eaLnBrk="0" fontAlgn="base" hangingPunct="0">
      <a:spcBef>
        <a:spcPct val="0"/>
      </a:spcBef>
      <a:spcAft>
        <a:spcPct val="0"/>
      </a:spcAft>
      <a:defRPr sz="14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1085850" indent="1588" algn="l" rtl="0" eaLnBrk="0" fontAlgn="base" hangingPunct="0">
      <a:spcBef>
        <a:spcPct val="0"/>
      </a:spcBef>
      <a:spcAft>
        <a:spcPct val="0"/>
      </a:spcAft>
      <a:defRPr sz="14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630363" indent="1588" algn="l" rtl="0" eaLnBrk="0" fontAlgn="base" hangingPunct="0">
      <a:spcBef>
        <a:spcPct val="0"/>
      </a:spcBef>
      <a:spcAft>
        <a:spcPct val="0"/>
      </a:spcAft>
      <a:defRPr sz="14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2174875" indent="1588" algn="l" rtl="0" eaLnBrk="0" fontAlgn="base" hangingPunct="0">
      <a:spcBef>
        <a:spcPct val="0"/>
      </a:spcBef>
      <a:spcAft>
        <a:spcPct val="0"/>
      </a:spcAft>
      <a:defRPr sz="14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14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14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14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14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8">
          <p15:clr>
            <a:srgbClr val="A4A3A4"/>
          </p15:clr>
        </p15:guide>
        <p15:guide id="2" orient="horz" pos="3248">
          <p15:clr>
            <a:srgbClr val="A4A3A4"/>
          </p15:clr>
        </p15:guide>
        <p15:guide id="3" orient="horz" pos="2487">
          <p15:clr>
            <a:srgbClr val="A4A3A4"/>
          </p15:clr>
        </p15:guide>
        <p15:guide id="4" pos="3840">
          <p15:clr>
            <a:srgbClr val="A4A3A4"/>
          </p15:clr>
        </p15:guide>
        <p15:guide id="5" pos="1568">
          <p15:clr>
            <a:srgbClr val="A4A3A4"/>
          </p15:clr>
        </p15:guide>
        <p15:guide id="6" pos="10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213"/>
    <a:srgbClr val="339966"/>
    <a:srgbClr val="CC3300"/>
    <a:srgbClr val="0066FF"/>
    <a:srgbClr val="FF9900"/>
    <a:srgbClr val="FFCC66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7" autoAdjust="0"/>
    <p:restoredTop sz="73350" autoAdjust="0"/>
  </p:normalViewPr>
  <p:slideViewPr>
    <p:cSldViewPr snapToGrid="0" snapToObjects="1">
      <p:cViewPr varScale="1">
        <p:scale>
          <a:sx n="85" d="100"/>
          <a:sy n="85" d="100"/>
        </p:scale>
        <p:origin x="427" y="58"/>
      </p:cViewPr>
      <p:guideLst>
        <p:guide orient="horz" pos="998"/>
        <p:guide orient="horz" pos="3248"/>
        <p:guide orient="horz" pos="2487"/>
        <p:guide pos="3840"/>
        <p:guide pos="1568"/>
        <p:guide pos="10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1794" y="-84"/>
      </p:cViewPr>
      <p:guideLst>
        <p:guide orient="horz" pos="2904"/>
        <p:guide pos="218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>
            <a:extLst>
              <a:ext uri="{FF2B5EF4-FFF2-40B4-BE49-F238E27FC236}">
                <a16:creationId xmlns:a16="http://schemas.microsoft.com/office/drawing/2014/main" id="{1B08A3E4-E0BE-4ACB-B929-5A5A349132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baseline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B3423182-C37B-4994-B715-B5130DDBE3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baseline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24" name="Rectangle 4">
            <a:extLst>
              <a:ext uri="{FF2B5EF4-FFF2-40B4-BE49-F238E27FC236}">
                <a16:creationId xmlns:a16="http://schemas.microsoft.com/office/drawing/2014/main" id="{3C189988-8AF2-4EDA-88B5-1B09135EF0D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665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baseline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25" name="Rectangle 5">
            <a:extLst>
              <a:ext uri="{FF2B5EF4-FFF2-40B4-BE49-F238E27FC236}">
                <a16:creationId xmlns:a16="http://schemas.microsoft.com/office/drawing/2014/main" id="{F2F99CA4-7D3E-4634-B4F3-A5167F2772B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6650"/>
            <a:ext cx="3005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baseline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CE78FE6-6BAA-4C86-80F9-B3A6C6DBA8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EF7B7AB0-589E-41E2-ABD0-4123CA2375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baseline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95349A55-CC1F-4828-BBAB-962800B1A1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baseline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E464E0AD-EAB3-41DB-B45D-B1291833278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96875" y="690563"/>
            <a:ext cx="6143625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FA002C80-FBFA-4380-8FC6-5B4101C1AD4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8312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05478" name="Rectangle 6">
            <a:extLst>
              <a:ext uri="{FF2B5EF4-FFF2-40B4-BE49-F238E27FC236}">
                <a16:creationId xmlns:a16="http://schemas.microsoft.com/office/drawing/2014/main" id="{F206FDDC-831A-4C63-9167-463A5B4919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665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baseline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9" name="Rectangle 7">
            <a:extLst>
              <a:ext uri="{FF2B5EF4-FFF2-40B4-BE49-F238E27FC236}">
                <a16:creationId xmlns:a16="http://schemas.microsoft.com/office/drawing/2014/main" id="{6F3AFD58-6DF6-4A2C-A0F1-6DEC97B62F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6650"/>
            <a:ext cx="3005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baseline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BE0C84A-955F-455F-B821-A7BCBDDFEC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54133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08585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63036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17487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721079" algn="l" defTabSz="1088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296" algn="l" defTabSz="1088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512" algn="l" defTabSz="1088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728" algn="l" defTabSz="1088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2E6819D-74A4-471F-9DDB-2EE8E4A2A4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95263" y="711200"/>
            <a:ext cx="6337300" cy="3567113"/>
          </a:xfrm>
          <a:ln/>
        </p:spPr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C37733C0-A356-41A2-9D54-A06FDFFCD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XTUR~21">
            <a:extLst>
              <a:ext uri="{FF2B5EF4-FFF2-40B4-BE49-F238E27FC236}">
                <a16:creationId xmlns:a16="http://schemas.microsoft.com/office/drawing/2014/main" id="{EF250BB5-EE19-4F97-9E7A-A1F14701F3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0413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6A1318E-C546-4FB0-9BB3-9EF0E94AAE85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0" y="0"/>
            <a:ext cx="12190413" cy="169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108830" tIns="54416" rIns="108830" bIns="54416" anchor="ctr"/>
          <a:lstStyle>
            <a:lvl1pPr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6E44264-46B5-4457-A5CB-11A1160F8C90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0" y="5165725"/>
            <a:ext cx="12190413" cy="169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108830" tIns="54416" rIns="108830" bIns="54416" anchor="ctr"/>
          <a:lstStyle>
            <a:lvl1pPr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7898AAA-F149-48D5-A13F-E9250166A33D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7686675" y="6272213"/>
            <a:ext cx="4143375" cy="325437"/>
          </a:xfrm>
          <a:prstGeom prst="rect">
            <a:avLst/>
          </a:prstGeom>
          <a:noFill/>
          <a:ln>
            <a:noFill/>
          </a:ln>
        </p:spPr>
        <p:txBody>
          <a:bodyPr lIns="108830" tIns="54416" rIns="108830" bIns="54416">
            <a:spAutoFit/>
          </a:bodyPr>
          <a:lstStyle>
            <a:lvl1pPr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>
              <a:defRPr/>
            </a:pPr>
            <a:r>
              <a:rPr lang="en-US" altLang="en-US" b="1" baseline="0">
                <a:ea typeface="新宋体" panose="02010609030101010101" pitchFamily="49" charset="-122"/>
              </a:rPr>
              <a:t>©</a:t>
            </a:r>
            <a:r>
              <a:rPr lang="en-US" altLang="en-US" b="1" baseline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baseline="0">
                <a:latin typeface="楷体_GB2312" pitchFamily="49" charset="-122"/>
              </a:rPr>
              <a:t>苏州大学计算机科学与技术学院</a:t>
            </a:r>
            <a:endParaRPr lang="en-US" altLang="en-US" b="1" baseline="0">
              <a:latin typeface="楷体_GB2312" pitchFamily="49" charset="-122"/>
            </a:endParaRP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7E2AE64B-BAFB-4870-A78A-25B30946F0F5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2484438" y="4219575"/>
            <a:ext cx="0" cy="941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830" tIns="54416" rIns="108830" bIns="54416"/>
          <a:lstStyle/>
          <a:p>
            <a:endParaRPr lang="zh-CN" altLang="en-US"/>
          </a:p>
        </p:txBody>
      </p:sp>
      <p:sp>
        <p:nvSpPr>
          <p:cNvPr id="10168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20634" y="2494542"/>
            <a:ext cx="10605237" cy="14703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Presentation Title</a:t>
            </a:r>
          </a:p>
        </p:txBody>
      </p:sp>
      <p:sp>
        <p:nvSpPr>
          <p:cNvPr id="1016839" name="Rectangle 7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2598928" y="4107815"/>
            <a:ext cx="8533289" cy="1384621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800">
                <a:solidFill>
                  <a:schemeClr val="accent2"/>
                </a:solidFill>
              </a:defRPr>
            </a:lvl1pPr>
          </a:lstStyle>
          <a:p>
            <a:r>
              <a:rPr lang="en-US" altLang="en-US"/>
              <a:t>Presentation Subtitle</a:t>
            </a:r>
            <a:br>
              <a:rPr lang="en-US" altLang="en-US"/>
            </a:br>
            <a:r>
              <a:rPr lang="en-US" altLang="en-US"/>
              <a:t>Subtitle Second Line</a:t>
            </a:r>
          </a:p>
        </p:txBody>
      </p:sp>
    </p:spTree>
    <p:extLst>
      <p:ext uri="{BB962C8B-B14F-4D97-AF65-F5344CB8AC3E}">
        <p14:creationId xmlns:p14="http://schemas.microsoft.com/office/powerpoint/2010/main" val="279510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B2EA00-C344-4B55-B1DF-D407B82607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59852-4786-4207-85F1-4F0D43E25E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67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69796" y="557344"/>
            <a:ext cx="2747076" cy="49509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336" y="557344"/>
            <a:ext cx="8042286" cy="49509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C0EF59C-83E2-439B-8913-62DAC59FDF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91018-00E3-49CC-86B4-353A93C76A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63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3F55B1C1-F1AB-4FE9-8B3F-666D951EB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0013" y="5945188"/>
            <a:ext cx="1828800" cy="314325"/>
          </a:xfrm>
          <a:prstGeom prst="rect">
            <a:avLst/>
          </a:prstGeom>
          <a:noFill/>
          <a:ln>
            <a:noFill/>
          </a:ln>
        </p:spPr>
        <p:txBody>
          <a:bodyPr lIns="128481" tIns="64240" rIns="128481" bIns="64240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A66C88A-3859-4055-B46D-D6A7507F7E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309225" y="5967413"/>
            <a:ext cx="1828800" cy="314325"/>
          </a:xfrm>
          <a:prstGeom prst="rect">
            <a:avLst/>
          </a:prstGeom>
          <a:noFill/>
          <a:ln>
            <a:noFill/>
          </a:ln>
        </p:spPr>
        <p:txBody>
          <a:bodyPr lIns="128481" tIns="64240" rIns="128481" bIns="64240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C6F43C-3B9F-4A1A-8883-81C188265150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49213" y="22225"/>
            <a:ext cx="12190412" cy="1690688"/>
          </a:xfrm>
          <a:prstGeom prst="rect">
            <a:avLst/>
          </a:prstGeom>
          <a:solidFill>
            <a:srgbClr val="7889FB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08830" tIns="54416" rIns="108830" bIns="54416" anchor="ctr"/>
          <a:lstStyle>
            <a:lvl1pPr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9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10C0556-9AF7-476D-B668-0EF63D3A9C4D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49213" y="5226050"/>
            <a:ext cx="12190412" cy="1660525"/>
          </a:xfrm>
          <a:prstGeom prst="rect">
            <a:avLst/>
          </a:prstGeom>
          <a:solidFill>
            <a:srgbClr val="7889FB"/>
          </a:solidFill>
          <a:ln>
            <a:noFill/>
          </a:ln>
        </p:spPr>
        <p:txBody>
          <a:bodyPr wrap="none" lIns="108830" tIns="54416" rIns="108830" bIns="54416" anchor="ctr"/>
          <a:lstStyle>
            <a:lvl1pPr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9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3DD4A2C1-B9DC-4FD5-A1B5-2791CAB1FE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6503988"/>
            <a:ext cx="12188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1052BC90-07AD-4430-9B9E-32CFA2B3DD49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713038" y="1287463"/>
            <a:ext cx="5470525" cy="306387"/>
          </a:xfrm>
          <a:prstGeom prst="rect">
            <a:avLst/>
          </a:prstGeom>
          <a:noFill/>
          <a:ln>
            <a:noFill/>
          </a:ln>
        </p:spPr>
        <p:txBody>
          <a:bodyPr lIns="21766" tIns="21766" rIns="21766" bIns="21766" anchor="ctr"/>
          <a:lstStyle>
            <a:lvl1pPr marL="404813" indent="-404813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zh-CN" sz="2000" baseline="0">
                <a:solidFill>
                  <a:srgbClr val="FFFFFF"/>
                </a:solidFill>
                <a:ea typeface="宋体" panose="02010600030101010101" pitchFamily="2" charset="-122"/>
              </a:rPr>
              <a:t>Shanghai Jiao Tong University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A652573C-256C-4142-B5CF-CCA10CC6B220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2520950" y="1362075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830" tIns="54416" rIns="108830" bIns="54416"/>
          <a:lstStyle/>
          <a:p>
            <a:endParaRPr lang="zh-CN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83037155-591D-4B2A-BA2B-8D2135D0EAF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51875" y="4799013"/>
            <a:ext cx="3182938" cy="422275"/>
          </a:xfrm>
          <a:prstGeom prst="rect">
            <a:avLst/>
          </a:prstGeom>
          <a:noFill/>
          <a:ln>
            <a:noFill/>
          </a:ln>
        </p:spPr>
        <p:txBody>
          <a:bodyPr wrap="none" lIns="128481" tIns="64240" rIns="128481" bIns="64240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1900" baseline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上海交通大学软件工程中心</a:t>
            </a:r>
          </a:p>
        </p:txBody>
      </p:sp>
      <p:pic>
        <p:nvPicPr>
          <p:cNvPr id="12" name="Picture 12" descr="sjtu02">
            <a:extLst>
              <a:ext uri="{FF2B5EF4-FFF2-40B4-BE49-F238E27FC236}">
                <a16:creationId xmlns:a16="http://schemas.microsoft.com/office/drawing/2014/main" id="{2B862699-7AE6-4DC4-B4FB-9BFABD7DAD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0" y="33338"/>
            <a:ext cx="18256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281" y="2130920"/>
            <a:ext cx="10361851" cy="147036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Object Oriented Analysis and Design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0889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55603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8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216" indent="0">
              <a:buNone/>
              <a:defRPr sz="2100"/>
            </a:lvl2pPr>
            <a:lvl3pPr marL="1088433" indent="0">
              <a:buNone/>
              <a:defRPr sz="1900"/>
            </a:lvl3pPr>
            <a:lvl4pPr marL="1632649" indent="0">
              <a:buNone/>
              <a:defRPr sz="1700"/>
            </a:lvl4pPr>
            <a:lvl5pPr marL="2176864" indent="0">
              <a:buNone/>
              <a:defRPr sz="1700"/>
            </a:lvl5pPr>
            <a:lvl6pPr marL="2721079" indent="0">
              <a:buNone/>
              <a:defRPr sz="1700"/>
            </a:lvl6pPr>
            <a:lvl7pPr marL="3265296" indent="0">
              <a:buNone/>
              <a:defRPr sz="1700"/>
            </a:lvl7pPr>
            <a:lvl8pPr marL="3809512" indent="0">
              <a:buNone/>
              <a:defRPr sz="1700"/>
            </a:lvl8pPr>
            <a:lvl9pPr marL="4353728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4315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539" y="1052758"/>
            <a:ext cx="5557643" cy="504465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3356" y="1052758"/>
            <a:ext cx="5557643" cy="504465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9238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16" indent="0">
              <a:buNone/>
              <a:defRPr sz="2400" b="1"/>
            </a:lvl2pPr>
            <a:lvl3pPr marL="1088433" indent="0">
              <a:buNone/>
              <a:defRPr sz="2100" b="1"/>
            </a:lvl3pPr>
            <a:lvl4pPr marL="1632649" indent="0">
              <a:buNone/>
              <a:defRPr sz="1900" b="1"/>
            </a:lvl4pPr>
            <a:lvl5pPr marL="2176864" indent="0">
              <a:buNone/>
              <a:defRPr sz="1900" b="1"/>
            </a:lvl5pPr>
            <a:lvl6pPr marL="2721079" indent="0">
              <a:buNone/>
              <a:defRPr sz="1900" b="1"/>
            </a:lvl6pPr>
            <a:lvl7pPr marL="3265296" indent="0">
              <a:buNone/>
              <a:defRPr sz="1900" b="1"/>
            </a:lvl7pPr>
            <a:lvl8pPr marL="3809512" indent="0">
              <a:buNone/>
              <a:defRPr sz="1900" b="1"/>
            </a:lvl8pPr>
            <a:lvl9pPr marL="4353728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80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16" indent="0">
              <a:buNone/>
              <a:defRPr sz="2400" b="1"/>
            </a:lvl2pPr>
            <a:lvl3pPr marL="1088433" indent="0">
              <a:buNone/>
              <a:defRPr sz="2100" b="1"/>
            </a:lvl3pPr>
            <a:lvl4pPr marL="1632649" indent="0">
              <a:buNone/>
              <a:defRPr sz="1900" b="1"/>
            </a:lvl4pPr>
            <a:lvl5pPr marL="2176864" indent="0">
              <a:buNone/>
              <a:defRPr sz="1900" b="1"/>
            </a:lvl5pPr>
            <a:lvl6pPr marL="2721079" indent="0">
              <a:buNone/>
              <a:defRPr sz="1900" b="1"/>
            </a:lvl6pPr>
            <a:lvl7pPr marL="3265296" indent="0">
              <a:buNone/>
              <a:defRPr sz="1900" b="1"/>
            </a:lvl7pPr>
            <a:lvl8pPr marL="3809512" indent="0">
              <a:buNone/>
              <a:defRPr sz="1900" b="1"/>
            </a:lvl8pPr>
            <a:lvl9pPr marL="4353728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80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69294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0601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604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5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4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16" indent="0">
              <a:buNone/>
              <a:defRPr sz="1400"/>
            </a:lvl2pPr>
            <a:lvl3pPr marL="1088433" indent="0">
              <a:buNone/>
              <a:defRPr sz="1200"/>
            </a:lvl3pPr>
            <a:lvl4pPr marL="1632649" indent="0">
              <a:buNone/>
              <a:defRPr sz="1100"/>
            </a:lvl4pPr>
            <a:lvl5pPr marL="2176864" indent="0">
              <a:buNone/>
              <a:defRPr sz="1100"/>
            </a:lvl5pPr>
            <a:lvl6pPr marL="2721079" indent="0">
              <a:buNone/>
              <a:defRPr sz="1100"/>
            </a:lvl6pPr>
            <a:lvl7pPr marL="3265296" indent="0">
              <a:buNone/>
              <a:defRPr sz="1100"/>
            </a:lvl7pPr>
            <a:lvl8pPr marL="3809512" indent="0">
              <a:buNone/>
              <a:defRPr sz="1100"/>
            </a:lvl8pPr>
            <a:lvl9pPr marL="435372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703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900" baseline="0"/>
            </a:lvl1pPr>
            <a:lvl2pPr marL="893800" indent="-340135">
              <a:buFont typeface="Wingdings" pitchFamily="2" charset="2"/>
              <a:buChar char="p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FA18C3-6CE2-45A2-BCDC-D65D648223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84EF2-7ABA-49C8-AD14-50E0722421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06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16" indent="0">
              <a:buNone/>
              <a:defRPr sz="3300"/>
            </a:lvl2pPr>
            <a:lvl3pPr marL="1088433" indent="0">
              <a:buNone/>
              <a:defRPr sz="2900"/>
            </a:lvl3pPr>
            <a:lvl4pPr marL="1632649" indent="0">
              <a:buNone/>
              <a:defRPr sz="2400"/>
            </a:lvl4pPr>
            <a:lvl5pPr marL="2176864" indent="0">
              <a:buNone/>
              <a:defRPr sz="2400"/>
            </a:lvl5pPr>
            <a:lvl6pPr marL="2721079" indent="0">
              <a:buNone/>
              <a:defRPr sz="2400"/>
            </a:lvl6pPr>
            <a:lvl7pPr marL="3265296" indent="0">
              <a:buNone/>
              <a:defRPr sz="2400"/>
            </a:lvl7pPr>
            <a:lvl8pPr marL="3809512" indent="0">
              <a:buNone/>
              <a:defRPr sz="2400"/>
            </a:lvl8pPr>
            <a:lvl9pPr marL="4353728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16" indent="0">
              <a:buNone/>
              <a:defRPr sz="1400"/>
            </a:lvl2pPr>
            <a:lvl3pPr marL="1088433" indent="0">
              <a:buNone/>
              <a:defRPr sz="1200"/>
            </a:lvl3pPr>
            <a:lvl4pPr marL="1632649" indent="0">
              <a:buNone/>
              <a:defRPr sz="1100"/>
            </a:lvl4pPr>
            <a:lvl5pPr marL="2176864" indent="0">
              <a:buNone/>
              <a:defRPr sz="1100"/>
            </a:lvl5pPr>
            <a:lvl6pPr marL="2721079" indent="0">
              <a:buNone/>
              <a:defRPr sz="1100"/>
            </a:lvl6pPr>
            <a:lvl7pPr marL="3265296" indent="0">
              <a:buNone/>
              <a:defRPr sz="1100"/>
            </a:lvl7pPr>
            <a:lvl8pPr marL="3809512" indent="0">
              <a:buNone/>
              <a:defRPr sz="1100"/>
            </a:lvl8pPr>
            <a:lvl9pPr marL="435372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5181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3150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00482" y="76218"/>
            <a:ext cx="2998927" cy="602119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1587" y="76218"/>
            <a:ext cx="8795722" cy="602119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12741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87" y="76217"/>
            <a:ext cx="11997822" cy="5335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2539" y="1052758"/>
            <a:ext cx="5557643" cy="50446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3356" y="1052758"/>
            <a:ext cx="5557643" cy="50446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78058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"/>
            <a:ext cx="12190413" cy="5748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" y="692312"/>
            <a:ext cx="5754468" cy="5617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957643" y="692310"/>
            <a:ext cx="5754467" cy="27327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957643" y="3577466"/>
            <a:ext cx="5754467" cy="27327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E0C2A9-7851-49C6-97DC-163DCE24AB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26213"/>
            <a:ext cx="12190413" cy="333375"/>
          </a:xfrm>
          <a:prstGeom prst="rect">
            <a:avLst/>
          </a:prstGeom>
        </p:spPr>
        <p:txBody>
          <a:bodyPr lIns="108830" tIns="54416" rIns="108830" bIns="54416"/>
          <a:lstStyle>
            <a:lvl1pPr eaLnBrk="1" hangingPunct="1">
              <a:defRPr sz="2900" b="1" baseline="0">
                <a:solidFill>
                  <a:srgbClr val="0000FF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Object Oriented Analysis &amp; Design, SJTU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8774B-CF64-4642-B2A6-DBE1791EF5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134725" y="6526213"/>
            <a:ext cx="1055688" cy="333375"/>
          </a:xfrm>
          <a:prstGeom prst="rect">
            <a:avLst/>
          </a:prstGeom>
        </p:spPr>
        <p:txBody>
          <a:bodyPr vert="horz" wrap="square" lIns="108830" tIns="54416" rIns="108830" bIns="544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900" b="1" baseline="0" smtClean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0F20C4-E95F-4526-B34F-8541471FD2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082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"/>
            <a:ext cx="12190413" cy="5748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" y="692312"/>
            <a:ext cx="11712109" cy="5617876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14F282A-3CF8-4F8D-8046-A665A204704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26213"/>
            <a:ext cx="12190413" cy="333375"/>
          </a:xfrm>
          <a:prstGeom prst="rect">
            <a:avLst/>
          </a:prstGeom>
        </p:spPr>
        <p:txBody>
          <a:bodyPr lIns="108830" tIns="54416" rIns="108830" bIns="54416"/>
          <a:lstStyle>
            <a:lvl1pPr eaLnBrk="1" hangingPunct="1">
              <a:defRPr sz="2900" b="1" baseline="0">
                <a:solidFill>
                  <a:srgbClr val="0000FF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Object Oriented Analysis &amp; Design, SJTU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663ADA4-D2AB-40E0-8C22-56FD4B4C194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134725" y="6526213"/>
            <a:ext cx="1055688" cy="333375"/>
          </a:xfrm>
          <a:prstGeom prst="rect">
            <a:avLst/>
          </a:prstGeom>
        </p:spPr>
        <p:txBody>
          <a:bodyPr vert="horz" wrap="square" lIns="108830" tIns="54416" rIns="108830" bIns="544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900" b="1" baseline="0" smtClean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01C7580-A5BE-46DB-9B3D-A3F9676036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236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C2763701-83DC-455F-BF1B-DD6FC3606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0013" y="5945188"/>
            <a:ext cx="1828800" cy="314325"/>
          </a:xfrm>
          <a:prstGeom prst="rect">
            <a:avLst/>
          </a:prstGeom>
          <a:noFill/>
          <a:ln>
            <a:noFill/>
          </a:ln>
        </p:spPr>
        <p:txBody>
          <a:bodyPr lIns="128481" tIns="64240" rIns="128481" bIns="64240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AED7C30-A5F0-4CB7-BF72-93C414EC7F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309225" y="5967413"/>
            <a:ext cx="1828800" cy="314325"/>
          </a:xfrm>
          <a:prstGeom prst="rect">
            <a:avLst/>
          </a:prstGeom>
          <a:noFill/>
          <a:ln>
            <a:noFill/>
          </a:ln>
        </p:spPr>
        <p:txBody>
          <a:bodyPr lIns="128481" tIns="64240" rIns="128481" bIns="64240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1B6F18-79A6-4C79-9CB3-A9FC4E255757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49213" y="22225"/>
            <a:ext cx="12190412" cy="1690688"/>
          </a:xfrm>
          <a:prstGeom prst="rect">
            <a:avLst/>
          </a:prstGeom>
          <a:solidFill>
            <a:srgbClr val="7889FB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08830" tIns="54416" rIns="108830" bIns="54416" anchor="ctr"/>
          <a:lstStyle>
            <a:lvl1pPr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9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C280618-2479-46FE-A014-1CB391E4C79F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49213" y="5226050"/>
            <a:ext cx="12190412" cy="1660525"/>
          </a:xfrm>
          <a:prstGeom prst="rect">
            <a:avLst/>
          </a:prstGeom>
          <a:solidFill>
            <a:srgbClr val="7889FB"/>
          </a:solidFill>
          <a:ln>
            <a:noFill/>
          </a:ln>
        </p:spPr>
        <p:txBody>
          <a:bodyPr wrap="none" lIns="108830" tIns="54416" rIns="108830" bIns="54416" anchor="ctr"/>
          <a:lstStyle>
            <a:lvl1pPr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9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F539A69-AB00-482B-B4E1-6AF423699B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6503988"/>
            <a:ext cx="12188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0011A0D3-C0D1-40C3-965B-346EC9406785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713038" y="1287463"/>
            <a:ext cx="5470525" cy="306387"/>
          </a:xfrm>
          <a:prstGeom prst="rect">
            <a:avLst/>
          </a:prstGeom>
          <a:noFill/>
          <a:ln>
            <a:noFill/>
          </a:ln>
        </p:spPr>
        <p:txBody>
          <a:bodyPr lIns="21766" tIns="21766" rIns="21766" bIns="21766" anchor="ctr"/>
          <a:lstStyle>
            <a:lvl1pPr marL="404813" indent="-404813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zh-CN" sz="2000" baseline="0">
                <a:solidFill>
                  <a:srgbClr val="FFFFFF"/>
                </a:solidFill>
                <a:ea typeface="宋体" panose="02010600030101010101" pitchFamily="2" charset="-122"/>
              </a:rPr>
              <a:t>Shanghai Jiao Tong University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605DB7C5-872B-40AE-9342-095ECC7492D8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2520950" y="1362075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830" tIns="54416" rIns="108830" bIns="54416"/>
          <a:lstStyle/>
          <a:p>
            <a:endParaRPr lang="zh-CN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B8CBD59F-115D-418F-A150-BAED889AEC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51875" y="4799013"/>
            <a:ext cx="3182938" cy="422275"/>
          </a:xfrm>
          <a:prstGeom prst="rect">
            <a:avLst/>
          </a:prstGeom>
          <a:noFill/>
          <a:ln>
            <a:noFill/>
          </a:ln>
        </p:spPr>
        <p:txBody>
          <a:bodyPr wrap="none" lIns="128481" tIns="64240" rIns="128481" bIns="64240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1900" baseline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上海交通大学软件工程中心</a:t>
            </a:r>
          </a:p>
        </p:txBody>
      </p:sp>
      <p:pic>
        <p:nvPicPr>
          <p:cNvPr id="12" name="Picture 12" descr="sjtu02">
            <a:extLst>
              <a:ext uri="{FF2B5EF4-FFF2-40B4-BE49-F238E27FC236}">
                <a16:creationId xmlns:a16="http://schemas.microsoft.com/office/drawing/2014/main" id="{7A3AFEBF-E141-45EE-A8BF-F086656633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0" y="33338"/>
            <a:ext cx="18256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281" y="2130920"/>
            <a:ext cx="10361851" cy="147036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Object Oriented Analysis and Design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009737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973663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8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216" indent="0">
              <a:buNone/>
              <a:defRPr sz="2100"/>
            </a:lvl2pPr>
            <a:lvl3pPr marL="1088433" indent="0">
              <a:buNone/>
              <a:defRPr sz="1900"/>
            </a:lvl3pPr>
            <a:lvl4pPr marL="1632649" indent="0">
              <a:buNone/>
              <a:defRPr sz="1700"/>
            </a:lvl4pPr>
            <a:lvl5pPr marL="2176864" indent="0">
              <a:buNone/>
              <a:defRPr sz="1700"/>
            </a:lvl5pPr>
            <a:lvl6pPr marL="2721079" indent="0">
              <a:buNone/>
              <a:defRPr sz="1700"/>
            </a:lvl6pPr>
            <a:lvl7pPr marL="3265296" indent="0">
              <a:buNone/>
              <a:defRPr sz="1700"/>
            </a:lvl7pPr>
            <a:lvl8pPr marL="3809512" indent="0">
              <a:buNone/>
              <a:defRPr sz="1700"/>
            </a:lvl8pPr>
            <a:lvl9pPr marL="4353728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25133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539" y="1052758"/>
            <a:ext cx="5557643" cy="504465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3356" y="1052758"/>
            <a:ext cx="5557643" cy="504465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287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1"/>
            <a:ext cx="10361851" cy="1362390"/>
          </a:xfrm>
        </p:spPr>
        <p:txBody>
          <a:bodyPr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8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216" indent="0">
              <a:buNone/>
              <a:defRPr sz="2100"/>
            </a:lvl2pPr>
            <a:lvl3pPr marL="1088433" indent="0">
              <a:buNone/>
              <a:defRPr sz="1900"/>
            </a:lvl3pPr>
            <a:lvl4pPr marL="1632649" indent="0">
              <a:buNone/>
              <a:defRPr sz="1700"/>
            </a:lvl4pPr>
            <a:lvl5pPr marL="2176864" indent="0">
              <a:buNone/>
              <a:defRPr sz="1700"/>
            </a:lvl5pPr>
            <a:lvl6pPr marL="2721079" indent="0">
              <a:buNone/>
              <a:defRPr sz="1700"/>
            </a:lvl6pPr>
            <a:lvl7pPr marL="3265296" indent="0">
              <a:buNone/>
              <a:defRPr sz="1700"/>
            </a:lvl7pPr>
            <a:lvl8pPr marL="3809512" indent="0">
              <a:buNone/>
              <a:defRPr sz="1700"/>
            </a:lvl8pPr>
            <a:lvl9pPr marL="4353728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DA080-4C1D-4D1D-B9B1-DFCDAF7E76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A72F3-C4D2-401F-9CE9-16AB6010FC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201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16" indent="0">
              <a:buNone/>
              <a:defRPr sz="2400" b="1"/>
            </a:lvl2pPr>
            <a:lvl3pPr marL="1088433" indent="0">
              <a:buNone/>
              <a:defRPr sz="2100" b="1"/>
            </a:lvl3pPr>
            <a:lvl4pPr marL="1632649" indent="0">
              <a:buNone/>
              <a:defRPr sz="1900" b="1"/>
            </a:lvl4pPr>
            <a:lvl5pPr marL="2176864" indent="0">
              <a:buNone/>
              <a:defRPr sz="1900" b="1"/>
            </a:lvl5pPr>
            <a:lvl6pPr marL="2721079" indent="0">
              <a:buNone/>
              <a:defRPr sz="1900" b="1"/>
            </a:lvl6pPr>
            <a:lvl7pPr marL="3265296" indent="0">
              <a:buNone/>
              <a:defRPr sz="1900" b="1"/>
            </a:lvl7pPr>
            <a:lvl8pPr marL="3809512" indent="0">
              <a:buNone/>
              <a:defRPr sz="1900" b="1"/>
            </a:lvl8pPr>
            <a:lvl9pPr marL="4353728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80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16" indent="0">
              <a:buNone/>
              <a:defRPr sz="2400" b="1"/>
            </a:lvl2pPr>
            <a:lvl3pPr marL="1088433" indent="0">
              <a:buNone/>
              <a:defRPr sz="2100" b="1"/>
            </a:lvl3pPr>
            <a:lvl4pPr marL="1632649" indent="0">
              <a:buNone/>
              <a:defRPr sz="1900" b="1"/>
            </a:lvl4pPr>
            <a:lvl5pPr marL="2176864" indent="0">
              <a:buNone/>
              <a:defRPr sz="1900" b="1"/>
            </a:lvl5pPr>
            <a:lvl6pPr marL="2721079" indent="0">
              <a:buNone/>
              <a:defRPr sz="1900" b="1"/>
            </a:lvl6pPr>
            <a:lvl7pPr marL="3265296" indent="0">
              <a:buNone/>
              <a:defRPr sz="1900" b="1"/>
            </a:lvl7pPr>
            <a:lvl8pPr marL="3809512" indent="0">
              <a:buNone/>
              <a:defRPr sz="1900" b="1"/>
            </a:lvl8pPr>
            <a:lvl9pPr marL="4353728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80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548625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257711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9786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5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4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16" indent="0">
              <a:buNone/>
              <a:defRPr sz="1400"/>
            </a:lvl2pPr>
            <a:lvl3pPr marL="1088433" indent="0">
              <a:buNone/>
              <a:defRPr sz="1200"/>
            </a:lvl3pPr>
            <a:lvl4pPr marL="1632649" indent="0">
              <a:buNone/>
              <a:defRPr sz="1100"/>
            </a:lvl4pPr>
            <a:lvl5pPr marL="2176864" indent="0">
              <a:buNone/>
              <a:defRPr sz="1100"/>
            </a:lvl5pPr>
            <a:lvl6pPr marL="2721079" indent="0">
              <a:buNone/>
              <a:defRPr sz="1100"/>
            </a:lvl6pPr>
            <a:lvl7pPr marL="3265296" indent="0">
              <a:buNone/>
              <a:defRPr sz="1100"/>
            </a:lvl7pPr>
            <a:lvl8pPr marL="3809512" indent="0">
              <a:buNone/>
              <a:defRPr sz="1100"/>
            </a:lvl8pPr>
            <a:lvl9pPr marL="435372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79952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16" indent="0">
              <a:buNone/>
              <a:defRPr sz="3300"/>
            </a:lvl2pPr>
            <a:lvl3pPr marL="1088433" indent="0">
              <a:buNone/>
              <a:defRPr sz="2900"/>
            </a:lvl3pPr>
            <a:lvl4pPr marL="1632649" indent="0">
              <a:buNone/>
              <a:defRPr sz="2400"/>
            </a:lvl4pPr>
            <a:lvl5pPr marL="2176864" indent="0">
              <a:buNone/>
              <a:defRPr sz="2400"/>
            </a:lvl5pPr>
            <a:lvl6pPr marL="2721079" indent="0">
              <a:buNone/>
              <a:defRPr sz="2400"/>
            </a:lvl6pPr>
            <a:lvl7pPr marL="3265296" indent="0">
              <a:buNone/>
              <a:defRPr sz="2400"/>
            </a:lvl7pPr>
            <a:lvl8pPr marL="3809512" indent="0">
              <a:buNone/>
              <a:defRPr sz="2400"/>
            </a:lvl8pPr>
            <a:lvl9pPr marL="4353728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16" indent="0">
              <a:buNone/>
              <a:defRPr sz="1400"/>
            </a:lvl2pPr>
            <a:lvl3pPr marL="1088433" indent="0">
              <a:buNone/>
              <a:defRPr sz="1200"/>
            </a:lvl3pPr>
            <a:lvl4pPr marL="1632649" indent="0">
              <a:buNone/>
              <a:defRPr sz="1100"/>
            </a:lvl4pPr>
            <a:lvl5pPr marL="2176864" indent="0">
              <a:buNone/>
              <a:defRPr sz="1100"/>
            </a:lvl5pPr>
            <a:lvl6pPr marL="2721079" indent="0">
              <a:buNone/>
              <a:defRPr sz="1100"/>
            </a:lvl6pPr>
            <a:lvl7pPr marL="3265296" indent="0">
              <a:buNone/>
              <a:defRPr sz="1100"/>
            </a:lvl7pPr>
            <a:lvl8pPr marL="3809512" indent="0">
              <a:buNone/>
              <a:defRPr sz="1100"/>
            </a:lvl8pPr>
            <a:lvl9pPr marL="435372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47918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62901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00482" y="76218"/>
            <a:ext cx="2998927" cy="602119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1587" y="76218"/>
            <a:ext cx="8795722" cy="602119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372642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87" y="76217"/>
            <a:ext cx="11997822" cy="5335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2539" y="1052758"/>
            <a:ext cx="5557643" cy="50446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3356" y="1052758"/>
            <a:ext cx="5557643" cy="50446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234615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"/>
            <a:ext cx="12190413" cy="5748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" y="692312"/>
            <a:ext cx="5754468" cy="5617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957643" y="692310"/>
            <a:ext cx="5754467" cy="27327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957643" y="3577466"/>
            <a:ext cx="5754467" cy="27327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8B116C-BDD0-4FE6-BFAC-1752829B32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26213"/>
            <a:ext cx="12190413" cy="333375"/>
          </a:xfrm>
          <a:prstGeom prst="rect">
            <a:avLst/>
          </a:prstGeom>
        </p:spPr>
        <p:txBody>
          <a:bodyPr lIns="108830" tIns="54416" rIns="108830" bIns="54416"/>
          <a:lstStyle>
            <a:lvl1pPr eaLnBrk="1" hangingPunct="1">
              <a:defRPr sz="2900" b="1" baseline="0">
                <a:solidFill>
                  <a:srgbClr val="0000FF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Object Oriented Analysis &amp; Design, SJTU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EB5B5-9021-4C6F-86C6-B46E137833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134725" y="6526213"/>
            <a:ext cx="1055688" cy="333375"/>
          </a:xfrm>
          <a:prstGeom prst="rect">
            <a:avLst/>
          </a:prstGeom>
        </p:spPr>
        <p:txBody>
          <a:bodyPr vert="horz" wrap="square" lIns="108830" tIns="54416" rIns="108830" bIns="544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900" b="1" baseline="0" smtClean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D9BC7E1-CD98-4B7C-A5CB-1981CE96BA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87439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"/>
            <a:ext cx="12190413" cy="5748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" y="692312"/>
            <a:ext cx="11712109" cy="5617876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8C8181-A84E-462A-86C1-43A690C2EB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26213"/>
            <a:ext cx="12190413" cy="333375"/>
          </a:xfrm>
          <a:prstGeom prst="rect">
            <a:avLst/>
          </a:prstGeom>
        </p:spPr>
        <p:txBody>
          <a:bodyPr lIns="108830" tIns="54416" rIns="108830" bIns="54416"/>
          <a:lstStyle>
            <a:lvl1pPr eaLnBrk="1" hangingPunct="1">
              <a:defRPr sz="2900" b="1" baseline="0">
                <a:solidFill>
                  <a:srgbClr val="0000FF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Object Oriented Analysis &amp; Design, SJTU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B01DF1-805E-4F53-ABF0-9F438FBFE0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134725" y="6526213"/>
            <a:ext cx="1055688" cy="333375"/>
          </a:xfrm>
          <a:prstGeom prst="rect">
            <a:avLst/>
          </a:prstGeom>
        </p:spPr>
        <p:txBody>
          <a:bodyPr vert="horz" wrap="square" lIns="108830" tIns="54416" rIns="108830" bIns="544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900" b="1" baseline="0" smtClean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6E6F983-3B73-49A9-9AE0-65EE83DBBB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26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83593" y="1605336"/>
            <a:ext cx="4795742" cy="390297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82507" y="1605336"/>
            <a:ext cx="4797858" cy="390297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7DFF27B-91D9-4FB8-919E-9F56B24980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36725-1708-4640-A8DE-6C786E0872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5698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AFE6F63B-F26F-4460-90F1-012392518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0013" y="5945188"/>
            <a:ext cx="1828800" cy="314325"/>
          </a:xfrm>
          <a:prstGeom prst="rect">
            <a:avLst/>
          </a:prstGeom>
          <a:noFill/>
          <a:ln>
            <a:noFill/>
          </a:ln>
        </p:spPr>
        <p:txBody>
          <a:bodyPr lIns="128481" tIns="64240" rIns="128481" bIns="64240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1D33CCF2-6729-4AE1-9A57-4AD4C59C83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309225" y="5967413"/>
            <a:ext cx="1828800" cy="314325"/>
          </a:xfrm>
          <a:prstGeom prst="rect">
            <a:avLst/>
          </a:prstGeom>
          <a:noFill/>
          <a:ln>
            <a:noFill/>
          </a:ln>
        </p:spPr>
        <p:txBody>
          <a:bodyPr lIns="128481" tIns="64240" rIns="128481" bIns="64240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3D5EFA-77BD-4D08-BF37-FBF3515326DC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49213" y="22225"/>
            <a:ext cx="12190412" cy="1690688"/>
          </a:xfrm>
          <a:prstGeom prst="rect">
            <a:avLst/>
          </a:prstGeom>
          <a:solidFill>
            <a:srgbClr val="7889FB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08830" tIns="54416" rIns="108830" bIns="54416" anchor="ctr"/>
          <a:lstStyle>
            <a:lvl1pPr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9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C4C1B07-02A0-4FC1-97A9-FDC1DC6A9DE3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49213" y="5226050"/>
            <a:ext cx="12190412" cy="1660525"/>
          </a:xfrm>
          <a:prstGeom prst="rect">
            <a:avLst/>
          </a:prstGeom>
          <a:solidFill>
            <a:srgbClr val="7889FB"/>
          </a:solidFill>
          <a:ln>
            <a:noFill/>
          </a:ln>
        </p:spPr>
        <p:txBody>
          <a:bodyPr wrap="none" lIns="108830" tIns="54416" rIns="108830" bIns="54416" anchor="ctr"/>
          <a:lstStyle>
            <a:lvl1pPr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9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308C339C-0D6A-4024-A61C-E37A62D42E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6503988"/>
            <a:ext cx="12188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FF23E50C-6F35-4566-91C8-7BF6EB80690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713038" y="1287463"/>
            <a:ext cx="5470525" cy="306387"/>
          </a:xfrm>
          <a:prstGeom prst="rect">
            <a:avLst/>
          </a:prstGeom>
          <a:noFill/>
          <a:ln>
            <a:noFill/>
          </a:ln>
        </p:spPr>
        <p:txBody>
          <a:bodyPr lIns="21766" tIns="21766" rIns="21766" bIns="21766" anchor="ctr"/>
          <a:lstStyle>
            <a:lvl1pPr marL="404813" indent="-404813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zh-CN" sz="2000" baseline="0">
                <a:solidFill>
                  <a:srgbClr val="FFFFFF"/>
                </a:solidFill>
                <a:ea typeface="宋体" panose="02010600030101010101" pitchFamily="2" charset="-122"/>
              </a:rPr>
              <a:t>Shanghai Jiao Tong University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69A4A924-67E6-4ED6-A2B1-4CEEB207AD60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2520950" y="1362075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830" tIns="54416" rIns="108830" bIns="54416"/>
          <a:lstStyle/>
          <a:p>
            <a:endParaRPr lang="zh-CN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57D44AAB-D4DF-47F0-A2C1-20356C7372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51875" y="4799013"/>
            <a:ext cx="3182938" cy="422275"/>
          </a:xfrm>
          <a:prstGeom prst="rect">
            <a:avLst/>
          </a:prstGeom>
          <a:noFill/>
          <a:ln>
            <a:noFill/>
          </a:ln>
        </p:spPr>
        <p:txBody>
          <a:bodyPr wrap="none" lIns="128481" tIns="64240" rIns="128481" bIns="64240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1900" baseline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上海交通大学软件工程中心</a:t>
            </a:r>
          </a:p>
        </p:txBody>
      </p:sp>
      <p:pic>
        <p:nvPicPr>
          <p:cNvPr id="12" name="Picture 12" descr="sjtu02">
            <a:extLst>
              <a:ext uri="{FF2B5EF4-FFF2-40B4-BE49-F238E27FC236}">
                <a16:creationId xmlns:a16="http://schemas.microsoft.com/office/drawing/2014/main" id="{B140E572-B6B5-4A88-9236-A4A2A361C6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0" y="33338"/>
            <a:ext cx="18256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281" y="2130920"/>
            <a:ext cx="10361851" cy="147036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Object Oriented Analysis and Design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090359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64332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8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216" indent="0">
              <a:buNone/>
              <a:defRPr sz="2100"/>
            </a:lvl2pPr>
            <a:lvl3pPr marL="1088433" indent="0">
              <a:buNone/>
              <a:defRPr sz="1900"/>
            </a:lvl3pPr>
            <a:lvl4pPr marL="1632649" indent="0">
              <a:buNone/>
              <a:defRPr sz="1700"/>
            </a:lvl4pPr>
            <a:lvl5pPr marL="2176864" indent="0">
              <a:buNone/>
              <a:defRPr sz="1700"/>
            </a:lvl5pPr>
            <a:lvl6pPr marL="2721079" indent="0">
              <a:buNone/>
              <a:defRPr sz="1700"/>
            </a:lvl6pPr>
            <a:lvl7pPr marL="3265296" indent="0">
              <a:buNone/>
              <a:defRPr sz="1700"/>
            </a:lvl7pPr>
            <a:lvl8pPr marL="3809512" indent="0">
              <a:buNone/>
              <a:defRPr sz="1700"/>
            </a:lvl8pPr>
            <a:lvl9pPr marL="4353728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2256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539" y="1052758"/>
            <a:ext cx="5557643" cy="504465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3356" y="1052758"/>
            <a:ext cx="5557643" cy="504465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68740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16" indent="0">
              <a:buNone/>
              <a:defRPr sz="2400" b="1"/>
            </a:lvl2pPr>
            <a:lvl3pPr marL="1088433" indent="0">
              <a:buNone/>
              <a:defRPr sz="2100" b="1"/>
            </a:lvl3pPr>
            <a:lvl4pPr marL="1632649" indent="0">
              <a:buNone/>
              <a:defRPr sz="1900" b="1"/>
            </a:lvl4pPr>
            <a:lvl5pPr marL="2176864" indent="0">
              <a:buNone/>
              <a:defRPr sz="1900" b="1"/>
            </a:lvl5pPr>
            <a:lvl6pPr marL="2721079" indent="0">
              <a:buNone/>
              <a:defRPr sz="1900" b="1"/>
            </a:lvl6pPr>
            <a:lvl7pPr marL="3265296" indent="0">
              <a:buNone/>
              <a:defRPr sz="1900" b="1"/>
            </a:lvl7pPr>
            <a:lvl8pPr marL="3809512" indent="0">
              <a:buNone/>
              <a:defRPr sz="1900" b="1"/>
            </a:lvl8pPr>
            <a:lvl9pPr marL="4353728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80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16" indent="0">
              <a:buNone/>
              <a:defRPr sz="2400" b="1"/>
            </a:lvl2pPr>
            <a:lvl3pPr marL="1088433" indent="0">
              <a:buNone/>
              <a:defRPr sz="2100" b="1"/>
            </a:lvl3pPr>
            <a:lvl4pPr marL="1632649" indent="0">
              <a:buNone/>
              <a:defRPr sz="1900" b="1"/>
            </a:lvl4pPr>
            <a:lvl5pPr marL="2176864" indent="0">
              <a:buNone/>
              <a:defRPr sz="1900" b="1"/>
            </a:lvl5pPr>
            <a:lvl6pPr marL="2721079" indent="0">
              <a:buNone/>
              <a:defRPr sz="1900" b="1"/>
            </a:lvl6pPr>
            <a:lvl7pPr marL="3265296" indent="0">
              <a:buNone/>
              <a:defRPr sz="1900" b="1"/>
            </a:lvl7pPr>
            <a:lvl8pPr marL="3809512" indent="0">
              <a:buNone/>
              <a:defRPr sz="1900" b="1"/>
            </a:lvl8pPr>
            <a:lvl9pPr marL="4353728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80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85634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45298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2350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5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4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16" indent="0">
              <a:buNone/>
              <a:defRPr sz="1400"/>
            </a:lvl2pPr>
            <a:lvl3pPr marL="1088433" indent="0">
              <a:buNone/>
              <a:defRPr sz="1200"/>
            </a:lvl3pPr>
            <a:lvl4pPr marL="1632649" indent="0">
              <a:buNone/>
              <a:defRPr sz="1100"/>
            </a:lvl4pPr>
            <a:lvl5pPr marL="2176864" indent="0">
              <a:buNone/>
              <a:defRPr sz="1100"/>
            </a:lvl5pPr>
            <a:lvl6pPr marL="2721079" indent="0">
              <a:buNone/>
              <a:defRPr sz="1100"/>
            </a:lvl6pPr>
            <a:lvl7pPr marL="3265296" indent="0">
              <a:buNone/>
              <a:defRPr sz="1100"/>
            </a:lvl7pPr>
            <a:lvl8pPr marL="3809512" indent="0">
              <a:buNone/>
              <a:defRPr sz="1100"/>
            </a:lvl8pPr>
            <a:lvl9pPr marL="435372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31462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16" indent="0">
              <a:buNone/>
              <a:defRPr sz="3300"/>
            </a:lvl2pPr>
            <a:lvl3pPr marL="1088433" indent="0">
              <a:buNone/>
              <a:defRPr sz="2900"/>
            </a:lvl3pPr>
            <a:lvl4pPr marL="1632649" indent="0">
              <a:buNone/>
              <a:defRPr sz="2400"/>
            </a:lvl4pPr>
            <a:lvl5pPr marL="2176864" indent="0">
              <a:buNone/>
              <a:defRPr sz="2400"/>
            </a:lvl5pPr>
            <a:lvl6pPr marL="2721079" indent="0">
              <a:buNone/>
              <a:defRPr sz="2400"/>
            </a:lvl6pPr>
            <a:lvl7pPr marL="3265296" indent="0">
              <a:buNone/>
              <a:defRPr sz="2400"/>
            </a:lvl7pPr>
            <a:lvl8pPr marL="3809512" indent="0">
              <a:buNone/>
              <a:defRPr sz="2400"/>
            </a:lvl8pPr>
            <a:lvl9pPr marL="4353728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16" indent="0">
              <a:buNone/>
              <a:defRPr sz="1400"/>
            </a:lvl2pPr>
            <a:lvl3pPr marL="1088433" indent="0">
              <a:buNone/>
              <a:defRPr sz="1200"/>
            </a:lvl3pPr>
            <a:lvl4pPr marL="1632649" indent="0">
              <a:buNone/>
              <a:defRPr sz="1100"/>
            </a:lvl4pPr>
            <a:lvl5pPr marL="2176864" indent="0">
              <a:buNone/>
              <a:defRPr sz="1100"/>
            </a:lvl5pPr>
            <a:lvl6pPr marL="2721079" indent="0">
              <a:buNone/>
              <a:defRPr sz="1100"/>
            </a:lvl6pPr>
            <a:lvl7pPr marL="3265296" indent="0">
              <a:buNone/>
              <a:defRPr sz="1100"/>
            </a:lvl7pPr>
            <a:lvl8pPr marL="3809512" indent="0">
              <a:buNone/>
              <a:defRPr sz="1100"/>
            </a:lvl8pPr>
            <a:lvl9pPr marL="435372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63834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6758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16" indent="0">
              <a:buNone/>
              <a:defRPr sz="2400" b="1"/>
            </a:lvl2pPr>
            <a:lvl3pPr marL="1088433" indent="0">
              <a:buNone/>
              <a:defRPr sz="2100" b="1"/>
            </a:lvl3pPr>
            <a:lvl4pPr marL="1632649" indent="0">
              <a:buNone/>
              <a:defRPr sz="1900" b="1"/>
            </a:lvl4pPr>
            <a:lvl5pPr marL="2176864" indent="0">
              <a:buNone/>
              <a:defRPr sz="1900" b="1"/>
            </a:lvl5pPr>
            <a:lvl6pPr marL="2721079" indent="0">
              <a:buNone/>
              <a:defRPr sz="1900" b="1"/>
            </a:lvl6pPr>
            <a:lvl7pPr marL="3265296" indent="0">
              <a:buNone/>
              <a:defRPr sz="1900" b="1"/>
            </a:lvl7pPr>
            <a:lvl8pPr marL="3809512" indent="0">
              <a:buNone/>
              <a:defRPr sz="1900" b="1"/>
            </a:lvl8pPr>
            <a:lvl9pPr marL="4353728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80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16" indent="0">
              <a:buNone/>
              <a:defRPr sz="2400" b="1"/>
            </a:lvl2pPr>
            <a:lvl3pPr marL="1088433" indent="0">
              <a:buNone/>
              <a:defRPr sz="2100" b="1"/>
            </a:lvl3pPr>
            <a:lvl4pPr marL="1632649" indent="0">
              <a:buNone/>
              <a:defRPr sz="1900" b="1"/>
            </a:lvl4pPr>
            <a:lvl5pPr marL="2176864" indent="0">
              <a:buNone/>
              <a:defRPr sz="1900" b="1"/>
            </a:lvl5pPr>
            <a:lvl6pPr marL="2721079" indent="0">
              <a:buNone/>
              <a:defRPr sz="1900" b="1"/>
            </a:lvl6pPr>
            <a:lvl7pPr marL="3265296" indent="0">
              <a:buNone/>
              <a:defRPr sz="1900" b="1"/>
            </a:lvl7pPr>
            <a:lvl8pPr marL="3809512" indent="0">
              <a:buNone/>
              <a:defRPr sz="1900" b="1"/>
            </a:lvl8pPr>
            <a:lvl9pPr marL="4353728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80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723E0-A755-40D0-9D63-F41C70A7ED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B4E84-D0AF-42C3-A756-A35B3EC9B9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2687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00482" y="76218"/>
            <a:ext cx="2998927" cy="602119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1587" y="76218"/>
            <a:ext cx="8795722" cy="602119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89028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87" y="76217"/>
            <a:ext cx="11997822" cy="5335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2539" y="1052758"/>
            <a:ext cx="5557643" cy="50446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3356" y="1052758"/>
            <a:ext cx="5557643" cy="50446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291030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C73B4866-B329-4AA2-BA08-451652553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0013" y="5945188"/>
            <a:ext cx="1828800" cy="314325"/>
          </a:xfrm>
          <a:prstGeom prst="rect">
            <a:avLst/>
          </a:prstGeom>
          <a:noFill/>
          <a:ln>
            <a:noFill/>
          </a:ln>
        </p:spPr>
        <p:txBody>
          <a:bodyPr lIns="128481" tIns="64240" rIns="128481" bIns="64240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4BFFC4C-8FD9-4F35-9864-D7BEB409423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309225" y="5967413"/>
            <a:ext cx="1828800" cy="314325"/>
          </a:xfrm>
          <a:prstGeom prst="rect">
            <a:avLst/>
          </a:prstGeom>
          <a:noFill/>
          <a:ln>
            <a:noFill/>
          </a:ln>
        </p:spPr>
        <p:txBody>
          <a:bodyPr lIns="128481" tIns="64240" rIns="128481" bIns="64240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57DAC3-F7D6-4F17-8EC3-7ECCEFE2399C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49213" y="22225"/>
            <a:ext cx="12190412" cy="1690688"/>
          </a:xfrm>
          <a:prstGeom prst="rect">
            <a:avLst/>
          </a:prstGeom>
          <a:solidFill>
            <a:srgbClr val="7889FB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08830" tIns="54416" rIns="108830" bIns="54416" anchor="ctr"/>
          <a:lstStyle>
            <a:lvl1pPr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9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6452E08-85F6-4683-AE2D-FEAAFDD57271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49213" y="5226050"/>
            <a:ext cx="12190412" cy="1660525"/>
          </a:xfrm>
          <a:prstGeom prst="rect">
            <a:avLst/>
          </a:prstGeom>
          <a:solidFill>
            <a:srgbClr val="7889FB"/>
          </a:solidFill>
          <a:ln>
            <a:noFill/>
          </a:ln>
        </p:spPr>
        <p:txBody>
          <a:bodyPr wrap="none" lIns="108830" tIns="54416" rIns="108830" bIns="54416" anchor="ctr"/>
          <a:lstStyle>
            <a:lvl1pPr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9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C9E1ADC-81E7-4120-8A81-7DD5BDBF4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6503988"/>
            <a:ext cx="12188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A7D287B0-74E5-4AD0-804D-FBFCF33ADD23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713038" y="1287463"/>
            <a:ext cx="5470525" cy="306387"/>
          </a:xfrm>
          <a:prstGeom prst="rect">
            <a:avLst/>
          </a:prstGeom>
          <a:noFill/>
          <a:ln>
            <a:noFill/>
          </a:ln>
        </p:spPr>
        <p:txBody>
          <a:bodyPr lIns="21766" tIns="21766" rIns="21766" bIns="21766" anchor="ctr"/>
          <a:lstStyle>
            <a:lvl1pPr marL="404813" indent="-404813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zh-CN" sz="2000" baseline="0">
                <a:solidFill>
                  <a:srgbClr val="FFFFFF"/>
                </a:solidFill>
                <a:ea typeface="宋体" panose="02010600030101010101" pitchFamily="2" charset="-122"/>
              </a:rPr>
              <a:t>Shanghai Jiao Tong University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7A8E4066-6E90-401E-AB61-5E05DD2625D3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2520950" y="1362075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830" tIns="54416" rIns="108830" bIns="54416"/>
          <a:lstStyle/>
          <a:p>
            <a:endParaRPr lang="zh-CN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34D1EB07-B541-4B0D-89A6-AFC7D17B47E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51875" y="4799013"/>
            <a:ext cx="3182938" cy="422275"/>
          </a:xfrm>
          <a:prstGeom prst="rect">
            <a:avLst/>
          </a:prstGeom>
          <a:noFill/>
          <a:ln>
            <a:noFill/>
          </a:ln>
        </p:spPr>
        <p:txBody>
          <a:bodyPr wrap="none" lIns="128481" tIns="64240" rIns="128481" bIns="64240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1900" baseline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上海交通大学软件工程中心</a:t>
            </a:r>
          </a:p>
        </p:txBody>
      </p:sp>
      <p:pic>
        <p:nvPicPr>
          <p:cNvPr id="12" name="Picture 12" descr="sjtu02">
            <a:extLst>
              <a:ext uri="{FF2B5EF4-FFF2-40B4-BE49-F238E27FC236}">
                <a16:creationId xmlns:a16="http://schemas.microsoft.com/office/drawing/2014/main" id="{DA8D34CC-077C-4B24-BEF8-E4E5FB3033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0" y="33338"/>
            <a:ext cx="18256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281" y="2130920"/>
            <a:ext cx="10361851" cy="147036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Object Oriented Analysis and Design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931660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89119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8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216" indent="0">
              <a:buNone/>
              <a:defRPr sz="2100"/>
            </a:lvl2pPr>
            <a:lvl3pPr marL="1088433" indent="0">
              <a:buNone/>
              <a:defRPr sz="1900"/>
            </a:lvl3pPr>
            <a:lvl4pPr marL="1632649" indent="0">
              <a:buNone/>
              <a:defRPr sz="1700"/>
            </a:lvl4pPr>
            <a:lvl5pPr marL="2176864" indent="0">
              <a:buNone/>
              <a:defRPr sz="1700"/>
            </a:lvl5pPr>
            <a:lvl6pPr marL="2721079" indent="0">
              <a:buNone/>
              <a:defRPr sz="1700"/>
            </a:lvl6pPr>
            <a:lvl7pPr marL="3265296" indent="0">
              <a:buNone/>
              <a:defRPr sz="1700"/>
            </a:lvl7pPr>
            <a:lvl8pPr marL="3809512" indent="0">
              <a:buNone/>
              <a:defRPr sz="1700"/>
            </a:lvl8pPr>
            <a:lvl9pPr marL="4353728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81209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539" y="1052758"/>
            <a:ext cx="5557643" cy="504465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3356" y="1052758"/>
            <a:ext cx="5557643" cy="504465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657815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16" indent="0">
              <a:buNone/>
              <a:defRPr sz="2400" b="1"/>
            </a:lvl2pPr>
            <a:lvl3pPr marL="1088433" indent="0">
              <a:buNone/>
              <a:defRPr sz="2100" b="1"/>
            </a:lvl3pPr>
            <a:lvl4pPr marL="1632649" indent="0">
              <a:buNone/>
              <a:defRPr sz="1900" b="1"/>
            </a:lvl4pPr>
            <a:lvl5pPr marL="2176864" indent="0">
              <a:buNone/>
              <a:defRPr sz="1900" b="1"/>
            </a:lvl5pPr>
            <a:lvl6pPr marL="2721079" indent="0">
              <a:buNone/>
              <a:defRPr sz="1900" b="1"/>
            </a:lvl6pPr>
            <a:lvl7pPr marL="3265296" indent="0">
              <a:buNone/>
              <a:defRPr sz="1900" b="1"/>
            </a:lvl7pPr>
            <a:lvl8pPr marL="3809512" indent="0">
              <a:buNone/>
              <a:defRPr sz="1900" b="1"/>
            </a:lvl8pPr>
            <a:lvl9pPr marL="4353728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80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16" indent="0">
              <a:buNone/>
              <a:defRPr sz="2400" b="1"/>
            </a:lvl2pPr>
            <a:lvl3pPr marL="1088433" indent="0">
              <a:buNone/>
              <a:defRPr sz="2100" b="1"/>
            </a:lvl3pPr>
            <a:lvl4pPr marL="1632649" indent="0">
              <a:buNone/>
              <a:defRPr sz="1900" b="1"/>
            </a:lvl4pPr>
            <a:lvl5pPr marL="2176864" indent="0">
              <a:buNone/>
              <a:defRPr sz="1900" b="1"/>
            </a:lvl5pPr>
            <a:lvl6pPr marL="2721079" indent="0">
              <a:buNone/>
              <a:defRPr sz="1900" b="1"/>
            </a:lvl6pPr>
            <a:lvl7pPr marL="3265296" indent="0">
              <a:buNone/>
              <a:defRPr sz="1900" b="1"/>
            </a:lvl7pPr>
            <a:lvl8pPr marL="3809512" indent="0">
              <a:buNone/>
              <a:defRPr sz="1900" b="1"/>
            </a:lvl8pPr>
            <a:lvl9pPr marL="4353728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80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68140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136370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2777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5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4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16" indent="0">
              <a:buNone/>
              <a:defRPr sz="1400"/>
            </a:lvl2pPr>
            <a:lvl3pPr marL="1088433" indent="0">
              <a:buNone/>
              <a:defRPr sz="1200"/>
            </a:lvl3pPr>
            <a:lvl4pPr marL="1632649" indent="0">
              <a:buNone/>
              <a:defRPr sz="1100"/>
            </a:lvl4pPr>
            <a:lvl5pPr marL="2176864" indent="0">
              <a:buNone/>
              <a:defRPr sz="1100"/>
            </a:lvl5pPr>
            <a:lvl6pPr marL="2721079" indent="0">
              <a:buNone/>
              <a:defRPr sz="1100"/>
            </a:lvl6pPr>
            <a:lvl7pPr marL="3265296" indent="0">
              <a:buNone/>
              <a:defRPr sz="1100"/>
            </a:lvl7pPr>
            <a:lvl8pPr marL="3809512" indent="0">
              <a:buNone/>
              <a:defRPr sz="1100"/>
            </a:lvl8pPr>
            <a:lvl9pPr marL="435372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281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BAA991E-FAA4-45CD-B4D4-8C03F67410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ECAC5-D49E-4FDF-B73B-B2549EE912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1321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16" indent="0">
              <a:buNone/>
              <a:defRPr sz="3300"/>
            </a:lvl2pPr>
            <a:lvl3pPr marL="1088433" indent="0">
              <a:buNone/>
              <a:defRPr sz="2900"/>
            </a:lvl3pPr>
            <a:lvl4pPr marL="1632649" indent="0">
              <a:buNone/>
              <a:defRPr sz="2400"/>
            </a:lvl4pPr>
            <a:lvl5pPr marL="2176864" indent="0">
              <a:buNone/>
              <a:defRPr sz="2400"/>
            </a:lvl5pPr>
            <a:lvl6pPr marL="2721079" indent="0">
              <a:buNone/>
              <a:defRPr sz="2400"/>
            </a:lvl6pPr>
            <a:lvl7pPr marL="3265296" indent="0">
              <a:buNone/>
              <a:defRPr sz="2400"/>
            </a:lvl7pPr>
            <a:lvl8pPr marL="3809512" indent="0">
              <a:buNone/>
              <a:defRPr sz="2400"/>
            </a:lvl8pPr>
            <a:lvl9pPr marL="4353728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16" indent="0">
              <a:buNone/>
              <a:defRPr sz="1400"/>
            </a:lvl2pPr>
            <a:lvl3pPr marL="1088433" indent="0">
              <a:buNone/>
              <a:defRPr sz="1200"/>
            </a:lvl3pPr>
            <a:lvl4pPr marL="1632649" indent="0">
              <a:buNone/>
              <a:defRPr sz="1100"/>
            </a:lvl4pPr>
            <a:lvl5pPr marL="2176864" indent="0">
              <a:buNone/>
              <a:defRPr sz="1100"/>
            </a:lvl5pPr>
            <a:lvl6pPr marL="2721079" indent="0">
              <a:buNone/>
              <a:defRPr sz="1100"/>
            </a:lvl6pPr>
            <a:lvl7pPr marL="3265296" indent="0">
              <a:buNone/>
              <a:defRPr sz="1100"/>
            </a:lvl7pPr>
            <a:lvl8pPr marL="3809512" indent="0">
              <a:buNone/>
              <a:defRPr sz="1100"/>
            </a:lvl8pPr>
            <a:lvl9pPr marL="435372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32055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10385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00482" y="76218"/>
            <a:ext cx="2998927" cy="602119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1587" y="76218"/>
            <a:ext cx="8795722" cy="602119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88352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87" y="76217"/>
            <a:ext cx="11997822" cy="5335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2539" y="1052758"/>
            <a:ext cx="5557643" cy="50446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3356" y="1052758"/>
            <a:ext cx="5557643" cy="50446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332258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"/>
            <a:ext cx="12190413" cy="5748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" y="692312"/>
            <a:ext cx="5754468" cy="5617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957643" y="692310"/>
            <a:ext cx="5754467" cy="27327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957643" y="3577466"/>
            <a:ext cx="5754467" cy="27327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2EA63-6789-472C-BDE3-8DF5762874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26213"/>
            <a:ext cx="12190413" cy="333375"/>
          </a:xfrm>
          <a:prstGeom prst="rect">
            <a:avLst/>
          </a:prstGeom>
        </p:spPr>
        <p:txBody>
          <a:bodyPr lIns="108830" tIns="54416" rIns="108830" bIns="54416"/>
          <a:lstStyle>
            <a:lvl1pPr eaLnBrk="1" hangingPunct="1">
              <a:defRPr sz="2900" b="1" baseline="0">
                <a:solidFill>
                  <a:srgbClr val="0000FF"/>
                </a:solidFill>
                <a:latin typeface="Arial Narrow" pitchFamily="34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Object Oriented Analysis &amp; Design, SJTU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B94315-3FD2-49B7-92FA-907C5493D7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134725" y="6526213"/>
            <a:ext cx="1055688" cy="333375"/>
          </a:xfrm>
          <a:prstGeom prst="rect">
            <a:avLst/>
          </a:prstGeom>
        </p:spPr>
        <p:txBody>
          <a:bodyPr vert="horz" wrap="square" lIns="108830" tIns="54416" rIns="108830" bIns="544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900" b="1" baseline="0" smtClean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8CE336-234D-4741-9902-9A9556049E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391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D0DF086D-F0BC-4896-A6DD-CABEF660D0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549275"/>
            <a:ext cx="12190413" cy="71438"/>
            <a:chOff x="90" y="434"/>
            <a:chExt cx="6264" cy="62"/>
          </a:xfrm>
        </p:grpSpPr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035F9BD1-861C-4CD4-B3ED-A8B79FA57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" y="466"/>
              <a:ext cx="6264" cy="0"/>
            </a:xfrm>
            <a:prstGeom prst="line">
              <a:avLst/>
            </a:prstGeom>
            <a:noFill/>
            <a:ln w="12700">
              <a:solidFill>
                <a:srgbClr val="FF01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9">
              <a:extLst>
                <a:ext uri="{FF2B5EF4-FFF2-40B4-BE49-F238E27FC236}">
                  <a16:creationId xmlns:a16="http://schemas.microsoft.com/office/drawing/2014/main" id="{8E5B6D64-33F2-4F9E-B658-7DF5D724B5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07" y="431"/>
              <a:ext cx="62" cy="70"/>
            </a:xfrm>
            <a:prstGeom prst="triangle">
              <a:avLst>
                <a:gd name="adj" fmla="val 49995"/>
              </a:avLst>
            </a:prstGeom>
            <a:solidFill>
              <a:srgbClr val="00FF00"/>
            </a:solidFill>
            <a:ln w="12700">
              <a:solidFill>
                <a:srgbClr val="037C0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14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14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14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14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900" b="1" baseline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" name="Object 15">
            <a:extLst>
              <a:ext uri="{FF2B5EF4-FFF2-40B4-BE49-F238E27FC236}">
                <a16:creationId xmlns:a16="http://schemas.microsoft.com/office/drawing/2014/main" id="{D3E6745C-5D7B-47CF-B09B-8F8E6CC102D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6526213"/>
          <a:ext cx="62388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位图图像" r:id="rId3" imgW="752381" imgH="685714" progId="Paint.Picture">
                  <p:embed/>
                </p:oleObj>
              </mc:Choice>
              <mc:Fallback>
                <p:oleObj name="位图图像" r:id="rId3" imgW="752381" imgH="685714" progId="Paint.Picture">
                  <p:embed/>
                  <p:pic>
                    <p:nvPicPr>
                      <p:cNvPr id="17411" name="Object 15">
                        <a:extLst>
                          <a:ext uri="{FF2B5EF4-FFF2-40B4-BE49-F238E27FC236}">
                            <a16:creationId xmlns:a16="http://schemas.microsoft.com/office/drawing/2014/main" id="{701CADA4-E4DC-4705-BC82-6970478B92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526213"/>
                        <a:ext cx="623888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"/>
            <a:ext cx="12190413" cy="5748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2" y="692312"/>
            <a:ext cx="11712109" cy="5617876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01AECF2F-DE0E-402C-B9DF-F07D4AD761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6213"/>
            <a:ext cx="12190413" cy="333375"/>
          </a:xfrm>
          <a:prstGeom prst="rect">
            <a:avLst/>
          </a:prstGeom>
        </p:spPr>
        <p:txBody>
          <a:bodyPr lIns="108830" tIns="54416" rIns="108830" bIns="54416"/>
          <a:lstStyle>
            <a:lvl1pPr eaLnBrk="1" hangingPunct="1">
              <a:defRPr sz="2900" b="1" baseline="0">
                <a:solidFill>
                  <a:srgbClr val="0000FF"/>
                </a:solidFill>
                <a:latin typeface="Arial Narrow" pitchFamily="34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Object Oriented Analysis &amp; Design, SJTU</a:t>
            </a: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8BA01242-E50B-4530-A582-44DABEC36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34725" y="6526213"/>
            <a:ext cx="1055688" cy="333375"/>
          </a:xfrm>
          <a:prstGeom prst="rect">
            <a:avLst/>
          </a:prstGeom>
        </p:spPr>
        <p:txBody>
          <a:bodyPr vert="horz" wrap="square" lIns="108830" tIns="54416" rIns="108830" bIns="544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900" b="1" baseline="0" smtClean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4F8CC3-7C71-4F67-9200-D87BD7BF86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83963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D22A849F-F84C-4545-82EE-37A8ECDD5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0013" y="5945188"/>
            <a:ext cx="1828800" cy="314325"/>
          </a:xfrm>
          <a:prstGeom prst="rect">
            <a:avLst/>
          </a:prstGeom>
          <a:noFill/>
          <a:ln>
            <a:noFill/>
          </a:ln>
        </p:spPr>
        <p:txBody>
          <a:bodyPr lIns="128481" tIns="64240" rIns="128481" bIns="64240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A4226CFF-5596-4462-82EC-A765CF0997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309225" y="5967413"/>
            <a:ext cx="1828800" cy="314325"/>
          </a:xfrm>
          <a:prstGeom prst="rect">
            <a:avLst/>
          </a:prstGeom>
          <a:noFill/>
          <a:ln>
            <a:noFill/>
          </a:ln>
        </p:spPr>
        <p:txBody>
          <a:bodyPr lIns="128481" tIns="64240" rIns="128481" bIns="64240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DAB018-D59C-4A9B-8222-B836199D2F59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49213" y="22225"/>
            <a:ext cx="12190412" cy="1690688"/>
          </a:xfrm>
          <a:prstGeom prst="rect">
            <a:avLst/>
          </a:prstGeom>
          <a:solidFill>
            <a:srgbClr val="7889FB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08830" tIns="54416" rIns="108830" bIns="54416" anchor="ctr"/>
          <a:lstStyle>
            <a:lvl1pPr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9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46418D9-80DF-4420-B8E6-C68CA8E72B70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49213" y="5226050"/>
            <a:ext cx="12190412" cy="1660525"/>
          </a:xfrm>
          <a:prstGeom prst="rect">
            <a:avLst/>
          </a:prstGeom>
          <a:solidFill>
            <a:srgbClr val="7889FB"/>
          </a:solidFill>
          <a:ln>
            <a:noFill/>
          </a:ln>
        </p:spPr>
        <p:txBody>
          <a:bodyPr wrap="none" lIns="108830" tIns="54416" rIns="108830" bIns="54416" anchor="ctr"/>
          <a:lstStyle>
            <a:lvl1pPr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9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B8AFDFD-42E1-4B5A-AA99-9C06D0CF2D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6503988"/>
            <a:ext cx="12188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D314F6AB-3C09-4D5C-8396-BD731C470A8D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713038" y="1287463"/>
            <a:ext cx="5470525" cy="306387"/>
          </a:xfrm>
          <a:prstGeom prst="rect">
            <a:avLst/>
          </a:prstGeom>
          <a:noFill/>
          <a:ln>
            <a:noFill/>
          </a:ln>
        </p:spPr>
        <p:txBody>
          <a:bodyPr lIns="21766" tIns="21766" rIns="21766" bIns="21766" anchor="ctr"/>
          <a:lstStyle>
            <a:lvl1pPr marL="404813" indent="-404813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zh-CN" sz="2000" baseline="0">
                <a:solidFill>
                  <a:srgbClr val="FFFFFF"/>
                </a:solidFill>
                <a:ea typeface="宋体" panose="02010600030101010101" pitchFamily="2" charset="-122"/>
              </a:rPr>
              <a:t>Shanghai Jiao Tong University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5F74C8C7-05DD-430C-99A2-9F11A391013D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2520950" y="1362075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830" tIns="54416" rIns="108830" bIns="54416"/>
          <a:lstStyle/>
          <a:p>
            <a:endParaRPr lang="zh-CN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D706A47F-4BAC-4E22-886D-A51A7752AA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51875" y="4799013"/>
            <a:ext cx="3182938" cy="422275"/>
          </a:xfrm>
          <a:prstGeom prst="rect">
            <a:avLst/>
          </a:prstGeom>
          <a:noFill/>
          <a:ln>
            <a:noFill/>
          </a:ln>
        </p:spPr>
        <p:txBody>
          <a:bodyPr wrap="none" lIns="128481" tIns="64240" rIns="128481" bIns="64240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1900" baseline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上海交通大学软件工程中心</a:t>
            </a:r>
          </a:p>
        </p:txBody>
      </p:sp>
      <p:pic>
        <p:nvPicPr>
          <p:cNvPr id="12" name="Picture 12" descr="sjtu02">
            <a:extLst>
              <a:ext uri="{FF2B5EF4-FFF2-40B4-BE49-F238E27FC236}">
                <a16:creationId xmlns:a16="http://schemas.microsoft.com/office/drawing/2014/main" id="{0648F922-AD3D-43AE-BD96-478820DFE1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0" y="33338"/>
            <a:ext cx="18256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281" y="2130920"/>
            <a:ext cx="10361851" cy="147036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Object Oriented Analysis and Design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8397010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32610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8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216" indent="0">
              <a:buNone/>
              <a:defRPr sz="2100"/>
            </a:lvl2pPr>
            <a:lvl3pPr marL="1088433" indent="0">
              <a:buNone/>
              <a:defRPr sz="1900"/>
            </a:lvl3pPr>
            <a:lvl4pPr marL="1632649" indent="0">
              <a:buNone/>
              <a:defRPr sz="1700"/>
            </a:lvl4pPr>
            <a:lvl5pPr marL="2176864" indent="0">
              <a:buNone/>
              <a:defRPr sz="1700"/>
            </a:lvl5pPr>
            <a:lvl6pPr marL="2721079" indent="0">
              <a:buNone/>
              <a:defRPr sz="1700"/>
            </a:lvl6pPr>
            <a:lvl7pPr marL="3265296" indent="0">
              <a:buNone/>
              <a:defRPr sz="1700"/>
            </a:lvl7pPr>
            <a:lvl8pPr marL="3809512" indent="0">
              <a:buNone/>
              <a:defRPr sz="1700"/>
            </a:lvl8pPr>
            <a:lvl9pPr marL="4353728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598541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539" y="1052758"/>
            <a:ext cx="5557643" cy="504465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3356" y="1052758"/>
            <a:ext cx="5557643" cy="504465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7249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2B45679-E342-48A5-840C-173AADBBB5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67738-4F05-429D-A8C3-D29F8F96E8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67881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16" indent="0">
              <a:buNone/>
              <a:defRPr sz="2400" b="1"/>
            </a:lvl2pPr>
            <a:lvl3pPr marL="1088433" indent="0">
              <a:buNone/>
              <a:defRPr sz="2100" b="1"/>
            </a:lvl3pPr>
            <a:lvl4pPr marL="1632649" indent="0">
              <a:buNone/>
              <a:defRPr sz="1900" b="1"/>
            </a:lvl4pPr>
            <a:lvl5pPr marL="2176864" indent="0">
              <a:buNone/>
              <a:defRPr sz="1900" b="1"/>
            </a:lvl5pPr>
            <a:lvl6pPr marL="2721079" indent="0">
              <a:buNone/>
              <a:defRPr sz="1900" b="1"/>
            </a:lvl6pPr>
            <a:lvl7pPr marL="3265296" indent="0">
              <a:buNone/>
              <a:defRPr sz="1900" b="1"/>
            </a:lvl7pPr>
            <a:lvl8pPr marL="3809512" indent="0">
              <a:buNone/>
              <a:defRPr sz="1900" b="1"/>
            </a:lvl8pPr>
            <a:lvl9pPr marL="4353728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80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16" indent="0">
              <a:buNone/>
              <a:defRPr sz="2400" b="1"/>
            </a:lvl2pPr>
            <a:lvl3pPr marL="1088433" indent="0">
              <a:buNone/>
              <a:defRPr sz="2100" b="1"/>
            </a:lvl3pPr>
            <a:lvl4pPr marL="1632649" indent="0">
              <a:buNone/>
              <a:defRPr sz="1900" b="1"/>
            </a:lvl4pPr>
            <a:lvl5pPr marL="2176864" indent="0">
              <a:buNone/>
              <a:defRPr sz="1900" b="1"/>
            </a:lvl5pPr>
            <a:lvl6pPr marL="2721079" indent="0">
              <a:buNone/>
              <a:defRPr sz="1900" b="1"/>
            </a:lvl6pPr>
            <a:lvl7pPr marL="3265296" indent="0">
              <a:buNone/>
              <a:defRPr sz="1900" b="1"/>
            </a:lvl7pPr>
            <a:lvl8pPr marL="3809512" indent="0">
              <a:buNone/>
              <a:defRPr sz="1900" b="1"/>
            </a:lvl8pPr>
            <a:lvl9pPr marL="4353728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80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35102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68299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2610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5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4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16" indent="0">
              <a:buNone/>
              <a:defRPr sz="1400"/>
            </a:lvl2pPr>
            <a:lvl3pPr marL="1088433" indent="0">
              <a:buNone/>
              <a:defRPr sz="1200"/>
            </a:lvl3pPr>
            <a:lvl4pPr marL="1632649" indent="0">
              <a:buNone/>
              <a:defRPr sz="1100"/>
            </a:lvl4pPr>
            <a:lvl5pPr marL="2176864" indent="0">
              <a:buNone/>
              <a:defRPr sz="1100"/>
            </a:lvl5pPr>
            <a:lvl6pPr marL="2721079" indent="0">
              <a:buNone/>
              <a:defRPr sz="1100"/>
            </a:lvl6pPr>
            <a:lvl7pPr marL="3265296" indent="0">
              <a:buNone/>
              <a:defRPr sz="1100"/>
            </a:lvl7pPr>
            <a:lvl8pPr marL="3809512" indent="0">
              <a:buNone/>
              <a:defRPr sz="1100"/>
            </a:lvl8pPr>
            <a:lvl9pPr marL="435372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429486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16" indent="0">
              <a:buNone/>
              <a:defRPr sz="3300"/>
            </a:lvl2pPr>
            <a:lvl3pPr marL="1088433" indent="0">
              <a:buNone/>
              <a:defRPr sz="2900"/>
            </a:lvl3pPr>
            <a:lvl4pPr marL="1632649" indent="0">
              <a:buNone/>
              <a:defRPr sz="2400"/>
            </a:lvl4pPr>
            <a:lvl5pPr marL="2176864" indent="0">
              <a:buNone/>
              <a:defRPr sz="2400"/>
            </a:lvl5pPr>
            <a:lvl6pPr marL="2721079" indent="0">
              <a:buNone/>
              <a:defRPr sz="2400"/>
            </a:lvl6pPr>
            <a:lvl7pPr marL="3265296" indent="0">
              <a:buNone/>
              <a:defRPr sz="2400"/>
            </a:lvl7pPr>
            <a:lvl8pPr marL="3809512" indent="0">
              <a:buNone/>
              <a:defRPr sz="2400"/>
            </a:lvl8pPr>
            <a:lvl9pPr marL="4353728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16" indent="0">
              <a:buNone/>
              <a:defRPr sz="1400"/>
            </a:lvl2pPr>
            <a:lvl3pPr marL="1088433" indent="0">
              <a:buNone/>
              <a:defRPr sz="1200"/>
            </a:lvl3pPr>
            <a:lvl4pPr marL="1632649" indent="0">
              <a:buNone/>
              <a:defRPr sz="1100"/>
            </a:lvl4pPr>
            <a:lvl5pPr marL="2176864" indent="0">
              <a:buNone/>
              <a:defRPr sz="1100"/>
            </a:lvl5pPr>
            <a:lvl6pPr marL="2721079" indent="0">
              <a:buNone/>
              <a:defRPr sz="1100"/>
            </a:lvl6pPr>
            <a:lvl7pPr marL="3265296" indent="0">
              <a:buNone/>
              <a:defRPr sz="1100"/>
            </a:lvl7pPr>
            <a:lvl8pPr marL="3809512" indent="0">
              <a:buNone/>
              <a:defRPr sz="1100"/>
            </a:lvl8pPr>
            <a:lvl9pPr marL="435372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076290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026660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00482" y="76218"/>
            <a:ext cx="2998927" cy="602119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1587" y="76218"/>
            <a:ext cx="8795722" cy="602119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669000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87" y="76217"/>
            <a:ext cx="11997822" cy="5335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2539" y="1052758"/>
            <a:ext cx="5557643" cy="50446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3356" y="1052758"/>
            <a:ext cx="5557643" cy="50446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29172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"/>
            <a:ext cx="12190413" cy="5748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" y="692312"/>
            <a:ext cx="5754468" cy="5617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957643" y="692310"/>
            <a:ext cx="5754467" cy="27327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957643" y="3577466"/>
            <a:ext cx="5754467" cy="27327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FDAF5-F4D6-4CE3-9D1D-D7A91541C7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26213"/>
            <a:ext cx="12190413" cy="333375"/>
          </a:xfrm>
          <a:prstGeom prst="rect">
            <a:avLst/>
          </a:prstGeom>
        </p:spPr>
        <p:txBody>
          <a:bodyPr lIns="108830" tIns="54416" rIns="108830" bIns="54416"/>
          <a:lstStyle>
            <a:lvl1pPr eaLnBrk="1" hangingPunct="1">
              <a:defRPr sz="2900" b="1" baseline="0">
                <a:solidFill>
                  <a:srgbClr val="0000FF"/>
                </a:solidFill>
                <a:latin typeface="Arial Narrow" pitchFamily="34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Object Oriented Analysis &amp; Design, SJTU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E5339-CCC5-4209-B93E-CD7E255C81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134725" y="6526213"/>
            <a:ext cx="1055688" cy="333375"/>
          </a:xfrm>
          <a:prstGeom prst="rect">
            <a:avLst/>
          </a:prstGeom>
        </p:spPr>
        <p:txBody>
          <a:bodyPr vert="horz" wrap="square" lIns="108830" tIns="54416" rIns="108830" bIns="544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900" b="1" baseline="0" smtClean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5C54365-0429-405D-B4C3-76BD65E0C0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1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5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4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16" indent="0">
              <a:buNone/>
              <a:defRPr sz="1400"/>
            </a:lvl2pPr>
            <a:lvl3pPr marL="1088433" indent="0">
              <a:buNone/>
              <a:defRPr sz="1200"/>
            </a:lvl3pPr>
            <a:lvl4pPr marL="1632649" indent="0">
              <a:buNone/>
              <a:defRPr sz="1100"/>
            </a:lvl4pPr>
            <a:lvl5pPr marL="2176864" indent="0">
              <a:buNone/>
              <a:defRPr sz="1100"/>
            </a:lvl5pPr>
            <a:lvl6pPr marL="2721079" indent="0">
              <a:buNone/>
              <a:defRPr sz="1100"/>
            </a:lvl6pPr>
            <a:lvl7pPr marL="3265296" indent="0">
              <a:buNone/>
              <a:defRPr sz="1100"/>
            </a:lvl7pPr>
            <a:lvl8pPr marL="3809512" indent="0">
              <a:buNone/>
              <a:defRPr sz="1100"/>
            </a:lvl8pPr>
            <a:lvl9pPr marL="435372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FDB20F2-B104-41E2-B2E6-E8E9152F37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46059-DB2D-4ADF-8568-83A15B909A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25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16" indent="0">
              <a:buNone/>
              <a:defRPr sz="3300"/>
            </a:lvl2pPr>
            <a:lvl3pPr marL="1088433" indent="0">
              <a:buNone/>
              <a:defRPr sz="2900"/>
            </a:lvl3pPr>
            <a:lvl4pPr marL="1632649" indent="0">
              <a:buNone/>
              <a:defRPr sz="2400"/>
            </a:lvl4pPr>
            <a:lvl5pPr marL="2176864" indent="0">
              <a:buNone/>
              <a:defRPr sz="2400"/>
            </a:lvl5pPr>
            <a:lvl6pPr marL="2721079" indent="0">
              <a:buNone/>
              <a:defRPr sz="2400"/>
            </a:lvl6pPr>
            <a:lvl7pPr marL="3265296" indent="0">
              <a:buNone/>
              <a:defRPr sz="2400"/>
            </a:lvl7pPr>
            <a:lvl8pPr marL="3809512" indent="0">
              <a:buNone/>
              <a:defRPr sz="2400"/>
            </a:lvl8pPr>
            <a:lvl9pPr marL="4353728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16" indent="0">
              <a:buNone/>
              <a:defRPr sz="1400"/>
            </a:lvl2pPr>
            <a:lvl3pPr marL="1088433" indent="0">
              <a:buNone/>
              <a:defRPr sz="1200"/>
            </a:lvl3pPr>
            <a:lvl4pPr marL="1632649" indent="0">
              <a:buNone/>
              <a:defRPr sz="1100"/>
            </a:lvl4pPr>
            <a:lvl5pPr marL="2176864" indent="0">
              <a:buNone/>
              <a:defRPr sz="1100"/>
            </a:lvl5pPr>
            <a:lvl6pPr marL="2721079" indent="0">
              <a:buNone/>
              <a:defRPr sz="1100"/>
            </a:lvl6pPr>
            <a:lvl7pPr marL="3265296" indent="0">
              <a:buNone/>
              <a:defRPr sz="1100"/>
            </a:lvl7pPr>
            <a:lvl8pPr marL="3809512" indent="0">
              <a:buNone/>
              <a:defRPr sz="1100"/>
            </a:lvl8pPr>
            <a:lvl9pPr marL="435372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B0A418-6063-4304-876B-C6966F3982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03B36-6A7B-4319-B3A6-77723AE150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25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1">
            <a:extLst>
              <a:ext uri="{FF2B5EF4-FFF2-40B4-BE49-F238E27FC236}">
                <a16:creationId xmlns:a16="http://schemas.microsoft.com/office/drawing/2014/main" id="{994F0FF9-64F7-4ABB-ADB2-2F36F2BB46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21">
            <a:extLst>
              <a:ext uri="{FF2B5EF4-FFF2-40B4-BE49-F238E27FC236}">
                <a16:creationId xmlns:a16="http://schemas.microsoft.com/office/drawing/2014/main" id="{F1860360-8F16-42C1-B910-BBD36B84924C}"/>
              </a:ext>
            </a:extLst>
          </p:cNvPr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"/>
          <a:stretch>
            <a:fillRect/>
          </a:stretch>
        </p:blipFill>
        <p:spPr bwMode="auto">
          <a:xfrm>
            <a:off x="0" y="6473825"/>
            <a:ext cx="1219041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2A27F47C-106E-494F-95ED-5DA08BCC6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3888" y="557213"/>
            <a:ext cx="109934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30" tIns="54416" rIns="108830" bIns="54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A7CBA1A-C476-47BC-B882-08F5BC3EC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4313" y="1604963"/>
            <a:ext cx="9796462" cy="390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30" tIns="54416" rIns="108830" bIns="54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15814" name="Rectangle 6">
            <a:extLst>
              <a:ext uri="{FF2B5EF4-FFF2-40B4-BE49-F238E27FC236}">
                <a16:creationId xmlns:a16="http://schemas.microsoft.com/office/drawing/2014/main" id="{87A326EC-CE45-46B2-A452-49E9B92F1C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04788" y="6503988"/>
            <a:ext cx="1343025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08830" tIns="54416" rIns="108830" bIns="54416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200" b="1" baseline="0" smtClean="0"/>
            </a:lvl1pPr>
          </a:lstStyle>
          <a:p>
            <a:pPr>
              <a:defRPr/>
            </a:pPr>
            <a:fld id="{576B97C3-D833-4DD5-80E2-1B8760664F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3454D560-DDDB-4429-A2C3-9C5E5297F171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7561263" y="6546850"/>
            <a:ext cx="4478337" cy="295275"/>
          </a:xfrm>
          <a:prstGeom prst="rect">
            <a:avLst/>
          </a:prstGeom>
          <a:noFill/>
          <a:ln>
            <a:noFill/>
          </a:ln>
        </p:spPr>
        <p:txBody>
          <a:bodyPr lIns="108830" tIns="54416" rIns="108830" bIns="54416">
            <a:spAutoFit/>
          </a:bodyPr>
          <a:lstStyle>
            <a:lvl1pPr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>
              <a:defRPr/>
            </a:pPr>
            <a:r>
              <a:rPr lang="en-US" altLang="en-US" sz="1200" baseline="0"/>
              <a:t>© </a:t>
            </a:r>
            <a:r>
              <a:rPr lang="zh-CN" altLang="en-US" sz="1200" baseline="0">
                <a:latin typeface="楷体_GB2312" pitchFamily="49" charset="-122"/>
              </a:rPr>
              <a:t>苏州大学计算机科学院与技术学院</a:t>
            </a:r>
            <a:endParaRPr lang="en-US" altLang="en-US" sz="1200" baseline="0">
              <a:latin typeface="楷体_GB2312" pitchFamily="49" charset="-122"/>
            </a:endParaRPr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8ED6CC08-6AB0-4E64-A7E0-5154F7E27399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930400" y="147638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8830" tIns="54416" rIns="108830" bIns="54416" anchor="ctr"/>
          <a:lstStyle/>
          <a:p>
            <a:endParaRPr lang="zh-CN" altLang="en-US"/>
          </a:p>
        </p:txBody>
      </p:sp>
      <p:sp>
        <p:nvSpPr>
          <p:cNvPr id="1033" name="Line 10">
            <a:extLst>
              <a:ext uri="{FF2B5EF4-FFF2-40B4-BE49-F238E27FC236}">
                <a16:creationId xmlns:a16="http://schemas.microsoft.com/office/drawing/2014/main" id="{5E923C48-D315-4175-B89F-AC517F5F3566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930400" y="647700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8830" tIns="54416" rIns="108830" bIns="54416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966" r:id="rId1"/>
    <p:sldLayoutId id="2147486901" r:id="rId2"/>
    <p:sldLayoutId id="2147486902" r:id="rId3"/>
    <p:sldLayoutId id="2147486903" r:id="rId4"/>
    <p:sldLayoutId id="2147486904" r:id="rId5"/>
    <p:sldLayoutId id="2147486905" r:id="rId6"/>
    <p:sldLayoutId id="2147486906" r:id="rId7"/>
    <p:sldLayoutId id="2147486907" r:id="rId8"/>
    <p:sldLayoutId id="2147486908" r:id="rId9"/>
    <p:sldLayoutId id="2147486909" r:id="rId10"/>
    <p:sldLayoutId id="214748691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900A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900AC"/>
          </a:solidFill>
          <a:latin typeface="Arial" charset="0"/>
          <a:ea typeface="楷体_GB2312" pitchFamily="49" charset="-122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900AC"/>
          </a:solidFill>
          <a:latin typeface="Arial" charset="0"/>
          <a:ea typeface="楷体_GB2312" pitchFamily="49" charset="-122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900AC"/>
          </a:solidFill>
          <a:latin typeface="Arial" charset="0"/>
          <a:ea typeface="楷体_GB2312" pitchFamily="49" charset="-122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900AC"/>
          </a:solidFill>
          <a:latin typeface="Arial" charset="0"/>
          <a:ea typeface="楷体_GB2312" pitchFamily="49" charset="-122"/>
          <a:cs typeface="Arial" charset="0"/>
        </a:defRPr>
      </a:lvl5pPr>
      <a:lvl6pPr marL="544216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900AC"/>
          </a:solidFill>
          <a:latin typeface="Arial" charset="0"/>
          <a:ea typeface="楷体_GB2312" pitchFamily="49" charset="-122"/>
          <a:cs typeface="Arial" charset="0"/>
        </a:defRPr>
      </a:lvl6pPr>
      <a:lvl7pPr marL="1088433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900AC"/>
          </a:solidFill>
          <a:latin typeface="Arial" charset="0"/>
          <a:ea typeface="楷体_GB2312" pitchFamily="49" charset="-122"/>
          <a:cs typeface="Arial" charset="0"/>
        </a:defRPr>
      </a:lvl7pPr>
      <a:lvl8pPr marL="1632649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900AC"/>
          </a:solidFill>
          <a:latin typeface="Arial" charset="0"/>
          <a:ea typeface="楷体_GB2312" pitchFamily="49" charset="-122"/>
          <a:cs typeface="Arial" charset="0"/>
        </a:defRPr>
      </a:lvl8pPr>
      <a:lvl9pPr marL="2176864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900AC"/>
          </a:solidFill>
          <a:latin typeface="Arial" charset="0"/>
          <a:ea typeface="楷体_GB2312" pitchFamily="49" charset="-122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1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3300">
          <a:solidFill>
            <a:schemeClr val="bg1"/>
          </a:solidFill>
          <a:latin typeface="+mn-lt"/>
          <a:ea typeface="+mn-ea"/>
          <a:cs typeface="+mn-cs"/>
        </a:defRPr>
      </a:lvl1pPr>
      <a:lvl2pPr marL="890588" indent="-338138" algn="l" rtl="0" eaLnBrk="0" fontAlgn="base" hangingPunct="0">
        <a:spcBef>
          <a:spcPct val="25000"/>
        </a:spcBef>
        <a:spcAft>
          <a:spcPct val="15000"/>
        </a:spcAft>
        <a:buClr>
          <a:srgbClr val="FF9900"/>
        </a:buClr>
        <a:buFont typeface="Wingdings" panose="05000000000000000000" pitchFamily="2" charset="2"/>
        <a:buChar char="ü"/>
        <a:defRPr sz="1900">
          <a:solidFill>
            <a:schemeClr val="bg1"/>
          </a:solidFill>
          <a:latin typeface="+mn-lt"/>
          <a:ea typeface="+mn-ea"/>
          <a:cs typeface="+mn-cs"/>
        </a:defRPr>
      </a:lvl2pPr>
      <a:lvl3pPr marL="1357313" indent="-269875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1900">
          <a:solidFill>
            <a:schemeClr val="bg1"/>
          </a:solidFill>
          <a:latin typeface="+mn-lt"/>
          <a:ea typeface="+mn-ea"/>
          <a:cs typeface="+mn-cs"/>
        </a:defRPr>
      </a:lvl3pPr>
      <a:lvl4pPr marL="1901825" indent="-2698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900">
          <a:solidFill>
            <a:schemeClr val="bg1"/>
          </a:solidFill>
          <a:latin typeface="+mn-lt"/>
          <a:ea typeface="+mn-ea"/>
          <a:cs typeface="+mn-cs"/>
        </a:defRPr>
      </a:lvl4pPr>
      <a:lvl5pPr marL="2446338" indent="-2698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»"/>
        <a:defRPr sz="1900">
          <a:solidFill>
            <a:schemeClr val="bg1"/>
          </a:solidFill>
          <a:latin typeface="+mn-lt"/>
          <a:ea typeface="+mn-ea"/>
          <a:cs typeface="+mn-cs"/>
        </a:defRPr>
      </a:lvl5pPr>
      <a:lvl6pPr marL="2993188" indent="-27210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sz="1900">
          <a:solidFill>
            <a:schemeClr val="bg1"/>
          </a:solidFill>
          <a:latin typeface="+mn-lt"/>
          <a:ea typeface="+mn-ea"/>
          <a:cs typeface="+mn-cs"/>
        </a:defRPr>
      </a:lvl6pPr>
      <a:lvl7pPr marL="3537405" indent="-27210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sz="1900">
          <a:solidFill>
            <a:schemeClr val="bg1"/>
          </a:solidFill>
          <a:latin typeface="+mn-lt"/>
          <a:ea typeface="+mn-ea"/>
          <a:cs typeface="+mn-cs"/>
        </a:defRPr>
      </a:lvl7pPr>
      <a:lvl8pPr marL="4081621" indent="-27210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sz="1900">
          <a:solidFill>
            <a:schemeClr val="bg1"/>
          </a:solidFill>
          <a:latin typeface="+mn-lt"/>
          <a:ea typeface="+mn-ea"/>
          <a:cs typeface="+mn-cs"/>
        </a:defRPr>
      </a:lvl8pPr>
      <a:lvl9pPr marL="4625836" indent="-27210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sz="19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16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433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649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864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079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296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512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728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E6DF5F3-4B78-4F0C-927E-0EB4BF80B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76200"/>
            <a:ext cx="119983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9586" tIns="54794" rIns="109586" bIns="54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DD286C2-2D50-482B-B564-34AC24436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052513"/>
            <a:ext cx="11318875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481" tIns="64240" rIns="128481" bIns="642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Articles and prepositions are not caps in titles</a:t>
            </a:r>
          </a:p>
          <a:p>
            <a:pPr lvl="1"/>
            <a:r>
              <a:rPr lang="en-US" altLang="zh-CN"/>
              <a:t>Unless, of course, the title starts with one</a:t>
            </a:r>
          </a:p>
          <a:p>
            <a:pPr lvl="2"/>
            <a:r>
              <a:rPr lang="en-US" altLang="zh-CN"/>
              <a:t>Proper names always have leading caps</a:t>
            </a:r>
          </a:p>
          <a:p>
            <a:pPr lvl="3"/>
            <a:r>
              <a:rPr lang="en-US" altLang="zh-CN"/>
              <a:t>Acronyms are always all caps</a:t>
            </a:r>
          </a:p>
          <a:p>
            <a:pPr lvl="4"/>
            <a:r>
              <a:rPr lang="en-US" altLang="zh-CN"/>
              <a:t>Fifth level</a:t>
            </a:r>
          </a:p>
          <a:p>
            <a:pPr lvl="0"/>
            <a:r>
              <a:rPr lang="en-US" altLang="zh-CN"/>
              <a:t>Capitalize the first word of all bullet items</a:t>
            </a:r>
          </a:p>
          <a:p>
            <a:pPr lvl="1"/>
            <a:r>
              <a:rPr lang="en-US" altLang="zh-CN"/>
              <a:t>This applies to sub-bullets too</a:t>
            </a:r>
          </a:p>
          <a:p>
            <a:pPr lvl="0"/>
            <a:r>
              <a:rPr lang="en-US" altLang="zh-CN"/>
              <a:t>Rose, Apex, and Ada, not ROSE, APEX, and ADA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890B2B5-3250-4545-900F-CB5AC67C4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6492875"/>
            <a:ext cx="6215063" cy="279400"/>
          </a:xfrm>
          <a:prstGeom prst="rect">
            <a:avLst/>
          </a:prstGeom>
          <a:noFill/>
          <a:ln>
            <a:noFill/>
          </a:ln>
        </p:spPr>
        <p:txBody>
          <a:bodyPr lIns="109586" tIns="54794" rIns="109586" bIns="54794">
            <a:spAutoFit/>
          </a:bodyPr>
          <a:lstStyle>
            <a:lvl1pPr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73E1FF"/>
              </a:buClr>
              <a:defRPr/>
            </a:pPr>
            <a:r>
              <a:rPr lang="en-US" altLang="zh-CN" sz="1100" baseline="0">
                <a:solidFill>
                  <a:srgbClr val="73E1FF"/>
                </a:solidFill>
                <a:ea typeface="宋体" panose="02010600030101010101" pitchFamily="2" charset="-122"/>
              </a:rPr>
              <a:t>Object Oriented Analysis and Design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A5B26A5-9105-4C2F-87D2-151B2426695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165600" y="6386513"/>
            <a:ext cx="3859213" cy="457200"/>
          </a:xfrm>
          <a:prstGeom prst="rect">
            <a:avLst/>
          </a:prstGeom>
          <a:noFill/>
          <a:ln>
            <a:noFill/>
          </a:ln>
        </p:spPr>
        <p:txBody>
          <a:bodyPr wrap="none" lIns="109586" tIns="54794" rIns="109586" bIns="54794" anchor="ctr"/>
          <a:lstStyle>
            <a:lvl1pPr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buClr>
                <a:srgbClr val="73E1FF"/>
              </a:buClr>
              <a:defRPr/>
            </a:pPr>
            <a:fld id="{A8DCF224-3A26-4E07-8E15-E0D75FF04167}" type="slidenum">
              <a:rPr lang="zh-CN" altLang="en-US" sz="1000" baseline="0" smtClean="0">
                <a:solidFill>
                  <a:srgbClr val="73E1FF"/>
                </a:solidFill>
                <a:ea typeface="宋体" panose="02010600030101010101" pitchFamily="2" charset="-122"/>
              </a:rPr>
              <a:pPr algn="ctr">
                <a:buClr>
                  <a:srgbClr val="73E1FF"/>
                </a:buClr>
                <a:defRPr/>
              </a:pPr>
              <a:t>‹#›</a:t>
            </a:fld>
            <a:endParaRPr lang="en-US" altLang="zh-CN" sz="1000" b="1" baseline="0">
              <a:solidFill>
                <a:srgbClr val="73E1FF"/>
              </a:solidFill>
              <a:ea typeface="宋体" panose="02010600030101010101" pitchFamily="2" charset="-122"/>
            </a:endParaRP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F910C8E4-A237-4AD7-A9FC-885A8ECD5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0013" y="5945188"/>
            <a:ext cx="1828800" cy="314325"/>
          </a:xfrm>
          <a:prstGeom prst="rect">
            <a:avLst/>
          </a:prstGeom>
          <a:noFill/>
          <a:ln>
            <a:noFill/>
          </a:ln>
        </p:spPr>
        <p:txBody>
          <a:bodyPr lIns="128481" tIns="64240" rIns="128481" bIns="64240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2055" name="Line 7">
            <a:extLst>
              <a:ext uri="{FF2B5EF4-FFF2-40B4-BE49-F238E27FC236}">
                <a16:creationId xmlns:a16="http://schemas.microsoft.com/office/drawing/2014/main" id="{ACE84006-123F-4A38-B1B6-651040F67E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7188"/>
            <a:ext cx="12234863" cy="0"/>
          </a:xfrm>
          <a:prstGeom prst="line">
            <a:avLst/>
          </a:prstGeom>
          <a:noFill/>
          <a:ln w="9525">
            <a:solidFill>
              <a:srgbClr val="007E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8830" tIns="54416" rIns="108830" bIns="54416" anchor="ctr"/>
          <a:lstStyle/>
          <a:p>
            <a:endParaRPr lang="zh-CN" altLang="en-US"/>
          </a:p>
        </p:txBody>
      </p:sp>
      <p:sp>
        <p:nvSpPr>
          <p:cNvPr id="2056" name="Line 8">
            <a:extLst>
              <a:ext uri="{FF2B5EF4-FFF2-40B4-BE49-F238E27FC236}">
                <a16:creationId xmlns:a16="http://schemas.microsoft.com/office/drawing/2014/main" id="{B1BF353E-5033-4320-8971-2A2E4AA26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8500"/>
            <a:ext cx="12190413" cy="0"/>
          </a:xfrm>
          <a:prstGeom prst="line">
            <a:avLst/>
          </a:prstGeom>
          <a:noFill/>
          <a:ln w="9525">
            <a:solidFill>
              <a:srgbClr val="73E1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8830" tIns="54416" rIns="108830" bIns="54416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967" r:id="rId1"/>
    <p:sldLayoutId id="2147486911" r:id="rId2"/>
    <p:sldLayoutId id="2147486912" r:id="rId3"/>
    <p:sldLayoutId id="2147486913" r:id="rId4"/>
    <p:sldLayoutId id="2147486914" r:id="rId5"/>
    <p:sldLayoutId id="2147486915" r:id="rId6"/>
    <p:sldLayoutId id="2147486916" r:id="rId7"/>
    <p:sldLayoutId id="2147486917" r:id="rId8"/>
    <p:sldLayoutId id="2147486918" r:id="rId9"/>
    <p:sldLayoutId id="2147486919" r:id="rId10"/>
    <p:sldLayoutId id="2147486920" r:id="rId11"/>
    <p:sldLayoutId id="2147486921" r:id="rId12"/>
    <p:sldLayoutId id="2147486968" r:id="rId13"/>
    <p:sldLayoutId id="2147486969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5pPr>
      <a:lvl6pPr marL="544216" algn="l" rtl="0" fontAlgn="base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6pPr>
      <a:lvl7pPr marL="1088433" algn="l" rtl="0" fontAlgn="base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7pPr>
      <a:lvl8pPr marL="1632649" algn="l" rtl="0" fontAlgn="base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8pPr>
      <a:lvl9pPr marL="2176864" algn="l" rtl="0" fontAlgn="base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9pPr>
    </p:titleStyle>
    <p:bodyStyle>
      <a:lvl1pPr marL="401638" indent="-401638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3800">
          <a:solidFill>
            <a:srgbClr val="FFFF99"/>
          </a:solidFill>
          <a:latin typeface="+mn-lt"/>
          <a:ea typeface="+mn-ea"/>
          <a:cs typeface="+mn-cs"/>
        </a:defRPr>
      </a:lvl1pPr>
      <a:lvl2pPr marL="809625" indent="-269875" algn="l" rtl="0" eaLnBrk="0" fontAlgn="base" hangingPunct="0">
        <a:lnSpc>
          <a:spcPct val="87000"/>
        </a:lnSpc>
        <a:spcBef>
          <a:spcPct val="30000"/>
        </a:spcBef>
        <a:spcAft>
          <a:spcPct val="0"/>
        </a:spcAft>
        <a:buClr>
          <a:srgbClr val="DDDDDD"/>
        </a:buClr>
        <a:buFont typeface="Wingdings" panose="05000000000000000000" pitchFamily="2" charset="2"/>
        <a:buChar char="§"/>
        <a:defRPr sz="3300">
          <a:solidFill>
            <a:srgbClr val="DDDDDD"/>
          </a:solidFill>
          <a:latin typeface="+mn-lt"/>
          <a:ea typeface="+mn-ea"/>
        </a:defRPr>
      </a:lvl2pPr>
      <a:lvl3pPr marL="1217613" indent="-269875" algn="l" rtl="0" eaLnBrk="0" fontAlgn="base" hangingPunct="0">
        <a:spcBef>
          <a:spcPct val="20000"/>
        </a:spcBef>
        <a:spcAft>
          <a:spcPct val="0"/>
        </a:spcAft>
        <a:buClr>
          <a:srgbClr val="73E1FF"/>
        </a:buClr>
        <a:buChar char="•"/>
        <a:defRPr sz="3300">
          <a:solidFill>
            <a:srgbClr val="73E1FF"/>
          </a:solidFill>
          <a:latin typeface="+mn-lt"/>
          <a:ea typeface="+mn-ea"/>
        </a:defRPr>
      </a:lvl3pPr>
      <a:lvl4pPr marL="1625600" indent="-269875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2900">
          <a:solidFill>
            <a:srgbClr val="FFFF99"/>
          </a:solidFill>
          <a:latin typeface="+mn-lt"/>
          <a:ea typeface="+mn-ea"/>
        </a:defRPr>
      </a:lvl4pPr>
      <a:lvl5pPr marL="2035175" indent="-269875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Char char="•"/>
        <a:defRPr sz="2900">
          <a:solidFill>
            <a:srgbClr val="FFFF99"/>
          </a:solidFill>
          <a:latin typeface="+mn-lt"/>
          <a:ea typeface="+mn-ea"/>
        </a:defRPr>
      </a:lvl5pPr>
      <a:lvl6pPr marL="2581247" indent="-272108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900">
          <a:solidFill>
            <a:srgbClr val="FFFF99"/>
          </a:solidFill>
          <a:latin typeface="+mn-lt"/>
          <a:ea typeface="+mn-ea"/>
        </a:defRPr>
      </a:lvl6pPr>
      <a:lvl7pPr marL="3125463" indent="-272108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900">
          <a:solidFill>
            <a:srgbClr val="FFFF99"/>
          </a:solidFill>
          <a:latin typeface="+mn-lt"/>
          <a:ea typeface="+mn-ea"/>
        </a:defRPr>
      </a:lvl7pPr>
      <a:lvl8pPr marL="3669679" indent="-272108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900">
          <a:solidFill>
            <a:srgbClr val="FFFF99"/>
          </a:solidFill>
          <a:latin typeface="+mn-lt"/>
          <a:ea typeface="+mn-ea"/>
        </a:defRPr>
      </a:lvl8pPr>
      <a:lvl9pPr marL="4213896" indent="-272108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900">
          <a:solidFill>
            <a:srgbClr val="FFFF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16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433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649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864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079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296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512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728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E03BDE7-801A-4862-8FA8-ED71C8178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76200"/>
            <a:ext cx="119983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9586" tIns="54794" rIns="109586" bIns="54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F1893A2-E2B3-48C7-9D78-CCB0452F9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052513"/>
            <a:ext cx="11318875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481" tIns="64240" rIns="128481" bIns="642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Articles and prepositions are not caps in titles</a:t>
            </a:r>
          </a:p>
          <a:p>
            <a:pPr lvl="1"/>
            <a:r>
              <a:rPr lang="en-US" altLang="zh-CN"/>
              <a:t>Unless, of course, the title starts with one</a:t>
            </a:r>
          </a:p>
          <a:p>
            <a:pPr lvl="2"/>
            <a:r>
              <a:rPr lang="en-US" altLang="zh-CN"/>
              <a:t>Proper names always have leading caps</a:t>
            </a:r>
          </a:p>
          <a:p>
            <a:pPr lvl="3"/>
            <a:r>
              <a:rPr lang="en-US" altLang="zh-CN"/>
              <a:t>Acronyms are always all caps</a:t>
            </a:r>
          </a:p>
          <a:p>
            <a:pPr lvl="4"/>
            <a:r>
              <a:rPr lang="en-US" altLang="zh-CN"/>
              <a:t>Fifth level</a:t>
            </a:r>
          </a:p>
          <a:p>
            <a:pPr lvl="0"/>
            <a:r>
              <a:rPr lang="en-US" altLang="zh-CN"/>
              <a:t>Capitalize the first word of all bullet items</a:t>
            </a:r>
          </a:p>
          <a:p>
            <a:pPr lvl="1"/>
            <a:r>
              <a:rPr lang="en-US" altLang="zh-CN"/>
              <a:t>This applies to sub-bullets too</a:t>
            </a:r>
          </a:p>
          <a:p>
            <a:pPr lvl="0"/>
            <a:r>
              <a:rPr lang="en-US" altLang="zh-CN"/>
              <a:t>Rose, Apex, and Ada, not ROSE, APEX, and ADA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9163D8B-0915-43D8-AAB4-0288879EC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6492875"/>
            <a:ext cx="6215063" cy="279400"/>
          </a:xfrm>
          <a:prstGeom prst="rect">
            <a:avLst/>
          </a:prstGeom>
          <a:noFill/>
          <a:ln>
            <a:noFill/>
          </a:ln>
        </p:spPr>
        <p:txBody>
          <a:bodyPr lIns="109586" tIns="54794" rIns="109586" bIns="54794">
            <a:spAutoFit/>
          </a:bodyPr>
          <a:lstStyle>
            <a:lvl1pPr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73E1FF"/>
              </a:buClr>
              <a:defRPr/>
            </a:pPr>
            <a:r>
              <a:rPr lang="en-US" altLang="zh-CN" sz="1100" baseline="0">
                <a:solidFill>
                  <a:srgbClr val="73E1FF"/>
                </a:solidFill>
                <a:ea typeface="宋体" panose="02010600030101010101" pitchFamily="2" charset="-122"/>
              </a:rPr>
              <a:t>Object Oriented Analysis and Design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6051DFA-9E6B-40EA-AA36-32433C14A3C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165600" y="6386513"/>
            <a:ext cx="3859213" cy="457200"/>
          </a:xfrm>
          <a:prstGeom prst="rect">
            <a:avLst/>
          </a:prstGeom>
          <a:noFill/>
          <a:ln>
            <a:noFill/>
          </a:ln>
        </p:spPr>
        <p:txBody>
          <a:bodyPr wrap="none" lIns="109586" tIns="54794" rIns="109586" bIns="54794" anchor="ctr"/>
          <a:lstStyle>
            <a:lvl1pPr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buClr>
                <a:srgbClr val="73E1FF"/>
              </a:buClr>
              <a:defRPr/>
            </a:pPr>
            <a:fld id="{2824483E-1D62-4943-8E72-D2BC2DBED7B1}" type="slidenum">
              <a:rPr lang="zh-CN" altLang="en-US" sz="1000" baseline="0" smtClean="0">
                <a:solidFill>
                  <a:srgbClr val="73E1FF"/>
                </a:solidFill>
                <a:ea typeface="宋体" panose="02010600030101010101" pitchFamily="2" charset="-122"/>
              </a:rPr>
              <a:pPr algn="ctr">
                <a:buClr>
                  <a:srgbClr val="73E1FF"/>
                </a:buClr>
                <a:defRPr/>
              </a:pPr>
              <a:t>‹#›</a:t>
            </a:fld>
            <a:endParaRPr lang="en-US" altLang="zh-CN" sz="1000" b="1" baseline="0">
              <a:solidFill>
                <a:srgbClr val="73E1FF"/>
              </a:solidFill>
              <a:ea typeface="宋体" panose="02010600030101010101" pitchFamily="2" charset="-122"/>
            </a:endParaRP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F35AC1DB-81A2-44EF-B5E9-14A8DA588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0013" y="5945188"/>
            <a:ext cx="1828800" cy="314325"/>
          </a:xfrm>
          <a:prstGeom prst="rect">
            <a:avLst/>
          </a:prstGeom>
          <a:noFill/>
          <a:ln>
            <a:noFill/>
          </a:ln>
        </p:spPr>
        <p:txBody>
          <a:bodyPr lIns="128481" tIns="64240" rIns="128481" bIns="64240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3079" name="Line 7">
            <a:extLst>
              <a:ext uri="{FF2B5EF4-FFF2-40B4-BE49-F238E27FC236}">
                <a16:creationId xmlns:a16="http://schemas.microsoft.com/office/drawing/2014/main" id="{BBCDCC5C-AC6E-4A2D-A96D-E1E96C9914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7188"/>
            <a:ext cx="12234863" cy="0"/>
          </a:xfrm>
          <a:prstGeom prst="line">
            <a:avLst/>
          </a:prstGeom>
          <a:noFill/>
          <a:ln w="9525">
            <a:solidFill>
              <a:srgbClr val="007E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8830" tIns="54416" rIns="108830" bIns="54416" anchor="ctr"/>
          <a:lstStyle/>
          <a:p>
            <a:endParaRPr lang="zh-CN" altLang="en-US"/>
          </a:p>
        </p:txBody>
      </p:sp>
      <p:sp>
        <p:nvSpPr>
          <p:cNvPr id="3080" name="Line 8">
            <a:extLst>
              <a:ext uri="{FF2B5EF4-FFF2-40B4-BE49-F238E27FC236}">
                <a16:creationId xmlns:a16="http://schemas.microsoft.com/office/drawing/2014/main" id="{AE0A3C64-458D-4783-BF57-7CE442405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8500"/>
            <a:ext cx="12190413" cy="0"/>
          </a:xfrm>
          <a:prstGeom prst="line">
            <a:avLst/>
          </a:prstGeom>
          <a:noFill/>
          <a:ln w="9525">
            <a:solidFill>
              <a:srgbClr val="73E1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8830" tIns="54416" rIns="108830" bIns="54416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970" r:id="rId1"/>
    <p:sldLayoutId id="2147486922" r:id="rId2"/>
    <p:sldLayoutId id="2147486923" r:id="rId3"/>
    <p:sldLayoutId id="2147486924" r:id="rId4"/>
    <p:sldLayoutId id="2147486925" r:id="rId5"/>
    <p:sldLayoutId id="2147486926" r:id="rId6"/>
    <p:sldLayoutId id="2147486927" r:id="rId7"/>
    <p:sldLayoutId id="2147486928" r:id="rId8"/>
    <p:sldLayoutId id="2147486929" r:id="rId9"/>
    <p:sldLayoutId id="2147486930" r:id="rId10"/>
    <p:sldLayoutId id="2147486931" r:id="rId11"/>
    <p:sldLayoutId id="2147486932" r:id="rId12"/>
    <p:sldLayoutId id="2147486971" r:id="rId13"/>
    <p:sldLayoutId id="214748697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5pPr>
      <a:lvl6pPr marL="544216" algn="l" rtl="0" fontAlgn="base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6pPr>
      <a:lvl7pPr marL="1088433" algn="l" rtl="0" fontAlgn="base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7pPr>
      <a:lvl8pPr marL="1632649" algn="l" rtl="0" fontAlgn="base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8pPr>
      <a:lvl9pPr marL="2176864" algn="l" rtl="0" fontAlgn="base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9pPr>
    </p:titleStyle>
    <p:bodyStyle>
      <a:lvl1pPr marL="401638" indent="-401638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3800">
          <a:solidFill>
            <a:srgbClr val="FFFF99"/>
          </a:solidFill>
          <a:latin typeface="+mn-lt"/>
          <a:ea typeface="+mn-ea"/>
          <a:cs typeface="+mn-cs"/>
        </a:defRPr>
      </a:lvl1pPr>
      <a:lvl2pPr marL="809625" indent="-269875" algn="l" rtl="0" eaLnBrk="0" fontAlgn="base" hangingPunct="0">
        <a:lnSpc>
          <a:spcPct val="87000"/>
        </a:lnSpc>
        <a:spcBef>
          <a:spcPct val="30000"/>
        </a:spcBef>
        <a:spcAft>
          <a:spcPct val="0"/>
        </a:spcAft>
        <a:buClr>
          <a:srgbClr val="DDDDDD"/>
        </a:buClr>
        <a:buFont typeface="Wingdings" panose="05000000000000000000" pitchFamily="2" charset="2"/>
        <a:buChar char="§"/>
        <a:defRPr sz="3300">
          <a:solidFill>
            <a:srgbClr val="DDDDDD"/>
          </a:solidFill>
          <a:latin typeface="+mn-lt"/>
          <a:ea typeface="+mn-ea"/>
        </a:defRPr>
      </a:lvl2pPr>
      <a:lvl3pPr marL="1217613" indent="-269875" algn="l" rtl="0" eaLnBrk="0" fontAlgn="base" hangingPunct="0">
        <a:spcBef>
          <a:spcPct val="20000"/>
        </a:spcBef>
        <a:spcAft>
          <a:spcPct val="0"/>
        </a:spcAft>
        <a:buClr>
          <a:srgbClr val="73E1FF"/>
        </a:buClr>
        <a:buChar char="•"/>
        <a:defRPr sz="3300">
          <a:solidFill>
            <a:srgbClr val="73E1FF"/>
          </a:solidFill>
          <a:latin typeface="+mn-lt"/>
          <a:ea typeface="+mn-ea"/>
        </a:defRPr>
      </a:lvl3pPr>
      <a:lvl4pPr marL="1625600" indent="-269875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2900">
          <a:solidFill>
            <a:srgbClr val="FFFF99"/>
          </a:solidFill>
          <a:latin typeface="+mn-lt"/>
          <a:ea typeface="+mn-ea"/>
        </a:defRPr>
      </a:lvl4pPr>
      <a:lvl5pPr marL="2035175" indent="-269875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Char char="•"/>
        <a:defRPr sz="2900">
          <a:solidFill>
            <a:srgbClr val="FFFF99"/>
          </a:solidFill>
          <a:latin typeface="+mn-lt"/>
          <a:ea typeface="+mn-ea"/>
        </a:defRPr>
      </a:lvl5pPr>
      <a:lvl6pPr marL="2581247" indent="-272108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900">
          <a:solidFill>
            <a:srgbClr val="FFFF99"/>
          </a:solidFill>
          <a:latin typeface="+mn-lt"/>
          <a:ea typeface="+mn-ea"/>
        </a:defRPr>
      </a:lvl6pPr>
      <a:lvl7pPr marL="3125463" indent="-272108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900">
          <a:solidFill>
            <a:srgbClr val="FFFF99"/>
          </a:solidFill>
          <a:latin typeface="+mn-lt"/>
          <a:ea typeface="+mn-ea"/>
        </a:defRPr>
      </a:lvl7pPr>
      <a:lvl8pPr marL="3669679" indent="-272108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900">
          <a:solidFill>
            <a:srgbClr val="FFFF99"/>
          </a:solidFill>
          <a:latin typeface="+mn-lt"/>
          <a:ea typeface="+mn-ea"/>
        </a:defRPr>
      </a:lvl8pPr>
      <a:lvl9pPr marL="4213896" indent="-272108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900">
          <a:solidFill>
            <a:srgbClr val="FFFF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16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433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649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864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079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296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512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728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D8B4311-9112-4510-BF28-97FA578C9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76200"/>
            <a:ext cx="119983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9586" tIns="54794" rIns="109586" bIns="54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59DAFDD-DE6E-43DE-8C11-62ED7C779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052513"/>
            <a:ext cx="11318875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481" tIns="64240" rIns="128481" bIns="642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Articles and prepositions are not caps in titles</a:t>
            </a:r>
          </a:p>
          <a:p>
            <a:pPr lvl="1"/>
            <a:r>
              <a:rPr lang="en-US" altLang="zh-CN"/>
              <a:t>Unless, of course, the title starts with one</a:t>
            </a:r>
          </a:p>
          <a:p>
            <a:pPr lvl="2"/>
            <a:r>
              <a:rPr lang="en-US" altLang="zh-CN"/>
              <a:t>Proper names always have leading caps</a:t>
            </a:r>
          </a:p>
          <a:p>
            <a:pPr lvl="3"/>
            <a:r>
              <a:rPr lang="en-US" altLang="zh-CN"/>
              <a:t>Acronyms are always all caps</a:t>
            </a:r>
          </a:p>
          <a:p>
            <a:pPr lvl="4"/>
            <a:r>
              <a:rPr lang="en-US" altLang="zh-CN"/>
              <a:t>Fifth level</a:t>
            </a:r>
          </a:p>
          <a:p>
            <a:pPr lvl="0"/>
            <a:r>
              <a:rPr lang="en-US" altLang="zh-CN"/>
              <a:t>Capitalize the first word of all bullet items</a:t>
            </a:r>
          </a:p>
          <a:p>
            <a:pPr lvl="1"/>
            <a:r>
              <a:rPr lang="en-US" altLang="zh-CN"/>
              <a:t>This applies to sub-bullets too</a:t>
            </a:r>
          </a:p>
          <a:p>
            <a:pPr lvl="0"/>
            <a:r>
              <a:rPr lang="en-US" altLang="zh-CN"/>
              <a:t>Rose, Apex, and Ada, not ROSE, APEX, and ADA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6C28D05-898D-4FA7-A85F-935F57C3B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6492875"/>
            <a:ext cx="6215063" cy="279400"/>
          </a:xfrm>
          <a:prstGeom prst="rect">
            <a:avLst/>
          </a:prstGeom>
          <a:noFill/>
          <a:ln>
            <a:noFill/>
          </a:ln>
        </p:spPr>
        <p:txBody>
          <a:bodyPr lIns="109586" tIns="54794" rIns="109586" bIns="54794">
            <a:spAutoFit/>
          </a:bodyPr>
          <a:lstStyle>
            <a:lvl1pPr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73E1FF"/>
              </a:buClr>
              <a:defRPr/>
            </a:pPr>
            <a:r>
              <a:rPr lang="en-US" altLang="zh-CN" sz="1100" baseline="0">
                <a:solidFill>
                  <a:srgbClr val="73E1FF"/>
                </a:solidFill>
                <a:ea typeface="宋体" panose="02010600030101010101" pitchFamily="2" charset="-122"/>
              </a:rPr>
              <a:t>Object Oriented Analysis and Design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175A076-5EEE-4154-89EF-6E77AA9F2A6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165600" y="6386513"/>
            <a:ext cx="3859213" cy="457200"/>
          </a:xfrm>
          <a:prstGeom prst="rect">
            <a:avLst/>
          </a:prstGeom>
          <a:noFill/>
          <a:ln>
            <a:noFill/>
          </a:ln>
        </p:spPr>
        <p:txBody>
          <a:bodyPr wrap="none" lIns="109586" tIns="54794" rIns="109586" bIns="54794" anchor="ctr"/>
          <a:lstStyle>
            <a:lvl1pPr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buClr>
                <a:srgbClr val="73E1FF"/>
              </a:buClr>
              <a:defRPr/>
            </a:pPr>
            <a:fld id="{F593169A-1CBF-4085-AC66-E2325B3EA861}" type="slidenum">
              <a:rPr lang="zh-CN" altLang="en-US" sz="1000" baseline="0" smtClean="0">
                <a:solidFill>
                  <a:srgbClr val="73E1FF"/>
                </a:solidFill>
                <a:ea typeface="宋体" panose="02010600030101010101" pitchFamily="2" charset="-122"/>
              </a:rPr>
              <a:pPr algn="ctr">
                <a:buClr>
                  <a:srgbClr val="73E1FF"/>
                </a:buClr>
                <a:defRPr/>
              </a:pPr>
              <a:t>‹#›</a:t>
            </a:fld>
            <a:endParaRPr lang="en-US" altLang="zh-CN" sz="1000" b="1" baseline="0">
              <a:solidFill>
                <a:srgbClr val="73E1FF"/>
              </a:solidFill>
              <a:ea typeface="宋体" panose="02010600030101010101" pitchFamily="2" charset="-122"/>
            </a:endParaRP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DB0F7586-31C6-48A7-8348-19BAD0BE8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0013" y="5945188"/>
            <a:ext cx="1828800" cy="314325"/>
          </a:xfrm>
          <a:prstGeom prst="rect">
            <a:avLst/>
          </a:prstGeom>
          <a:noFill/>
          <a:ln>
            <a:noFill/>
          </a:ln>
        </p:spPr>
        <p:txBody>
          <a:bodyPr lIns="128481" tIns="64240" rIns="128481" bIns="64240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4103" name="Line 7">
            <a:extLst>
              <a:ext uri="{FF2B5EF4-FFF2-40B4-BE49-F238E27FC236}">
                <a16:creationId xmlns:a16="http://schemas.microsoft.com/office/drawing/2014/main" id="{51584CFA-74C6-4B0A-96E3-ED320A5D03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7188"/>
            <a:ext cx="12234863" cy="0"/>
          </a:xfrm>
          <a:prstGeom prst="line">
            <a:avLst/>
          </a:prstGeom>
          <a:noFill/>
          <a:ln w="9525">
            <a:solidFill>
              <a:srgbClr val="007E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8830" tIns="54416" rIns="108830" bIns="54416" anchor="ctr"/>
          <a:lstStyle/>
          <a:p>
            <a:endParaRPr lang="zh-CN" altLang="en-US"/>
          </a:p>
        </p:txBody>
      </p:sp>
      <p:sp>
        <p:nvSpPr>
          <p:cNvPr id="4104" name="Line 8">
            <a:extLst>
              <a:ext uri="{FF2B5EF4-FFF2-40B4-BE49-F238E27FC236}">
                <a16:creationId xmlns:a16="http://schemas.microsoft.com/office/drawing/2014/main" id="{1159480E-905B-4AF5-A3AF-CC963E150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8500"/>
            <a:ext cx="12190413" cy="0"/>
          </a:xfrm>
          <a:prstGeom prst="line">
            <a:avLst/>
          </a:prstGeom>
          <a:noFill/>
          <a:ln w="9525">
            <a:solidFill>
              <a:srgbClr val="73E1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8830" tIns="54416" rIns="108830" bIns="54416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973" r:id="rId1"/>
    <p:sldLayoutId id="2147486933" r:id="rId2"/>
    <p:sldLayoutId id="2147486934" r:id="rId3"/>
    <p:sldLayoutId id="2147486935" r:id="rId4"/>
    <p:sldLayoutId id="2147486936" r:id="rId5"/>
    <p:sldLayoutId id="2147486937" r:id="rId6"/>
    <p:sldLayoutId id="2147486938" r:id="rId7"/>
    <p:sldLayoutId id="2147486939" r:id="rId8"/>
    <p:sldLayoutId id="2147486940" r:id="rId9"/>
    <p:sldLayoutId id="2147486941" r:id="rId10"/>
    <p:sldLayoutId id="2147486942" r:id="rId11"/>
    <p:sldLayoutId id="214748694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5pPr>
      <a:lvl6pPr marL="544216" algn="l" rtl="0" fontAlgn="base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6pPr>
      <a:lvl7pPr marL="1088433" algn="l" rtl="0" fontAlgn="base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7pPr>
      <a:lvl8pPr marL="1632649" algn="l" rtl="0" fontAlgn="base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8pPr>
      <a:lvl9pPr marL="2176864" algn="l" rtl="0" fontAlgn="base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9pPr>
    </p:titleStyle>
    <p:bodyStyle>
      <a:lvl1pPr marL="401638" indent="-401638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3800">
          <a:solidFill>
            <a:srgbClr val="FFFF99"/>
          </a:solidFill>
          <a:latin typeface="+mn-lt"/>
          <a:ea typeface="+mn-ea"/>
          <a:cs typeface="+mn-cs"/>
        </a:defRPr>
      </a:lvl1pPr>
      <a:lvl2pPr marL="809625" indent="-269875" algn="l" rtl="0" eaLnBrk="0" fontAlgn="base" hangingPunct="0">
        <a:lnSpc>
          <a:spcPct val="87000"/>
        </a:lnSpc>
        <a:spcBef>
          <a:spcPct val="30000"/>
        </a:spcBef>
        <a:spcAft>
          <a:spcPct val="0"/>
        </a:spcAft>
        <a:buClr>
          <a:srgbClr val="DDDDDD"/>
        </a:buClr>
        <a:buFont typeface="Wingdings" panose="05000000000000000000" pitchFamily="2" charset="2"/>
        <a:buChar char="§"/>
        <a:defRPr sz="3300">
          <a:solidFill>
            <a:srgbClr val="DDDDDD"/>
          </a:solidFill>
          <a:latin typeface="+mn-lt"/>
          <a:ea typeface="+mn-ea"/>
        </a:defRPr>
      </a:lvl2pPr>
      <a:lvl3pPr marL="1217613" indent="-269875" algn="l" rtl="0" eaLnBrk="0" fontAlgn="base" hangingPunct="0">
        <a:spcBef>
          <a:spcPct val="20000"/>
        </a:spcBef>
        <a:spcAft>
          <a:spcPct val="0"/>
        </a:spcAft>
        <a:buClr>
          <a:srgbClr val="73E1FF"/>
        </a:buClr>
        <a:buChar char="•"/>
        <a:defRPr sz="3300">
          <a:solidFill>
            <a:srgbClr val="73E1FF"/>
          </a:solidFill>
          <a:latin typeface="+mn-lt"/>
          <a:ea typeface="+mn-ea"/>
        </a:defRPr>
      </a:lvl3pPr>
      <a:lvl4pPr marL="1625600" indent="-269875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2900">
          <a:solidFill>
            <a:srgbClr val="FFFF99"/>
          </a:solidFill>
          <a:latin typeface="+mn-lt"/>
          <a:ea typeface="+mn-ea"/>
        </a:defRPr>
      </a:lvl4pPr>
      <a:lvl5pPr marL="2035175" indent="-269875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Char char="•"/>
        <a:defRPr sz="2900">
          <a:solidFill>
            <a:srgbClr val="FFFF99"/>
          </a:solidFill>
          <a:latin typeface="+mn-lt"/>
          <a:ea typeface="+mn-ea"/>
        </a:defRPr>
      </a:lvl5pPr>
      <a:lvl6pPr marL="2581247" indent="-272108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900">
          <a:solidFill>
            <a:srgbClr val="FFFF99"/>
          </a:solidFill>
          <a:latin typeface="+mn-lt"/>
          <a:ea typeface="+mn-ea"/>
        </a:defRPr>
      </a:lvl6pPr>
      <a:lvl7pPr marL="3125463" indent="-272108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900">
          <a:solidFill>
            <a:srgbClr val="FFFF99"/>
          </a:solidFill>
          <a:latin typeface="+mn-lt"/>
          <a:ea typeface="+mn-ea"/>
        </a:defRPr>
      </a:lvl7pPr>
      <a:lvl8pPr marL="3669679" indent="-272108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900">
          <a:solidFill>
            <a:srgbClr val="FFFF99"/>
          </a:solidFill>
          <a:latin typeface="+mn-lt"/>
          <a:ea typeface="+mn-ea"/>
        </a:defRPr>
      </a:lvl8pPr>
      <a:lvl9pPr marL="4213896" indent="-272108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900">
          <a:solidFill>
            <a:srgbClr val="FFFF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16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433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649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864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079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296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512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728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03F7A7E-BB7B-4421-B24D-3A9610524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76200"/>
            <a:ext cx="119983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9586" tIns="54794" rIns="109586" bIns="54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2F6CFF6-D00E-470A-97A0-103E343FF2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052513"/>
            <a:ext cx="11318875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481" tIns="64240" rIns="128481" bIns="642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Articles and prepositions are not caps in titles</a:t>
            </a:r>
          </a:p>
          <a:p>
            <a:pPr lvl="1"/>
            <a:r>
              <a:rPr lang="en-US" altLang="zh-CN"/>
              <a:t>Unless, of course, the title starts with one</a:t>
            </a:r>
          </a:p>
          <a:p>
            <a:pPr lvl="2"/>
            <a:r>
              <a:rPr lang="en-US" altLang="zh-CN"/>
              <a:t>Proper names always have leading caps</a:t>
            </a:r>
          </a:p>
          <a:p>
            <a:pPr lvl="3"/>
            <a:r>
              <a:rPr lang="en-US" altLang="zh-CN"/>
              <a:t>Acronyms are always all caps</a:t>
            </a:r>
          </a:p>
          <a:p>
            <a:pPr lvl="4"/>
            <a:r>
              <a:rPr lang="en-US" altLang="zh-CN"/>
              <a:t>Fifth level</a:t>
            </a:r>
          </a:p>
          <a:p>
            <a:pPr lvl="0"/>
            <a:r>
              <a:rPr lang="en-US" altLang="zh-CN"/>
              <a:t>Capitalize the first word of all bullet items</a:t>
            </a:r>
          </a:p>
          <a:p>
            <a:pPr lvl="1"/>
            <a:r>
              <a:rPr lang="en-US" altLang="zh-CN"/>
              <a:t>This applies to sub-bullets too</a:t>
            </a:r>
          </a:p>
          <a:p>
            <a:pPr lvl="0"/>
            <a:r>
              <a:rPr lang="en-US" altLang="zh-CN"/>
              <a:t>Rose, Apex, and Ada, not ROSE, APEX, and ADA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A07BAAD-553D-4D3F-9057-DCB1EA93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6492875"/>
            <a:ext cx="6215063" cy="279400"/>
          </a:xfrm>
          <a:prstGeom prst="rect">
            <a:avLst/>
          </a:prstGeom>
          <a:noFill/>
          <a:ln>
            <a:noFill/>
          </a:ln>
        </p:spPr>
        <p:txBody>
          <a:bodyPr lIns="109586" tIns="54794" rIns="109586" bIns="54794">
            <a:spAutoFit/>
          </a:bodyPr>
          <a:lstStyle>
            <a:lvl1pPr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73E1FF"/>
              </a:buClr>
              <a:defRPr/>
            </a:pPr>
            <a:r>
              <a:rPr lang="en-US" altLang="zh-CN" sz="1100" baseline="0">
                <a:solidFill>
                  <a:srgbClr val="73E1FF"/>
                </a:solidFill>
                <a:ea typeface="宋体" panose="02010600030101010101" pitchFamily="2" charset="-122"/>
              </a:rPr>
              <a:t>Object Oriented Analysis and Design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E7E6A8A-462F-4F2A-94CB-86B6127F611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165600" y="6386513"/>
            <a:ext cx="3859213" cy="457200"/>
          </a:xfrm>
          <a:prstGeom prst="rect">
            <a:avLst/>
          </a:prstGeom>
          <a:noFill/>
          <a:ln>
            <a:noFill/>
          </a:ln>
        </p:spPr>
        <p:txBody>
          <a:bodyPr wrap="none" lIns="109586" tIns="54794" rIns="109586" bIns="54794" anchor="ctr"/>
          <a:lstStyle>
            <a:lvl1pPr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buClr>
                <a:srgbClr val="73E1FF"/>
              </a:buClr>
              <a:defRPr/>
            </a:pPr>
            <a:fld id="{6D263446-54F8-4655-A8B1-743EBAB6971A}" type="slidenum">
              <a:rPr lang="zh-CN" altLang="en-US" sz="1000" baseline="0" smtClean="0">
                <a:solidFill>
                  <a:srgbClr val="73E1FF"/>
                </a:solidFill>
                <a:ea typeface="宋体" panose="02010600030101010101" pitchFamily="2" charset="-122"/>
              </a:rPr>
              <a:pPr algn="ctr">
                <a:buClr>
                  <a:srgbClr val="73E1FF"/>
                </a:buClr>
                <a:defRPr/>
              </a:pPr>
              <a:t>‹#›</a:t>
            </a:fld>
            <a:endParaRPr lang="en-US" altLang="zh-CN" sz="1000" b="1" baseline="0">
              <a:solidFill>
                <a:srgbClr val="73E1FF"/>
              </a:solidFill>
              <a:ea typeface="宋体" panose="02010600030101010101" pitchFamily="2" charset="-122"/>
            </a:endParaRP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12A94BF0-22DB-4DFE-B470-481EDA6DD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0013" y="5945188"/>
            <a:ext cx="1828800" cy="314325"/>
          </a:xfrm>
          <a:prstGeom prst="rect">
            <a:avLst/>
          </a:prstGeom>
          <a:noFill/>
          <a:ln>
            <a:noFill/>
          </a:ln>
        </p:spPr>
        <p:txBody>
          <a:bodyPr lIns="128481" tIns="64240" rIns="128481" bIns="64240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5127" name="Line 7">
            <a:extLst>
              <a:ext uri="{FF2B5EF4-FFF2-40B4-BE49-F238E27FC236}">
                <a16:creationId xmlns:a16="http://schemas.microsoft.com/office/drawing/2014/main" id="{28166848-89DE-4B42-AD68-ECF9F84D01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7188"/>
            <a:ext cx="12234863" cy="0"/>
          </a:xfrm>
          <a:prstGeom prst="line">
            <a:avLst/>
          </a:prstGeom>
          <a:noFill/>
          <a:ln w="9525">
            <a:solidFill>
              <a:srgbClr val="007E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8830" tIns="54416" rIns="108830" bIns="54416" anchor="ctr"/>
          <a:lstStyle/>
          <a:p>
            <a:endParaRPr lang="zh-CN" altLang="en-US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FFDBB5E6-EA8B-485B-9E38-4FB98A675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8500"/>
            <a:ext cx="12190413" cy="0"/>
          </a:xfrm>
          <a:prstGeom prst="line">
            <a:avLst/>
          </a:prstGeom>
          <a:noFill/>
          <a:ln w="9525">
            <a:solidFill>
              <a:srgbClr val="73E1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8830" tIns="54416" rIns="108830" bIns="54416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974" r:id="rId1"/>
    <p:sldLayoutId id="2147486944" r:id="rId2"/>
    <p:sldLayoutId id="2147486945" r:id="rId3"/>
    <p:sldLayoutId id="2147486946" r:id="rId4"/>
    <p:sldLayoutId id="2147486947" r:id="rId5"/>
    <p:sldLayoutId id="2147486948" r:id="rId6"/>
    <p:sldLayoutId id="2147486949" r:id="rId7"/>
    <p:sldLayoutId id="2147486950" r:id="rId8"/>
    <p:sldLayoutId id="2147486951" r:id="rId9"/>
    <p:sldLayoutId id="2147486952" r:id="rId10"/>
    <p:sldLayoutId id="2147486953" r:id="rId11"/>
    <p:sldLayoutId id="2147486954" r:id="rId12"/>
    <p:sldLayoutId id="2147486975" r:id="rId13"/>
    <p:sldLayoutId id="2147486976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5pPr>
      <a:lvl6pPr marL="544216" algn="l" rtl="0" fontAlgn="base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6pPr>
      <a:lvl7pPr marL="1088433" algn="l" rtl="0" fontAlgn="base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7pPr>
      <a:lvl8pPr marL="1632649" algn="l" rtl="0" fontAlgn="base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8pPr>
      <a:lvl9pPr marL="2176864" algn="l" rtl="0" fontAlgn="base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9pPr>
    </p:titleStyle>
    <p:bodyStyle>
      <a:lvl1pPr marL="401638" indent="-401638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3800">
          <a:solidFill>
            <a:srgbClr val="FFFF99"/>
          </a:solidFill>
          <a:latin typeface="+mn-lt"/>
          <a:ea typeface="+mn-ea"/>
          <a:cs typeface="+mn-cs"/>
        </a:defRPr>
      </a:lvl1pPr>
      <a:lvl2pPr marL="809625" indent="-269875" algn="l" rtl="0" eaLnBrk="0" fontAlgn="base" hangingPunct="0">
        <a:lnSpc>
          <a:spcPct val="87000"/>
        </a:lnSpc>
        <a:spcBef>
          <a:spcPct val="30000"/>
        </a:spcBef>
        <a:spcAft>
          <a:spcPct val="0"/>
        </a:spcAft>
        <a:buClr>
          <a:srgbClr val="DDDDDD"/>
        </a:buClr>
        <a:buFont typeface="Wingdings" panose="05000000000000000000" pitchFamily="2" charset="2"/>
        <a:buChar char="§"/>
        <a:defRPr sz="3300">
          <a:solidFill>
            <a:srgbClr val="DDDDDD"/>
          </a:solidFill>
          <a:latin typeface="+mn-lt"/>
          <a:ea typeface="+mn-ea"/>
        </a:defRPr>
      </a:lvl2pPr>
      <a:lvl3pPr marL="1217613" indent="-269875" algn="l" rtl="0" eaLnBrk="0" fontAlgn="base" hangingPunct="0">
        <a:spcBef>
          <a:spcPct val="20000"/>
        </a:spcBef>
        <a:spcAft>
          <a:spcPct val="0"/>
        </a:spcAft>
        <a:buClr>
          <a:srgbClr val="73E1FF"/>
        </a:buClr>
        <a:buChar char="•"/>
        <a:defRPr sz="3300">
          <a:solidFill>
            <a:srgbClr val="73E1FF"/>
          </a:solidFill>
          <a:latin typeface="+mn-lt"/>
          <a:ea typeface="+mn-ea"/>
        </a:defRPr>
      </a:lvl3pPr>
      <a:lvl4pPr marL="1625600" indent="-269875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2900">
          <a:solidFill>
            <a:srgbClr val="FFFF99"/>
          </a:solidFill>
          <a:latin typeface="+mn-lt"/>
          <a:ea typeface="+mn-ea"/>
        </a:defRPr>
      </a:lvl4pPr>
      <a:lvl5pPr marL="2035175" indent="-269875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Char char="•"/>
        <a:defRPr sz="2900">
          <a:solidFill>
            <a:srgbClr val="FFFF99"/>
          </a:solidFill>
          <a:latin typeface="+mn-lt"/>
          <a:ea typeface="+mn-ea"/>
        </a:defRPr>
      </a:lvl5pPr>
      <a:lvl6pPr marL="2581247" indent="-272108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900">
          <a:solidFill>
            <a:srgbClr val="FFFF99"/>
          </a:solidFill>
          <a:latin typeface="+mn-lt"/>
          <a:ea typeface="+mn-ea"/>
        </a:defRPr>
      </a:lvl6pPr>
      <a:lvl7pPr marL="3125463" indent="-272108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900">
          <a:solidFill>
            <a:srgbClr val="FFFF99"/>
          </a:solidFill>
          <a:latin typeface="+mn-lt"/>
          <a:ea typeface="+mn-ea"/>
        </a:defRPr>
      </a:lvl7pPr>
      <a:lvl8pPr marL="3669679" indent="-272108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900">
          <a:solidFill>
            <a:srgbClr val="FFFF99"/>
          </a:solidFill>
          <a:latin typeface="+mn-lt"/>
          <a:ea typeface="+mn-ea"/>
        </a:defRPr>
      </a:lvl8pPr>
      <a:lvl9pPr marL="4213896" indent="-272108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900">
          <a:solidFill>
            <a:srgbClr val="FFFF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16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433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649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864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079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296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512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728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B166851-00E2-44D0-9AAA-1D3CF6A75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76200"/>
            <a:ext cx="119983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9586" tIns="54794" rIns="109586" bIns="54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9F1274A-6AC7-417F-B73A-32EE081B9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052513"/>
            <a:ext cx="11318875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481" tIns="64240" rIns="128481" bIns="642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Articles and prepositions are not caps in titles</a:t>
            </a:r>
          </a:p>
          <a:p>
            <a:pPr lvl="1"/>
            <a:r>
              <a:rPr lang="en-US" altLang="zh-CN"/>
              <a:t>Unless, of course, the title starts with one</a:t>
            </a:r>
          </a:p>
          <a:p>
            <a:pPr lvl="2"/>
            <a:r>
              <a:rPr lang="en-US" altLang="zh-CN"/>
              <a:t>Proper names always have leading caps</a:t>
            </a:r>
          </a:p>
          <a:p>
            <a:pPr lvl="3"/>
            <a:r>
              <a:rPr lang="en-US" altLang="zh-CN"/>
              <a:t>Acronyms are always all caps</a:t>
            </a:r>
          </a:p>
          <a:p>
            <a:pPr lvl="4"/>
            <a:r>
              <a:rPr lang="en-US" altLang="zh-CN"/>
              <a:t>Fifth level</a:t>
            </a:r>
          </a:p>
          <a:p>
            <a:pPr lvl="0"/>
            <a:r>
              <a:rPr lang="en-US" altLang="zh-CN"/>
              <a:t>Capitalize the first word of all bullet items</a:t>
            </a:r>
          </a:p>
          <a:p>
            <a:pPr lvl="1"/>
            <a:r>
              <a:rPr lang="en-US" altLang="zh-CN"/>
              <a:t>This applies to sub-bullets too</a:t>
            </a:r>
          </a:p>
          <a:p>
            <a:pPr lvl="0"/>
            <a:r>
              <a:rPr lang="en-US" altLang="zh-CN"/>
              <a:t>Rose, Apex, and Ada, not ROSE, APEX, and ADA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ECDEC5E-7C1F-4D59-80BF-8F9FFBC13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6492875"/>
            <a:ext cx="6215063" cy="279400"/>
          </a:xfrm>
          <a:prstGeom prst="rect">
            <a:avLst/>
          </a:prstGeom>
          <a:noFill/>
          <a:ln>
            <a:noFill/>
          </a:ln>
        </p:spPr>
        <p:txBody>
          <a:bodyPr lIns="109586" tIns="54794" rIns="109586" bIns="54794">
            <a:spAutoFit/>
          </a:bodyPr>
          <a:lstStyle>
            <a:lvl1pPr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73E1FF"/>
              </a:buClr>
              <a:defRPr/>
            </a:pPr>
            <a:r>
              <a:rPr lang="en-US" altLang="zh-CN" sz="1100" baseline="0">
                <a:solidFill>
                  <a:srgbClr val="73E1FF"/>
                </a:solidFill>
                <a:ea typeface="宋体" panose="02010600030101010101" pitchFamily="2" charset="-122"/>
              </a:rPr>
              <a:t>Object Oriented Analysis and Design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D058995-65BB-47D5-A12B-80A8A9C21B0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165600" y="6386513"/>
            <a:ext cx="3859213" cy="457200"/>
          </a:xfrm>
          <a:prstGeom prst="rect">
            <a:avLst/>
          </a:prstGeom>
          <a:noFill/>
          <a:ln>
            <a:noFill/>
          </a:ln>
        </p:spPr>
        <p:txBody>
          <a:bodyPr wrap="none" lIns="109586" tIns="54794" rIns="109586" bIns="54794" anchor="ctr"/>
          <a:lstStyle>
            <a:lvl1pPr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buClr>
                <a:srgbClr val="73E1FF"/>
              </a:buClr>
              <a:defRPr/>
            </a:pPr>
            <a:fld id="{2831B5B6-31FE-4649-8331-B02031FD1555}" type="slidenum">
              <a:rPr lang="zh-CN" altLang="en-US" sz="1000" baseline="0" smtClean="0">
                <a:solidFill>
                  <a:srgbClr val="73E1FF"/>
                </a:solidFill>
                <a:ea typeface="宋体" panose="02010600030101010101" pitchFamily="2" charset="-122"/>
              </a:rPr>
              <a:pPr algn="ctr">
                <a:buClr>
                  <a:srgbClr val="73E1FF"/>
                </a:buClr>
                <a:defRPr/>
              </a:pPr>
              <a:t>‹#›</a:t>
            </a:fld>
            <a:endParaRPr lang="en-US" altLang="zh-CN" sz="1000" b="1" baseline="0">
              <a:solidFill>
                <a:srgbClr val="73E1FF"/>
              </a:solidFill>
              <a:ea typeface="宋体" panose="02010600030101010101" pitchFamily="2" charset="-122"/>
            </a:endParaRP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411139B9-214C-4858-B683-27672AEEA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0013" y="5945188"/>
            <a:ext cx="1828800" cy="314325"/>
          </a:xfrm>
          <a:prstGeom prst="rect">
            <a:avLst/>
          </a:prstGeom>
          <a:noFill/>
          <a:ln>
            <a:noFill/>
          </a:ln>
        </p:spPr>
        <p:txBody>
          <a:bodyPr lIns="128481" tIns="64240" rIns="128481" bIns="64240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6151" name="Line 7">
            <a:extLst>
              <a:ext uri="{FF2B5EF4-FFF2-40B4-BE49-F238E27FC236}">
                <a16:creationId xmlns:a16="http://schemas.microsoft.com/office/drawing/2014/main" id="{5E92E7BD-9432-4DC5-AE6D-F130C0CCF7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7188"/>
            <a:ext cx="12234863" cy="0"/>
          </a:xfrm>
          <a:prstGeom prst="line">
            <a:avLst/>
          </a:prstGeom>
          <a:noFill/>
          <a:ln w="9525">
            <a:solidFill>
              <a:srgbClr val="007E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8830" tIns="54416" rIns="108830" bIns="54416" anchor="ctr"/>
          <a:lstStyle/>
          <a:p>
            <a:endParaRPr lang="zh-CN" altLang="en-US"/>
          </a:p>
        </p:txBody>
      </p:sp>
      <p:sp>
        <p:nvSpPr>
          <p:cNvPr id="6152" name="Line 8">
            <a:extLst>
              <a:ext uri="{FF2B5EF4-FFF2-40B4-BE49-F238E27FC236}">
                <a16:creationId xmlns:a16="http://schemas.microsoft.com/office/drawing/2014/main" id="{00EA4CC2-57F0-46FD-97C6-BE264A76C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8500"/>
            <a:ext cx="12190413" cy="0"/>
          </a:xfrm>
          <a:prstGeom prst="line">
            <a:avLst/>
          </a:prstGeom>
          <a:noFill/>
          <a:ln w="9525">
            <a:solidFill>
              <a:srgbClr val="73E1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8830" tIns="54416" rIns="108830" bIns="54416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977" r:id="rId1"/>
    <p:sldLayoutId id="2147486955" r:id="rId2"/>
    <p:sldLayoutId id="2147486956" r:id="rId3"/>
    <p:sldLayoutId id="2147486957" r:id="rId4"/>
    <p:sldLayoutId id="2147486958" r:id="rId5"/>
    <p:sldLayoutId id="2147486959" r:id="rId6"/>
    <p:sldLayoutId id="2147486960" r:id="rId7"/>
    <p:sldLayoutId id="2147486961" r:id="rId8"/>
    <p:sldLayoutId id="2147486962" r:id="rId9"/>
    <p:sldLayoutId id="2147486963" r:id="rId10"/>
    <p:sldLayoutId id="2147486964" r:id="rId11"/>
    <p:sldLayoutId id="2147486965" r:id="rId12"/>
    <p:sldLayoutId id="214748697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5pPr>
      <a:lvl6pPr marL="544216" algn="l" rtl="0" fontAlgn="base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6pPr>
      <a:lvl7pPr marL="1088433" algn="l" rtl="0" fontAlgn="base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7pPr>
      <a:lvl8pPr marL="1632649" algn="l" rtl="0" fontAlgn="base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8pPr>
      <a:lvl9pPr marL="2176864" algn="l" rtl="0" fontAlgn="base">
        <a:spcBef>
          <a:spcPct val="0"/>
        </a:spcBef>
        <a:spcAft>
          <a:spcPct val="0"/>
        </a:spcAft>
        <a:buClr>
          <a:srgbClr val="73E1FF"/>
        </a:buClr>
        <a:defRPr sz="4300">
          <a:solidFill>
            <a:srgbClr val="FFFF99"/>
          </a:solidFill>
          <a:latin typeface="Arial Narrow" pitchFamily="34" charset="0"/>
          <a:ea typeface="宋体" pitchFamily="2" charset="-122"/>
        </a:defRPr>
      </a:lvl9pPr>
    </p:titleStyle>
    <p:bodyStyle>
      <a:lvl1pPr marL="401638" indent="-401638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3800">
          <a:solidFill>
            <a:srgbClr val="FFFF99"/>
          </a:solidFill>
          <a:latin typeface="+mn-lt"/>
          <a:ea typeface="+mn-ea"/>
          <a:cs typeface="+mn-cs"/>
        </a:defRPr>
      </a:lvl1pPr>
      <a:lvl2pPr marL="809625" indent="-269875" algn="l" rtl="0" eaLnBrk="0" fontAlgn="base" hangingPunct="0">
        <a:lnSpc>
          <a:spcPct val="87000"/>
        </a:lnSpc>
        <a:spcBef>
          <a:spcPct val="30000"/>
        </a:spcBef>
        <a:spcAft>
          <a:spcPct val="0"/>
        </a:spcAft>
        <a:buClr>
          <a:srgbClr val="DDDDDD"/>
        </a:buClr>
        <a:buFont typeface="Wingdings" panose="05000000000000000000" pitchFamily="2" charset="2"/>
        <a:buChar char="§"/>
        <a:defRPr sz="3300">
          <a:solidFill>
            <a:srgbClr val="DDDDDD"/>
          </a:solidFill>
          <a:latin typeface="+mn-lt"/>
          <a:ea typeface="+mn-ea"/>
        </a:defRPr>
      </a:lvl2pPr>
      <a:lvl3pPr marL="1217613" indent="-269875" algn="l" rtl="0" eaLnBrk="0" fontAlgn="base" hangingPunct="0">
        <a:spcBef>
          <a:spcPct val="20000"/>
        </a:spcBef>
        <a:spcAft>
          <a:spcPct val="0"/>
        </a:spcAft>
        <a:buClr>
          <a:srgbClr val="73E1FF"/>
        </a:buClr>
        <a:buChar char="•"/>
        <a:defRPr sz="3300">
          <a:solidFill>
            <a:srgbClr val="73E1FF"/>
          </a:solidFill>
          <a:latin typeface="+mn-lt"/>
          <a:ea typeface="+mn-ea"/>
        </a:defRPr>
      </a:lvl3pPr>
      <a:lvl4pPr marL="1625600" indent="-269875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2900">
          <a:solidFill>
            <a:srgbClr val="FFFF99"/>
          </a:solidFill>
          <a:latin typeface="+mn-lt"/>
          <a:ea typeface="+mn-ea"/>
        </a:defRPr>
      </a:lvl4pPr>
      <a:lvl5pPr marL="2035175" indent="-269875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Char char="•"/>
        <a:defRPr sz="2900">
          <a:solidFill>
            <a:srgbClr val="FFFF99"/>
          </a:solidFill>
          <a:latin typeface="+mn-lt"/>
          <a:ea typeface="+mn-ea"/>
        </a:defRPr>
      </a:lvl5pPr>
      <a:lvl6pPr marL="2581247" indent="-272108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900">
          <a:solidFill>
            <a:srgbClr val="FFFF99"/>
          </a:solidFill>
          <a:latin typeface="+mn-lt"/>
          <a:ea typeface="+mn-ea"/>
        </a:defRPr>
      </a:lvl6pPr>
      <a:lvl7pPr marL="3125463" indent="-272108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900">
          <a:solidFill>
            <a:srgbClr val="FFFF99"/>
          </a:solidFill>
          <a:latin typeface="+mn-lt"/>
          <a:ea typeface="+mn-ea"/>
        </a:defRPr>
      </a:lvl7pPr>
      <a:lvl8pPr marL="3669679" indent="-272108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900">
          <a:solidFill>
            <a:srgbClr val="FFFF99"/>
          </a:solidFill>
          <a:latin typeface="+mn-lt"/>
          <a:ea typeface="+mn-ea"/>
        </a:defRPr>
      </a:lvl8pPr>
      <a:lvl9pPr marL="4213896" indent="-272108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900">
          <a:solidFill>
            <a:srgbClr val="FFFF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16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433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649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864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079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296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512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728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DB0603C-6E41-4969-84AB-56D9AA2B0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88" y="438150"/>
            <a:ext cx="931227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30" tIns="54416" rIns="108830" bIns="54416"/>
          <a:lstStyle>
            <a:lvl1pPr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 sz="33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ingdings" panose="05000000000000000000" pitchFamily="2" charset="2"/>
              <a:buChar char="ü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»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»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»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»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27CE6FFC-026B-4194-BD35-9BCB50DB72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20700" y="2493963"/>
            <a:ext cx="10604500" cy="1471612"/>
          </a:xfrm>
        </p:spPr>
        <p:txBody>
          <a:bodyPr/>
          <a:lstStyle/>
          <a:p>
            <a:pPr algn="just" eaLnBrk="1" hangingPunct="1"/>
            <a:r>
              <a:rPr lang="en-US" altLang="zh-CN" b="1">
                <a:solidFill>
                  <a:srgbClr val="000099"/>
                </a:solidFill>
              </a:rPr>
              <a:t>Class Schedule</a:t>
            </a:r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4EEC207B-0B08-49F7-972B-E1D4F440BC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92400" y="4108450"/>
            <a:ext cx="9226550" cy="1036638"/>
          </a:xfrm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>
            <a:extLst>
              <a:ext uri="{FF2B5EF4-FFF2-40B4-BE49-F238E27FC236}">
                <a16:creationId xmlns:a16="http://schemas.microsoft.com/office/drawing/2014/main" id="{3F085C07-1041-4D67-97D3-7F2DA5B1F7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 sz="33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ingdings" panose="05000000000000000000" pitchFamily="2" charset="2"/>
              <a:buChar char="ü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»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»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»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»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4B4D3E8-5747-47B8-812B-A388432992BD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D26BA78-65E8-405F-8D0B-FF80C4D9D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3544888"/>
            <a:ext cx="1839913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91423" tIns="45712" rIns="91423" bIns="45712" anchor="ctr"/>
          <a:lstStyle/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baseline="0" dirty="0">
                <a:solidFill>
                  <a:sysClr val="windowText" lastClr="000000"/>
                </a:solidFill>
                <a:latin typeface="Verdana" pitchFamily="34" charset="0"/>
              </a:rPr>
              <a:t>需求过程与软件工程过程</a:t>
            </a:r>
            <a:endParaRPr lang="en-US" altLang="zh-CN" kern="0" baseline="0" dirty="0">
              <a:solidFill>
                <a:sysClr val="windowText" lastClr="000000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baseline="0" dirty="0">
                <a:solidFill>
                  <a:sysClr val="windowText" lastClr="000000"/>
                </a:solidFill>
                <a:latin typeface="Verdana" pitchFamily="34" charset="0"/>
              </a:rPr>
              <a:t>需求工程过程模型</a:t>
            </a:r>
            <a:endParaRPr lang="en-US" altLang="zh-CN" kern="0" baseline="0" dirty="0">
              <a:solidFill>
                <a:sysClr val="windowText" lastClr="000000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baseline="0" dirty="0">
                <a:solidFill>
                  <a:srgbClr val="FF0000"/>
                </a:solidFill>
                <a:latin typeface="Verdana" pitchFamily="34" charset="0"/>
              </a:rPr>
              <a:t>CMMI</a:t>
            </a: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baseline="0" dirty="0">
                <a:solidFill>
                  <a:srgbClr val="FF0000"/>
                </a:solidFill>
                <a:latin typeface="Verdana" pitchFamily="34" charset="0"/>
              </a:rPr>
              <a:t>RUP</a:t>
            </a: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baseline="0" dirty="0">
                <a:solidFill>
                  <a:srgbClr val="FF0000"/>
                </a:solidFill>
                <a:latin typeface="Verdana" pitchFamily="34" charset="0"/>
              </a:rPr>
              <a:t>敏捷方法</a:t>
            </a:r>
            <a:endParaRPr lang="en-US" altLang="zh-CN" b="1" kern="0" baseline="0" dirty="0">
              <a:solidFill>
                <a:srgbClr val="FF0000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baseline="0" dirty="0">
              <a:solidFill>
                <a:sysClr val="windowText" lastClr="000000"/>
              </a:solidFill>
              <a:latin typeface="Verdana" pitchFamily="34" charset="0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C01EA68B-1B85-4290-9715-2DFC361F0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8" y="3544888"/>
            <a:ext cx="18288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91423" tIns="45712" rIns="91423" bIns="45712" anchor="ctr"/>
          <a:lstStyle/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baseline="0" dirty="0">
                <a:solidFill>
                  <a:sysClr val="windowText" lastClr="000000"/>
                </a:solidFill>
                <a:latin typeface="Verdana" pitchFamily="34" charset="0"/>
              </a:rPr>
              <a:t>需求</a:t>
            </a:r>
            <a:endParaRPr lang="en-US" altLang="zh-CN" kern="0" baseline="0" dirty="0">
              <a:solidFill>
                <a:sysClr val="windowText" lastClr="000000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baseline="0" dirty="0">
                <a:solidFill>
                  <a:sysClr val="windowText" lastClr="000000"/>
                </a:solidFill>
                <a:latin typeface="Verdana" pitchFamily="34" charset="0"/>
              </a:rPr>
              <a:t>需求分类</a:t>
            </a:r>
            <a:endParaRPr lang="en-US" altLang="zh-CN" kern="0" baseline="0" dirty="0">
              <a:solidFill>
                <a:sysClr val="windowText" lastClr="000000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baseline="0" dirty="0">
                <a:solidFill>
                  <a:sysClr val="windowText" lastClr="000000"/>
                </a:solidFill>
                <a:latin typeface="Verdana" pitchFamily="34" charset="0"/>
              </a:rPr>
              <a:t>需求规约</a:t>
            </a:r>
            <a:endParaRPr lang="en-US" altLang="zh-CN" kern="0" baseline="0" dirty="0">
              <a:solidFill>
                <a:sysClr val="windowText" lastClr="000000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baseline="0" dirty="0">
                <a:solidFill>
                  <a:sysClr val="windowText" lastClr="000000"/>
                </a:solidFill>
                <a:latin typeface="Verdana" pitchFamily="34" charset="0"/>
              </a:rPr>
              <a:t>需求规约属性</a:t>
            </a:r>
            <a:endParaRPr lang="en-US" altLang="zh-CN" kern="0" baseline="0" dirty="0">
              <a:solidFill>
                <a:sysClr val="windowText" lastClr="000000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baseline="0" dirty="0">
                <a:solidFill>
                  <a:sysClr val="windowText" lastClr="000000"/>
                </a:solidFill>
                <a:latin typeface="Verdana" pitchFamily="34" charset="0"/>
              </a:rPr>
              <a:t>需求参考模型</a:t>
            </a:r>
            <a:endParaRPr lang="en-US" altLang="zh-CN" kern="0" baseline="0" dirty="0">
              <a:solidFill>
                <a:sysClr val="windowText" lastClr="000000"/>
              </a:solidFill>
              <a:latin typeface="Verdana" pitchFamily="34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28E18A1-1F09-4D4C-B4A4-1FA311CF0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588" y="3544888"/>
            <a:ext cx="17526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91423" tIns="45712" rIns="91423" bIns="45712" anchor="ctr"/>
          <a:lstStyle/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baseline="0" dirty="0">
                <a:solidFill>
                  <a:sysClr val="windowText" lastClr="000000"/>
                </a:solidFill>
                <a:latin typeface="Verdana" pitchFamily="34" charset="0"/>
              </a:rPr>
              <a:t>基于工程化方法的需求获取</a:t>
            </a:r>
            <a:endParaRPr lang="en-US" altLang="zh-CN" kern="0" baseline="0" dirty="0">
              <a:solidFill>
                <a:sysClr val="windowText" lastClr="000000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baseline="0" dirty="0">
                <a:solidFill>
                  <a:sysClr val="windowText" lastClr="000000"/>
                </a:solidFill>
                <a:latin typeface="Verdana" pitchFamily="34" charset="0"/>
              </a:rPr>
              <a:t>基于目标的需求获取技术</a:t>
            </a:r>
            <a:endParaRPr lang="en-US" altLang="zh-CN" kern="0" baseline="0" dirty="0">
              <a:solidFill>
                <a:sysClr val="windowText" lastClr="000000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baseline="0" dirty="0">
                <a:solidFill>
                  <a:srgbClr val="FF0000"/>
                </a:solidFill>
                <a:latin typeface="Verdana" pitchFamily="34" charset="0"/>
              </a:rPr>
              <a:t>基于场景的需求获取</a:t>
            </a:r>
            <a:endParaRPr lang="en-US" altLang="zh-CN" b="1" kern="0" baseline="0" dirty="0">
              <a:solidFill>
                <a:srgbClr val="FF0000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baseline="0" dirty="0">
                <a:solidFill>
                  <a:srgbClr val="FF0000"/>
                </a:solidFill>
                <a:latin typeface="Verdana" pitchFamily="34" charset="0"/>
              </a:rPr>
              <a:t>PDOA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BA98B406-EF0B-408C-9F0F-7202F1D9BA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84375" y="2190750"/>
            <a:ext cx="400050" cy="449263"/>
          </a:xfrm>
          <a:prstGeom prst="chevron">
            <a:avLst>
              <a:gd name="adj" fmla="val 52514"/>
            </a:avLst>
          </a:prstGeom>
          <a:solidFill>
            <a:srgbClr val="4EA7EA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C0A33DF8-CB22-4E90-8358-66AB173BE9B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46588" y="2190750"/>
            <a:ext cx="398462" cy="449263"/>
          </a:xfrm>
          <a:prstGeom prst="chevron">
            <a:avLst>
              <a:gd name="adj" fmla="val 52514"/>
            </a:avLst>
          </a:prstGeom>
          <a:solidFill>
            <a:srgbClr val="9999FF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C5B03524-5CBF-4583-9E12-3D8D030C87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54600" y="1571625"/>
            <a:ext cx="1703388" cy="1687513"/>
          </a:xfrm>
          <a:prstGeom prst="ellipse">
            <a:avLst/>
          </a:prstGeom>
          <a:gradFill rotWithShape="1">
            <a:gsLst>
              <a:gs pos="0">
                <a:srgbClr val="9999FF">
                  <a:gamma/>
                  <a:tint val="0"/>
                  <a:invGamma/>
                </a:srgbClr>
              </a:gs>
              <a:gs pos="50000">
                <a:srgbClr val="9999FF"/>
              </a:gs>
              <a:gs pos="100000">
                <a:srgbClr val="9999FF">
                  <a:gamma/>
                  <a:tint val="0"/>
                  <a:invGamma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C2E4A3BF-EF71-4602-AC57-D262BC8645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54600" y="1571625"/>
            <a:ext cx="1703388" cy="1687513"/>
          </a:xfrm>
          <a:prstGeom prst="ellipse">
            <a:avLst/>
          </a:prstGeom>
          <a:gradFill rotWithShape="1">
            <a:gsLst>
              <a:gs pos="0">
                <a:srgbClr val="9999FF">
                  <a:alpha val="32001"/>
                </a:srgbClr>
              </a:gs>
              <a:gs pos="100000">
                <a:srgbClr val="9999FF">
                  <a:gamma/>
                  <a:shade val="0"/>
                  <a:invGamma/>
                  <a:alpha val="89999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D5BEC256-3C56-48BD-8556-1788660D5432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65725" y="1682750"/>
            <a:ext cx="1481138" cy="1466850"/>
          </a:xfrm>
          <a:prstGeom prst="ellipse">
            <a:avLst/>
          </a:prstGeom>
          <a:gradFill rotWithShape="1">
            <a:gsLst>
              <a:gs pos="0">
                <a:srgbClr val="9999FF">
                  <a:gamma/>
                  <a:shade val="54118"/>
                  <a:invGamma/>
                </a:srgbClr>
              </a:gs>
              <a:gs pos="50000">
                <a:srgbClr val="9999FF"/>
              </a:gs>
              <a:gs pos="100000">
                <a:srgbClr val="9999FF">
                  <a:gamma/>
                  <a:shade val="54118"/>
                  <a:invGamma/>
                </a:srgb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7A732783-0334-4251-AFC6-8B9538D94C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91125" y="1690688"/>
            <a:ext cx="1481138" cy="1466850"/>
          </a:xfrm>
          <a:prstGeom prst="ellipse">
            <a:avLst/>
          </a:prstGeom>
          <a:gradFill rotWithShape="1">
            <a:gsLst>
              <a:gs pos="0">
                <a:srgbClr val="9999FF">
                  <a:gamma/>
                  <a:shade val="63529"/>
                  <a:invGamma/>
                </a:srgbClr>
              </a:gs>
              <a:gs pos="100000">
                <a:srgbClr val="9999FF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CBD9E356-95C8-40E0-BC9B-4C5558D804B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45100" y="1754188"/>
            <a:ext cx="1335088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1B811630-E94C-4153-81E9-9BD470DBDC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8588" y="1566863"/>
            <a:ext cx="1703387" cy="1687512"/>
          </a:xfrm>
          <a:prstGeom prst="ellipse">
            <a:avLst/>
          </a:prstGeom>
          <a:gradFill rotWithShape="1">
            <a:gsLst>
              <a:gs pos="0">
                <a:srgbClr val="855ADA">
                  <a:gamma/>
                  <a:tint val="0"/>
                  <a:invGamma/>
                </a:srgbClr>
              </a:gs>
              <a:gs pos="50000">
                <a:srgbClr val="855ADA"/>
              </a:gs>
              <a:gs pos="100000">
                <a:srgbClr val="855ADA">
                  <a:gamma/>
                  <a:tint val="0"/>
                  <a:invGamma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656543B1-160F-4684-865D-5A6D27882D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8588" y="1566863"/>
            <a:ext cx="1703387" cy="1687512"/>
          </a:xfrm>
          <a:prstGeom prst="ellipse">
            <a:avLst/>
          </a:prstGeom>
          <a:gradFill rotWithShape="1">
            <a:gsLst>
              <a:gs pos="0">
                <a:srgbClr val="855ADA">
                  <a:alpha val="32001"/>
                </a:srgbClr>
              </a:gs>
              <a:gs pos="100000">
                <a:srgbClr val="855ADA">
                  <a:gamma/>
                  <a:shade val="0"/>
                  <a:invGamma/>
                  <a:alpha val="89999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8FE4BC78-DD14-419F-BF54-D1CFEBC0BA4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9713" y="1676400"/>
            <a:ext cx="1481137" cy="1466850"/>
          </a:xfrm>
          <a:prstGeom prst="ellipse">
            <a:avLst/>
          </a:prstGeom>
          <a:gradFill rotWithShape="1">
            <a:gsLst>
              <a:gs pos="0">
                <a:srgbClr val="855ADA">
                  <a:gamma/>
                  <a:shade val="54118"/>
                  <a:invGamma/>
                </a:srgbClr>
              </a:gs>
              <a:gs pos="50000">
                <a:srgbClr val="855ADA"/>
              </a:gs>
              <a:gs pos="100000">
                <a:srgbClr val="855ADA">
                  <a:gamma/>
                  <a:shade val="54118"/>
                  <a:invGamma/>
                </a:srgb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2B8B79D2-2232-48B3-88F5-F1697DC785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1300" y="1679575"/>
            <a:ext cx="1481138" cy="1466850"/>
          </a:xfrm>
          <a:prstGeom prst="ellipse">
            <a:avLst/>
          </a:prstGeom>
          <a:gradFill rotWithShape="1">
            <a:gsLst>
              <a:gs pos="0">
                <a:srgbClr val="855ADA">
                  <a:gamma/>
                  <a:shade val="63529"/>
                  <a:invGamma/>
                </a:srgbClr>
              </a:gs>
              <a:gs pos="100000">
                <a:srgbClr val="855ADA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69BA1DE5-1089-4BFD-9E8D-A24C3C599E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4325" y="1751013"/>
            <a:ext cx="1333500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grpSp>
        <p:nvGrpSpPr>
          <p:cNvPr id="24594" name="Group 18">
            <a:extLst>
              <a:ext uri="{FF2B5EF4-FFF2-40B4-BE49-F238E27FC236}">
                <a16:creationId xmlns:a16="http://schemas.microsoft.com/office/drawing/2014/main" id="{432E23F8-28C1-4C21-AECA-8440DA910F1F}"/>
              </a:ext>
            </a:extLst>
          </p:cNvPr>
          <p:cNvGrpSpPr>
            <a:grpSpLocks/>
          </p:cNvGrpSpPr>
          <p:nvPr/>
        </p:nvGrpSpPr>
        <p:grpSpPr bwMode="auto">
          <a:xfrm>
            <a:off x="334963" y="1770063"/>
            <a:ext cx="1290637" cy="1277937"/>
            <a:chOff x="4166" y="1706"/>
            <a:chExt cx="1252" cy="1252"/>
          </a:xfrm>
        </p:grpSpPr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A405CF0C-FF71-4BE4-9A78-D23BE2A5BE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14008E44-5FDD-4062-AA10-2697956E83B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81" y="1714"/>
              <a:ext cx="1223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274517E8-C8B3-4951-B7DF-E5DBE7A46E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95" y="1725"/>
              <a:ext cx="1161" cy="1142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8BD96147-E8D5-4A01-9680-95F94923812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63" y="1757"/>
              <a:ext cx="1033" cy="9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5" name="Oval 23">
            <a:extLst>
              <a:ext uri="{FF2B5EF4-FFF2-40B4-BE49-F238E27FC236}">
                <a16:creationId xmlns:a16="http://schemas.microsoft.com/office/drawing/2014/main" id="{A348E527-4738-443A-8B2F-71CA0334FF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92388" y="1571625"/>
            <a:ext cx="1703387" cy="1687513"/>
          </a:xfrm>
          <a:prstGeom prst="ellipse">
            <a:avLst/>
          </a:prstGeom>
          <a:gradFill rotWithShape="1">
            <a:gsLst>
              <a:gs pos="0">
                <a:srgbClr val="4EA7EA">
                  <a:gamma/>
                  <a:tint val="0"/>
                  <a:invGamma/>
                </a:srgbClr>
              </a:gs>
              <a:gs pos="50000">
                <a:srgbClr val="4EA7EA"/>
              </a:gs>
              <a:gs pos="100000">
                <a:srgbClr val="4EA7EA">
                  <a:gamma/>
                  <a:tint val="0"/>
                  <a:invGamma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7E8DCF2F-0723-4EC2-9B37-550F14080B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92388" y="1571625"/>
            <a:ext cx="1703387" cy="1687513"/>
          </a:xfrm>
          <a:prstGeom prst="ellipse">
            <a:avLst/>
          </a:prstGeom>
          <a:gradFill rotWithShape="1">
            <a:gsLst>
              <a:gs pos="0">
                <a:srgbClr val="4EA7EA">
                  <a:alpha val="32001"/>
                </a:srgbClr>
              </a:gs>
              <a:gs pos="100000">
                <a:srgbClr val="4EA7EA">
                  <a:gamma/>
                  <a:shade val="46275"/>
                  <a:invGamma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27" name="Oval 25">
            <a:extLst>
              <a:ext uri="{FF2B5EF4-FFF2-40B4-BE49-F238E27FC236}">
                <a16:creationId xmlns:a16="http://schemas.microsoft.com/office/drawing/2014/main" id="{889C8065-F072-4FBF-94CC-344E3F4BD23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03513" y="1682750"/>
            <a:ext cx="1481137" cy="1466850"/>
          </a:xfrm>
          <a:prstGeom prst="ellipse">
            <a:avLst/>
          </a:prstGeom>
          <a:gradFill rotWithShape="1">
            <a:gsLst>
              <a:gs pos="0">
                <a:srgbClr val="4EA7EA">
                  <a:gamma/>
                  <a:shade val="54118"/>
                  <a:invGamma/>
                </a:srgbClr>
              </a:gs>
              <a:gs pos="50000">
                <a:srgbClr val="4EA7EA"/>
              </a:gs>
              <a:gs pos="100000">
                <a:srgbClr val="4EA7EA">
                  <a:gamma/>
                  <a:shade val="54118"/>
                  <a:invGamma/>
                </a:srgb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28" name="Oval 26">
            <a:extLst>
              <a:ext uri="{FF2B5EF4-FFF2-40B4-BE49-F238E27FC236}">
                <a16:creationId xmlns:a16="http://schemas.microsoft.com/office/drawing/2014/main" id="{344442B4-3E60-48D4-AE5D-17E50354EBB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05100" y="1684338"/>
            <a:ext cx="1481138" cy="1466850"/>
          </a:xfrm>
          <a:prstGeom prst="ellipse">
            <a:avLst/>
          </a:prstGeom>
          <a:gradFill rotWithShape="1">
            <a:gsLst>
              <a:gs pos="0">
                <a:srgbClr val="4EA7EA">
                  <a:gamma/>
                  <a:shade val="63529"/>
                  <a:invGamma/>
                </a:srgbClr>
              </a:gs>
              <a:gs pos="100000">
                <a:srgbClr val="4EA7EA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29" name="Oval 27">
            <a:extLst>
              <a:ext uri="{FF2B5EF4-FFF2-40B4-BE49-F238E27FC236}">
                <a16:creationId xmlns:a16="http://schemas.microsoft.com/office/drawing/2014/main" id="{06062189-E6B2-4D6C-8B86-E769B90CB85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76538" y="1754188"/>
            <a:ext cx="1333500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grpSp>
        <p:nvGrpSpPr>
          <p:cNvPr id="24600" name="Group 28">
            <a:extLst>
              <a:ext uri="{FF2B5EF4-FFF2-40B4-BE49-F238E27FC236}">
                <a16:creationId xmlns:a16="http://schemas.microsoft.com/office/drawing/2014/main" id="{BE5874A8-BA5F-43CA-B55F-EF1887BD5EDF}"/>
              </a:ext>
            </a:extLst>
          </p:cNvPr>
          <p:cNvGrpSpPr>
            <a:grpSpLocks/>
          </p:cNvGrpSpPr>
          <p:nvPr/>
        </p:nvGrpSpPr>
        <p:grpSpPr bwMode="auto">
          <a:xfrm>
            <a:off x="2798763" y="1770063"/>
            <a:ext cx="1290637" cy="1277937"/>
            <a:chOff x="4166" y="1706"/>
            <a:chExt cx="1252" cy="1252"/>
          </a:xfrm>
        </p:grpSpPr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D95F5928-39E1-4F6D-97FE-FFD75BE779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D6A6A93D-4D36-4F1E-8ED7-ED201F853A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81" y="1714"/>
              <a:ext cx="1223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val 31">
              <a:extLst>
                <a:ext uri="{FF2B5EF4-FFF2-40B4-BE49-F238E27FC236}">
                  <a16:creationId xmlns:a16="http://schemas.microsoft.com/office/drawing/2014/main" id="{4A5C2034-5576-46D6-8932-DECEAB1613B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95" y="1725"/>
              <a:ext cx="1161" cy="1142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010DDD36-51D4-4003-BAD8-91FAF10081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63" y="1757"/>
              <a:ext cx="1033" cy="9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601" name="Group 33">
            <a:extLst>
              <a:ext uri="{FF2B5EF4-FFF2-40B4-BE49-F238E27FC236}">
                <a16:creationId xmlns:a16="http://schemas.microsoft.com/office/drawing/2014/main" id="{EF94EDEE-0ADE-4065-BD08-DF447614EAF6}"/>
              </a:ext>
            </a:extLst>
          </p:cNvPr>
          <p:cNvGrpSpPr>
            <a:grpSpLocks/>
          </p:cNvGrpSpPr>
          <p:nvPr/>
        </p:nvGrpSpPr>
        <p:grpSpPr bwMode="auto">
          <a:xfrm>
            <a:off x="5268913" y="1770063"/>
            <a:ext cx="1292225" cy="1277937"/>
            <a:chOff x="4166" y="1706"/>
            <a:chExt cx="1252" cy="1252"/>
          </a:xfrm>
        </p:grpSpPr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A4B7C585-8169-4475-B3A3-FDEC1A60B61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5">
              <a:extLst>
                <a:ext uri="{FF2B5EF4-FFF2-40B4-BE49-F238E27FC236}">
                  <a16:creationId xmlns:a16="http://schemas.microsoft.com/office/drawing/2014/main" id="{6B83DF97-9FEC-4289-B590-7133D4A8A4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81" y="1714"/>
              <a:ext cx="1223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val 36">
              <a:extLst>
                <a:ext uri="{FF2B5EF4-FFF2-40B4-BE49-F238E27FC236}">
                  <a16:creationId xmlns:a16="http://schemas.microsoft.com/office/drawing/2014/main" id="{81145813-EB91-41F1-9C47-8729B80CBA1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95" y="1725"/>
              <a:ext cx="1161" cy="1142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val 37">
              <a:extLst>
                <a:ext uri="{FF2B5EF4-FFF2-40B4-BE49-F238E27FC236}">
                  <a16:creationId xmlns:a16="http://schemas.microsoft.com/office/drawing/2014/main" id="{2C9EE852-D570-45FB-A61B-0C571AC0F7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63" y="1757"/>
              <a:ext cx="1034" cy="9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0" name="Text Box 38">
            <a:extLst>
              <a:ext uri="{FF2B5EF4-FFF2-40B4-BE49-F238E27FC236}">
                <a16:creationId xmlns:a16="http://schemas.microsoft.com/office/drawing/2014/main" id="{BC9D1784-45AA-4ED5-8EFC-2BFF6BA895F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84200" y="2243138"/>
            <a:ext cx="801688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baseline="0" dirty="0">
                <a:solidFill>
                  <a:srgbClr val="000000"/>
                </a:solidFill>
              </a:rPr>
              <a:t>基础</a:t>
            </a:r>
            <a:endParaRPr lang="en-US" altLang="zh-CN" sz="2400" kern="0" baseline="0" dirty="0">
              <a:solidFill>
                <a:srgbClr val="000000"/>
              </a:solidFill>
            </a:endParaRP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90CA487F-502C-4A3A-87AC-452885F0F95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46375" y="2243138"/>
            <a:ext cx="1414463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baseline="0" dirty="0">
                <a:solidFill>
                  <a:srgbClr val="000000"/>
                </a:solidFill>
              </a:rPr>
              <a:t>需求过程</a:t>
            </a:r>
            <a:endParaRPr lang="en-US" altLang="zh-CN" sz="2400" kern="0" baseline="0" dirty="0">
              <a:solidFill>
                <a:srgbClr val="000000"/>
              </a:solidFill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92573E34-3F38-478A-AF4F-2F68C4E847C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13350" y="2243138"/>
            <a:ext cx="1414463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baseline="0" dirty="0">
                <a:solidFill>
                  <a:srgbClr val="000000"/>
                </a:solidFill>
              </a:rPr>
              <a:t>需求获取</a:t>
            </a:r>
            <a:endParaRPr lang="en-US" altLang="zh-CN" sz="2400" kern="0" baseline="0" dirty="0">
              <a:solidFill>
                <a:srgbClr val="000000"/>
              </a:solidFill>
            </a:endParaRPr>
          </a:p>
        </p:txBody>
      </p:sp>
      <p:sp>
        <p:nvSpPr>
          <p:cNvPr id="43" name="AutoShape 2">
            <a:extLst>
              <a:ext uri="{FF2B5EF4-FFF2-40B4-BE49-F238E27FC236}">
                <a16:creationId xmlns:a16="http://schemas.microsoft.com/office/drawing/2014/main" id="{D0F16004-4DDE-43F7-B657-D74334722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688" y="3540125"/>
            <a:ext cx="1839912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91423" tIns="45712" rIns="91423" bIns="45712" anchor="ctr"/>
          <a:lstStyle/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baseline="0" dirty="0">
                <a:solidFill>
                  <a:sysClr val="windowText" lastClr="000000"/>
                </a:solidFill>
                <a:latin typeface="Verdana" pitchFamily="34" charset="0"/>
              </a:rPr>
              <a:t>UML</a:t>
            </a:r>
            <a:r>
              <a:rPr lang="zh-CN" altLang="en-US" kern="0" baseline="0" dirty="0">
                <a:solidFill>
                  <a:sysClr val="windowText" lastClr="000000"/>
                </a:solidFill>
                <a:latin typeface="Verdana" pitchFamily="34" charset="0"/>
              </a:rPr>
              <a:t>语言</a:t>
            </a:r>
            <a:endParaRPr lang="en-US" altLang="zh-CN" kern="0" baseline="0" dirty="0">
              <a:solidFill>
                <a:sysClr val="windowText" lastClr="000000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baseline="0" dirty="0">
                <a:solidFill>
                  <a:sysClr val="windowText" lastClr="000000"/>
                </a:solidFill>
                <a:latin typeface="Verdana" pitchFamily="34" charset="0"/>
              </a:rPr>
              <a:t>业务建模</a:t>
            </a:r>
            <a:endParaRPr lang="en-US" altLang="zh-CN" kern="0" baseline="0" dirty="0">
              <a:solidFill>
                <a:sysClr val="windowText" lastClr="000000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baseline="0" dirty="0">
                <a:solidFill>
                  <a:sysClr val="windowText" lastClr="000000"/>
                </a:solidFill>
                <a:latin typeface="Verdana" pitchFamily="34" charset="0"/>
              </a:rPr>
              <a:t>领域建模：领域对象模型</a:t>
            </a:r>
            <a:endParaRPr lang="en-US" altLang="zh-CN" kern="0" baseline="0" dirty="0">
              <a:solidFill>
                <a:sysClr val="windowText" lastClr="000000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baseline="0" dirty="0">
                <a:solidFill>
                  <a:sysClr val="windowText" lastClr="000000"/>
                </a:solidFill>
                <a:latin typeface="Verdana" pitchFamily="34" charset="0"/>
              </a:rPr>
              <a:t>对象模型的分析和精化方法</a:t>
            </a:r>
            <a:endParaRPr lang="en-US" altLang="zh-CN" kern="0" baseline="0" dirty="0">
              <a:solidFill>
                <a:sysClr val="windowText" lastClr="000000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baseline="0" dirty="0">
                <a:solidFill>
                  <a:sysClr val="windowText" lastClr="000000"/>
                </a:solidFill>
                <a:latin typeface="Verdana" pitchFamily="34" charset="0"/>
              </a:rPr>
              <a:t>分析模式</a:t>
            </a:r>
            <a:endParaRPr lang="en-US" altLang="zh-CN" kern="0" baseline="0" dirty="0">
              <a:solidFill>
                <a:sysClr val="windowText" lastClr="000000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baseline="0" dirty="0">
                <a:solidFill>
                  <a:sysClr val="windowText" lastClr="000000"/>
                </a:solidFill>
                <a:latin typeface="Verdana" pitchFamily="34" charset="0"/>
              </a:rPr>
              <a:t>职责分配</a:t>
            </a:r>
            <a:endParaRPr lang="en-US" altLang="zh-CN" kern="0" baseline="0" dirty="0">
              <a:solidFill>
                <a:sysClr val="windowText" lastClr="000000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baseline="0" dirty="0">
                <a:solidFill>
                  <a:sysClr val="windowText" lastClr="000000"/>
                </a:solidFill>
                <a:latin typeface="Verdana" pitchFamily="34" charset="0"/>
              </a:rPr>
              <a:t>分析类模型</a:t>
            </a:r>
            <a:endParaRPr lang="en-US" altLang="zh-CN" kern="0" baseline="0" dirty="0">
              <a:solidFill>
                <a:sysClr val="windowText" lastClr="000000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baseline="0" dirty="0">
                <a:solidFill>
                  <a:sysClr val="windowText" lastClr="000000"/>
                </a:solidFill>
                <a:latin typeface="Verdana" pitchFamily="34" charset="0"/>
              </a:rPr>
              <a:t>用例实现</a:t>
            </a:r>
            <a:endParaRPr lang="en-US" altLang="zh-CN" kern="0" baseline="0" dirty="0">
              <a:solidFill>
                <a:sysClr val="windowText" lastClr="000000"/>
              </a:solidFill>
              <a:latin typeface="Verdana" pitchFamily="34" charset="0"/>
            </a:endParaRPr>
          </a:p>
        </p:txBody>
      </p:sp>
      <p:sp>
        <p:nvSpPr>
          <p:cNvPr id="44" name="AutoShape 6">
            <a:extLst>
              <a:ext uri="{FF2B5EF4-FFF2-40B4-BE49-F238E27FC236}">
                <a16:creationId xmlns:a16="http://schemas.microsoft.com/office/drawing/2014/main" id="{E6CE4D2D-A5FE-4AD4-A1A1-B7C6AB5BA4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61188" y="2185988"/>
            <a:ext cx="400050" cy="449262"/>
          </a:xfrm>
          <a:prstGeom prst="chevron">
            <a:avLst>
              <a:gd name="adj" fmla="val 52514"/>
            </a:avLst>
          </a:prstGeom>
          <a:solidFill>
            <a:srgbClr val="4EA7EA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45" name="AutoShape 7">
            <a:extLst>
              <a:ext uri="{FF2B5EF4-FFF2-40B4-BE49-F238E27FC236}">
                <a16:creationId xmlns:a16="http://schemas.microsoft.com/office/drawing/2014/main" id="{3B9E4A9B-9A8E-414D-B43E-79386795E9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23400" y="2185988"/>
            <a:ext cx="398463" cy="449262"/>
          </a:xfrm>
          <a:prstGeom prst="chevron">
            <a:avLst>
              <a:gd name="adj" fmla="val 52514"/>
            </a:avLst>
          </a:prstGeom>
          <a:solidFill>
            <a:srgbClr val="9999FF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46" name="Oval 23">
            <a:extLst>
              <a:ext uri="{FF2B5EF4-FFF2-40B4-BE49-F238E27FC236}">
                <a16:creationId xmlns:a16="http://schemas.microsoft.com/office/drawing/2014/main" id="{735E658C-F786-4888-AE97-4C18B4ADED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69200" y="1566863"/>
            <a:ext cx="1703388" cy="1687512"/>
          </a:xfrm>
          <a:prstGeom prst="ellipse">
            <a:avLst/>
          </a:prstGeom>
          <a:gradFill rotWithShape="1">
            <a:gsLst>
              <a:gs pos="0">
                <a:srgbClr val="4EA7EA">
                  <a:gamma/>
                  <a:tint val="0"/>
                  <a:invGamma/>
                </a:srgbClr>
              </a:gs>
              <a:gs pos="50000">
                <a:srgbClr val="4EA7EA"/>
              </a:gs>
              <a:gs pos="100000">
                <a:srgbClr val="4EA7EA">
                  <a:gamma/>
                  <a:tint val="0"/>
                  <a:invGamma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47" name="Oval 24">
            <a:extLst>
              <a:ext uri="{FF2B5EF4-FFF2-40B4-BE49-F238E27FC236}">
                <a16:creationId xmlns:a16="http://schemas.microsoft.com/office/drawing/2014/main" id="{E80EDF88-77B6-458F-9A19-03FDAC3F87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69200" y="1566863"/>
            <a:ext cx="1703388" cy="1687512"/>
          </a:xfrm>
          <a:prstGeom prst="ellipse">
            <a:avLst/>
          </a:prstGeom>
          <a:gradFill rotWithShape="1">
            <a:gsLst>
              <a:gs pos="0">
                <a:srgbClr val="4EA7EA">
                  <a:alpha val="32001"/>
                </a:srgbClr>
              </a:gs>
              <a:gs pos="100000">
                <a:srgbClr val="4EA7EA">
                  <a:gamma/>
                  <a:shade val="46275"/>
                  <a:invGamma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48" name="Oval 25">
            <a:extLst>
              <a:ext uri="{FF2B5EF4-FFF2-40B4-BE49-F238E27FC236}">
                <a16:creationId xmlns:a16="http://schemas.microsoft.com/office/drawing/2014/main" id="{3D44FD24-E4A1-4176-89E9-21F929DB27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80325" y="1677988"/>
            <a:ext cx="1481138" cy="1466850"/>
          </a:xfrm>
          <a:prstGeom prst="ellipse">
            <a:avLst/>
          </a:prstGeom>
          <a:gradFill rotWithShape="1">
            <a:gsLst>
              <a:gs pos="0">
                <a:srgbClr val="4EA7EA">
                  <a:gamma/>
                  <a:shade val="54118"/>
                  <a:invGamma/>
                </a:srgbClr>
              </a:gs>
              <a:gs pos="50000">
                <a:srgbClr val="4EA7EA"/>
              </a:gs>
              <a:gs pos="100000">
                <a:srgbClr val="4EA7EA">
                  <a:gamma/>
                  <a:shade val="54118"/>
                  <a:invGamma/>
                </a:srgb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49" name="Oval 26">
            <a:extLst>
              <a:ext uri="{FF2B5EF4-FFF2-40B4-BE49-F238E27FC236}">
                <a16:creationId xmlns:a16="http://schemas.microsoft.com/office/drawing/2014/main" id="{FA8E2AA5-E020-4901-B72C-C9696F9394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81913" y="1679575"/>
            <a:ext cx="1481137" cy="1466850"/>
          </a:xfrm>
          <a:prstGeom prst="ellipse">
            <a:avLst/>
          </a:prstGeom>
          <a:gradFill rotWithShape="1">
            <a:gsLst>
              <a:gs pos="0">
                <a:srgbClr val="4EA7EA">
                  <a:gamma/>
                  <a:shade val="63529"/>
                  <a:invGamma/>
                </a:srgbClr>
              </a:gs>
              <a:gs pos="100000">
                <a:srgbClr val="4EA7EA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50" name="Oval 27">
            <a:extLst>
              <a:ext uri="{FF2B5EF4-FFF2-40B4-BE49-F238E27FC236}">
                <a16:creationId xmlns:a16="http://schemas.microsoft.com/office/drawing/2014/main" id="{A058BABC-5C53-4395-A8F6-1F87FE6CC8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753350" y="1749425"/>
            <a:ext cx="1333500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grpSp>
        <p:nvGrpSpPr>
          <p:cNvPr id="24613" name="Group 28">
            <a:extLst>
              <a:ext uri="{FF2B5EF4-FFF2-40B4-BE49-F238E27FC236}">
                <a16:creationId xmlns:a16="http://schemas.microsoft.com/office/drawing/2014/main" id="{72F3D2F4-85DC-44F3-9653-673EC08CE144}"/>
              </a:ext>
            </a:extLst>
          </p:cNvPr>
          <p:cNvGrpSpPr>
            <a:grpSpLocks/>
          </p:cNvGrpSpPr>
          <p:nvPr/>
        </p:nvGrpSpPr>
        <p:grpSpPr bwMode="auto">
          <a:xfrm>
            <a:off x="7775575" y="1765300"/>
            <a:ext cx="1290638" cy="1277938"/>
            <a:chOff x="4166" y="1706"/>
            <a:chExt cx="1252" cy="1252"/>
          </a:xfrm>
        </p:grpSpPr>
        <p:sp>
          <p:nvSpPr>
            <p:cNvPr id="52" name="Oval 29">
              <a:extLst>
                <a:ext uri="{FF2B5EF4-FFF2-40B4-BE49-F238E27FC236}">
                  <a16:creationId xmlns:a16="http://schemas.microsoft.com/office/drawing/2014/main" id="{6B2F1812-4844-4F72-9300-2F91C0B1BA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l 30">
              <a:extLst>
                <a:ext uri="{FF2B5EF4-FFF2-40B4-BE49-F238E27FC236}">
                  <a16:creationId xmlns:a16="http://schemas.microsoft.com/office/drawing/2014/main" id="{B5E39314-C808-47D0-8E79-73A8A091DA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81" y="1714"/>
              <a:ext cx="1223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val 31">
              <a:extLst>
                <a:ext uri="{FF2B5EF4-FFF2-40B4-BE49-F238E27FC236}">
                  <a16:creationId xmlns:a16="http://schemas.microsoft.com/office/drawing/2014/main" id="{D78FC0F3-A1FB-48E0-A04C-07E8E66911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95" y="1725"/>
              <a:ext cx="1161" cy="1142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val 32">
              <a:extLst>
                <a:ext uri="{FF2B5EF4-FFF2-40B4-BE49-F238E27FC236}">
                  <a16:creationId xmlns:a16="http://schemas.microsoft.com/office/drawing/2014/main" id="{02DD090A-E97E-4932-8F18-098EFB0754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63" y="1757"/>
              <a:ext cx="1033" cy="9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6" name="Text Box 39">
            <a:extLst>
              <a:ext uri="{FF2B5EF4-FFF2-40B4-BE49-F238E27FC236}">
                <a16:creationId xmlns:a16="http://schemas.microsoft.com/office/drawing/2014/main" id="{E808A43F-06AC-458B-83C5-7904C88F588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23188" y="2238375"/>
            <a:ext cx="1416050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baseline="0" dirty="0">
                <a:solidFill>
                  <a:srgbClr val="000000"/>
                </a:solidFill>
              </a:rPr>
              <a:t>分析建模</a:t>
            </a:r>
            <a:endParaRPr lang="en-US" altLang="zh-CN" sz="2400" kern="0" baseline="0" dirty="0">
              <a:solidFill>
                <a:srgbClr val="000000"/>
              </a:solidFill>
            </a:endParaRPr>
          </a:p>
        </p:txBody>
      </p:sp>
      <p:sp>
        <p:nvSpPr>
          <p:cNvPr id="57" name="AutoShape 4">
            <a:extLst>
              <a:ext uri="{FF2B5EF4-FFF2-40B4-BE49-F238E27FC236}">
                <a16:creationId xmlns:a16="http://schemas.microsoft.com/office/drawing/2014/main" id="{7F92CF32-BEA7-499A-AC86-3CC004DC6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75" y="3548063"/>
            <a:ext cx="17526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91423" tIns="45712" rIns="91423" bIns="45712" anchor="ctr"/>
          <a:lstStyle/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baseline="0" dirty="0">
              <a:solidFill>
                <a:schemeClr val="bg1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baseline="0" dirty="0">
              <a:solidFill>
                <a:schemeClr val="bg1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baseline="0" dirty="0">
                <a:solidFill>
                  <a:schemeClr val="bg1"/>
                </a:solidFill>
                <a:latin typeface="Verdana" pitchFamily="34" charset="0"/>
              </a:rPr>
              <a:t>NFA</a:t>
            </a:r>
            <a:r>
              <a:rPr lang="zh-CN" altLang="en-US" kern="0" baseline="0" dirty="0">
                <a:solidFill>
                  <a:schemeClr val="bg1"/>
                </a:solidFill>
                <a:latin typeface="Verdana" pitchFamily="34" charset="0"/>
              </a:rPr>
              <a:t>的分类模型</a:t>
            </a:r>
            <a:endParaRPr lang="en-US" altLang="zh-CN" kern="0" baseline="0" dirty="0">
              <a:solidFill>
                <a:schemeClr val="bg1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baseline="0" dirty="0">
                <a:solidFill>
                  <a:schemeClr val="bg1"/>
                </a:solidFill>
                <a:latin typeface="Verdana" pitchFamily="34" charset="0"/>
              </a:rPr>
              <a:t>NFA</a:t>
            </a:r>
            <a:r>
              <a:rPr lang="zh-CN" altLang="en-US" kern="0" baseline="0" dirty="0">
                <a:solidFill>
                  <a:schemeClr val="bg1"/>
                </a:solidFill>
                <a:latin typeface="Verdana" pitchFamily="34" charset="0"/>
              </a:rPr>
              <a:t>的度量和验证</a:t>
            </a:r>
            <a:endParaRPr lang="en-US" altLang="zh-CN" kern="0" baseline="0" dirty="0">
              <a:solidFill>
                <a:schemeClr val="bg1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baseline="0" dirty="0">
                <a:solidFill>
                  <a:schemeClr val="bg1"/>
                </a:solidFill>
                <a:latin typeface="Verdana" pitchFamily="34" charset="0"/>
              </a:rPr>
              <a:t>基于产品的</a:t>
            </a:r>
            <a:r>
              <a:rPr lang="en-US" altLang="zh-CN" kern="0" baseline="0" dirty="0">
                <a:solidFill>
                  <a:schemeClr val="bg1"/>
                </a:solidFill>
                <a:latin typeface="Verdana" pitchFamily="34" charset="0"/>
              </a:rPr>
              <a:t>NFA</a:t>
            </a:r>
            <a:r>
              <a:rPr lang="zh-CN" altLang="en-US" kern="0" baseline="0" dirty="0">
                <a:solidFill>
                  <a:schemeClr val="bg1"/>
                </a:solidFill>
                <a:latin typeface="Verdana" pitchFamily="34" charset="0"/>
              </a:rPr>
              <a:t>分析方法</a:t>
            </a:r>
            <a:endParaRPr lang="en-US" altLang="zh-CN" kern="0" baseline="0" dirty="0">
              <a:solidFill>
                <a:schemeClr val="bg1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baseline="0" dirty="0">
                <a:solidFill>
                  <a:schemeClr val="bg1"/>
                </a:solidFill>
                <a:latin typeface="Verdana" pitchFamily="34" charset="0"/>
              </a:rPr>
              <a:t>基于过程的</a:t>
            </a:r>
            <a:r>
              <a:rPr lang="en-US" altLang="zh-CN" kern="0" baseline="0" dirty="0">
                <a:solidFill>
                  <a:schemeClr val="bg1"/>
                </a:solidFill>
                <a:latin typeface="Verdana" pitchFamily="34" charset="0"/>
              </a:rPr>
              <a:t>NFA</a:t>
            </a:r>
            <a:r>
              <a:rPr lang="zh-CN" altLang="en-US" kern="0" baseline="0" dirty="0">
                <a:solidFill>
                  <a:schemeClr val="bg1"/>
                </a:solidFill>
                <a:latin typeface="Verdana" pitchFamily="34" charset="0"/>
              </a:rPr>
              <a:t>分析方法</a:t>
            </a:r>
            <a:endParaRPr lang="en-US" altLang="zh-CN" kern="0" baseline="0" dirty="0">
              <a:solidFill>
                <a:schemeClr val="bg1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baseline="0" dirty="0">
                <a:solidFill>
                  <a:schemeClr val="bg1"/>
                </a:solidFill>
                <a:latin typeface="Verdana" pitchFamily="34" charset="0"/>
              </a:rPr>
              <a:t>SIG</a:t>
            </a: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kern="0" baseline="0" dirty="0">
              <a:solidFill>
                <a:schemeClr val="bg1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kern="0" baseline="0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58" name="Oval 8">
            <a:extLst>
              <a:ext uri="{FF2B5EF4-FFF2-40B4-BE49-F238E27FC236}">
                <a16:creationId xmlns:a16="http://schemas.microsoft.com/office/drawing/2014/main" id="{5E5F5A8B-A5A6-46E3-8D16-8EE96256ED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021888" y="1574800"/>
            <a:ext cx="1703387" cy="1687513"/>
          </a:xfrm>
          <a:prstGeom prst="ellipse">
            <a:avLst/>
          </a:prstGeom>
          <a:gradFill rotWithShape="1">
            <a:gsLst>
              <a:gs pos="0">
                <a:srgbClr val="9999FF">
                  <a:gamma/>
                  <a:tint val="0"/>
                  <a:invGamma/>
                </a:srgbClr>
              </a:gs>
              <a:gs pos="50000">
                <a:srgbClr val="9999FF"/>
              </a:gs>
              <a:gs pos="100000">
                <a:srgbClr val="9999FF">
                  <a:gamma/>
                  <a:tint val="0"/>
                  <a:invGamma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59" name="Oval 9">
            <a:extLst>
              <a:ext uri="{FF2B5EF4-FFF2-40B4-BE49-F238E27FC236}">
                <a16:creationId xmlns:a16="http://schemas.microsoft.com/office/drawing/2014/main" id="{0DAA014C-58CB-43F0-871B-D6D26F29DD2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021888" y="1574800"/>
            <a:ext cx="1703387" cy="1687513"/>
          </a:xfrm>
          <a:prstGeom prst="ellipse">
            <a:avLst/>
          </a:prstGeom>
          <a:gradFill rotWithShape="1">
            <a:gsLst>
              <a:gs pos="0">
                <a:srgbClr val="9999FF">
                  <a:alpha val="32001"/>
                </a:srgbClr>
              </a:gs>
              <a:gs pos="100000">
                <a:srgbClr val="9999FF">
                  <a:gamma/>
                  <a:shade val="0"/>
                  <a:invGamma/>
                  <a:alpha val="89999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60" name="Oval 10">
            <a:extLst>
              <a:ext uri="{FF2B5EF4-FFF2-40B4-BE49-F238E27FC236}">
                <a16:creationId xmlns:a16="http://schemas.microsoft.com/office/drawing/2014/main" id="{63798FCE-61D2-4A3C-8697-B8476AF0BA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33013" y="1685925"/>
            <a:ext cx="1481137" cy="1466850"/>
          </a:xfrm>
          <a:prstGeom prst="ellipse">
            <a:avLst/>
          </a:prstGeom>
          <a:gradFill rotWithShape="1">
            <a:gsLst>
              <a:gs pos="0">
                <a:srgbClr val="9999FF">
                  <a:gamma/>
                  <a:shade val="54118"/>
                  <a:invGamma/>
                </a:srgbClr>
              </a:gs>
              <a:gs pos="50000">
                <a:srgbClr val="9999FF"/>
              </a:gs>
              <a:gs pos="100000">
                <a:srgbClr val="9999FF">
                  <a:gamma/>
                  <a:shade val="54118"/>
                  <a:invGamma/>
                </a:srgb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61" name="Oval 11">
            <a:extLst>
              <a:ext uri="{FF2B5EF4-FFF2-40B4-BE49-F238E27FC236}">
                <a16:creationId xmlns:a16="http://schemas.microsoft.com/office/drawing/2014/main" id="{DA023371-C36E-43F2-A711-4748386350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58413" y="1693863"/>
            <a:ext cx="1481137" cy="1466850"/>
          </a:xfrm>
          <a:prstGeom prst="ellipse">
            <a:avLst/>
          </a:prstGeom>
          <a:gradFill rotWithShape="1">
            <a:gsLst>
              <a:gs pos="0">
                <a:srgbClr val="9999FF">
                  <a:gamma/>
                  <a:shade val="63529"/>
                  <a:invGamma/>
                </a:srgbClr>
              </a:gs>
              <a:gs pos="100000">
                <a:srgbClr val="9999FF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62" name="Oval 12">
            <a:extLst>
              <a:ext uri="{FF2B5EF4-FFF2-40B4-BE49-F238E27FC236}">
                <a16:creationId xmlns:a16="http://schemas.microsoft.com/office/drawing/2014/main" id="{F3D535E0-99D4-4B23-AE1F-DA412C48B5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212388" y="1757363"/>
            <a:ext cx="1335087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grpSp>
        <p:nvGrpSpPr>
          <p:cNvPr id="24621" name="Group 33">
            <a:extLst>
              <a:ext uri="{FF2B5EF4-FFF2-40B4-BE49-F238E27FC236}">
                <a16:creationId xmlns:a16="http://schemas.microsoft.com/office/drawing/2014/main" id="{13764335-9442-450F-A847-5E4FCFB24156}"/>
              </a:ext>
            </a:extLst>
          </p:cNvPr>
          <p:cNvGrpSpPr>
            <a:grpSpLocks/>
          </p:cNvGrpSpPr>
          <p:nvPr/>
        </p:nvGrpSpPr>
        <p:grpSpPr bwMode="auto">
          <a:xfrm>
            <a:off x="10236200" y="1773238"/>
            <a:ext cx="1292225" cy="1277937"/>
            <a:chOff x="4166" y="1706"/>
            <a:chExt cx="1252" cy="1252"/>
          </a:xfrm>
        </p:grpSpPr>
        <p:sp>
          <p:nvSpPr>
            <p:cNvPr id="64" name="Oval 34">
              <a:extLst>
                <a:ext uri="{FF2B5EF4-FFF2-40B4-BE49-F238E27FC236}">
                  <a16:creationId xmlns:a16="http://schemas.microsoft.com/office/drawing/2014/main" id="{BCBFAE70-86C9-4666-875B-942C8216AEA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Oval 35">
              <a:extLst>
                <a:ext uri="{FF2B5EF4-FFF2-40B4-BE49-F238E27FC236}">
                  <a16:creationId xmlns:a16="http://schemas.microsoft.com/office/drawing/2014/main" id="{3825C023-A557-4F08-AD79-3788355AC4B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81" y="1714"/>
              <a:ext cx="1223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Oval 36">
              <a:extLst>
                <a:ext uri="{FF2B5EF4-FFF2-40B4-BE49-F238E27FC236}">
                  <a16:creationId xmlns:a16="http://schemas.microsoft.com/office/drawing/2014/main" id="{3C9E98C0-9041-41B2-88A1-74C8B9CF7C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95" y="1725"/>
              <a:ext cx="1161" cy="1142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Oval 37">
              <a:extLst>
                <a:ext uri="{FF2B5EF4-FFF2-40B4-BE49-F238E27FC236}">
                  <a16:creationId xmlns:a16="http://schemas.microsoft.com/office/drawing/2014/main" id="{D18D5F48-190E-45AD-B7AD-BB0EB6F2D9A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63" y="1757"/>
              <a:ext cx="1034" cy="9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8" name="Text Box 40">
            <a:extLst>
              <a:ext uri="{FF2B5EF4-FFF2-40B4-BE49-F238E27FC236}">
                <a16:creationId xmlns:a16="http://schemas.microsoft.com/office/drawing/2014/main" id="{BB008D34-5914-4F30-9313-713A27E3C4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488613" y="2246313"/>
            <a:ext cx="8001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baseline="0" dirty="0">
                <a:solidFill>
                  <a:srgbClr val="000000"/>
                </a:solidFill>
              </a:rPr>
              <a:t>NFA</a:t>
            </a:r>
          </a:p>
        </p:txBody>
      </p:sp>
      <p:sp>
        <p:nvSpPr>
          <p:cNvPr id="69" name="AutoShape 6">
            <a:extLst>
              <a:ext uri="{FF2B5EF4-FFF2-40B4-BE49-F238E27FC236}">
                <a16:creationId xmlns:a16="http://schemas.microsoft.com/office/drawing/2014/main" id="{F6345321-E438-4843-87FA-270FF3C387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798300" y="2179638"/>
            <a:ext cx="400050" cy="449262"/>
          </a:xfrm>
          <a:prstGeom prst="chevron">
            <a:avLst>
              <a:gd name="adj" fmla="val 52514"/>
            </a:avLst>
          </a:prstGeom>
          <a:solidFill>
            <a:srgbClr val="4EA7EA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>
            <a:extLst>
              <a:ext uri="{FF2B5EF4-FFF2-40B4-BE49-F238E27FC236}">
                <a16:creationId xmlns:a16="http://schemas.microsoft.com/office/drawing/2014/main" id="{AD863EE5-A578-4D1F-B953-CDB54E5444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 sz="33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ingdings" panose="05000000000000000000" pitchFamily="2" charset="2"/>
              <a:buChar char="ü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»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»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»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»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EFA1172-2DE4-424D-9C8B-F2B063A2D98D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6029B0CB-2513-406C-AC73-2ADCFD7AA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3554413"/>
            <a:ext cx="1839913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91423" tIns="45712" rIns="91423" bIns="45712" anchor="ctr"/>
          <a:lstStyle/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baseline="0" dirty="0">
                <a:solidFill>
                  <a:sysClr val="windowText" lastClr="000000"/>
                </a:solidFill>
                <a:latin typeface="Verdana" pitchFamily="34" charset="0"/>
              </a:rPr>
              <a:t>变更管理</a:t>
            </a:r>
            <a:endParaRPr lang="en-US" altLang="zh-CN" kern="0" baseline="0" dirty="0">
              <a:solidFill>
                <a:sysClr val="windowText" lastClr="000000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baseline="0" dirty="0">
                <a:solidFill>
                  <a:sysClr val="windowText" lastClr="000000"/>
                </a:solidFill>
                <a:latin typeface="Verdana" pitchFamily="34" charset="0"/>
              </a:rPr>
              <a:t>风险管理</a:t>
            </a:r>
            <a:endParaRPr lang="en-US" altLang="zh-CN" kern="0" baseline="0" dirty="0">
              <a:solidFill>
                <a:sysClr val="windowText" lastClr="000000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baseline="0" dirty="0">
                <a:solidFill>
                  <a:sysClr val="windowText" lastClr="000000"/>
                </a:solidFill>
                <a:latin typeface="Verdana" pitchFamily="34" charset="0"/>
              </a:rPr>
              <a:t>可追踪性管理</a:t>
            </a:r>
            <a:endParaRPr lang="en-US" altLang="zh-CN" kern="0" baseline="0" dirty="0">
              <a:solidFill>
                <a:sysClr val="windowText" lastClr="000000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baseline="0" dirty="0">
                <a:solidFill>
                  <a:sysClr val="windowText" lastClr="000000"/>
                </a:solidFill>
                <a:latin typeface="Verdana" pitchFamily="34" charset="0"/>
              </a:rPr>
              <a:t>需求的优先性</a:t>
            </a:r>
            <a:endParaRPr lang="en-US" altLang="zh-CN" kern="0" baseline="0" dirty="0">
              <a:solidFill>
                <a:sysClr val="windowText" lastClr="000000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baseline="0" dirty="0">
                <a:solidFill>
                  <a:sysClr val="windowText" lastClr="000000"/>
                </a:solidFill>
                <a:latin typeface="Verdana" pitchFamily="34" charset="0"/>
              </a:rPr>
              <a:t>版本配置和控制</a:t>
            </a:r>
            <a:endParaRPr lang="en-US" altLang="zh-CN" kern="0" baseline="0" dirty="0">
              <a:solidFill>
                <a:sysClr val="windowText" lastClr="000000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baseline="0" dirty="0">
                <a:solidFill>
                  <a:sysClr val="windowText" lastClr="000000"/>
                </a:solidFill>
                <a:latin typeface="Verdana" pitchFamily="34" charset="0"/>
              </a:rPr>
              <a:t>产品线需求</a:t>
            </a:r>
            <a:endParaRPr lang="en-US" altLang="zh-CN" kern="0" baseline="0" dirty="0">
              <a:solidFill>
                <a:sysClr val="windowText" lastClr="000000"/>
              </a:solidFill>
              <a:latin typeface="Verdana" pitchFamily="34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2749C19-3143-4154-8B33-33EB612062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43288" y="2200275"/>
            <a:ext cx="398462" cy="449263"/>
          </a:xfrm>
          <a:prstGeom prst="chevron">
            <a:avLst>
              <a:gd name="adj" fmla="val 52514"/>
            </a:avLst>
          </a:prstGeom>
          <a:solidFill>
            <a:srgbClr val="9999FF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06AF8B87-946B-4B35-8695-759677A7708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9088" y="1581150"/>
            <a:ext cx="1703387" cy="1687513"/>
          </a:xfrm>
          <a:prstGeom prst="ellipse">
            <a:avLst/>
          </a:prstGeom>
          <a:gradFill rotWithShape="1">
            <a:gsLst>
              <a:gs pos="0">
                <a:srgbClr val="4EA7EA">
                  <a:gamma/>
                  <a:tint val="0"/>
                  <a:invGamma/>
                </a:srgbClr>
              </a:gs>
              <a:gs pos="50000">
                <a:srgbClr val="4EA7EA"/>
              </a:gs>
              <a:gs pos="100000">
                <a:srgbClr val="4EA7EA">
                  <a:gamma/>
                  <a:tint val="0"/>
                  <a:invGamma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8" name="Oval 24">
            <a:extLst>
              <a:ext uri="{FF2B5EF4-FFF2-40B4-BE49-F238E27FC236}">
                <a16:creationId xmlns:a16="http://schemas.microsoft.com/office/drawing/2014/main" id="{845F56C7-8368-4A3F-B49F-1F7F5D9E47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9088" y="1581150"/>
            <a:ext cx="1703387" cy="1687513"/>
          </a:xfrm>
          <a:prstGeom prst="ellipse">
            <a:avLst/>
          </a:prstGeom>
          <a:gradFill rotWithShape="1">
            <a:gsLst>
              <a:gs pos="0">
                <a:srgbClr val="4EA7EA">
                  <a:alpha val="32001"/>
                </a:srgbClr>
              </a:gs>
              <a:gs pos="100000">
                <a:srgbClr val="4EA7EA">
                  <a:gamma/>
                  <a:shade val="46275"/>
                  <a:invGamma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9" name="Oval 25">
            <a:extLst>
              <a:ext uri="{FF2B5EF4-FFF2-40B4-BE49-F238E27FC236}">
                <a16:creationId xmlns:a16="http://schemas.microsoft.com/office/drawing/2014/main" id="{2AB8D90C-B695-426F-B822-EBE91291D35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00213" y="1692275"/>
            <a:ext cx="1481137" cy="1466850"/>
          </a:xfrm>
          <a:prstGeom prst="ellipse">
            <a:avLst/>
          </a:prstGeom>
          <a:gradFill rotWithShape="1">
            <a:gsLst>
              <a:gs pos="0">
                <a:srgbClr val="4EA7EA">
                  <a:gamma/>
                  <a:shade val="54118"/>
                  <a:invGamma/>
                </a:srgbClr>
              </a:gs>
              <a:gs pos="50000">
                <a:srgbClr val="4EA7EA"/>
              </a:gs>
              <a:gs pos="100000">
                <a:srgbClr val="4EA7EA">
                  <a:gamma/>
                  <a:shade val="54118"/>
                  <a:invGamma/>
                </a:srgb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10" name="Oval 26">
            <a:extLst>
              <a:ext uri="{FF2B5EF4-FFF2-40B4-BE49-F238E27FC236}">
                <a16:creationId xmlns:a16="http://schemas.microsoft.com/office/drawing/2014/main" id="{9ECB4FE0-F3F3-4E38-9968-D4752ACAAB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01800" y="1693863"/>
            <a:ext cx="1481138" cy="1466850"/>
          </a:xfrm>
          <a:prstGeom prst="ellipse">
            <a:avLst/>
          </a:prstGeom>
          <a:gradFill rotWithShape="1">
            <a:gsLst>
              <a:gs pos="0">
                <a:srgbClr val="4EA7EA">
                  <a:gamma/>
                  <a:shade val="63529"/>
                  <a:invGamma/>
                </a:srgbClr>
              </a:gs>
              <a:gs pos="100000">
                <a:srgbClr val="4EA7EA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11" name="Oval 27">
            <a:extLst>
              <a:ext uri="{FF2B5EF4-FFF2-40B4-BE49-F238E27FC236}">
                <a16:creationId xmlns:a16="http://schemas.microsoft.com/office/drawing/2014/main" id="{74D6889C-7A80-40D5-A792-7A2269A143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73238" y="1763713"/>
            <a:ext cx="1333500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grpSp>
        <p:nvGrpSpPr>
          <p:cNvPr id="25610" name="Group 28">
            <a:extLst>
              <a:ext uri="{FF2B5EF4-FFF2-40B4-BE49-F238E27FC236}">
                <a16:creationId xmlns:a16="http://schemas.microsoft.com/office/drawing/2014/main" id="{EB6FEC65-CEDB-49DA-BB86-3706BDF32965}"/>
              </a:ext>
            </a:extLst>
          </p:cNvPr>
          <p:cNvGrpSpPr>
            <a:grpSpLocks/>
          </p:cNvGrpSpPr>
          <p:nvPr/>
        </p:nvGrpSpPr>
        <p:grpSpPr bwMode="auto">
          <a:xfrm>
            <a:off x="1795463" y="1779588"/>
            <a:ext cx="1290637" cy="1277937"/>
            <a:chOff x="4166" y="1706"/>
            <a:chExt cx="1252" cy="1252"/>
          </a:xfrm>
        </p:grpSpPr>
        <p:sp>
          <p:nvSpPr>
            <p:cNvPr id="13" name="Oval 29">
              <a:extLst>
                <a:ext uri="{FF2B5EF4-FFF2-40B4-BE49-F238E27FC236}">
                  <a16:creationId xmlns:a16="http://schemas.microsoft.com/office/drawing/2014/main" id="{40BE0F8D-A4FC-408D-9731-EE33A7E870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30">
              <a:extLst>
                <a:ext uri="{FF2B5EF4-FFF2-40B4-BE49-F238E27FC236}">
                  <a16:creationId xmlns:a16="http://schemas.microsoft.com/office/drawing/2014/main" id="{D0FC450E-751E-4A7E-9BA4-3A97C032137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81" y="1714"/>
              <a:ext cx="1223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31">
              <a:extLst>
                <a:ext uri="{FF2B5EF4-FFF2-40B4-BE49-F238E27FC236}">
                  <a16:creationId xmlns:a16="http://schemas.microsoft.com/office/drawing/2014/main" id="{85308920-1A9E-42D7-894E-B1E44841C5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95" y="1725"/>
              <a:ext cx="1161" cy="1142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32">
              <a:extLst>
                <a:ext uri="{FF2B5EF4-FFF2-40B4-BE49-F238E27FC236}">
                  <a16:creationId xmlns:a16="http://schemas.microsoft.com/office/drawing/2014/main" id="{14B46E9F-0C71-46D4-A16E-3234178D194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63" y="1757"/>
              <a:ext cx="1033" cy="9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Text Box 39">
            <a:extLst>
              <a:ext uri="{FF2B5EF4-FFF2-40B4-BE49-F238E27FC236}">
                <a16:creationId xmlns:a16="http://schemas.microsoft.com/office/drawing/2014/main" id="{C3AF1F67-8120-4BE8-82C2-B53F00A717A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741488" y="2252663"/>
            <a:ext cx="141605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baseline="0" dirty="0">
                <a:solidFill>
                  <a:srgbClr val="000000"/>
                </a:solidFill>
              </a:rPr>
              <a:t>需求管理</a:t>
            </a:r>
            <a:endParaRPr lang="en-US" altLang="zh-CN" sz="2400" kern="0" baseline="0" dirty="0">
              <a:solidFill>
                <a:srgbClr val="000000"/>
              </a:solidFill>
            </a:endParaRP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9EEDA463-DFBD-48D7-959F-C7DE4F5CD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3563938"/>
            <a:ext cx="17526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91423" tIns="45712" rIns="91423" bIns="45712" anchor="ctr"/>
          <a:lstStyle/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baseline="0" dirty="0">
              <a:solidFill>
                <a:schemeClr val="bg1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baseline="0" dirty="0">
              <a:solidFill>
                <a:schemeClr val="bg1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baseline="0" dirty="0">
              <a:solidFill>
                <a:schemeClr val="bg1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baseline="0" dirty="0">
                <a:solidFill>
                  <a:srgbClr val="FF0000"/>
                </a:solidFill>
                <a:latin typeface="Verdana" pitchFamily="34" charset="0"/>
              </a:rPr>
              <a:t>DOORS</a:t>
            </a:r>
          </a:p>
          <a:p>
            <a:pPr marL="0" lvl="1" indent="0"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baseline="0" dirty="0" err="1">
                <a:solidFill>
                  <a:schemeClr val="bg1"/>
                </a:solidFill>
                <a:latin typeface="Verdana" pitchFamily="34" charset="0"/>
              </a:rPr>
              <a:t>RequisitePro</a:t>
            </a:r>
            <a:endParaRPr lang="en-US" altLang="zh-CN" kern="0" baseline="0" dirty="0">
              <a:solidFill>
                <a:schemeClr val="bg1"/>
              </a:solidFill>
              <a:latin typeface="Verdana" pitchFamily="34" charset="0"/>
            </a:endParaRPr>
          </a:p>
          <a:p>
            <a:pPr marL="0" lvl="1" indent="0"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baseline="0" dirty="0" err="1">
                <a:solidFill>
                  <a:schemeClr val="bg1"/>
                </a:solidFill>
                <a:latin typeface="Verdana" pitchFamily="34" charset="0"/>
              </a:rPr>
              <a:t>ClearCase</a:t>
            </a:r>
            <a:endParaRPr lang="en-US" altLang="zh-CN" kern="0" baseline="0" dirty="0">
              <a:solidFill>
                <a:schemeClr val="bg1"/>
              </a:solidFill>
              <a:latin typeface="Verdana" pitchFamily="34" charset="0"/>
            </a:endParaRPr>
          </a:p>
          <a:p>
            <a:pPr marL="0" lvl="1" indent="0"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baseline="0" dirty="0" err="1">
                <a:solidFill>
                  <a:schemeClr val="bg1"/>
                </a:solidFill>
                <a:latin typeface="Verdana" pitchFamily="34" charset="0"/>
              </a:rPr>
              <a:t>ClearQuest</a:t>
            </a:r>
            <a:endParaRPr lang="en-US" altLang="zh-CN" kern="0" baseline="0" dirty="0">
              <a:solidFill>
                <a:schemeClr val="bg1"/>
              </a:solidFill>
              <a:latin typeface="Verdana" pitchFamily="34" charset="0"/>
            </a:endParaRPr>
          </a:p>
          <a:p>
            <a:pPr marL="0" lvl="1" indent="0"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baseline="0" dirty="0">
                <a:solidFill>
                  <a:schemeClr val="bg1"/>
                </a:solidFill>
                <a:latin typeface="Verdana" pitchFamily="34" charset="0"/>
              </a:rPr>
              <a:t>CVS</a:t>
            </a:r>
          </a:p>
          <a:p>
            <a:pPr marL="0" lvl="1" indent="0"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baseline="0" dirty="0">
                <a:solidFill>
                  <a:srgbClr val="FF0000"/>
                </a:solidFill>
                <a:latin typeface="Verdana" pitchFamily="34" charset="0"/>
              </a:rPr>
              <a:t>RM</a:t>
            </a:r>
          </a:p>
          <a:p>
            <a:pPr marL="0" lvl="1" indent="0" defTabSz="9143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baseline="0" dirty="0">
                <a:solidFill>
                  <a:srgbClr val="FF0000"/>
                </a:solidFill>
                <a:latin typeface="Verdana" pitchFamily="34" charset="0"/>
              </a:rPr>
              <a:t>GIT</a:t>
            </a:r>
          </a:p>
          <a:p>
            <a:pPr marL="0" lvl="1" indent="0" defTabSz="91434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baseline="0" dirty="0">
              <a:solidFill>
                <a:schemeClr val="bg1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kern="0" baseline="0" dirty="0">
              <a:solidFill>
                <a:schemeClr val="bg1"/>
              </a:solidFill>
              <a:latin typeface="Verdana" pitchFamily="34" charset="0"/>
            </a:endParaRPr>
          </a:p>
          <a:p>
            <a:pPr defTabSz="91434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kern="0" baseline="0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93A623BF-5954-4D0E-964A-B225CDD6308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41775" y="1590675"/>
            <a:ext cx="1703388" cy="1687513"/>
          </a:xfrm>
          <a:prstGeom prst="ellipse">
            <a:avLst/>
          </a:prstGeom>
          <a:gradFill rotWithShape="1">
            <a:gsLst>
              <a:gs pos="0">
                <a:srgbClr val="9999FF">
                  <a:gamma/>
                  <a:tint val="0"/>
                  <a:invGamma/>
                </a:srgbClr>
              </a:gs>
              <a:gs pos="50000">
                <a:srgbClr val="9999FF"/>
              </a:gs>
              <a:gs pos="100000">
                <a:srgbClr val="9999FF">
                  <a:gamma/>
                  <a:tint val="0"/>
                  <a:invGamma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20" name="Oval 9">
            <a:extLst>
              <a:ext uri="{FF2B5EF4-FFF2-40B4-BE49-F238E27FC236}">
                <a16:creationId xmlns:a16="http://schemas.microsoft.com/office/drawing/2014/main" id="{68CE4CE1-995F-47EE-A6A3-89466C363DC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41775" y="1590675"/>
            <a:ext cx="1703388" cy="1687513"/>
          </a:xfrm>
          <a:prstGeom prst="ellipse">
            <a:avLst/>
          </a:prstGeom>
          <a:gradFill rotWithShape="1">
            <a:gsLst>
              <a:gs pos="0">
                <a:srgbClr val="9999FF">
                  <a:alpha val="32001"/>
                </a:srgbClr>
              </a:gs>
              <a:gs pos="100000">
                <a:srgbClr val="9999FF">
                  <a:gamma/>
                  <a:shade val="0"/>
                  <a:invGamma/>
                  <a:alpha val="89999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21" name="Oval 10">
            <a:extLst>
              <a:ext uri="{FF2B5EF4-FFF2-40B4-BE49-F238E27FC236}">
                <a16:creationId xmlns:a16="http://schemas.microsoft.com/office/drawing/2014/main" id="{89B9EF73-5201-4DA3-AA23-747F55923D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52900" y="1701800"/>
            <a:ext cx="1481138" cy="1466850"/>
          </a:xfrm>
          <a:prstGeom prst="ellipse">
            <a:avLst/>
          </a:prstGeom>
          <a:gradFill rotWithShape="1">
            <a:gsLst>
              <a:gs pos="0">
                <a:srgbClr val="9999FF">
                  <a:gamma/>
                  <a:shade val="54118"/>
                  <a:invGamma/>
                </a:srgbClr>
              </a:gs>
              <a:gs pos="50000">
                <a:srgbClr val="9999FF"/>
              </a:gs>
              <a:gs pos="100000">
                <a:srgbClr val="9999FF">
                  <a:gamma/>
                  <a:shade val="54118"/>
                  <a:invGamma/>
                </a:srgb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22" name="Oval 11">
            <a:extLst>
              <a:ext uri="{FF2B5EF4-FFF2-40B4-BE49-F238E27FC236}">
                <a16:creationId xmlns:a16="http://schemas.microsoft.com/office/drawing/2014/main" id="{10F005E1-0E5A-407A-993A-8611B34671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78300" y="1709738"/>
            <a:ext cx="1481138" cy="1466850"/>
          </a:xfrm>
          <a:prstGeom prst="ellipse">
            <a:avLst/>
          </a:prstGeom>
          <a:gradFill rotWithShape="1">
            <a:gsLst>
              <a:gs pos="0">
                <a:srgbClr val="9999FF">
                  <a:gamma/>
                  <a:shade val="63529"/>
                  <a:invGamma/>
                </a:srgbClr>
              </a:gs>
              <a:gs pos="100000">
                <a:srgbClr val="9999FF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23" name="Oval 12">
            <a:extLst>
              <a:ext uri="{FF2B5EF4-FFF2-40B4-BE49-F238E27FC236}">
                <a16:creationId xmlns:a16="http://schemas.microsoft.com/office/drawing/2014/main" id="{0490CD5B-7C86-4B71-9CB5-85DC9068FA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32275" y="1773238"/>
            <a:ext cx="1335088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grpSp>
        <p:nvGrpSpPr>
          <p:cNvPr id="25618" name="Group 33">
            <a:extLst>
              <a:ext uri="{FF2B5EF4-FFF2-40B4-BE49-F238E27FC236}">
                <a16:creationId xmlns:a16="http://schemas.microsoft.com/office/drawing/2014/main" id="{4C5F115B-FA47-402C-97A9-0294BA9EEB18}"/>
              </a:ext>
            </a:extLst>
          </p:cNvPr>
          <p:cNvGrpSpPr>
            <a:grpSpLocks/>
          </p:cNvGrpSpPr>
          <p:nvPr/>
        </p:nvGrpSpPr>
        <p:grpSpPr bwMode="auto">
          <a:xfrm>
            <a:off x="4256088" y="1789113"/>
            <a:ext cx="1292225" cy="1277937"/>
            <a:chOff x="4166" y="1706"/>
            <a:chExt cx="1252" cy="1252"/>
          </a:xfrm>
        </p:grpSpPr>
        <p:sp>
          <p:nvSpPr>
            <p:cNvPr id="25" name="Oval 34">
              <a:extLst>
                <a:ext uri="{FF2B5EF4-FFF2-40B4-BE49-F238E27FC236}">
                  <a16:creationId xmlns:a16="http://schemas.microsoft.com/office/drawing/2014/main" id="{DB413207-33B8-4232-9106-69C74C4B2D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val 35">
              <a:extLst>
                <a:ext uri="{FF2B5EF4-FFF2-40B4-BE49-F238E27FC236}">
                  <a16:creationId xmlns:a16="http://schemas.microsoft.com/office/drawing/2014/main" id="{5759CA1F-1B86-4DCA-BBE9-71C30EE9284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81" y="1714"/>
              <a:ext cx="1223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val 36">
              <a:extLst>
                <a:ext uri="{FF2B5EF4-FFF2-40B4-BE49-F238E27FC236}">
                  <a16:creationId xmlns:a16="http://schemas.microsoft.com/office/drawing/2014/main" id="{08260520-D7C1-4A62-8EC7-31AE4E67B88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95" y="1725"/>
              <a:ext cx="1161" cy="1142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val 37">
              <a:extLst>
                <a:ext uri="{FF2B5EF4-FFF2-40B4-BE49-F238E27FC236}">
                  <a16:creationId xmlns:a16="http://schemas.microsoft.com/office/drawing/2014/main" id="{7CEA3297-2CC6-4CF3-915A-156DBB67A63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63" y="1757"/>
              <a:ext cx="1034" cy="9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baseline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" name="Text Box 40">
            <a:extLst>
              <a:ext uri="{FF2B5EF4-FFF2-40B4-BE49-F238E27FC236}">
                <a16:creationId xmlns:a16="http://schemas.microsoft.com/office/drawing/2014/main" id="{05AA6F81-B446-40E3-8E72-5A618AB7EE4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98938" y="2262188"/>
            <a:ext cx="141605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baseline="0" dirty="0">
                <a:solidFill>
                  <a:srgbClr val="000000"/>
                </a:solidFill>
              </a:rPr>
              <a:t>需求工具</a:t>
            </a:r>
            <a:endParaRPr lang="en-US" altLang="zh-CN" sz="2400" kern="0" baseline="0" dirty="0">
              <a:solidFill>
                <a:srgbClr val="000000"/>
              </a:solidFill>
            </a:endParaRPr>
          </a:p>
        </p:txBody>
      </p:sp>
      <p:sp>
        <p:nvSpPr>
          <p:cNvPr id="30" name="AutoShape 6">
            <a:extLst>
              <a:ext uri="{FF2B5EF4-FFF2-40B4-BE49-F238E27FC236}">
                <a16:creationId xmlns:a16="http://schemas.microsoft.com/office/drawing/2014/main" id="{026A12CC-B54B-4841-885E-BCD7642834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7725" y="2238375"/>
            <a:ext cx="400050" cy="449263"/>
          </a:xfrm>
          <a:prstGeom prst="chevron">
            <a:avLst>
              <a:gd name="adj" fmla="val 52514"/>
            </a:avLst>
          </a:prstGeom>
          <a:solidFill>
            <a:srgbClr val="4EA7EA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31" name="AutoShape 6">
            <a:extLst>
              <a:ext uri="{FF2B5EF4-FFF2-40B4-BE49-F238E27FC236}">
                <a16:creationId xmlns:a16="http://schemas.microsoft.com/office/drawing/2014/main" id="{5FCF72A6-6BF4-4FBE-9935-FC02F3BB669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5275" y="2252663"/>
            <a:ext cx="400050" cy="449262"/>
          </a:xfrm>
          <a:prstGeom prst="chevron">
            <a:avLst>
              <a:gd name="adj" fmla="val 52514"/>
            </a:avLst>
          </a:prstGeom>
          <a:solidFill>
            <a:srgbClr val="4EA7EA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baseline="0">
              <a:solidFill>
                <a:sysClr val="windowText" lastClr="000000"/>
              </a:solidFill>
            </a:endParaRPr>
          </a:p>
        </p:txBody>
      </p:sp>
      <p:sp>
        <p:nvSpPr>
          <p:cNvPr id="25622" name="TextBox 31">
            <a:extLst>
              <a:ext uri="{FF2B5EF4-FFF2-40B4-BE49-F238E27FC236}">
                <a16:creationId xmlns:a16="http://schemas.microsoft.com/office/drawing/2014/main" id="{4970ADCD-E32B-4558-8337-247F6A17E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2316163"/>
            <a:ext cx="72390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 sz="33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rgbClr val="FF9900"/>
              </a:buClr>
              <a:buFont typeface="Wingdings" panose="05000000000000000000" pitchFamily="2" charset="2"/>
              <a:buChar char="ü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»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»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»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»"/>
              <a:defRPr sz="19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>
                <a:sym typeface="Symbol" panose="05050102010706020507" pitchFamily="18" charset="2"/>
              </a:rPr>
              <a:t></a:t>
            </a:r>
            <a:endParaRPr lang="zh-CN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CCCCFF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2DB6B3"/>
      </a:accent2>
      <a:accent3>
        <a:srgbClr val="AAAAAA"/>
      </a:accent3>
      <a:accent4>
        <a:srgbClr val="DADADA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2_Default Design">
      <a:majorFont>
        <a:latin typeface="Arial"/>
        <a:ea typeface="楷体_GB2312"/>
        <a:cs typeface="Arial"/>
      </a:majorFont>
      <a:minorFont>
        <a:latin typeface="Arial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2_Default Design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tional">
  <a:themeElements>
    <a:clrScheme name="1_rational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1_rational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1_rationa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tiona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rational">
  <a:themeElements>
    <a:clrScheme name="1_rational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1_rational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1_rationa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tiona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rational">
  <a:themeElements>
    <a:clrScheme name="1_rational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1_rational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1_rationa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tiona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rational">
  <a:themeElements>
    <a:clrScheme name="1_rational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1_rational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1_rationa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tiona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rational">
  <a:themeElements>
    <a:clrScheme name="1_rational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1_rational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1_rationa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tiona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26104</TotalTime>
  <Words>130</Words>
  <Application>Microsoft Office PowerPoint</Application>
  <PresentationFormat>自定义</PresentationFormat>
  <Paragraphs>57</Paragraphs>
  <Slides>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楷体_GB2312</vt:lpstr>
      <vt:lpstr>Wingdings</vt:lpstr>
      <vt:lpstr>Arial Narrow</vt:lpstr>
      <vt:lpstr>宋体</vt:lpstr>
      <vt:lpstr>ZapfHumnst BT</vt:lpstr>
      <vt:lpstr>新宋体</vt:lpstr>
      <vt:lpstr>Verdana</vt:lpstr>
      <vt:lpstr>Symbol</vt:lpstr>
      <vt:lpstr>2_Default Design</vt:lpstr>
      <vt:lpstr>1_rational</vt:lpstr>
      <vt:lpstr>2_rational</vt:lpstr>
      <vt:lpstr>3_rational</vt:lpstr>
      <vt:lpstr>4_rational</vt:lpstr>
      <vt:lpstr>5_rational</vt:lpstr>
      <vt:lpstr>位图图像</vt:lpstr>
      <vt:lpstr>Class Schedule</vt:lpstr>
      <vt:lpstr>PowerPoint 演示文稿</vt:lpstr>
      <vt:lpstr>PowerPoint 演示文稿</vt:lpstr>
    </vt:vector>
  </TitlesOfParts>
  <Company>Industrie Brand Partners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blue-and-white template with image</dc:title>
  <dc:subject>IBM Presentation System</dc:subject>
  <dc:creator>Industrie Brand Partners</dc:creator>
  <cp:lastModifiedBy>高歌</cp:lastModifiedBy>
  <cp:revision>990</cp:revision>
  <dcterms:created xsi:type="dcterms:W3CDTF">2002-08-23T15:26:08Z</dcterms:created>
  <dcterms:modified xsi:type="dcterms:W3CDTF">2021-11-05T06:40:58Z</dcterms:modified>
</cp:coreProperties>
</file>