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62"/>
  </p:notesMasterIdLst>
  <p:handoutMasterIdLst>
    <p:handoutMasterId r:id="rId63"/>
  </p:handoutMasterIdLst>
  <p:sldIdLst>
    <p:sldId id="412" r:id="rId2"/>
    <p:sldId id="473" r:id="rId3"/>
    <p:sldId id="468" r:id="rId4"/>
    <p:sldId id="415" r:id="rId5"/>
    <p:sldId id="416" r:id="rId6"/>
    <p:sldId id="418" r:id="rId7"/>
    <p:sldId id="419" r:id="rId8"/>
    <p:sldId id="420" r:id="rId9"/>
    <p:sldId id="469" r:id="rId10"/>
    <p:sldId id="470" r:id="rId11"/>
    <p:sldId id="421" r:id="rId12"/>
    <p:sldId id="417" r:id="rId13"/>
    <p:sldId id="472" r:id="rId14"/>
    <p:sldId id="471" r:id="rId15"/>
    <p:sldId id="422" r:id="rId16"/>
    <p:sldId id="423" r:id="rId17"/>
    <p:sldId id="424" r:id="rId18"/>
    <p:sldId id="425" r:id="rId19"/>
    <p:sldId id="426" r:id="rId20"/>
    <p:sldId id="428" r:id="rId21"/>
    <p:sldId id="427" r:id="rId22"/>
    <p:sldId id="429" r:id="rId23"/>
    <p:sldId id="430" r:id="rId24"/>
    <p:sldId id="431" r:id="rId25"/>
    <p:sldId id="432" r:id="rId26"/>
    <p:sldId id="433" r:id="rId27"/>
    <p:sldId id="449" r:id="rId28"/>
    <p:sldId id="450" r:id="rId29"/>
    <p:sldId id="451" r:id="rId30"/>
    <p:sldId id="452" r:id="rId31"/>
    <p:sldId id="453" r:id="rId32"/>
    <p:sldId id="454" r:id="rId33"/>
    <p:sldId id="455" r:id="rId34"/>
    <p:sldId id="457" r:id="rId35"/>
    <p:sldId id="458" r:id="rId36"/>
    <p:sldId id="459" r:id="rId37"/>
    <p:sldId id="460" r:id="rId38"/>
    <p:sldId id="461" r:id="rId39"/>
    <p:sldId id="462" r:id="rId40"/>
    <p:sldId id="463" r:id="rId41"/>
    <p:sldId id="464" r:id="rId42"/>
    <p:sldId id="456" r:id="rId43"/>
    <p:sldId id="465" r:id="rId44"/>
    <p:sldId id="435" r:id="rId45"/>
    <p:sldId id="436" r:id="rId46"/>
    <p:sldId id="434" r:id="rId47"/>
    <p:sldId id="437" r:id="rId48"/>
    <p:sldId id="438" r:id="rId49"/>
    <p:sldId id="439" r:id="rId50"/>
    <p:sldId id="440" r:id="rId51"/>
    <p:sldId id="441" r:id="rId52"/>
    <p:sldId id="442" r:id="rId53"/>
    <p:sldId id="443" r:id="rId54"/>
    <p:sldId id="444" r:id="rId55"/>
    <p:sldId id="445" r:id="rId56"/>
    <p:sldId id="446" r:id="rId57"/>
    <p:sldId id="447" r:id="rId58"/>
    <p:sldId id="448" r:id="rId59"/>
    <p:sldId id="466" r:id="rId60"/>
    <p:sldId id="467" r:id="rId61"/>
  </p:sldIdLst>
  <p:sldSz cx="9144000" cy="6858000" type="screen4x3"/>
  <p:notesSz cx="6858000" cy="9525000"/>
  <p:defaultTextStyle>
    <a:defPPr>
      <a:defRPr lang="en-US"/>
    </a:defPPr>
    <a:lvl1pPr algn="l" rtl="0" fontAlgn="base">
      <a:spcBef>
        <a:spcPct val="0"/>
      </a:spcBef>
      <a:spcAft>
        <a:spcPct val="0"/>
      </a:spcAft>
      <a:defRPr sz="1200" kern="1200" baseline="-25000">
        <a:solidFill>
          <a:schemeClr val="tx1"/>
        </a:solidFill>
        <a:latin typeface="Arial" panose="020B0604020202020204" pitchFamily="34" charset="0"/>
        <a:ea typeface="楷体_GB2312" pitchFamily="49" charset="-122"/>
        <a:cs typeface="+mn-cs"/>
      </a:defRPr>
    </a:lvl1pPr>
    <a:lvl2pPr marL="457200" algn="l" rtl="0" fontAlgn="base">
      <a:spcBef>
        <a:spcPct val="0"/>
      </a:spcBef>
      <a:spcAft>
        <a:spcPct val="0"/>
      </a:spcAft>
      <a:defRPr sz="1200" kern="1200" baseline="-25000">
        <a:solidFill>
          <a:schemeClr val="tx1"/>
        </a:solidFill>
        <a:latin typeface="Arial" panose="020B0604020202020204" pitchFamily="34" charset="0"/>
        <a:ea typeface="楷体_GB2312" pitchFamily="49" charset="-122"/>
        <a:cs typeface="+mn-cs"/>
      </a:defRPr>
    </a:lvl2pPr>
    <a:lvl3pPr marL="914400" algn="l" rtl="0" fontAlgn="base">
      <a:spcBef>
        <a:spcPct val="0"/>
      </a:spcBef>
      <a:spcAft>
        <a:spcPct val="0"/>
      </a:spcAft>
      <a:defRPr sz="1200" kern="1200" baseline="-25000">
        <a:solidFill>
          <a:schemeClr val="tx1"/>
        </a:solidFill>
        <a:latin typeface="Arial" panose="020B0604020202020204" pitchFamily="34" charset="0"/>
        <a:ea typeface="楷体_GB2312" pitchFamily="49" charset="-122"/>
        <a:cs typeface="+mn-cs"/>
      </a:defRPr>
    </a:lvl3pPr>
    <a:lvl4pPr marL="1371600" algn="l" rtl="0" fontAlgn="base">
      <a:spcBef>
        <a:spcPct val="0"/>
      </a:spcBef>
      <a:spcAft>
        <a:spcPct val="0"/>
      </a:spcAft>
      <a:defRPr sz="1200" kern="1200" baseline="-25000">
        <a:solidFill>
          <a:schemeClr val="tx1"/>
        </a:solidFill>
        <a:latin typeface="Arial" panose="020B0604020202020204" pitchFamily="34" charset="0"/>
        <a:ea typeface="楷体_GB2312" pitchFamily="49" charset="-122"/>
        <a:cs typeface="+mn-cs"/>
      </a:defRPr>
    </a:lvl4pPr>
    <a:lvl5pPr marL="1828800" algn="l" rtl="0" fontAlgn="base">
      <a:spcBef>
        <a:spcPct val="0"/>
      </a:spcBef>
      <a:spcAft>
        <a:spcPct val="0"/>
      </a:spcAft>
      <a:defRPr sz="1200" kern="1200" baseline="-250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sz="1200" kern="1200" baseline="-250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sz="1200" kern="1200" baseline="-250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sz="1200" kern="1200" baseline="-250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sz="1200" kern="1200" baseline="-250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998">
          <p15:clr>
            <a:srgbClr val="A4A3A4"/>
          </p15:clr>
        </p15:guide>
        <p15:guide id="2" orient="horz" pos="3247">
          <p15:clr>
            <a:srgbClr val="A4A3A4"/>
          </p15:clr>
        </p15:guide>
        <p15:guide id="3" orient="horz" pos="2486">
          <p15:clr>
            <a:srgbClr val="A4A3A4"/>
          </p15:clr>
        </p15:guide>
        <p15:guide id="4" pos="2880">
          <p15:clr>
            <a:srgbClr val="A4A3A4"/>
          </p15:clr>
        </p15:guide>
        <p15:guide id="5" pos="1176">
          <p15:clr>
            <a:srgbClr val="A4A3A4"/>
          </p15:clr>
        </p15:guide>
        <p15:guide id="6" pos="760">
          <p15:clr>
            <a:srgbClr val="A4A3A4"/>
          </p15:clr>
        </p15:guide>
      </p15:sldGuideLst>
    </p:ext>
    <p:ext uri="{2D200454-40CA-4A62-9FC3-DE9A4176ACB9}">
      <p15:notesGuideLst xmlns:p15="http://schemas.microsoft.com/office/powerpoint/2012/main">
        <p15:guide id="1" orient="horz" pos="300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8213"/>
    <a:srgbClr val="339966"/>
    <a:srgbClr val="CC3300"/>
    <a:srgbClr val="0066FF"/>
    <a:srgbClr val="FF9900"/>
    <a:srgbClr val="FFCC66"/>
    <a:srgbClr val="FF0000"/>
    <a:srgbClr val="EB98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BCD0AD-6D5B-4C20-A7B7-84B8E1F502F6}" v="1" dt="2021-10-31T12:43:15.8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9" autoAdjust="0"/>
    <p:restoredTop sz="89753" autoAdjust="0"/>
  </p:normalViewPr>
  <p:slideViewPr>
    <p:cSldViewPr snapToGrid="0" snapToObjects="1">
      <p:cViewPr varScale="1">
        <p:scale>
          <a:sx n="84" d="100"/>
          <a:sy n="84" d="100"/>
        </p:scale>
        <p:origin x="1426" y="82"/>
      </p:cViewPr>
      <p:guideLst>
        <p:guide orient="horz" pos="998"/>
        <p:guide orient="horz" pos="3247"/>
        <p:guide orient="horz" pos="2486"/>
        <p:guide pos="2880"/>
        <p:guide pos="1176"/>
        <p:guide pos="7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notesViewPr>
    <p:cSldViewPr snapToGrid="0" snapToObjects="1">
      <p:cViewPr varScale="1">
        <p:scale>
          <a:sx n="52" d="100"/>
          <a:sy n="52" d="100"/>
        </p:scale>
        <p:origin x="-1794" y="-84"/>
      </p:cViewPr>
      <p:guideLst>
        <p:guide orient="horz" pos="3000"/>
        <p:guide pos="2160"/>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handoutMaster" Target="handoutMasters/handout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高歌" userId="d8a25b1d-6c3e-4cc3-9e77-5cd4abedca6a" providerId="ADAL" clId="{5BBCD0AD-6D5B-4C20-A7B7-84B8E1F502F6}"/>
    <pc:docChg chg="modSld modNotesMaster modHandout">
      <pc:chgData name="高歌" userId="d8a25b1d-6c3e-4cc3-9e77-5cd4abedca6a" providerId="ADAL" clId="{5BBCD0AD-6D5B-4C20-A7B7-84B8E1F502F6}" dt="2021-10-31T12:43:15.870" v="0"/>
      <pc:docMkLst>
        <pc:docMk/>
      </pc:docMkLst>
      <pc:sldChg chg="modNotes">
        <pc:chgData name="高歌" userId="d8a25b1d-6c3e-4cc3-9e77-5cd4abedca6a" providerId="ADAL" clId="{5BBCD0AD-6D5B-4C20-A7B7-84B8E1F502F6}" dt="2021-10-31T12:43:15.870" v="0"/>
        <pc:sldMkLst>
          <pc:docMk/>
          <pc:sldMk cId="0" sldId="41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22" name="Rectangle 2">
            <a:extLst>
              <a:ext uri="{FF2B5EF4-FFF2-40B4-BE49-F238E27FC236}">
                <a16:creationId xmlns:a16="http://schemas.microsoft.com/office/drawing/2014/main" id="{782175A5-05F0-43F3-A04F-07C562A2F004}"/>
              </a:ext>
            </a:extLst>
          </p:cNvPr>
          <p:cNvSpPr>
            <a:spLocks noGrp="1" noChangeArrowheads="1"/>
          </p:cNvSpPr>
          <p:nvPr>
            <p:ph type="hdr" sz="quarter"/>
          </p:nvPr>
        </p:nvSpPr>
        <p:spPr bwMode="auto">
          <a:xfrm>
            <a:off x="0" y="0"/>
            <a:ext cx="2971434" cy="477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16" tIns="46158" rIns="92316" bIns="46158" numCol="1" anchor="t" anchorCtr="0" compatLnSpc="1">
            <a:prstTxWarp prst="textNoShape">
              <a:avLst/>
            </a:prstTxWarp>
          </a:bodyPr>
          <a:lstStyle>
            <a:lvl1pPr defTabSz="922338">
              <a:defRPr baseline="0">
                <a:latin typeface="Arial" charset="0"/>
                <a:ea typeface="+mn-ea"/>
                <a:cs typeface="Arial" charset="0"/>
              </a:defRPr>
            </a:lvl1pPr>
          </a:lstStyle>
          <a:p>
            <a:pPr>
              <a:defRPr/>
            </a:pPr>
            <a:endParaRPr lang="zh-CN" altLang="en-US"/>
          </a:p>
        </p:txBody>
      </p:sp>
      <p:sp>
        <p:nvSpPr>
          <p:cNvPr id="542723" name="Rectangle 3">
            <a:extLst>
              <a:ext uri="{FF2B5EF4-FFF2-40B4-BE49-F238E27FC236}">
                <a16:creationId xmlns:a16="http://schemas.microsoft.com/office/drawing/2014/main" id="{5DCC4EE8-7AB9-48AB-A483-5729BE84EFB4}"/>
              </a:ext>
            </a:extLst>
          </p:cNvPr>
          <p:cNvSpPr>
            <a:spLocks noGrp="1" noChangeArrowheads="1"/>
          </p:cNvSpPr>
          <p:nvPr>
            <p:ph type="dt" sz="quarter" idx="1"/>
          </p:nvPr>
        </p:nvSpPr>
        <p:spPr bwMode="auto">
          <a:xfrm>
            <a:off x="3884997" y="0"/>
            <a:ext cx="2971433" cy="477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16" tIns="46158" rIns="92316" bIns="46158" numCol="1" anchor="t" anchorCtr="0" compatLnSpc="1">
            <a:prstTxWarp prst="textNoShape">
              <a:avLst/>
            </a:prstTxWarp>
          </a:bodyPr>
          <a:lstStyle>
            <a:lvl1pPr algn="r" defTabSz="922338">
              <a:defRPr baseline="0">
                <a:latin typeface="Arial" charset="0"/>
                <a:ea typeface="+mn-ea"/>
                <a:cs typeface="Arial" charset="0"/>
              </a:defRPr>
            </a:lvl1pPr>
          </a:lstStyle>
          <a:p>
            <a:pPr>
              <a:defRPr/>
            </a:pPr>
            <a:endParaRPr lang="en-US" altLang="zh-CN"/>
          </a:p>
        </p:txBody>
      </p:sp>
      <p:sp>
        <p:nvSpPr>
          <p:cNvPr id="542724" name="Rectangle 4">
            <a:extLst>
              <a:ext uri="{FF2B5EF4-FFF2-40B4-BE49-F238E27FC236}">
                <a16:creationId xmlns:a16="http://schemas.microsoft.com/office/drawing/2014/main" id="{7479AFAB-4511-4510-8DD8-E4F36E49B224}"/>
              </a:ext>
            </a:extLst>
          </p:cNvPr>
          <p:cNvSpPr>
            <a:spLocks noGrp="1" noChangeArrowheads="1"/>
          </p:cNvSpPr>
          <p:nvPr>
            <p:ph type="ftr" sz="quarter" idx="2"/>
          </p:nvPr>
        </p:nvSpPr>
        <p:spPr bwMode="auto">
          <a:xfrm>
            <a:off x="0" y="9046126"/>
            <a:ext cx="2971434" cy="477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16" tIns="46158" rIns="92316" bIns="46158" numCol="1" anchor="b" anchorCtr="0" compatLnSpc="1">
            <a:prstTxWarp prst="textNoShape">
              <a:avLst/>
            </a:prstTxWarp>
          </a:bodyPr>
          <a:lstStyle>
            <a:lvl1pPr defTabSz="922338">
              <a:defRPr baseline="0">
                <a:latin typeface="Arial" charset="0"/>
                <a:ea typeface="+mn-ea"/>
                <a:cs typeface="Arial" charset="0"/>
              </a:defRPr>
            </a:lvl1pPr>
          </a:lstStyle>
          <a:p>
            <a:pPr>
              <a:defRPr/>
            </a:pPr>
            <a:endParaRPr lang="en-US" altLang="zh-CN"/>
          </a:p>
        </p:txBody>
      </p:sp>
      <p:sp>
        <p:nvSpPr>
          <p:cNvPr id="542725" name="Rectangle 5">
            <a:extLst>
              <a:ext uri="{FF2B5EF4-FFF2-40B4-BE49-F238E27FC236}">
                <a16:creationId xmlns:a16="http://schemas.microsoft.com/office/drawing/2014/main" id="{0B59103B-2246-4978-9888-AB02718B7F58}"/>
              </a:ext>
            </a:extLst>
          </p:cNvPr>
          <p:cNvSpPr>
            <a:spLocks noGrp="1" noChangeArrowheads="1"/>
          </p:cNvSpPr>
          <p:nvPr>
            <p:ph type="sldNum" sz="quarter" idx="3"/>
          </p:nvPr>
        </p:nvSpPr>
        <p:spPr bwMode="auto">
          <a:xfrm>
            <a:off x="3884997" y="9046126"/>
            <a:ext cx="2971433" cy="477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16" tIns="46158" rIns="92316" bIns="46158" numCol="1" anchor="b" anchorCtr="0" compatLnSpc="1">
            <a:prstTxWarp prst="textNoShape">
              <a:avLst/>
            </a:prstTxWarp>
          </a:bodyPr>
          <a:lstStyle>
            <a:lvl1pPr algn="r" defTabSz="922338">
              <a:defRPr baseline="0">
                <a:ea typeface="宋体" panose="02010600030101010101" pitchFamily="2" charset="-122"/>
              </a:defRPr>
            </a:lvl1pPr>
          </a:lstStyle>
          <a:p>
            <a:fld id="{E5928998-E5EE-4C51-BBFE-28DD3BFD6C4E}" type="slidenum">
              <a:rPr lang="zh-CN" altLang="en-US"/>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B8767F63-3B2C-4DF0-9B24-981E2B1E2A03}"/>
              </a:ext>
            </a:extLst>
          </p:cNvPr>
          <p:cNvSpPr>
            <a:spLocks noGrp="1" noChangeArrowheads="1"/>
          </p:cNvSpPr>
          <p:nvPr>
            <p:ph type="hdr" sz="quarter"/>
          </p:nvPr>
        </p:nvSpPr>
        <p:spPr bwMode="auto">
          <a:xfrm>
            <a:off x="0" y="0"/>
            <a:ext cx="2971434" cy="477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16" tIns="46158" rIns="92316" bIns="46158" numCol="1" anchor="t" anchorCtr="0" compatLnSpc="1">
            <a:prstTxWarp prst="textNoShape">
              <a:avLst/>
            </a:prstTxWarp>
          </a:bodyPr>
          <a:lstStyle>
            <a:lvl1pPr defTabSz="922338">
              <a:defRPr baseline="0">
                <a:latin typeface="Arial" charset="0"/>
                <a:ea typeface="+mn-ea"/>
                <a:cs typeface="Arial" charset="0"/>
              </a:defRPr>
            </a:lvl1pPr>
          </a:lstStyle>
          <a:p>
            <a:pPr>
              <a:defRPr/>
            </a:pPr>
            <a:endParaRPr lang="zh-CN" altLang="en-US"/>
          </a:p>
        </p:txBody>
      </p:sp>
      <p:sp>
        <p:nvSpPr>
          <p:cNvPr id="105475" name="Rectangle 3">
            <a:extLst>
              <a:ext uri="{FF2B5EF4-FFF2-40B4-BE49-F238E27FC236}">
                <a16:creationId xmlns:a16="http://schemas.microsoft.com/office/drawing/2014/main" id="{6AAA733C-0C27-4960-A727-67E9291D2924}"/>
              </a:ext>
            </a:extLst>
          </p:cNvPr>
          <p:cNvSpPr>
            <a:spLocks noGrp="1" noChangeArrowheads="1"/>
          </p:cNvSpPr>
          <p:nvPr>
            <p:ph type="dt" idx="1"/>
          </p:nvPr>
        </p:nvSpPr>
        <p:spPr bwMode="auto">
          <a:xfrm>
            <a:off x="3884997" y="0"/>
            <a:ext cx="2971433" cy="477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16" tIns="46158" rIns="92316" bIns="46158" numCol="1" anchor="t" anchorCtr="0" compatLnSpc="1">
            <a:prstTxWarp prst="textNoShape">
              <a:avLst/>
            </a:prstTxWarp>
          </a:bodyPr>
          <a:lstStyle>
            <a:lvl1pPr algn="r" defTabSz="922338">
              <a:defRPr baseline="0">
                <a:latin typeface="Arial" charset="0"/>
                <a:ea typeface="+mn-ea"/>
                <a:cs typeface="Arial" charset="0"/>
              </a:defRPr>
            </a:lvl1pPr>
          </a:lstStyle>
          <a:p>
            <a:pPr>
              <a:defRPr/>
            </a:pPr>
            <a:endParaRPr lang="en-US" altLang="zh-CN"/>
          </a:p>
        </p:txBody>
      </p:sp>
      <p:sp>
        <p:nvSpPr>
          <p:cNvPr id="64516" name="Rectangle 4">
            <a:extLst>
              <a:ext uri="{FF2B5EF4-FFF2-40B4-BE49-F238E27FC236}">
                <a16:creationId xmlns:a16="http://schemas.microsoft.com/office/drawing/2014/main" id="{AA562885-7B79-47BF-B497-0D838FE5AEC4}"/>
              </a:ext>
            </a:extLst>
          </p:cNvPr>
          <p:cNvSpPr>
            <a:spLocks noGrp="1" noRot="1" noChangeAspect="1" noChangeArrowheads="1" noTextEdit="1"/>
          </p:cNvSpPr>
          <p:nvPr>
            <p:ph type="sldImg" idx="2"/>
          </p:nvPr>
        </p:nvSpPr>
        <p:spPr bwMode="auto">
          <a:xfrm>
            <a:off x="1049338" y="712788"/>
            <a:ext cx="4760912" cy="35718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5477" name="Rectangle 5">
            <a:extLst>
              <a:ext uri="{FF2B5EF4-FFF2-40B4-BE49-F238E27FC236}">
                <a16:creationId xmlns:a16="http://schemas.microsoft.com/office/drawing/2014/main" id="{DE02B972-A838-424D-83FE-E381C9012402}"/>
              </a:ext>
            </a:extLst>
          </p:cNvPr>
          <p:cNvSpPr>
            <a:spLocks noGrp="1" noChangeArrowheads="1"/>
          </p:cNvSpPr>
          <p:nvPr>
            <p:ph type="body" sz="quarter" idx="3"/>
          </p:nvPr>
        </p:nvSpPr>
        <p:spPr bwMode="auto">
          <a:xfrm>
            <a:off x="685958" y="4524704"/>
            <a:ext cx="5486085" cy="4286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16" tIns="46158" rIns="92316" bIns="4615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05478" name="Rectangle 6">
            <a:extLst>
              <a:ext uri="{FF2B5EF4-FFF2-40B4-BE49-F238E27FC236}">
                <a16:creationId xmlns:a16="http://schemas.microsoft.com/office/drawing/2014/main" id="{B27FD3D3-47C5-4955-8617-0B3BF009ED51}"/>
              </a:ext>
            </a:extLst>
          </p:cNvPr>
          <p:cNvSpPr>
            <a:spLocks noGrp="1" noChangeArrowheads="1"/>
          </p:cNvSpPr>
          <p:nvPr>
            <p:ph type="ftr" sz="quarter" idx="4"/>
          </p:nvPr>
        </p:nvSpPr>
        <p:spPr bwMode="auto">
          <a:xfrm>
            <a:off x="0" y="9046126"/>
            <a:ext cx="2971434" cy="477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16" tIns="46158" rIns="92316" bIns="46158" numCol="1" anchor="b" anchorCtr="0" compatLnSpc="1">
            <a:prstTxWarp prst="textNoShape">
              <a:avLst/>
            </a:prstTxWarp>
          </a:bodyPr>
          <a:lstStyle>
            <a:lvl1pPr defTabSz="922338">
              <a:defRPr baseline="0">
                <a:latin typeface="Arial" charset="0"/>
                <a:ea typeface="+mn-ea"/>
                <a:cs typeface="Arial" charset="0"/>
              </a:defRPr>
            </a:lvl1pPr>
          </a:lstStyle>
          <a:p>
            <a:pPr>
              <a:defRPr/>
            </a:pPr>
            <a:endParaRPr lang="en-US" altLang="zh-CN"/>
          </a:p>
        </p:txBody>
      </p:sp>
      <p:sp>
        <p:nvSpPr>
          <p:cNvPr id="105479" name="Rectangle 7">
            <a:extLst>
              <a:ext uri="{FF2B5EF4-FFF2-40B4-BE49-F238E27FC236}">
                <a16:creationId xmlns:a16="http://schemas.microsoft.com/office/drawing/2014/main" id="{CF039996-A0DD-4EF2-B0C8-E1A7E6325823}"/>
              </a:ext>
            </a:extLst>
          </p:cNvPr>
          <p:cNvSpPr>
            <a:spLocks noGrp="1" noChangeArrowheads="1"/>
          </p:cNvSpPr>
          <p:nvPr>
            <p:ph type="sldNum" sz="quarter" idx="5"/>
          </p:nvPr>
        </p:nvSpPr>
        <p:spPr bwMode="auto">
          <a:xfrm>
            <a:off x="3884997" y="9046126"/>
            <a:ext cx="2971433" cy="477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16" tIns="46158" rIns="92316" bIns="46158" numCol="1" anchor="b" anchorCtr="0" compatLnSpc="1">
            <a:prstTxWarp prst="textNoShape">
              <a:avLst/>
            </a:prstTxWarp>
          </a:bodyPr>
          <a:lstStyle>
            <a:lvl1pPr algn="r" defTabSz="922338">
              <a:defRPr baseline="0">
                <a:ea typeface="宋体" panose="02010600030101010101" pitchFamily="2" charset="-122"/>
              </a:defRPr>
            </a:lvl1pPr>
          </a:lstStyle>
          <a:p>
            <a:fld id="{B21536AA-0A86-40DA-AED3-18D77C180E5D}"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62E0F07F-35DA-466C-B54A-CA19B568D56F}"/>
              </a:ext>
            </a:extLst>
          </p:cNvPr>
          <p:cNvSpPr>
            <a:spLocks noGrp="1" noRot="1" noChangeAspect="1" noChangeArrowheads="1" noTextEdit="1"/>
          </p:cNvSpPr>
          <p:nvPr>
            <p:ph type="sldImg"/>
          </p:nvPr>
        </p:nvSpPr>
        <p:spPr>
          <a:xfrm>
            <a:off x="869950" y="735013"/>
            <a:ext cx="4911725" cy="3684587"/>
          </a:xfrm>
          <a:ln/>
        </p:spPr>
      </p:sp>
      <p:sp>
        <p:nvSpPr>
          <p:cNvPr id="65539" name="Rectangle 4">
            <a:extLst>
              <a:ext uri="{FF2B5EF4-FFF2-40B4-BE49-F238E27FC236}">
                <a16:creationId xmlns:a16="http://schemas.microsoft.com/office/drawing/2014/main" id="{A09A3321-8D0E-4957-A5B0-36486C668DBC}"/>
              </a:ext>
            </a:extLst>
          </p:cNvPr>
          <p:cNvSpPr>
            <a:spLocks noGrp="1" noChangeArrowheads="1"/>
          </p:cNvSpPr>
          <p:nvPr>
            <p:ph type="body" idx="1"/>
          </p:nvPr>
        </p:nvSpPr>
        <p:spPr>
          <a:noFill/>
        </p:spPr>
        <p:txBody>
          <a:bodyPr/>
          <a:lstStyle/>
          <a:p>
            <a:pPr eaLnBrk="1" hangingPunct="1"/>
            <a:endParaRPr lang="zh-CN" altLang="en-US">
              <a:latin typeface="Arial" panose="020B0604020202020204" pitchFamily="34" charset="0"/>
              <a:cs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4" name="Picture 2" descr="TEXTUR~21">
            <a:extLst>
              <a:ext uri="{FF2B5EF4-FFF2-40B4-BE49-F238E27FC236}">
                <a16:creationId xmlns:a16="http://schemas.microsoft.com/office/drawing/2014/main" id="{C68BB253-6DCC-416C-A9E5-9B6EBC97729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690688"/>
            <a:ext cx="9144000"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3177AD7C-6660-4A0C-805C-71DEE87952FA}"/>
              </a:ext>
            </a:extLst>
          </p:cNvPr>
          <p:cNvSpPr>
            <a:spLocks noChangeArrowheads="1"/>
          </p:cNvSpPr>
          <p:nvPr userDrawn="1"/>
        </p:nvSpPr>
        <p:spPr bwMode="blackWhite">
          <a:xfrm>
            <a:off x="0" y="0"/>
            <a:ext cx="9144000" cy="1690688"/>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ctr" eaLnBrk="1" hangingPunct="1"/>
            <a:endParaRPr lang="zh-CN" altLang="en-US">
              <a:ea typeface="宋体" panose="02010600030101010101" pitchFamily="2" charset="-122"/>
            </a:endParaRPr>
          </a:p>
        </p:txBody>
      </p:sp>
      <p:sp>
        <p:nvSpPr>
          <p:cNvPr id="6" name="Rectangle 4">
            <a:extLst>
              <a:ext uri="{FF2B5EF4-FFF2-40B4-BE49-F238E27FC236}">
                <a16:creationId xmlns:a16="http://schemas.microsoft.com/office/drawing/2014/main" id="{C050DE63-7B23-4DE5-AF7B-8B9E61EB0131}"/>
              </a:ext>
            </a:extLst>
          </p:cNvPr>
          <p:cNvSpPr>
            <a:spLocks noChangeArrowheads="1"/>
          </p:cNvSpPr>
          <p:nvPr userDrawn="1"/>
        </p:nvSpPr>
        <p:spPr bwMode="blackWhite">
          <a:xfrm>
            <a:off x="0" y="5164138"/>
            <a:ext cx="9144000" cy="1690687"/>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7" name="Rectangle 8">
            <a:extLst>
              <a:ext uri="{FF2B5EF4-FFF2-40B4-BE49-F238E27FC236}">
                <a16:creationId xmlns:a16="http://schemas.microsoft.com/office/drawing/2014/main" id="{56DE55B5-4B0C-457A-83C8-7D54DB6E1409}"/>
              </a:ext>
            </a:extLst>
          </p:cNvPr>
          <p:cNvSpPr>
            <a:spLocks noChangeArrowheads="1"/>
          </p:cNvSpPr>
          <p:nvPr userDrawn="1"/>
        </p:nvSpPr>
        <p:spPr bwMode="black">
          <a:xfrm>
            <a:off x="5765800" y="6270625"/>
            <a:ext cx="31083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r"/>
            <a:r>
              <a:rPr lang="en-US" altLang="en-US" baseline="0">
                <a:ea typeface="新宋体" panose="02010609030101010101" pitchFamily="49" charset="-122"/>
              </a:rPr>
              <a:t>©</a:t>
            </a:r>
            <a:r>
              <a:rPr lang="en-US" altLang="en-US" baseline="0">
                <a:latin typeface="新宋体" panose="02010609030101010101" pitchFamily="49" charset="-122"/>
                <a:ea typeface="新宋体" panose="02010609030101010101" pitchFamily="49" charset="-122"/>
              </a:rPr>
              <a:t> </a:t>
            </a:r>
            <a:r>
              <a:rPr lang="zh-CN" altLang="en-US" baseline="0">
                <a:latin typeface="楷体_GB2312" pitchFamily="49" charset="-122"/>
              </a:rPr>
              <a:t>苏州大学计算机科学与技术学院</a:t>
            </a:r>
            <a:endParaRPr lang="en-US" altLang="en-US" baseline="0">
              <a:latin typeface="楷体_GB2312" pitchFamily="49" charset="-122"/>
            </a:endParaRPr>
          </a:p>
        </p:txBody>
      </p:sp>
      <p:sp>
        <p:nvSpPr>
          <p:cNvPr id="8" name="Line 9">
            <a:extLst>
              <a:ext uri="{FF2B5EF4-FFF2-40B4-BE49-F238E27FC236}">
                <a16:creationId xmlns:a16="http://schemas.microsoft.com/office/drawing/2014/main" id="{C052F160-31E1-4EC2-AC8C-237E3584CC3E}"/>
              </a:ext>
            </a:extLst>
          </p:cNvPr>
          <p:cNvSpPr>
            <a:spLocks noChangeShapeType="1"/>
          </p:cNvSpPr>
          <p:nvPr userDrawn="1"/>
        </p:nvSpPr>
        <p:spPr bwMode="black">
          <a:xfrm flipV="1">
            <a:off x="1863725" y="4217988"/>
            <a:ext cx="0" cy="94138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6838" name="Rectangle 6"/>
          <p:cNvSpPr>
            <a:spLocks noGrp="1" noChangeArrowheads="1"/>
          </p:cNvSpPr>
          <p:nvPr>
            <p:ph type="ctrTitle"/>
          </p:nvPr>
        </p:nvSpPr>
        <p:spPr>
          <a:xfrm>
            <a:off x="390525" y="2493963"/>
            <a:ext cx="7954963" cy="1470025"/>
          </a:xfrm>
        </p:spPr>
        <p:txBody>
          <a:bodyPr/>
          <a:lstStyle>
            <a:lvl1pPr>
              <a:defRPr>
                <a:solidFill>
                  <a:schemeClr val="bg1"/>
                </a:solidFill>
              </a:defRPr>
            </a:lvl1pPr>
          </a:lstStyle>
          <a:p>
            <a:pPr lvl="0"/>
            <a:r>
              <a:rPr lang="en-US" altLang="en-US" noProof="0"/>
              <a:t>Presentation Title</a:t>
            </a:r>
          </a:p>
        </p:txBody>
      </p:sp>
      <p:sp>
        <p:nvSpPr>
          <p:cNvPr id="1016839" name="Rectangle 7"/>
          <p:cNvSpPr>
            <a:spLocks noGrp="1" noChangeArrowheads="1"/>
          </p:cNvSpPr>
          <p:nvPr>
            <p:ph type="subTitle" idx="1"/>
          </p:nvPr>
        </p:nvSpPr>
        <p:spPr bwMode="black">
          <a:xfrm>
            <a:off x="1949450" y="4106863"/>
            <a:ext cx="6400800" cy="1384300"/>
          </a:xfrm>
        </p:spPr>
        <p:txBody>
          <a:bodyPr/>
          <a:lstStyle>
            <a:lvl1pPr marL="0" indent="0">
              <a:buFont typeface="Wingdings" pitchFamily="2" charset="2"/>
              <a:buNone/>
              <a:defRPr sz="3200">
                <a:solidFill>
                  <a:schemeClr val="accent2"/>
                </a:solidFill>
              </a:defRPr>
            </a:lvl1pPr>
          </a:lstStyle>
          <a:p>
            <a:pPr lvl="0"/>
            <a:r>
              <a:rPr lang="en-US" altLang="en-US" noProof="0"/>
              <a:t>Presentation Subtitle</a:t>
            </a:r>
            <a:br>
              <a:rPr lang="en-US" altLang="en-US" noProof="0"/>
            </a:br>
            <a:r>
              <a:rPr lang="en-US" altLang="en-US" noProof="0"/>
              <a:t>Subtitle Second Line</a:t>
            </a:r>
          </a:p>
        </p:txBody>
      </p:sp>
    </p:spTree>
    <p:extLst>
      <p:ext uri="{BB962C8B-B14F-4D97-AF65-F5344CB8AC3E}">
        <p14:creationId xmlns:p14="http://schemas.microsoft.com/office/powerpoint/2010/main" val="2184782915"/>
      </p:ext>
    </p:extLst>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CD74C7FA-04E2-48AD-8B60-92948010F7A5}"/>
              </a:ext>
            </a:extLst>
          </p:cNvPr>
          <p:cNvSpPr>
            <a:spLocks noGrp="1" noChangeArrowheads="1"/>
          </p:cNvSpPr>
          <p:nvPr>
            <p:ph type="sldNum" sz="quarter" idx="10"/>
          </p:nvPr>
        </p:nvSpPr>
        <p:spPr>
          <a:ln/>
        </p:spPr>
        <p:txBody>
          <a:bodyPr/>
          <a:lstStyle>
            <a:lvl1pPr>
              <a:defRPr/>
            </a:lvl1pPr>
          </a:lstStyle>
          <a:p>
            <a:fld id="{EA56E97F-F2B3-4E67-9552-BD809C8ECA1E}" type="slidenum">
              <a:rPr lang="en-US" altLang="en-US"/>
              <a:pPr/>
              <a:t>‹#›</a:t>
            </a:fld>
            <a:endParaRPr lang="en-US" altLang="en-US"/>
          </a:p>
        </p:txBody>
      </p:sp>
    </p:spTree>
    <p:extLst>
      <p:ext uri="{BB962C8B-B14F-4D97-AF65-F5344CB8AC3E}">
        <p14:creationId xmlns:p14="http://schemas.microsoft.com/office/powerpoint/2010/main" val="3887854936"/>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3213" y="557213"/>
            <a:ext cx="2060575" cy="49498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557213"/>
            <a:ext cx="6032500" cy="49498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3EA5E546-83EE-4ECF-BEFB-072234027066}"/>
              </a:ext>
            </a:extLst>
          </p:cNvPr>
          <p:cNvSpPr>
            <a:spLocks noGrp="1" noChangeArrowheads="1"/>
          </p:cNvSpPr>
          <p:nvPr>
            <p:ph type="sldNum" sz="quarter" idx="10"/>
          </p:nvPr>
        </p:nvSpPr>
        <p:spPr>
          <a:ln/>
        </p:spPr>
        <p:txBody>
          <a:bodyPr/>
          <a:lstStyle>
            <a:lvl1pPr>
              <a:defRPr/>
            </a:lvl1pPr>
          </a:lstStyle>
          <a:p>
            <a:fld id="{8CC0FD39-1951-4068-AE43-FD403341A44A}" type="slidenum">
              <a:rPr lang="en-US" altLang="en-US"/>
              <a:pPr/>
              <a:t>‹#›</a:t>
            </a:fld>
            <a:endParaRPr lang="en-US" altLang="en-US"/>
          </a:p>
        </p:txBody>
      </p:sp>
    </p:spTree>
    <p:extLst>
      <p:ext uri="{BB962C8B-B14F-4D97-AF65-F5344CB8AC3E}">
        <p14:creationId xmlns:p14="http://schemas.microsoft.com/office/powerpoint/2010/main" val="2220014334"/>
      </p:ext>
    </p:extLst>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557213"/>
            <a:ext cx="8245475" cy="720725"/>
          </a:xfrm>
        </p:spPr>
        <p:txBody>
          <a:bodyPr/>
          <a:lstStyle/>
          <a:p>
            <a:r>
              <a:rPr lang="zh-CN" altLang="en-US"/>
              <a:t>单击此处编辑母版标题样式</a:t>
            </a:r>
          </a:p>
        </p:txBody>
      </p:sp>
      <p:sp>
        <p:nvSpPr>
          <p:cNvPr id="3" name="文本占位符 2"/>
          <p:cNvSpPr>
            <a:spLocks noGrp="1"/>
          </p:cNvSpPr>
          <p:nvPr>
            <p:ph type="body" sz="half" idx="1"/>
          </p:nvPr>
        </p:nvSpPr>
        <p:spPr>
          <a:xfrm>
            <a:off x="1112838" y="1604963"/>
            <a:ext cx="3597275" cy="3902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62513" y="1604963"/>
            <a:ext cx="3598862" cy="3902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E91231BB-28CC-4C08-934C-1D648A8B8B79}"/>
              </a:ext>
            </a:extLst>
          </p:cNvPr>
          <p:cNvSpPr>
            <a:spLocks noGrp="1" noChangeArrowheads="1"/>
          </p:cNvSpPr>
          <p:nvPr>
            <p:ph type="sldNum" sz="quarter" idx="10"/>
          </p:nvPr>
        </p:nvSpPr>
        <p:spPr>
          <a:ln/>
        </p:spPr>
        <p:txBody>
          <a:bodyPr/>
          <a:lstStyle>
            <a:lvl1pPr>
              <a:defRPr/>
            </a:lvl1pPr>
          </a:lstStyle>
          <a:p>
            <a:fld id="{6B3CAAFC-020A-4766-911C-E5FFE3FFD1E4}" type="slidenum">
              <a:rPr lang="en-US" altLang="en-US"/>
              <a:pPr/>
              <a:t>‹#›</a:t>
            </a:fld>
            <a:endParaRPr lang="en-US" altLang="en-US"/>
          </a:p>
        </p:txBody>
      </p:sp>
    </p:spTree>
    <p:extLst>
      <p:ext uri="{BB962C8B-B14F-4D97-AF65-F5344CB8AC3E}">
        <p14:creationId xmlns:p14="http://schemas.microsoft.com/office/powerpoint/2010/main" val="2666502365"/>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4909B870-0BF4-4513-ADE6-A37C1866B619}"/>
              </a:ext>
            </a:extLst>
          </p:cNvPr>
          <p:cNvSpPr>
            <a:spLocks noGrp="1" noChangeArrowheads="1"/>
          </p:cNvSpPr>
          <p:nvPr>
            <p:ph type="sldNum" sz="quarter" idx="10"/>
          </p:nvPr>
        </p:nvSpPr>
        <p:spPr>
          <a:ln/>
        </p:spPr>
        <p:txBody>
          <a:bodyPr/>
          <a:lstStyle>
            <a:lvl1pPr>
              <a:defRPr/>
            </a:lvl1pPr>
          </a:lstStyle>
          <a:p>
            <a:fld id="{FE4C83AB-51EC-480D-A4DC-0573BEC28C83}" type="slidenum">
              <a:rPr lang="en-US" altLang="en-US"/>
              <a:pPr/>
              <a:t>‹#›</a:t>
            </a:fld>
            <a:endParaRPr lang="en-US" altLang="en-US"/>
          </a:p>
        </p:txBody>
      </p:sp>
    </p:spTree>
    <p:extLst>
      <p:ext uri="{BB962C8B-B14F-4D97-AF65-F5344CB8AC3E}">
        <p14:creationId xmlns:p14="http://schemas.microsoft.com/office/powerpoint/2010/main" val="2804392554"/>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02AA0C59-5FBC-4C03-9EDA-6D7B93D63F7C}"/>
              </a:ext>
            </a:extLst>
          </p:cNvPr>
          <p:cNvSpPr>
            <a:spLocks noGrp="1" noChangeArrowheads="1"/>
          </p:cNvSpPr>
          <p:nvPr>
            <p:ph type="sldNum" sz="quarter" idx="10"/>
          </p:nvPr>
        </p:nvSpPr>
        <p:spPr>
          <a:ln/>
        </p:spPr>
        <p:txBody>
          <a:bodyPr/>
          <a:lstStyle>
            <a:lvl1pPr>
              <a:defRPr/>
            </a:lvl1pPr>
          </a:lstStyle>
          <a:p>
            <a:fld id="{47600DF4-1A0C-4636-A251-2849A19B8613}" type="slidenum">
              <a:rPr lang="en-US" altLang="en-US"/>
              <a:pPr/>
              <a:t>‹#›</a:t>
            </a:fld>
            <a:endParaRPr lang="en-US" altLang="en-US"/>
          </a:p>
        </p:txBody>
      </p:sp>
    </p:spTree>
    <p:extLst>
      <p:ext uri="{BB962C8B-B14F-4D97-AF65-F5344CB8AC3E}">
        <p14:creationId xmlns:p14="http://schemas.microsoft.com/office/powerpoint/2010/main" val="2976599002"/>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12838" y="1604963"/>
            <a:ext cx="3597275"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62513" y="1604963"/>
            <a:ext cx="3598862"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689E6E73-6646-464C-A66C-A7B17EB33658}"/>
              </a:ext>
            </a:extLst>
          </p:cNvPr>
          <p:cNvSpPr>
            <a:spLocks noGrp="1" noChangeArrowheads="1"/>
          </p:cNvSpPr>
          <p:nvPr>
            <p:ph type="sldNum" sz="quarter" idx="10"/>
          </p:nvPr>
        </p:nvSpPr>
        <p:spPr>
          <a:ln/>
        </p:spPr>
        <p:txBody>
          <a:bodyPr/>
          <a:lstStyle>
            <a:lvl1pPr>
              <a:defRPr/>
            </a:lvl1pPr>
          </a:lstStyle>
          <a:p>
            <a:fld id="{31237275-ED91-404A-AF63-40084A6D1B93}" type="slidenum">
              <a:rPr lang="en-US" altLang="en-US"/>
              <a:pPr/>
              <a:t>‹#›</a:t>
            </a:fld>
            <a:endParaRPr lang="en-US" altLang="en-US"/>
          </a:p>
        </p:txBody>
      </p:sp>
    </p:spTree>
    <p:extLst>
      <p:ext uri="{BB962C8B-B14F-4D97-AF65-F5344CB8AC3E}">
        <p14:creationId xmlns:p14="http://schemas.microsoft.com/office/powerpoint/2010/main" val="77713988"/>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07F5E274-52C7-464F-99D4-5BB075B357E0}"/>
              </a:ext>
            </a:extLst>
          </p:cNvPr>
          <p:cNvSpPr>
            <a:spLocks noGrp="1" noChangeArrowheads="1"/>
          </p:cNvSpPr>
          <p:nvPr>
            <p:ph type="sldNum" sz="quarter" idx="10"/>
          </p:nvPr>
        </p:nvSpPr>
        <p:spPr>
          <a:ln/>
        </p:spPr>
        <p:txBody>
          <a:bodyPr/>
          <a:lstStyle>
            <a:lvl1pPr>
              <a:defRPr/>
            </a:lvl1pPr>
          </a:lstStyle>
          <a:p>
            <a:fld id="{FC87A1C0-DC27-4049-A574-2D0266B639DC}" type="slidenum">
              <a:rPr lang="en-US" altLang="en-US"/>
              <a:pPr/>
              <a:t>‹#›</a:t>
            </a:fld>
            <a:endParaRPr lang="en-US" altLang="en-US"/>
          </a:p>
        </p:txBody>
      </p:sp>
    </p:spTree>
    <p:extLst>
      <p:ext uri="{BB962C8B-B14F-4D97-AF65-F5344CB8AC3E}">
        <p14:creationId xmlns:p14="http://schemas.microsoft.com/office/powerpoint/2010/main" val="3712334772"/>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BDD3CF86-7B6C-416E-9DDC-C804453CFAEB}"/>
              </a:ext>
            </a:extLst>
          </p:cNvPr>
          <p:cNvSpPr>
            <a:spLocks noGrp="1" noChangeArrowheads="1"/>
          </p:cNvSpPr>
          <p:nvPr>
            <p:ph type="sldNum" sz="quarter" idx="10"/>
          </p:nvPr>
        </p:nvSpPr>
        <p:spPr>
          <a:ln/>
        </p:spPr>
        <p:txBody>
          <a:bodyPr/>
          <a:lstStyle>
            <a:lvl1pPr>
              <a:defRPr/>
            </a:lvl1pPr>
          </a:lstStyle>
          <a:p>
            <a:fld id="{ACCA8CDB-6E4D-4B71-8CE0-2BC3DC1EB495}" type="slidenum">
              <a:rPr lang="en-US" altLang="en-US"/>
              <a:pPr/>
              <a:t>‹#›</a:t>
            </a:fld>
            <a:endParaRPr lang="en-US" altLang="en-US"/>
          </a:p>
        </p:txBody>
      </p:sp>
    </p:spTree>
    <p:extLst>
      <p:ext uri="{BB962C8B-B14F-4D97-AF65-F5344CB8AC3E}">
        <p14:creationId xmlns:p14="http://schemas.microsoft.com/office/powerpoint/2010/main" val="1033573405"/>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C8D2B451-DA75-4616-B6A1-258C4F8A8E33}"/>
              </a:ext>
            </a:extLst>
          </p:cNvPr>
          <p:cNvSpPr>
            <a:spLocks noGrp="1" noChangeArrowheads="1"/>
          </p:cNvSpPr>
          <p:nvPr>
            <p:ph type="sldNum" sz="quarter" idx="10"/>
          </p:nvPr>
        </p:nvSpPr>
        <p:spPr>
          <a:ln/>
        </p:spPr>
        <p:txBody>
          <a:bodyPr/>
          <a:lstStyle>
            <a:lvl1pPr>
              <a:defRPr/>
            </a:lvl1pPr>
          </a:lstStyle>
          <a:p>
            <a:fld id="{E832C9EA-1411-4ECC-B05B-2EF98FAB64EC}" type="slidenum">
              <a:rPr lang="en-US" altLang="en-US"/>
              <a:pPr/>
              <a:t>‹#›</a:t>
            </a:fld>
            <a:endParaRPr lang="en-US" altLang="en-US"/>
          </a:p>
        </p:txBody>
      </p:sp>
    </p:spTree>
    <p:extLst>
      <p:ext uri="{BB962C8B-B14F-4D97-AF65-F5344CB8AC3E}">
        <p14:creationId xmlns:p14="http://schemas.microsoft.com/office/powerpoint/2010/main" val="3945125632"/>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0A33B009-497F-4D96-B7AA-05F969B4C967}"/>
              </a:ext>
            </a:extLst>
          </p:cNvPr>
          <p:cNvSpPr>
            <a:spLocks noGrp="1" noChangeArrowheads="1"/>
          </p:cNvSpPr>
          <p:nvPr>
            <p:ph type="sldNum" sz="quarter" idx="10"/>
          </p:nvPr>
        </p:nvSpPr>
        <p:spPr>
          <a:ln/>
        </p:spPr>
        <p:txBody>
          <a:bodyPr/>
          <a:lstStyle>
            <a:lvl1pPr>
              <a:defRPr/>
            </a:lvl1pPr>
          </a:lstStyle>
          <a:p>
            <a:fld id="{EC9575EA-3A70-4BE1-A915-67C7E4AEA30B}" type="slidenum">
              <a:rPr lang="en-US" altLang="en-US"/>
              <a:pPr/>
              <a:t>‹#›</a:t>
            </a:fld>
            <a:endParaRPr lang="en-US" altLang="en-US"/>
          </a:p>
        </p:txBody>
      </p:sp>
    </p:spTree>
    <p:extLst>
      <p:ext uri="{BB962C8B-B14F-4D97-AF65-F5344CB8AC3E}">
        <p14:creationId xmlns:p14="http://schemas.microsoft.com/office/powerpoint/2010/main" val="3567108619"/>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38965AD5-4C14-4E5C-A2FE-CC9C71E9AD1E}"/>
              </a:ext>
            </a:extLst>
          </p:cNvPr>
          <p:cNvSpPr>
            <a:spLocks noGrp="1" noChangeArrowheads="1"/>
          </p:cNvSpPr>
          <p:nvPr>
            <p:ph type="sldNum" sz="quarter" idx="10"/>
          </p:nvPr>
        </p:nvSpPr>
        <p:spPr>
          <a:ln/>
        </p:spPr>
        <p:txBody>
          <a:bodyPr/>
          <a:lstStyle>
            <a:lvl1pPr>
              <a:defRPr/>
            </a:lvl1pPr>
          </a:lstStyle>
          <a:p>
            <a:fld id="{DED1E084-AAE9-4042-B951-76C1C481649B}" type="slidenum">
              <a:rPr lang="en-US" altLang="en-US"/>
              <a:pPr/>
              <a:t>‹#›</a:t>
            </a:fld>
            <a:endParaRPr lang="en-US" altLang="en-US"/>
          </a:p>
        </p:txBody>
      </p:sp>
    </p:spTree>
    <p:extLst>
      <p:ext uri="{BB962C8B-B14F-4D97-AF65-F5344CB8AC3E}">
        <p14:creationId xmlns:p14="http://schemas.microsoft.com/office/powerpoint/2010/main" val="2196996347"/>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026" name="Picture 2" descr="21">
            <a:extLst>
              <a:ext uri="{FF2B5EF4-FFF2-40B4-BE49-F238E27FC236}">
                <a16:creationId xmlns:a16="http://schemas.microsoft.com/office/drawing/2014/main" id="{895D9601-B3F2-44B2-8257-46E16F93C7EA}"/>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21">
            <a:extLst>
              <a:ext uri="{FF2B5EF4-FFF2-40B4-BE49-F238E27FC236}">
                <a16:creationId xmlns:a16="http://schemas.microsoft.com/office/drawing/2014/main" id="{AADFD2FC-C55B-45D0-8C7E-C1D5F1B50858}"/>
              </a:ext>
            </a:extLst>
          </p:cNvPr>
          <p:cNvPicPr>
            <a:picLocks noChangeArrowheads="1"/>
          </p:cNvPicPr>
          <p:nvPr userDrawn="1"/>
        </p:nvPicPr>
        <p:blipFill>
          <a:blip r:embed="rId15">
            <a:extLst>
              <a:ext uri="{28A0092B-C50C-407E-A947-70E740481C1C}">
                <a14:useLocalDpi xmlns:a14="http://schemas.microsoft.com/office/drawing/2010/main" val="0"/>
              </a:ext>
            </a:extLst>
          </a:blip>
          <a:srcRect b="467"/>
          <a:stretch>
            <a:fillRect/>
          </a:stretch>
        </p:blipFill>
        <p:spPr bwMode="auto">
          <a:xfrm>
            <a:off x="0" y="6472238"/>
            <a:ext cx="91440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a16="http://schemas.microsoft.com/office/drawing/2014/main" id="{1BEA612F-EFF8-474E-8ECE-F6384CBB510C}"/>
              </a:ext>
            </a:extLst>
          </p:cNvPr>
          <p:cNvSpPr>
            <a:spLocks noGrp="1" noChangeArrowheads="1"/>
          </p:cNvSpPr>
          <p:nvPr>
            <p:ph type="title"/>
          </p:nvPr>
        </p:nvSpPr>
        <p:spPr bwMode="auto">
          <a:xfrm>
            <a:off x="468313" y="557213"/>
            <a:ext cx="824547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9" name="Rectangle 5">
            <a:extLst>
              <a:ext uri="{FF2B5EF4-FFF2-40B4-BE49-F238E27FC236}">
                <a16:creationId xmlns:a16="http://schemas.microsoft.com/office/drawing/2014/main" id="{51924C9A-DFFD-43CC-BEB9-7A7607517F76}"/>
              </a:ext>
            </a:extLst>
          </p:cNvPr>
          <p:cNvSpPr>
            <a:spLocks noGrp="1" noChangeArrowheads="1"/>
          </p:cNvSpPr>
          <p:nvPr>
            <p:ph type="body" idx="1"/>
          </p:nvPr>
        </p:nvSpPr>
        <p:spPr bwMode="auto">
          <a:xfrm>
            <a:off x="1112838" y="1604963"/>
            <a:ext cx="7348537"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15814" name="Rectangle 6">
            <a:extLst>
              <a:ext uri="{FF2B5EF4-FFF2-40B4-BE49-F238E27FC236}">
                <a16:creationId xmlns:a16="http://schemas.microsoft.com/office/drawing/2014/main" id="{F4BA5364-BA71-4849-9111-65D575BDE7FD}"/>
              </a:ext>
            </a:extLst>
          </p:cNvPr>
          <p:cNvSpPr>
            <a:spLocks noGrp="1" noChangeArrowheads="1"/>
          </p:cNvSpPr>
          <p:nvPr>
            <p:ph type="sldNum" sz="quarter" idx="4"/>
          </p:nvPr>
        </p:nvSpPr>
        <p:spPr bwMode="black">
          <a:xfrm>
            <a:off x="153988" y="6502400"/>
            <a:ext cx="10064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50000"/>
              </a:spcBef>
              <a:defRPr sz="1000" b="1" baseline="0"/>
            </a:lvl1pPr>
          </a:lstStyle>
          <a:p>
            <a:fld id="{D0395F62-A0B1-446F-BD91-B312FE94116F}" type="slidenum">
              <a:rPr lang="en-US" altLang="en-US"/>
              <a:pPr/>
              <a:t>‹#›</a:t>
            </a:fld>
            <a:endParaRPr lang="en-US" altLang="en-US"/>
          </a:p>
        </p:txBody>
      </p:sp>
      <p:sp>
        <p:nvSpPr>
          <p:cNvPr id="1031" name="Rectangle 7">
            <a:extLst>
              <a:ext uri="{FF2B5EF4-FFF2-40B4-BE49-F238E27FC236}">
                <a16:creationId xmlns:a16="http://schemas.microsoft.com/office/drawing/2014/main" id="{452E0FB9-3C0F-4CBF-9AC7-9A3A27A67BF9}"/>
              </a:ext>
            </a:extLst>
          </p:cNvPr>
          <p:cNvSpPr>
            <a:spLocks noChangeArrowheads="1"/>
          </p:cNvSpPr>
          <p:nvPr userDrawn="1"/>
        </p:nvSpPr>
        <p:spPr bwMode="black">
          <a:xfrm>
            <a:off x="5672138" y="6545263"/>
            <a:ext cx="3359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r"/>
            <a:r>
              <a:rPr lang="en-US" altLang="en-US" sz="1000" baseline="0"/>
              <a:t>© </a:t>
            </a:r>
            <a:r>
              <a:rPr lang="en-US" altLang="zh-CN" sz="1000" baseline="0">
                <a:latin typeface="楷体_GB2312" pitchFamily="49" charset="-122"/>
              </a:rPr>
              <a:t> </a:t>
            </a:r>
            <a:r>
              <a:rPr lang="zh-CN" altLang="en-US" sz="1000" baseline="0">
                <a:latin typeface="楷体_GB2312" pitchFamily="49" charset="-122"/>
              </a:rPr>
              <a:t>苏州大学计算机科学院与技术学院</a:t>
            </a:r>
            <a:endParaRPr lang="en-US" altLang="en-US" sz="1000" baseline="0">
              <a:latin typeface="楷体_GB2312" pitchFamily="49" charset="-122"/>
            </a:endParaRPr>
          </a:p>
        </p:txBody>
      </p:sp>
      <p:sp>
        <p:nvSpPr>
          <p:cNvPr id="1032" name="Line 9">
            <a:extLst>
              <a:ext uri="{FF2B5EF4-FFF2-40B4-BE49-F238E27FC236}">
                <a16:creationId xmlns:a16="http://schemas.microsoft.com/office/drawing/2014/main" id="{70073842-7651-4CF2-8986-28217293486B}"/>
              </a:ext>
            </a:extLst>
          </p:cNvPr>
          <p:cNvSpPr>
            <a:spLocks noChangeShapeType="1"/>
          </p:cNvSpPr>
          <p:nvPr userDrawn="1"/>
        </p:nvSpPr>
        <p:spPr bwMode="black">
          <a:xfrm>
            <a:off x="1447800" y="147638"/>
            <a:ext cx="0" cy="234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3" name="Line 10">
            <a:extLst>
              <a:ext uri="{FF2B5EF4-FFF2-40B4-BE49-F238E27FC236}">
                <a16:creationId xmlns:a16="http://schemas.microsoft.com/office/drawing/2014/main" id="{307B0793-CFEA-4ED9-B3F1-742C817C12E8}"/>
              </a:ext>
            </a:extLst>
          </p:cNvPr>
          <p:cNvSpPr>
            <a:spLocks noChangeShapeType="1"/>
          </p:cNvSpPr>
          <p:nvPr userDrawn="1"/>
        </p:nvSpPr>
        <p:spPr bwMode="black">
          <a:xfrm>
            <a:off x="1447800" y="6475413"/>
            <a:ext cx="0" cy="1920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dk2" tx1="lt1" bg2="dk1" tx2="lt2" accent1="accent1" accent2="accent2" accent3="accent3" accent4="accent4" accent5="accent5" accent6="accent6" hlink="hlink" folHlink="folHlink"/>
  <p:sldLayoutIdLst>
    <p:sldLayoutId id="2147483784"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Lst>
  <p:transition advClick="0"/>
  <p:hf hdr="0" ftr="0" dt="0"/>
  <p:txStyles>
    <p:titleStyle>
      <a:lvl1pPr algn="l" rtl="0" eaLnBrk="0" fontAlgn="base" hangingPunct="0">
        <a:lnSpc>
          <a:spcPct val="90000"/>
        </a:lnSpc>
        <a:spcBef>
          <a:spcPct val="0"/>
        </a:spcBef>
        <a:spcAft>
          <a:spcPct val="0"/>
        </a:spcAft>
        <a:defRPr sz="4000">
          <a:solidFill>
            <a:srgbClr val="2900AC"/>
          </a:solidFill>
          <a:latin typeface="+mj-lt"/>
          <a:ea typeface="+mj-ea"/>
          <a:cs typeface="+mj-cs"/>
        </a:defRPr>
      </a:lvl1pPr>
      <a:lvl2pPr algn="l" rtl="0" eaLnBrk="0" fontAlgn="base" hangingPunct="0">
        <a:lnSpc>
          <a:spcPct val="90000"/>
        </a:lnSpc>
        <a:spcBef>
          <a:spcPct val="0"/>
        </a:spcBef>
        <a:spcAft>
          <a:spcPct val="0"/>
        </a:spcAft>
        <a:defRPr sz="4000">
          <a:solidFill>
            <a:srgbClr val="2900AC"/>
          </a:solidFill>
          <a:latin typeface="Arial" charset="0"/>
          <a:ea typeface="楷体_GB2312" pitchFamily="49" charset="-122"/>
          <a:cs typeface="Arial" charset="0"/>
        </a:defRPr>
      </a:lvl2pPr>
      <a:lvl3pPr algn="l" rtl="0" eaLnBrk="0" fontAlgn="base" hangingPunct="0">
        <a:lnSpc>
          <a:spcPct val="90000"/>
        </a:lnSpc>
        <a:spcBef>
          <a:spcPct val="0"/>
        </a:spcBef>
        <a:spcAft>
          <a:spcPct val="0"/>
        </a:spcAft>
        <a:defRPr sz="4000">
          <a:solidFill>
            <a:srgbClr val="2900AC"/>
          </a:solidFill>
          <a:latin typeface="Arial" charset="0"/>
          <a:ea typeface="楷体_GB2312" pitchFamily="49" charset="-122"/>
          <a:cs typeface="Arial" charset="0"/>
        </a:defRPr>
      </a:lvl3pPr>
      <a:lvl4pPr algn="l" rtl="0" eaLnBrk="0" fontAlgn="base" hangingPunct="0">
        <a:lnSpc>
          <a:spcPct val="90000"/>
        </a:lnSpc>
        <a:spcBef>
          <a:spcPct val="0"/>
        </a:spcBef>
        <a:spcAft>
          <a:spcPct val="0"/>
        </a:spcAft>
        <a:defRPr sz="4000">
          <a:solidFill>
            <a:srgbClr val="2900AC"/>
          </a:solidFill>
          <a:latin typeface="Arial" charset="0"/>
          <a:ea typeface="楷体_GB2312" pitchFamily="49" charset="-122"/>
          <a:cs typeface="Arial" charset="0"/>
        </a:defRPr>
      </a:lvl4pPr>
      <a:lvl5pPr algn="l" rtl="0" eaLnBrk="0" fontAlgn="base" hangingPunct="0">
        <a:lnSpc>
          <a:spcPct val="90000"/>
        </a:lnSpc>
        <a:spcBef>
          <a:spcPct val="0"/>
        </a:spcBef>
        <a:spcAft>
          <a:spcPct val="0"/>
        </a:spcAft>
        <a:defRPr sz="4000">
          <a:solidFill>
            <a:srgbClr val="2900AC"/>
          </a:solidFill>
          <a:latin typeface="Arial" charset="0"/>
          <a:ea typeface="楷体_GB2312" pitchFamily="49" charset="-122"/>
          <a:cs typeface="Arial" charset="0"/>
        </a:defRPr>
      </a:lvl5pPr>
      <a:lvl6pPr marL="457200" algn="l" rtl="0" fontAlgn="base">
        <a:lnSpc>
          <a:spcPct val="90000"/>
        </a:lnSpc>
        <a:spcBef>
          <a:spcPct val="0"/>
        </a:spcBef>
        <a:spcAft>
          <a:spcPct val="0"/>
        </a:spcAft>
        <a:defRPr sz="4000">
          <a:solidFill>
            <a:srgbClr val="2900AC"/>
          </a:solidFill>
          <a:latin typeface="Arial" charset="0"/>
          <a:ea typeface="楷体_GB2312" pitchFamily="49" charset="-122"/>
          <a:cs typeface="Arial" charset="0"/>
        </a:defRPr>
      </a:lvl6pPr>
      <a:lvl7pPr marL="914400" algn="l" rtl="0" fontAlgn="base">
        <a:lnSpc>
          <a:spcPct val="90000"/>
        </a:lnSpc>
        <a:spcBef>
          <a:spcPct val="0"/>
        </a:spcBef>
        <a:spcAft>
          <a:spcPct val="0"/>
        </a:spcAft>
        <a:defRPr sz="4000">
          <a:solidFill>
            <a:srgbClr val="2900AC"/>
          </a:solidFill>
          <a:latin typeface="Arial" charset="0"/>
          <a:ea typeface="楷体_GB2312" pitchFamily="49" charset="-122"/>
          <a:cs typeface="Arial" charset="0"/>
        </a:defRPr>
      </a:lvl7pPr>
      <a:lvl8pPr marL="1371600" algn="l" rtl="0" fontAlgn="base">
        <a:lnSpc>
          <a:spcPct val="90000"/>
        </a:lnSpc>
        <a:spcBef>
          <a:spcPct val="0"/>
        </a:spcBef>
        <a:spcAft>
          <a:spcPct val="0"/>
        </a:spcAft>
        <a:defRPr sz="4000">
          <a:solidFill>
            <a:srgbClr val="2900AC"/>
          </a:solidFill>
          <a:latin typeface="Arial" charset="0"/>
          <a:ea typeface="楷体_GB2312" pitchFamily="49" charset="-122"/>
          <a:cs typeface="Arial" charset="0"/>
        </a:defRPr>
      </a:lvl8pPr>
      <a:lvl9pPr marL="1828800" algn="l" rtl="0" fontAlgn="base">
        <a:lnSpc>
          <a:spcPct val="90000"/>
        </a:lnSpc>
        <a:spcBef>
          <a:spcPct val="0"/>
        </a:spcBef>
        <a:spcAft>
          <a:spcPct val="0"/>
        </a:spcAft>
        <a:defRPr sz="4000">
          <a:solidFill>
            <a:srgbClr val="2900AC"/>
          </a:solidFill>
          <a:latin typeface="Arial" charset="0"/>
          <a:ea typeface="楷体_GB2312" pitchFamily="49" charset="-122"/>
          <a:cs typeface="Arial" charset="0"/>
        </a:defRPr>
      </a:lvl9pPr>
    </p:titleStyle>
    <p:bodyStyle>
      <a:lvl1pPr marL="228600" indent="-228600" algn="l" rtl="0" eaLnBrk="0" fontAlgn="base" hangingPunct="0">
        <a:spcBef>
          <a:spcPct val="0"/>
        </a:spcBef>
        <a:spcAft>
          <a:spcPct val="0"/>
        </a:spcAft>
        <a:buClr>
          <a:srgbClr val="FF9900"/>
        </a:buClr>
        <a:buFont typeface="Wingdings" panose="05000000000000000000" pitchFamily="2" charset="2"/>
        <a:buChar char="§"/>
        <a:defRPr sz="2800">
          <a:solidFill>
            <a:schemeClr val="bg1"/>
          </a:solidFill>
          <a:latin typeface="+mn-lt"/>
          <a:ea typeface="+mn-ea"/>
          <a:cs typeface="+mn-cs"/>
        </a:defRPr>
      </a:lvl1pPr>
      <a:lvl2pPr marL="750888" indent="-285750" algn="l" rtl="0" eaLnBrk="0" fontAlgn="base" hangingPunct="0">
        <a:spcBef>
          <a:spcPct val="25000"/>
        </a:spcBef>
        <a:spcAft>
          <a:spcPct val="15000"/>
        </a:spcAft>
        <a:buClr>
          <a:srgbClr val="FF9900"/>
        </a:buClr>
        <a:buFont typeface="Wingdings" panose="05000000000000000000" pitchFamily="2" charset="2"/>
        <a:buChar char="ü"/>
        <a:defRPr sz="2000">
          <a:solidFill>
            <a:schemeClr val="bg1"/>
          </a:solidFill>
          <a:latin typeface="+mn-lt"/>
          <a:ea typeface="+mn-ea"/>
          <a:cs typeface="+mn-cs"/>
        </a:defRPr>
      </a:lvl2pPr>
      <a:lvl3pPr marL="1143000" indent="-228600" algn="l" rtl="0" eaLnBrk="0" fontAlgn="base" hangingPunct="0">
        <a:spcBef>
          <a:spcPct val="20000"/>
        </a:spcBef>
        <a:spcAft>
          <a:spcPct val="0"/>
        </a:spcAft>
        <a:buClr>
          <a:srgbClr val="FF9900"/>
        </a:buClr>
        <a:buFont typeface="Wingdings" panose="05000000000000000000" pitchFamily="2" charset="2"/>
        <a:buChar char="§"/>
        <a:defRPr sz="1600">
          <a:solidFill>
            <a:schemeClr val="bg1"/>
          </a:solidFill>
          <a:latin typeface="+mn-lt"/>
          <a:ea typeface="+mn-ea"/>
          <a:cs typeface="+mn-cs"/>
        </a:defRPr>
      </a:lvl3pPr>
      <a:lvl4pPr marL="1600200" indent="-228600" algn="l" rtl="0" eaLnBrk="0" fontAlgn="base" hangingPunct="0">
        <a:spcBef>
          <a:spcPct val="20000"/>
        </a:spcBef>
        <a:spcAft>
          <a:spcPct val="0"/>
        </a:spcAft>
        <a:buClr>
          <a:schemeClr val="accent2"/>
        </a:buClr>
        <a:defRPr sz="1600">
          <a:solidFill>
            <a:schemeClr val="bg1"/>
          </a:solidFill>
          <a:latin typeface="+mn-lt"/>
          <a:ea typeface="+mn-ea"/>
          <a:cs typeface="+mn-cs"/>
        </a:defRPr>
      </a:lvl4pPr>
      <a:lvl5pPr marL="2057400" indent="-228600" algn="l" rtl="0" eaLnBrk="0" fontAlgn="base" hangingPunct="0">
        <a:spcBef>
          <a:spcPct val="20000"/>
        </a:spcBef>
        <a:spcAft>
          <a:spcPct val="0"/>
        </a:spcAft>
        <a:buClr>
          <a:schemeClr val="accent2"/>
        </a:buClr>
        <a:buFont typeface="Arial" panose="020B0604020202020204" pitchFamily="34" charset="0"/>
        <a:defRPr sz="1600">
          <a:solidFill>
            <a:schemeClr val="bg1"/>
          </a:solidFill>
          <a:latin typeface="+mn-lt"/>
          <a:ea typeface="+mn-ea"/>
          <a:cs typeface="+mn-cs"/>
        </a:defRPr>
      </a:lvl5pPr>
      <a:lvl6pPr marL="2514600" indent="-228600" algn="l" rtl="0" fontAlgn="base">
        <a:spcBef>
          <a:spcPct val="20000"/>
        </a:spcBef>
        <a:spcAft>
          <a:spcPct val="0"/>
        </a:spcAft>
        <a:buClr>
          <a:schemeClr val="accent2"/>
        </a:buClr>
        <a:buFont typeface="Arial" charset="0"/>
        <a:defRPr sz="1600">
          <a:solidFill>
            <a:schemeClr val="bg1"/>
          </a:solidFill>
          <a:latin typeface="+mn-lt"/>
          <a:ea typeface="+mn-ea"/>
          <a:cs typeface="+mn-cs"/>
        </a:defRPr>
      </a:lvl6pPr>
      <a:lvl7pPr marL="2971800" indent="-228600" algn="l" rtl="0" fontAlgn="base">
        <a:spcBef>
          <a:spcPct val="20000"/>
        </a:spcBef>
        <a:spcAft>
          <a:spcPct val="0"/>
        </a:spcAft>
        <a:buClr>
          <a:schemeClr val="accent2"/>
        </a:buClr>
        <a:buFont typeface="Arial" charset="0"/>
        <a:defRPr sz="1600">
          <a:solidFill>
            <a:schemeClr val="bg1"/>
          </a:solidFill>
          <a:latin typeface="+mn-lt"/>
          <a:ea typeface="+mn-ea"/>
          <a:cs typeface="+mn-cs"/>
        </a:defRPr>
      </a:lvl7pPr>
      <a:lvl8pPr marL="3429000" indent="-228600" algn="l" rtl="0" fontAlgn="base">
        <a:spcBef>
          <a:spcPct val="20000"/>
        </a:spcBef>
        <a:spcAft>
          <a:spcPct val="0"/>
        </a:spcAft>
        <a:buClr>
          <a:schemeClr val="accent2"/>
        </a:buClr>
        <a:buFont typeface="Arial" charset="0"/>
        <a:defRPr sz="1600">
          <a:solidFill>
            <a:schemeClr val="bg1"/>
          </a:solidFill>
          <a:latin typeface="+mn-lt"/>
          <a:ea typeface="+mn-ea"/>
          <a:cs typeface="+mn-cs"/>
        </a:defRPr>
      </a:lvl8pPr>
      <a:lvl9pPr marL="3886200" indent="-228600" algn="l" rtl="0" fontAlgn="base">
        <a:spcBef>
          <a:spcPct val="20000"/>
        </a:spcBef>
        <a:spcAft>
          <a:spcPct val="0"/>
        </a:spcAft>
        <a:buClr>
          <a:schemeClr val="accent2"/>
        </a:buClr>
        <a:buFont typeface="Arial" charset="0"/>
        <a:defRPr sz="1600">
          <a:solidFill>
            <a:schemeClr val="bg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DB070F7-0FF4-45B3-A3DF-515CFE3F09CB}"/>
              </a:ext>
            </a:extLst>
          </p:cNvPr>
          <p:cNvSpPr>
            <a:spLocks noChangeArrowheads="1"/>
          </p:cNvSpPr>
          <p:nvPr/>
        </p:nvSpPr>
        <p:spPr bwMode="auto">
          <a:xfrm>
            <a:off x="1296988" y="438150"/>
            <a:ext cx="6985000" cy="258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3075" name="Rectangle 4">
            <a:extLst>
              <a:ext uri="{FF2B5EF4-FFF2-40B4-BE49-F238E27FC236}">
                <a16:creationId xmlns:a16="http://schemas.microsoft.com/office/drawing/2014/main" id="{41AA04DF-15DC-4400-B19A-38DB5DE56AB7}"/>
              </a:ext>
            </a:extLst>
          </p:cNvPr>
          <p:cNvSpPr>
            <a:spLocks noGrp="1" noChangeArrowheads="1"/>
          </p:cNvSpPr>
          <p:nvPr>
            <p:ph type="ctrTitle"/>
          </p:nvPr>
        </p:nvSpPr>
        <p:spPr/>
        <p:txBody>
          <a:bodyPr/>
          <a:lstStyle/>
          <a:p>
            <a:pPr eaLnBrk="1" hangingPunct="1"/>
            <a:r>
              <a:rPr lang="zh-CN" altLang="en-US" sz="4800" b="1" dirty="0">
                <a:solidFill>
                  <a:srgbClr val="000099"/>
                </a:solidFill>
              </a:rPr>
              <a:t>现代软件工程</a:t>
            </a: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78BFDC98-FFE4-4D2A-A42C-E81E2012731E}"/>
              </a:ext>
            </a:extLst>
          </p:cNvPr>
          <p:cNvSpPr>
            <a:spLocks noGrp="1"/>
          </p:cNvSpPr>
          <p:nvPr>
            <p:ph type="title"/>
          </p:nvPr>
        </p:nvSpPr>
        <p:spPr/>
        <p:txBody>
          <a:bodyPr/>
          <a:lstStyle/>
          <a:p>
            <a:r>
              <a:rPr lang="zh-CN" altLang="en-US"/>
              <a:t>案例（续）</a:t>
            </a:r>
          </a:p>
        </p:txBody>
      </p:sp>
      <p:sp>
        <p:nvSpPr>
          <p:cNvPr id="12291" name="内容占位符 2">
            <a:extLst>
              <a:ext uri="{FF2B5EF4-FFF2-40B4-BE49-F238E27FC236}">
                <a16:creationId xmlns:a16="http://schemas.microsoft.com/office/drawing/2014/main" id="{45E4B73F-D1BC-41DC-AB0F-EB83A277CFD3}"/>
              </a:ext>
            </a:extLst>
          </p:cNvPr>
          <p:cNvSpPr>
            <a:spLocks noGrp="1"/>
          </p:cNvSpPr>
          <p:nvPr>
            <p:ph idx="1"/>
          </p:nvPr>
        </p:nvSpPr>
        <p:spPr>
          <a:xfrm>
            <a:off x="153988" y="1604963"/>
            <a:ext cx="8667750" cy="3902075"/>
          </a:xfrm>
        </p:spPr>
        <p:txBody>
          <a:bodyPr/>
          <a:lstStyle/>
          <a:p>
            <a:r>
              <a:rPr lang="en-US" altLang="zh-CN"/>
              <a:t>UK Health and Safety Executive</a:t>
            </a:r>
            <a:r>
              <a:rPr lang="zh-CN" altLang="en-US"/>
              <a:t>（英国健康与安全管理局）</a:t>
            </a:r>
            <a:r>
              <a:rPr lang="en-US" altLang="zh-CN"/>
              <a:t>:</a:t>
            </a:r>
          </a:p>
          <a:p>
            <a:pPr lvl="1"/>
            <a:r>
              <a:rPr lang="en-US" altLang="zh-CN" sz="2400"/>
              <a:t>Specification</a:t>
            </a:r>
            <a:r>
              <a:rPr lang="zh-CN" altLang="en-US" sz="2400"/>
              <a:t>（需求描述）</a:t>
            </a:r>
            <a:r>
              <a:rPr lang="en-US" altLang="zh-CN" sz="2400"/>
              <a:t>:44.1%</a:t>
            </a:r>
          </a:p>
          <a:p>
            <a:pPr lvl="1"/>
            <a:r>
              <a:rPr lang="en-US" altLang="zh-CN" sz="2400"/>
              <a:t>operation and maintance</a:t>
            </a:r>
            <a:r>
              <a:rPr lang="zh-CN" altLang="en-US" sz="2400"/>
              <a:t>（运行和维护）</a:t>
            </a:r>
            <a:r>
              <a:rPr lang="en-US" altLang="zh-CN" sz="2400"/>
              <a:t>: 14.7%</a:t>
            </a:r>
          </a:p>
          <a:p>
            <a:pPr lvl="1"/>
            <a:r>
              <a:rPr lang="en-US" altLang="zh-CN" sz="2400"/>
              <a:t>design and implementation</a:t>
            </a:r>
            <a:r>
              <a:rPr lang="zh-CN" altLang="en-US" sz="2400"/>
              <a:t>（设计和实现）</a:t>
            </a:r>
            <a:r>
              <a:rPr lang="en-US" altLang="zh-CN" sz="2400"/>
              <a:t>: 14.7%</a:t>
            </a:r>
          </a:p>
          <a:p>
            <a:pPr lvl="1"/>
            <a:r>
              <a:rPr lang="en-US" altLang="zh-CN" sz="2400"/>
              <a:t>changes after commisioning</a:t>
            </a:r>
            <a:r>
              <a:rPr lang="zh-CN" altLang="en-US" sz="2400"/>
              <a:t>（需求变更）</a:t>
            </a:r>
            <a:r>
              <a:rPr lang="en-US" altLang="zh-CN" sz="2400"/>
              <a:t>: 20.6%</a:t>
            </a:r>
          </a:p>
          <a:p>
            <a:pPr lvl="1"/>
            <a:r>
              <a:rPr lang="en-US" altLang="zh-CN" sz="2400"/>
              <a:t>installment and commisioning</a:t>
            </a:r>
            <a:r>
              <a:rPr lang="zh-CN" altLang="en-US" sz="2400"/>
              <a:t>（安装和</a:t>
            </a:r>
            <a:r>
              <a:rPr lang="en-US" altLang="zh-CN" sz="2400"/>
              <a:t>commisionging</a:t>
            </a:r>
            <a:r>
              <a:rPr lang="zh-CN" altLang="en-US" sz="2400"/>
              <a:t>）</a:t>
            </a:r>
            <a:r>
              <a:rPr lang="en-US" altLang="zh-CN" sz="2400"/>
              <a:t>: 5.9%</a:t>
            </a:r>
          </a:p>
          <a:p>
            <a:pPr lvl="2"/>
            <a:r>
              <a:rPr lang="en-US" altLang="zh-CN"/>
              <a:t>Commisioning—</a:t>
            </a:r>
            <a:r>
              <a:rPr lang="zh-CN" altLang="en-US"/>
              <a:t>专家组（委员会）核定</a:t>
            </a:r>
          </a:p>
        </p:txBody>
      </p:sp>
      <p:sp>
        <p:nvSpPr>
          <p:cNvPr id="4" name="灯片编号占位符 3">
            <a:extLst>
              <a:ext uri="{FF2B5EF4-FFF2-40B4-BE49-F238E27FC236}">
                <a16:creationId xmlns:a16="http://schemas.microsoft.com/office/drawing/2014/main" id="{7E7938EE-D2AF-4307-AD0A-5E20E8D4709F}"/>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F42C20CF-088B-4FB5-84A2-34D8099EF4D5}" type="slidenum">
              <a:rPr lang="en-US" altLang="en-US" sz="1000" baseline="0"/>
              <a:pPr eaLnBrk="1" hangingPunct="1"/>
              <a:t>10</a:t>
            </a:fld>
            <a:endParaRPr lang="en-US" altLang="en-US" sz="1000" baseline="0"/>
          </a:p>
        </p:txBody>
      </p: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a:extLst>
              <a:ext uri="{FF2B5EF4-FFF2-40B4-BE49-F238E27FC236}">
                <a16:creationId xmlns:a16="http://schemas.microsoft.com/office/drawing/2014/main" id="{9B7133D8-CB53-4330-B67C-2E5D1C413CA3}"/>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AC513688-9518-4D2D-9DD7-7B543AF802B1}" type="slidenum">
              <a:rPr lang="en-US" altLang="en-US" sz="1000" baseline="0"/>
              <a:pPr eaLnBrk="1" hangingPunct="1"/>
              <a:t>11</a:t>
            </a:fld>
            <a:endParaRPr lang="en-US" altLang="en-US" sz="1000" baseline="0"/>
          </a:p>
        </p:txBody>
      </p:sp>
      <p:sp>
        <p:nvSpPr>
          <p:cNvPr id="13315" name="Rectangle 2">
            <a:extLst>
              <a:ext uri="{FF2B5EF4-FFF2-40B4-BE49-F238E27FC236}">
                <a16:creationId xmlns:a16="http://schemas.microsoft.com/office/drawing/2014/main" id="{5F1C459F-CF81-49E1-81DE-4E38192CD32A}"/>
              </a:ext>
            </a:extLst>
          </p:cNvPr>
          <p:cNvSpPr>
            <a:spLocks noGrp="1" noChangeArrowheads="1"/>
          </p:cNvSpPr>
          <p:nvPr>
            <p:ph type="title"/>
          </p:nvPr>
        </p:nvSpPr>
        <p:spPr/>
        <p:txBody>
          <a:bodyPr/>
          <a:lstStyle/>
          <a:p>
            <a:pPr eaLnBrk="1" hangingPunct="1"/>
            <a:r>
              <a:rPr lang="zh-CN" altLang="en-US"/>
              <a:t>软件需求的重要性</a:t>
            </a:r>
          </a:p>
        </p:txBody>
      </p:sp>
      <p:sp>
        <p:nvSpPr>
          <p:cNvPr id="13316" name="Rectangle 3">
            <a:extLst>
              <a:ext uri="{FF2B5EF4-FFF2-40B4-BE49-F238E27FC236}">
                <a16:creationId xmlns:a16="http://schemas.microsoft.com/office/drawing/2014/main" id="{A8810A3F-BFCE-4FD8-96BC-131A6DDD11CE}"/>
              </a:ext>
            </a:extLst>
          </p:cNvPr>
          <p:cNvSpPr>
            <a:spLocks noGrp="1" noChangeArrowheads="1"/>
          </p:cNvSpPr>
          <p:nvPr>
            <p:ph type="body" idx="1"/>
          </p:nvPr>
        </p:nvSpPr>
        <p:spPr>
          <a:xfrm>
            <a:off x="531813" y="1604963"/>
            <a:ext cx="7862887" cy="4706937"/>
          </a:xfrm>
        </p:spPr>
        <p:txBody>
          <a:bodyPr/>
          <a:lstStyle/>
          <a:p>
            <a:pPr eaLnBrk="1" hangingPunct="1"/>
            <a:r>
              <a:rPr lang="zh-CN" altLang="en-US"/>
              <a:t>软件需求是决定软件开发是否成功的一个关键因素</a:t>
            </a:r>
          </a:p>
          <a:p>
            <a:pPr lvl="1" eaLnBrk="1" hangingPunct="1"/>
            <a:r>
              <a:rPr lang="zh-CN" altLang="en-US"/>
              <a:t>需求分析可以帮助开发人员真正理解业务问题</a:t>
            </a:r>
          </a:p>
          <a:p>
            <a:pPr lvl="1" eaLnBrk="1" hangingPunct="1"/>
            <a:r>
              <a:rPr lang="zh-CN" altLang="en-US"/>
              <a:t>需求分析是估算成本和进度的基础</a:t>
            </a:r>
          </a:p>
          <a:p>
            <a:pPr lvl="1" eaLnBrk="1" hangingPunct="1"/>
            <a:r>
              <a:rPr lang="zh-CN" altLang="en-US"/>
              <a:t>需求分析可以避免建造错误的系统，从而减少不必要的浪费</a:t>
            </a:r>
          </a:p>
          <a:p>
            <a:pPr lvl="1" eaLnBrk="1" hangingPunct="1"/>
            <a:r>
              <a:rPr lang="zh-CN" altLang="en-US"/>
              <a:t>软件规格说明有助于开发人员与客户在“系统应该做什么”问上达成正式契约</a:t>
            </a:r>
          </a:p>
          <a:p>
            <a:pPr lvl="1" eaLnBrk="1" hangingPunct="1"/>
            <a:r>
              <a:rPr lang="zh-CN" altLang="en-US"/>
              <a:t>需求分析形成了软件开发的基线，有助于管理软件的演化和变更</a:t>
            </a:r>
          </a:p>
          <a:p>
            <a:pPr lvl="1" eaLnBrk="1" hangingPunct="1"/>
            <a:r>
              <a:rPr lang="zh-CN" altLang="en-US"/>
              <a:t>软件需求是软件质量的基础，为系统验收测试提供了标准</a:t>
            </a:r>
          </a:p>
          <a:p>
            <a:pPr eaLnBrk="1" hangingPunct="1"/>
            <a:endParaRPr lang="zh-CN" altLang="en-US"/>
          </a:p>
          <a:p>
            <a:pPr eaLnBrk="1" hangingPunct="1"/>
            <a:endParaRPr lang="zh-CN" altLang="en-US"/>
          </a:p>
        </p:txBody>
      </p:sp>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85BE5418-3BD6-4C49-8A62-1B48759825B0}"/>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EEEAD87E-055C-4115-B29A-6A0C7C1A1F40}" type="slidenum">
              <a:rPr lang="en-US" altLang="en-US" sz="1000" baseline="0"/>
              <a:pPr eaLnBrk="1" hangingPunct="1"/>
              <a:t>12</a:t>
            </a:fld>
            <a:endParaRPr lang="en-US" altLang="en-US" sz="1000" baseline="0"/>
          </a:p>
        </p:txBody>
      </p:sp>
      <p:sp>
        <p:nvSpPr>
          <p:cNvPr id="14339" name="Rectangle 2">
            <a:extLst>
              <a:ext uri="{FF2B5EF4-FFF2-40B4-BE49-F238E27FC236}">
                <a16:creationId xmlns:a16="http://schemas.microsoft.com/office/drawing/2014/main" id="{D053BB1C-1114-4CA0-ACF5-BE04396305A3}"/>
              </a:ext>
            </a:extLst>
          </p:cNvPr>
          <p:cNvSpPr>
            <a:spLocks noGrp="1" noChangeArrowheads="1"/>
          </p:cNvSpPr>
          <p:nvPr>
            <p:ph type="title"/>
          </p:nvPr>
        </p:nvSpPr>
        <p:spPr/>
        <p:txBody>
          <a:bodyPr/>
          <a:lstStyle/>
          <a:p>
            <a:pPr eaLnBrk="1" hangingPunct="1"/>
            <a:r>
              <a:rPr lang="zh-CN" altLang="en-US"/>
              <a:t>概述</a:t>
            </a:r>
          </a:p>
        </p:txBody>
      </p:sp>
      <p:sp>
        <p:nvSpPr>
          <p:cNvPr id="14340" name="Rectangle 3">
            <a:extLst>
              <a:ext uri="{FF2B5EF4-FFF2-40B4-BE49-F238E27FC236}">
                <a16:creationId xmlns:a16="http://schemas.microsoft.com/office/drawing/2014/main" id="{0C7E5BF7-8FB8-4356-8269-EB4B66394F11}"/>
              </a:ext>
            </a:extLst>
          </p:cNvPr>
          <p:cNvSpPr>
            <a:spLocks noGrp="1" noChangeArrowheads="1"/>
          </p:cNvSpPr>
          <p:nvPr>
            <p:ph type="body" idx="1"/>
          </p:nvPr>
        </p:nvSpPr>
        <p:spPr>
          <a:xfrm>
            <a:off x="646113" y="1439863"/>
            <a:ext cx="7535862" cy="4694237"/>
          </a:xfrm>
        </p:spPr>
        <p:txBody>
          <a:bodyPr/>
          <a:lstStyle/>
          <a:p>
            <a:pPr eaLnBrk="1" hangingPunct="1"/>
            <a:r>
              <a:rPr lang="zh-CN" altLang="en-US" b="1">
                <a:solidFill>
                  <a:schemeClr val="accent2"/>
                </a:solidFill>
              </a:rPr>
              <a:t>软件需求</a:t>
            </a:r>
          </a:p>
          <a:p>
            <a:pPr eaLnBrk="1" hangingPunct="1">
              <a:spcBef>
                <a:spcPct val="30000"/>
              </a:spcBef>
              <a:buFont typeface="Wingdings" panose="05000000000000000000" pitchFamily="2" charset="2"/>
              <a:buNone/>
            </a:pPr>
            <a:r>
              <a:rPr lang="en-US" altLang="zh-CN" sz="2400"/>
              <a:t>   ①</a:t>
            </a:r>
            <a:r>
              <a:rPr lang="zh-CN" altLang="en-US" sz="2400"/>
              <a:t>用户解决问题或达到目标所需的条件或能力。</a:t>
            </a:r>
          </a:p>
          <a:p>
            <a:pPr eaLnBrk="1" hangingPunct="1">
              <a:spcBef>
                <a:spcPct val="15000"/>
              </a:spcBef>
              <a:buFont typeface="Wingdings" panose="05000000000000000000" pitchFamily="2" charset="2"/>
              <a:buNone/>
            </a:pPr>
            <a:r>
              <a:rPr lang="en-US" altLang="zh-CN" sz="2400"/>
              <a:t>   ②</a:t>
            </a:r>
            <a:r>
              <a:rPr lang="zh-CN" altLang="en-US" sz="2400"/>
              <a:t>系统或系统部件要满足合同、标准、规范或其它正式规定文档所需具有的条件或能力。</a:t>
            </a:r>
          </a:p>
          <a:p>
            <a:pPr eaLnBrk="1" hangingPunct="1">
              <a:spcBef>
                <a:spcPct val="15000"/>
              </a:spcBef>
              <a:buFont typeface="Wingdings" panose="05000000000000000000" pitchFamily="2" charset="2"/>
              <a:buNone/>
            </a:pPr>
            <a:r>
              <a:rPr lang="en-US" altLang="zh-CN" sz="2400"/>
              <a:t>   ③</a:t>
            </a:r>
            <a:r>
              <a:rPr lang="zh-CN" altLang="en-US" sz="2400"/>
              <a:t>一种反映上面</a:t>
            </a:r>
            <a:r>
              <a:rPr lang="en-US" altLang="zh-CN" sz="2400"/>
              <a:t>①</a:t>
            </a:r>
            <a:r>
              <a:rPr lang="zh-CN" altLang="en-US" sz="2400"/>
              <a:t>或</a:t>
            </a:r>
            <a:r>
              <a:rPr lang="en-US" altLang="zh-CN" sz="2400"/>
              <a:t>②</a:t>
            </a:r>
            <a:r>
              <a:rPr lang="zh-CN" altLang="en-US" sz="2400"/>
              <a:t>所描述的条件或能力的文档说明。</a:t>
            </a:r>
          </a:p>
          <a:p>
            <a:pPr eaLnBrk="1" hangingPunct="1">
              <a:spcBef>
                <a:spcPct val="15000"/>
              </a:spcBef>
              <a:buFont typeface="Wingdings" panose="05000000000000000000" pitchFamily="2" charset="2"/>
              <a:buNone/>
            </a:pPr>
            <a:endParaRPr lang="zh-CN" altLang="en-US" sz="2400"/>
          </a:p>
          <a:p>
            <a:pPr eaLnBrk="1" hangingPunct="1">
              <a:buFont typeface="Wingdings" panose="05000000000000000000" pitchFamily="2" charset="2"/>
              <a:buNone/>
            </a:pPr>
            <a:r>
              <a:rPr lang="zh-CN" altLang="en-US" sz="2400" b="1"/>
              <a:t>说明</a:t>
            </a:r>
            <a:r>
              <a:rPr lang="zh-CN" altLang="en-US" sz="2400"/>
              <a:t>：软件需求的概念涵盖了</a:t>
            </a:r>
            <a:r>
              <a:rPr lang="zh-CN" altLang="en-US" sz="2400" b="1">
                <a:solidFill>
                  <a:schemeClr val="accent2"/>
                </a:solidFill>
              </a:rPr>
              <a:t>用户角度</a:t>
            </a:r>
            <a:r>
              <a:rPr lang="zh-CN" altLang="en-US" sz="2400"/>
              <a:t>（系统的外部行为）和</a:t>
            </a:r>
            <a:r>
              <a:rPr lang="zh-CN" altLang="en-US" sz="2400" b="1">
                <a:solidFill>
                  <a:schemeClr val="accent2"/>
                </a:solidFill>
              </a:rPr>
              <a:t>开发人员角度</a:t>
            </a:r>
            <a:r>
              <a:rPr lang="zh-CN" altLang="en-US" sz="2400"/>
              <a:t>（系统的内部特性）两个方面，其中的关键在于需求一定要文档化。</a:t>
            </a:r>
          </a:p>
          <a:p>
            <a:pPr eaLnBrk="1" hangingPunct="1"/>
            <a:endParaRPr lang="zh-CN" altLang="en-US" sz="2400"/>
          </a:p>
          <a:p>
            <a:pPr eaLnBrk="1" hangingPunct="1">
              <a:spcBef>
                <a:spcPct val="15000"/>
              </a:spcBef>
              <a:buFont typeface="Wingdings" panose="05000000000000000000" pitchFamily="2" charset="2"/>
              <a:buNone/>
            </a:pPr>
            <a:endParaRPr lang="zh-CN" altLang="en-US" sz="2400"/>
          </a:p>
          <a:p>
            <a:pPr eaLnBrk="1" hangingPunct="1"/>
            <a:endParaRPr lang="zh-CN" altLang="en-US" sz="2400"/>
          </a:p>
        </p:txBody>
      </p:sp>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6368A103-DCD9-42B5-92C0-97DA97D241FF}"/>
              </a:ext>
            </a:extLst>
          </p:cNvPr>
          <p:cNvSpPr>
            <a:spLocks noGrp="1"/>
          </p:cNvSpPr>
          <p:nvPr>
            <p:ph type="title"/>
          </p:nvPr>
        </p:nvSpPr>
        <p:spPr/>
        <p:txBody>
          <a:bodyPr/>
          <a:lstStyle/>
          <a:p>
            <a:r>
              <a:rPr lang="zh-CN" altLang="en-US"/>
              <a:t>分析</a:t>
            </a:r>
          </a:p>
        </p:txBody>
      </p:sp>
      <p:sp>
        <p:nvSpPr>
          <p:cNvPr id="15363" name="内容占位符 2">
            <a:extLst>
              <a:ext uri="{FF2B5EF4-FFF2-40B4-BE49-F238E27FC236}">
                <a16:creationId xmlns:a16="http://schemas.microsoft.com/office/drawing/2014/main" id="{FF106499-8DB8-48FF-BBE6-B17539DA363B}"/>
              </a:ext>
            </a:extLst>
          </p:cNvPr>
          <p:cNvSpPr>
            <a:spLocks noGrp="1"/>
          </p:cNvSpPr>
          <p:nvPr>
            <p:ph idx="1"/>
          </p:nvPr>
        </p:nvSpPr>
        <p:spPr/>
        <p:txBody>
          <a:bodyPr/>
          <a:lstStyle/>
          <a:p>
            <a:r>
              <a:rPr lang="zh-CN" altLang="zh-CN"/>
              <a:t>把问题与解决方案进行分离；</a:t>
            </a:r>
          </a:p>
          <a:p>
            <a:r>
              <a:rPr lang="zh-CN" altLang="zh-CN"/>
              <a:t>问题和解决方案又彼此交织在一起，相互影响。</a:t>
            </a:r>
            <a:endParaRPr lang="en-US" altLang="zh-CN"/>
          </a:p>
          <a:p>
            <a:endParaRPr lang="en-US" altLang="zh-CN"/>
          </a:p>
          <a:p>
            <a:r>
              <a:rPr lang="zh-CN" altLang="en-US" b="1">
                <a:solidFill>
                  <a:srgbClr val="FF0000"/>
                </a:solidFill>
              </a:rPr>
              <a:t>问题：问题与解决方案容易分离吗？</a:t>
            </a:r>
            <a:endParaRPr lang="zh-CN" altLang="zh-CN" b="1">
              <a:solidFill>
                <a:srgbClr val="FF0000"/>
              </a:solidFill>
            </a:endParaRPr>
          </a:p>
        </p:txBody>
      </p:sp>
      <p:sp>
        <p:nvSpPr>
          <p:cNvPr id="4" name="灯片编号占位符 3">
            <a:extLst>
              <a:ext uri="{FF2B5EF4-FFF2-40B4-BE49-F238E27FC236}">
                <a16:creationId xmlns:a16="http://schemas.microsoft.com/office/drawing/2014/main" id="{AD44D5CB-A078-40A8-AE01-EA56BB884F94}"/>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BCAD7DE2-E3A5-4053-9DE0-FF0BAB28E726}" type="slidenum">
              <a:rPr lang="en-US" altLang="en-US" sz="1000" baseline="0"/>
              <a:pPr eaLnBrk="1" hangingPunct="1"/>
              <a:t>13</a:t>
            </a:fld>
            <a:endParaRPr lang="en-US" altLang="en-US" sz="1000" baseline="0"/>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D213677A-4667-40CB-B47D-F0E375FB7ADA}"/>
              </a:ext>
            </a:extLst>
          </p:cNvPr>
          <p:cNvSpPr>
            <a:spLocks noGrp="1"/>
          </p:cNvSpPr>
          <p:nvPr>
            <p:ph type="title"/>
          </p:nvPr>
        </p:nvSpPr>
        <p:spPr/>
        <p:txBody>
          <a:bodyPr/>
          <a:lstStyle/>
          <a:p>
            <a:endParaRPr lang="zh-CN" altLang="en-US"/>
          </a:p>
        </p:txBody>
      </p:sp>
      <p:sp>
        <p:nvSpPr>
          <p:cNvPr id="16387" name="内容占位符 2">
            <a:extLst>
              <a:ext uri="{FF2B5EF4-FFF2-40B4-BE49-F238E27FC236}">
                <a16:creationId xmlns:a16="http://schemas.microsoft.com/office/drawing/2014/main" id="{D3057371-EC29-4B49-B2B7-6EAEC99E0C04}"/>
              </a:ext>
            </a:extLst>
          </p:cNvPr>
          <p:cNvSpPr>
            <a:spLocks noGrp="1"/>
          </p:cNvSpPr>
          <p:nvPr>
            <p:ph idx="1"/>
          </p:nvPr>
        </p:nvSpPr>
        <p:spPr/>
        <p:txBody>
          <a:bodyPr/>
          <a:lstStyle/>
          <a:p>
            <a:r>
              <a:rPr lang="zh-CN" altLang="en-US"/>
              <a:t>需求参考模型</a:t>
            </a:r>
          </a:p>
        </p:txBody>
      </p:sp>
      <p:sp>
        <p:nvSpPr>
          <p:cNvPr id="4" name="灯片编号占位符 3">
            <a:extLst>
              <a:ext uri="{FF2B5EF4-FFF2-40B4-BE49-F238E27FC236}">
                <a16:creationId xmlns:a16="http://schemas.microsoft.com/office/drawing/2014/main" id="{A2F59050-ACE8-49AE-B8F9-DC7B880D5318}"/>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8CF481CB-183F-4014-ADB8-20C8E88E672D}" type="slidenum">
              <a:rPr lang="en-US" altLang="en-US" sz="1000" baseline="0"/>
              <a:pPr eaLnBrk="1" hangingPunct="1"/>
              <a:t>14</a:t>
            </a:fld>
            <a:endParaRPr lang="en-US" altLang="en-US" sz="1000" baseline="0"/>
          </a:p>
        </p:txBody>
      </p:sp>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a:extLst>
              <a:ext uri="{FF2B5EF4-FFF2-40B4-BE49-F238E27FC236}">
                <a16:creationId xmlns:a16="http://schemas.microsoft.com/office/drawing/2014/main" id="{8DE75167-C54A-4602-820E-A53C063313B3}"/>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09E97005-FB90-4DFB-BA2D-FF949262BC86}" type="slidenum">
              <a:rPr lang="en-US" altLang="en-US" sz="1000" baseline="0"/>
              <a:pPr eaLnBrk="1" hangingPunct="1"/>
              <a:t>15</a:t>
            </a:fld>
            <a:endParaRPr lang="en-US" altLang="en-US" sz="1000" baseline="0"/>
          </a:p>
        </p:txBody>
      </p:sp>
      <p:sp>
        <p:nvSpPr>
          <p:cNvPr id="17411" name="Rectangle 2">
            <a:extLst>
              <a:ext uri="{FF2B5EF4-FFF2-40B4-BE49-F238E27FC236}">
                <a16:creationId xmlns:a16="http://schemas.microsoft.com/office/drawing/2014/main" id="{79FB00C7-FFEE-4E8D-90DD-1F307B049BEF}"/>
              </a:ext>
            </a:extLst>
          </p:cNvPr>
          <p:cNvSpPr>
            <a:spLocks noGrp="1" noChangeArrowheads="1"/>
          </p:cNvSpPr>
          <p:nvPr>
            <p:ph type="title"/>
          </p:nvPr>
        </p:nvSpPr>
        <p:spPr/>
        <p:txBody>
          <a:bodyPr/>
          <a:lstStyle/>
          <a:p>
            <a:pPr eaLnBrk="1" hangingPunct="1"/>
            <a:r>
              <a:rPr lang="zh-CN" altLang="en-US"/>
              <a:t>案例：小型图书资料管理系统</a:t>
            </a:r>
            <a:br>
              <a:rPr lang="zh-CN" altLang="en-US"/>
            </a:br>
            <a:endParaRPr lang="zh-CN" altLang="en-US"/>
          </a:p>
        </p:txBody>
      </p:sp>
      <p:sp>
        <p:nvSpPr>
          <p:cNvPr id="17412" name="Rectangle 3">
            <a:extLst>
              <a:ext uri="{FF2B5EF4-FFF2-40B4-BE49-F238E27FC236}">
                <a16:creationId xmlns:a16="http://schemas.microsoft.com/office/drawing/2014/main" id="{1C2DDBFC-A515-474B-9386-184E51549512}"/>
              </a:ext>
            </a:extLst>
          </p:cNvPr>
          <p:cNvSpPr>
            <a:spLocks noGrp="1" noChangeArrowheads="1"/>
          </p:cNvSpPr>
          <p:nvPr>
            <p:ph type="body" idx="1"/>
          </p:nvPr>
        </p:nvSpPr>
        <p:spPr>
          <a:xfrm>
            <a:off x="719138" y="1595438"/>
            <a:ext cx="7348537" cy="4983162"/>
          </a:xfrm>
        </p:spPr>
        <p:txBody>
          <a:bodyPr/>
          <a:lstStyle/>
          <a:p>
            <a:pPr eaLnBrk="1" hangingPunct="1"/>
            <a:r>
              <a:rPr lang="zh-CN" altLang="en-US" sz="2400" b="1">
                <a:solidFill>
                  <a:schemeClr val="accent2"/>
                </a:solidFill>
              </a:rPr>
              <a:t>问题描述</a:t>
            </a:r>
          </a:p>
          <a:p>
            <a:pPr lvl="1" eaLnBrk="1" hangingPunct="1"/>
            <a:r>
              <a:rPr lang="zh-CN" altLang="en-US"/>
              <a:t>某学院打算开发一个小型图书资料管理系统</a:t>
            </a:r>
            <a:r>
              <a:rPr lang="en-US" altLang="zh-CN" b="1" i="1"/>
              <a:t>MiniLibrary</a:t>
            </a:r>
            <a:r>
              <a:rPr lang="zh-CN" altLang="en-US"/>
              <a:t>，该系统基于</a:t>
            </a:r>
            <a:r>
              <a:rPr lang="en-US" altLang="zh-CN" b="1" i="1"/>
              <a:t>Internet </a:t>
            </a:r>
            <a:r>
              <a:rPr lang="zh-CN" altLang="en-US"/>
              <a:t>实现教师和学生对各种图书资料的借阅、查询和管理。</a:t>
            </a:r>
          </a:p>
          <a:p>
            <a:pPr lvl="1" eaLnBrk="1" hangingPunct="1"/>
            <a:r>
              <a:rPr lang="zh-CN" altLang="en-US"/>
              <a:t>图书管理员负责管理各种图书资料，查询图书资料信息，并进行图书的借阅管理。</a:t>
            </a:r>
          </a:p>
          <a:p>
            <a:pPr lvl="1" eaLnBrk="1" hangingPunct="1"/>
            <a:r>
              <a:rPr lang="zh-CN" altLang="en-US"/>
              <a:t>注册用户可以通过</a:t>
            </a:r>
            <a:r>
              <a:rPr lang="en-US" altLang="zh-CN" b="1" i="1"/>
              <a:t>Internet </a:t>
            </a:r>
            <a:r>
              <a:rPr lang="zh-CN" altLang="en-US"/>
              <a:t>随时查询图书资料信息和个人借阅情况，预订目前借不到的图书资料，并可以快捷地查找和浏览所需要的电子资料。</a:t>
            </a:r>
          </a:p>
          <a:p>
            <a:pPr lvl="1" eaLnBrk="1" hangingPunct="1"/>
            <a:r>
              <a:rPr lang="zh-CN" altLang="en-US"/>
              <a:t>系统可以提供适当的浏览器供用户阅读电子文献资料。</a:t>
            </a:r>
          </a:p>
          <a:p>
            <a:pPr lvl="1" eaLnBrk="1" hangingPunct="1"/>
            <a:r>
              <a:rPr lang="zh-CN" altLang="en-US"/>
              <a:t>要求用户界面友好，响应速度快，具有良好的可扩展性。</a:t>
            </a:r>
          </a:p>
          <a:p>
            <a:pPr eaLnBrk="1" hangingPunct="1"/>
            <a:endParaRPr lang="zh-CN" altLang="en-US" sz="2400"/>
          </a:p>
          <a:p>
            <a:pPr eaLnBrk="1" hangingPunct="1"/>
            <a:endParaRPr lang="zh-CN" altLang="en-US" sz="2400"/>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id="{0EFC22EA-2E49-4CFC-97FC-091D6C253B8B}"/>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197E1C76-06B6-4EC8-A1F5-42D64CF4F68D}" type="slidenum">
              <a:rPr lang="en-US" altLang="en-US" sz="1000" baseline="0"/>
              <a:pPr eaLnBrk="1" hangingPunct="1"/>
              <a:t>16</a:t>
            </a:fld>
            <a:endParaRPr lang="en-US" altLang="en-US" sz="1000" baseline="0"/>
          </a:p>
        </p:txBody>
      </p:sp>
      <p:sp>
        <p:nvSpPr>
          <p:cNvPr id="18435" name="Rectangle 2">
            <a:extLst>
              <a:ext uri="{FF2B5EF4-FFF2-40B4-BE49-F238E27FC236}">
                <a16:creationId xmlns:a16="http://schemas.microsoft.com/office/drawing/2014/main" id="{1FED8901-060F-4603-A027-8824B0DA9100}"/>
              </a:ext>
            </a:extLst>
          </p:cNvPr>
          <p:cNvSpPr>
            <a:spLocks noGrp="1" noChangeArrowheads="1"/>
          </p:cNvSpPr>
          <p:nvPr>
            <p:ph type="title"/>
          </p:nvPr>
        </p:nvSpPr>
        <p:spPr/>
        <p:txBody>
          <a:bodyPr/>
          <a:lstStyle/>
          <a:p>
            <a:pPr eaLnBrk="1" hangingPunct="1"/>
            <a:r>
              <a:rPr lang="zh-CN" altLang="en-US"/>
              <a:t>不同层次的软件需求</a:t>
            </a:r>
            <a:br>
              <a:rPr lang="zh-CN" altLang="en-US" sz="3600"/>
            </a:br>
            <a:endParaRPr lang="zh-CN" altLang="en-US" sz="3600"/>
          </a:p>
        </p:txBody>
      </p:sp>
      <p:pic>
        <p:nvPicPr>
          <p:cNvPr id="18436" name="Picture 4">
            <a:extLst>
              <a:ext uri="{FF2B5EF4-FFF2-40B4-BE49-F238E27FC236}">
                <a16:creationId xmlns:a16="http://schemas.microsoft.com/office/drawing/2014/main" id="{0786B7B4-B71C-4ABA-AAE3-A556BFC888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01700" y="1612900"/>
            <a:ext cx="7086600" cy="4635500"/>
          </a:xfrm>
          <a:noFill/>
        </p:spPr>
      </p:pic>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a:extLst>
              <a:ext uri="{FF2B5EF4-FFF2-40B4-BE49-F238E27FC236}">
                <a16:creationId xmlns:a16="http://schemas.microsoft.com/office/drawing/2014/main" id="{CFC2D95C-A438-412A-B226-F886452523F3}"/>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124E59AE-4C36-49F5-A524-B0511E2A279A}" type="slidenum">
              <a:rPr lang="en-US" altLang="en-US" sz="1000" baseline="0"/>
              <a:pPr eaLnBrk="1" hangingPunct="1"/>
              <a:t>17</a:t>
            </a:fld>
            <a:endParaRPr lang="en-US" altLang="en-US" sz="1000" baseline="0"/>
          </a:p>
        </p:txBody>
      </p:sp>
      <p:sp>
        <p:nvSpPr>
          <p:cNvPr id="19459" name="Rectangle 2">
            <a:extLst>
              <a:ext uri="{FF2B5EF4-FFF2-40B4-BE49-F238E27FC236}">
                <a16:creationId xmlns:a16="http://schemas.microsoft.com/office/drawing/2014/main" id="{2DD2830A-F15F-4E17-B4F1-107FABB6C425}"/>
              </a:ext>
            </a:extLst>
          </p:cNvPr>
          <p:cNvSpPr>
            <a:spLocks noGrp="1" noChangeArrowheads="1"/>
          </p:cNvSpPr>
          <p:nvPr>
            <p:ph type="title"/>
          </p:nvPr>
        </p:nvSpPr>
        <p:spPr/>
        <p:txBody>
          <a:bodyPr/>
          <a:lstStyle/>
          <a:p>
            <a:pPr eaLnBrk="1" hangingPunct="1"/>
            <a:r>
              <a:rPr lang="zh-CN" altLang="en-US"/>
              <a:t>业务需求：</a:t>
            </a:r>
            <a:r>
              <a:rPr lang="en-US" altLang="zh-CN" b="1" i="1"/>
              <a:t>MiniLibrary</a:t>
            </a:r>
            <a:br>
              <a:rPr lang="en-US" altLang="zh-CN" sz="3600"/>
            </a:br>
            <a:endParaRPr lang="zh-CN" altLang="en-US" sz="3600"/>
          </a:p>
        </p:txBody>
      </p:sp>
      <p:sp>
        <p:nvSpPr>
          <p:cNvPr id="19460" name="Rectangle 3">
            <a:extLst>
              <a:ext uri="{FF2B5EF4-FFF2-40B4-BE49-F238E27FC236}">
                <a16:creationId xmlns:a16="http://schemas.microsoft.com/office/drawing/2014/main" id="{A91D7051-90B8-4FBE-8FBF-F36A5A916C9F}"/>
              </a:ext>
            </a:extLst>
          </p:cNvPr>
          <p:cNvSpPr>
            <a:spLocks noGrp="1" noChangeArrowheads="1"/>
          </p:cNvSpPr>
          <p:nvPr>
            <p:ph type="body" idx="1"/>
          </p:nvPr>
        </p:nvSpPr>
        <p:spPr>
          <a:xfrm>
            <a:off x="658813" y="1439863"/>
            <a:ext cx="7348537" cy="4656137"/>
          </a:xfrm>
        </p:spPr>
        <p:txBody>
          <a:bodyPr/>
          <a:lstStyle/>
          <a:p>
            <a:pPr eaLnBrk="1" hangingPunct="1">
              <a:lnSpc>
                <a:spcPct val="90000"/>
              </a:lnSpc>
            </a:pPr>
            <a:r>
              <a:rPr lang="zh-CN" altLang="en-US" sz="2400"/>
              <a:t>业务要求</a:t>
            </a:r>
          </a:p>
          <a:p>
            <a:pPr lvl="1" eaLnBrk="1" hangingPunct="1">
              <a:lnSpc>
                <a:spcPct val="90000"/>
              </a:lnSpc>
            </a:pPr>
            <a:r>
              <a:rPr lang="zh-CN" altLang="en-US"/>
              <a:t>各种图书资料的借阅、查询和管理；</a:t>
            </a:r>
          </a:p>
          <a:p>
            <a:pPr lvl="1" eaLnBrk="1" hangingPunct="1">
              <a:lnSpc>
                <a:spcPct val="90000"/>
              </a:lnSpc>
            </a:pPr>
            <a:r>
              <a:rPr lang="zh-CN" altLang="en-US"/>
              <a:t>使用计算机实现图书资料的日常管理，提高工作效率和服务质量；</a:t>
            </a:r>
          </a:p>
          <a:p>
            <a:pPr lvl="1" eaLnBrk="1" hangingPunct="1">
              <a:lnSpc>
                <a:spcPct val="90000"/>
              </a:lnSpc>
            </a:pPr>
            <a:r>
              <a:rPr lang="zh-CN" altLang="en-US"/>
              <a:t>用户通过网络查询和浏览电子资料，改变原有的借阅模式；</a:t>
            </a:r>
          </a:p>
          <a:p>
            <a:pPr lvl="1" eaLnBrk="1" hangingPunct="1">
              <a:lnSpc>
                <a:spcPct val="90000"/>
              </a:lnSpc>
            </a:pPr>
            <a:r>
              <a:rPr lang="zh-CN" altLang="en-US"/>
              <a:t>由于版权的限制，某些电子资料只能让用户浏览和打印而不能下载。</a:t>
            </a:r>
          </a:p>
          <a:p>
            <a:pPr eaLnBrk="1" hangingPunct="1">
              <a:lnSpc>
                <a:spcPct val="90000"/>
              </a:lnSpc>
              <a:spcBef>
                <a:spcPct val="25000"/>
              </a:spcBef>
            </a:pPr>
            <a:r>
              <a:rPr lang="zh-CN" altLang="en-US" sz="2400"/>
              <a:t>客户与用户</a:t>
            </a:r>
          </a:p>
          <a:p>
            <a:pPr lvl="1" eaLnBrk="1" hangingPunct="1">
              <a:lnSpc>
                <a:spcPct val="90000"/>
              </a:lnSpc>
            </a:pPr>
            <a:r>
              <a:rPr lang="zh-CN" altLang="en-US"/>
              <a:t>学院的高层管理者</a:t>
            </a:r>
          </a:p>
          <a:p>
            <a:pPr lvl="1" eaLnBrk="1" hangingPunct="1">
              <a:lnSpc>
                <a:spcPct val="90000"/>
              </a:lnSpc>
            </a:pPr>
            <a:r>
              <a:rPr lang="zh-CN" altLang="en-US"/>
              <a:t>图书管理员</a:t>
            </a:r>
          </a:p>
          <a:p>
            <a:pPr lvl="1" eaLnBrk="1" hangingPunct="1">
              <a:lnSpc>
                <a:spcPct val="90000"/>
              </a:lnSpc>
            </a:pPr>
            <a:r>
              <a:rPr lang="zh-CN" altLang="en-US"/>
              <a:t>借阅者：教师、学生</a:t>
            </a:r>
          </a:p>
          <a:p>
            <a:pPr eaLnBrk="1" hangingPunct="1">
              <a:lnSpc>
                <a:spcPct val="90000"/>
              </a:lnSpc>
            </a:pPr>
            <a:endParaRPr lang="zh-CN" altLang="en-US"/>
          </a:p>
          <a:p>
            <a:pPr eaLnBrk="1" hangingPunct="1">
              <a:lnSpc>
                <a:spcPct val="90000"/>
              </a:lnSpc>
            </a:pPr>
            <a:endParaRPr lang="zh-CN" altLang="en-US"/>
          </a:p>
        </p:txBody>
      </p: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a:extLst>
              <a:ext uri="{FF2B5EF4-FFF2-40B4-BE49-F238E27FC236}">
                <a16:creationId xmlns:a16="http://schemas.microsoft.com/office/drawing/2014/main" id="{5D1B1BBA-C8C2-4F7C-BFBE-947975521298}"/>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E65E1B05-0D87-436F-A8EE-C70DF3FCF179}" type="slidenum">
              <a:rPr lang="en-US" altLang="en-US" sz="1000" baseline="0"/>
              <a:pPr eaLnBrk="1" hangingPunct="1"/>
              <a:t>18</a:t>
            </a:fld>
            <a:endParaRPr lang="en-US" altLang="en-US" sz="1000" baseline="0"/>
          </a:p>
        </p:txBody>
      </p:sp>
      <p:sp>
        <p:nvSpPr>
          <p:cNvPr id="20483" name="Rectangle 2">
            <a:extLst>
              <a:ext uri="{FF2B5EF4-FFF2-40B4-BE49-F238E27FC236}">
                <a16:creationId xmlns:a16="http://schemas.microsoft.com/office/drawing/2014/main" id="{DE9878BF-58A7-4BED-B3CC-EA33B7299BC0}"/>
              </a:ext>
            </a:extLst>
          </p:cNvPr>
          <p:cNvSpPr>
            <a:spLocks noGrp="1" noChangeArrowheads="1"/>
          </p:cNvSpPr>
          <p:nvPr>
            <p:ph type="title"/>
          </p:nvPr>
        </p:nvSpPr>
        <p:spPr/>
        <p:txBody>
          <a:bodyPr/>
          <a:lstStyle/>
          <a:p>
            <a:pPr eaLnBrk="1" hangingPunct="1"/>
            <a:r>
              <a:rPr lang="zh-CN" altLang="en-US"/>
              <a:t>用户需求</a:t>
            </a:r>
            <a:br>
              <a:rPr lang="zh-CN" altLang="en-US" sz="3600"/>
            </a:br>
            <a:endParaRPr lang="zh-CN" altLang="en-US" sz="3600"/>
          </a:p>
        </p:txBody>
      </p:sp>
      <p:sp>
        <p:nvSpPr>
          <p:cNvPr id="20484" name="Rectangle 3">
            <a:extLst>
              <a:ext uri="{FF2B5EF4-FFF2-40B4-BE49-F238E27FC236}">
                <a16:creationId xmlns:a16="http://schemas.microsoft.com/office/drawing/2014/main" id="{EC8024A3-0F43-470A-8559-8AE295F9C2B9}"/>
              </a:ext>
            </a:extLst>
          </p:cNvPr>
          <p:cNvSpPr>
            <a:spLocks noGrp="1" noChangeArrowheads="1"/>
          </p:cNvSpPr>
          <p:nvPr>
            <p:ph type="body" idx="1"/>
          </p:nvPr>
        </p:nvSpPr>
        <p:spPr>
          <a:xfrm>
            <a:off x="630238" y="1604963"/>
            <a:ext cx="7348537" cy="3902075"/>
          </a:xfrm>
        </p:spPr>
        <p:txBody>
          <a:bodyPr/>
          <a:lstStyle/>
          <a:p>
            <a:pPr eaLnBrk="1" hangingPunct="1"/>
            <a:r>
              <a:rPr lang="zh-CN" altLang="en-US" sz="2400" b="1">
                <a:solidFill>
                  <a:schemeClr val="accent2"/>
                </a:solidFill>
              </a:rPr>
              <a:t>用户需求</a:t>
            </a:r>
            <a:r>
              <a:rPr lang="zh-CN" altLang="en-US" sz="2400"/>
              <a:t>是从用户角度描述的系统功能需求和非功能需求，通常只涉及系统的外部行为，而不涉及系统的内部特性。</a:t>
            </a:r>
          </a:p>
          <a:p>
            <a:pPr eaLnBrk="1" hangingPunct="1">
              <a:spcBef>
                <a:spcPct val="25000"/>
              </a:spcBef>
            </a:pPr>
            <a:r>
              <a:rPr lang="zh-CN" altLang="en-US" sz="2400"/>
              <a:t>用户需求的描述</a:t>
            </a:r>
          </a:p>
          <a:p>
            <a:pPr lvl="1" eaLnBrk="1" hangingPunct="1"/>
            <a:r>
              <a:rPr lang="zh-CN" altLang="en-US"/>
              <a:t>原则：应该易于用户的理解。一般不采用技术性很强的语言，而是采用自然语言和直观图形相结合的方式进行描述。</a:t>
            </a:r>
          </a:p>
          <a:p>
            <a:pPr lvl="1" eaLnBrk="1" hangingPunct="1"/>
            <a:r>
              <a:rPr lang="zh-CN" altLang="en-US"/>
              <a:t>问题：自然语言表达容易含糊和不准确。</a:t>
            </a:r>
          </a:p>
          <a:p>
            <a:pPr eaLnBrk="1" hangingPunct="1"/>
            <a:endParaRPr lang="zh-CN" altLang="en-US"/>
          </a:p>
          <a:p>
            <a:pPr eaLnBrk="1" hangingPunct="1"/>
            <a:endParaRPr lang="zh-CN" altLang="en-US"/>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a:extLst>
              <a:ext uri="{FF2B5EF4-FFF2-40B4-BE49-F238E27FC236}">
                <a16:creationId xmlns:a16="http://schemas.microsoft.com/office/drawing/2014/main" id="{2B3FA080-E35B-4BA0-A31A-1C964C0B58AD}"/>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B518C94D-780E-4B7C-A53C-8FEC50D14E39}" type="slidenum">
              <a:rPr lang="en-US" altLang="en-US" sz="1000" baseline="0"/>
              <a:pPr eaLnBrk="1" hangingPunct="1"/>
              <a:t>19</a:t>
            </a:fld>
            <a:endParaRPr lang="en-US" altLang="en-US" sz="1000" baseline="0"/>
          </a:p>
        </p:txBody>
      </p:sp>
      <p:sp>
        <p:nvSpPr>
          <p:cNvPr id="21507" name="Rectangle 2">
            <a:extLst>
              <a:ext uri="{FF2B5EF4-FFF2-40B4-BE49-F238E27FC236}">
                <a16:creationId xmlns:a16="http://schemas.microsoft.com/office/drawing/2014/main" id="{F7D65460-2401-4476-ADEA-231C97C43683}"/>
              </a:ext>
            </a:extLst>
          </p:cNvPr>
          <p:cNvSpPr>
            <a:spLocks noGrp="1" noChangeArrowheads="1"/>
          </p:cNvSpPr>
          <p:nvPr>
            <p:ph type="title"/>
          </p:nvPr>
        </p:nvSpPr>
        <p:spPr/>
        <p:txBody>
          <a:bodyPr/>
          <a:lstStyle/>
          <a:p>
            <a:pPr eaLnBrk="1" hangingPunct="1"/>
            <a:r>
              <a:rPr lang="zh-CN" altLang="en-US"/>
              <a:t>用户需求：</a:t>
            </a:r>
            <a:r>
              <a:rPr lang="en-US" altLang="zh-CN" b="1" i="1"/>
              <a:t>MiniLibrary</a:t>
            </a:r>
            <a:br>
              <a:rPr lang="en-US" altLang="zh-CN" sz="3600"/>
            </a:br>
            <a:endParaRPr lang="zh-CN" altLang="en-US" sz="3600"/>
          </a:p>
        </p:txBody>
      </p:sp>
      <p:sp>
        <p:nvSpPr>
          <p:cNvPr id="21508" name="Rectangle 3">
            <a:extLst>
              <a:ext uri="{FF2B5EF4-FFF2-40B4-BE49-F238E27FC236}">
                <a16:creationId xmlns:a16="http://schemas.microsoft.com/office/drawing/2014/main" id="{36ADAB2A-111B-4BE6-89FD-A70459378B48}"/>
              </a:ext>
            </a:extLst>
          </p:cNvPr>
          <p:cNvSpPr>
            <a:spLocks noGrp="1" noChangeArrowheads="1"/>
          </p:cNvSpPr>
          <p:nvPr>
            <p:ph type="body" idx="1"/>
          </p:nvPr>
        </p:nvSpPr>
        <p:spPr>
          <a:xfrm>
            <a:off x="468313" y="1566863"/>
            <a:ext cx="7994650" cy="4541837"/>
          </a:xfrm>
        </p:spPr>
        <p:txBody>
          <a:bodyPr/>
          <a:lstStyle/>
          <a:p>
            <a:pPr eaLnBrk="1" hangingPunct="1"/>
            <a:r>
              <a:rPr lang="zh-CN" altLang="en-US" sz="2400" b="1"/>
              <a:t>实例</a:t>
            </a:r>
            <a:r>
              <a:rPr lang="zh-CN" altLang="en-US" sz="2400"/>
              <a:t>：用户可以通过</a:t>
            </a:r>
            <a:r>
              <a:rPr lang="en-US" altLang="zh-CN" sz="2400" b="1" i="1"/>
              <a:t>Internet </a:t>
            </a:r>
            <a:r>
              <a:rPr lang="zh-CN" altLang="en-US" sz="2400"/>
              <a:t>随时查询图书信息和个人借阅情况，并可以快捷地查找和浏览所需要的电子资料。</a:t>
            </a:r>
          </a:p>
          <a:p>
            <a:pPr eaLnBrk="1" hangingPunct="1">
              <a:spcBef>
                <a:spcPct val="25000"/>
              </a:spcBef>
            </a:pPr>
            <a:r>
              <a:rPr lang="zh-CN" altLang="en-US" sz="2400" b="1"/>
              <a:t>分析</a:t>
            </a:r>
            <a:r>
              <a:rPr lang="zh-CN" altLang="en-US" sz="2400"/>
              <a:t>：上述需求描述包含了三个不同的需求</a:t>
            </a:r>
          </a:p>
          <a:p>
            <a:pPr lvl="1" eaLnBrk="1" hangingPunct="1"/>
            <a:r>
              <a:rPr lang="zh-CN" altLang="en-US"/>
              <a:t>用户可以通过</a:t>
            </a:r>
            <a:r>
              <a:rPr lang="en-US" altLang="zh-CN" b="1" i="1"/>
              <a:t>Internet </a:t>
            </a:r>
            <a:r>
              <a:rPr lang="zh-CN" altLang="en-US"/>
              <a:t>随时查询图书信息。</a:t>
            </a:r>
          </a:p>
          <a:p>
            <a:pPr lvl="1" eaLnBrk="1" hangingPunct="1"/>
            <a:r>
              <a:rPr lang="zh-CN" altLang="en-US"/>
              <a:t>用户可以通过</a:t>
            </a:r>
            <a:r>
              <a:rPr lang="en-US" altLang="zh-CN" b="1" i="1"/>
              <a:t>Internet </a:t>
            </a:r>
            <a:r>
              <a:rPr lang="zh-CN" altLang="en-US"/>
              <a:t>随时查询个人借阅情况。</a:t>
            </a:r>
          </a:p>
          <a:p>
            <a:pPr lvl="1" eaLnBrk="1" hangingPunct="1"/>
            <a:r>
              <a:rPr lang="zh-CN" altLang="en-US"/>
              <a:t>用户可以通过</a:t>
            </a:r>
            <a:r>
              <a:rPr lang="en-US" altLang="zh-CN" b="1" i="1"/>
              <a:t>Internet </a:t>
            </a:r>
            <a:r>
              <a:rPr lang="zh-CN" altLang="en-US"/>
              <a:t>快捷地查找和浏览所需要的电子资料。</a:t>
            </a:r>
          </a:p>
          <a:p>
            <a:pPr eaLnBrk="1" hangingPunct="1">
              <a:spcBef>
                <a:spcPct val="25000"/>
              </a:spcBef>
            </a:pPr>
            <a:r>
              <a:rPr lang="zh-CN" altLang="en-US" sz="2400" b="1"/>
              <a:t>问题</a:t>
            </a:r>
            <a:r>
              <a:rPr lang="zh-CN" altLang="en-US" sz="2400"/>
              <a:t>：</a:t>
            </a:r>
            <a:r>
              <a:rPr lang="en-US" altLang="zh-CN" sz="2400"/>
              <a:t>“</a:t>
            </a:r>
            <a:r>
              <a:rPr lang="zh-CN" altLang="en-US" sz="2400"/>
              <a:t>随时”和“快捷”是对系统功能的约束，十分模糊。（用户需求与业务需求有什么区别和联系？）</a:t>
            </a:r>
          </a:p>
          <a:p>
            <a:pPr eaLnBrk="1" hangingPunct="1"/>
            <a:endParaRPr lang="zh-CN" altLang="en-US"/>
          </a:p>
          <a:p>
            <a:pPr eaLnBrk="1" hangingPunct="1"/>
            <a:endParaRPr lang="zh-CN" altLang="en-US"/>
          </a:p>
        </p:txBody>
      </p:sp>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C46BFAC4-9AFD-420B-8A20-9BAA92486CDA}"/>
              </a:ext>
            </a:extLst>
          </p:cNvPr>
          <p:cNvSpPr>
            <a:spLocks noGrp="1"/>
          </p:cNvSpPr>
          <p:nvPr>
            <p:ph type="title"/>
          </p:nvPr>
        </p:nvSpPr>
        <p:spPr/>
        <p:txBody>
          <a:bodyPr/>
          <a:lstStyle/>
          <a:p>
            <a:r>
              <a:rPr lang="zh-CN" altLang="en-US"/>
              <a:t>课程考核方式</a:t>
            </a:r>
          </a:p>
        </p:txBody>
      </p:sp>
      <p:sp>
        <p:nvSpPr>
          <p:cNvPr id="4099" name="内容占位符 2">
            <a:extLst>
              <a:ext uri="{FF2B5EF4-FFF2-40B4-BE49-F238E27FC236}">
                <a16:creationId xmlns:a16="http://schemas.microsoft.com/office/drawing/2014/main" id="{7EBACE0E-1F71-4B2C-858F-55DB4031F3E3}"/>
              </a:ext>
            </a:extLst>
          </p:cNvPr>
          <p:cNvSpPr>
            <a:spLocks noGrp="1"/>
          </p:cNvSpPr>
          <p:nvPr>
            <p:ph idx="1"/>
          </p:nvPr>
        </p:nvSpPr>
        <p:spPr/>
        <p:txBody>
          <a:bodyPr/>
          <a:lstStyle/>
          <a:p>
            <a:r>
              <a:rPr lang="zh-CN" altLang="en-US"/>
              <a:t>成绩</a:t>
            </a:r>
            <a:endParaRPr lang="en-US" altLang="zh-CN"/>
          </a:p>
          <a:p>
            <a:pPr lvl="1"/>
            <a:r>
              <a:rPr lang="zh-CN" altLang="en-US"/>
              <a:t>课程实验项目（</a:t>
            </a:r>
            <a:r>
              <a:rPr lang="en-US" altLang="zh-CN"/>
              <a:t>40%</a:t>
            </a:r>
            <a:r>
              <a:rPr lang="zh-CN" altLang="en-US"/>
              <a:t>）</a:t>
            </a:r>
            <a:r>
              <a:rPr lang="en-US" altLang="zh-CN"/>
              <a:t>+</a:t>
            </a:r>
            <a:r>
              <a:rPr lang="zh-CN" altLang="en-US"/>
              <a:t>期末考试（</a:t>
            </a:r>
            <a:r>
              <a:rPr lang="en-US" altLang="zh-CN"/>
              <a:t>50%</a:t>
            </a:r>
            <a:r>
              <a:rPr lang="zh-CN" altLang="en-US"/>
              <a:t>）</a:t>
            </a:r>
            <a:r>
              <a:rPr lang="en-US" altLang="zh-CN"/>
              <a:t>+</a:t>
            </a:r>
            <a:r>
              <a:rPr lang="zh-CN" altLang="en-US"/>
              <a:t>考勤（</a:t>
            </a:r>
            <a:r>
              <a:rPr lang="en-US" altLang="zh-CN"/>
              <a:t>10%</a:t>
            </a:r>
            <a:r>
              <a:rPr lang="zh-CN" altLang="en-US"/>
              <a:t>）</a:t>
            </a:r>
            <a:endParaRPr lang="en-US" altLang="zh-CN"/>
          </a:p>
          <a:p>
            <a:pPr lvl="1"/>
            <a:r>
              <a:rPr lang="zh-CN" altLang="en-US"/>
              <a:t>课程实验项目（</a:t>
            </a:r>
            <a:r>
              <a:rPr lang="en-US" altLang="zh-CN"/>
              <a:t>40%</a:t>
            </a:r>
            <a:r>
              <a:rPr lang="zh-CN" altLang="en-US"/>
              <a:t>）</a:t>
            </a:r>
            <a:r>
              <a:rPr lang="en-US" altLang="zh-CN"/>
              <a:t>+</a:t>
            </a:r>
            <a:r>
              <a:rPr lang="zh-CN" altLang="en-US"/>
              <a:t>期末考试（</a:t>
            </a:r>
            <a:r>
              <a:rPr lang="en-US" altLang="zh-CN"/>
              <a:t>50%</a:t>
            </a:r>
            <a:r>
              <a:rPr lang="zh-CN" altLang="en-US"/>
              <a:t>）</a:t>
            </a:r>
            <a:r>
              <a:rPr lang="en-US" altLang="zh-CN"/>
              <a:t>+</a:t>
            </a:r>
            <a:r>
              <a:rPr lang="zh-CN" altLang="en-US"/>
              <a:t>期中考试（</a:t>
            </a:r>
            <a:r>
              <a:rPr lang="en-US" altLang="zh-CN"/>
              <a:t>15%</a:t>
            </a:r>
            <a:r>
              <a:rPr lang="zh-CN" altLang="en-US"/>
              <a:t>）</a:t>
            </a:r>
            <a:r>
              <a:rPr lang="en-US" altLang="zh-CN"/>
              <a:t>+</a:t>
            </a:r>
            <a:r>
              <a:rPr lang="zh-CN" altLang="en-US"/>
              <a:t>考勤（</a:t>
            </a:r>
            <a:r>
              <a:rPr lang="en-US" altLang="zh-CN"/>
              <a:t>10%</a:t>
            </a:r>
            <a:r>
              <a:rPr lang="zh-CN" altLang="en-US"/>
              <a:t>）</a:t>
            </a:r>
            <a:endParaRPr lang="en-US" altLang="zh-CN"/>
          </a:p>
          <a:p>
            <a:pPr lvl="1"/>
            <a:endParaRPr lang="en-US" altLang="zh-CN"/>
          </a:p>
          <a:p>
            <a:r>
              <a:rPr lang="zh-CN" altLang="en-US"/>
              <a:t>期中和期末考试：开卷</a:t>
            </a:r>
            <a:endParaRPr lang="en-US" altLang="zh-CN"/>
          </a:p>
          <a:p>
            <a:endParaRPr lang="en-US" altLang="zh-CN"/>
          </a:p>
          <a:p>
            <a:r>
              <a:rPr lang="zh-CN" altLang="en-US"/>
              <a:t>考卷：采用随机的方式考勤</a:t>
            </a:r>
            <a:r>
              <a:rPr lang="en-US" altLang="zh-CN"/>
              <a:t>5</a:t>
            </a:r>
            <a:r>
              <a:rPr lang="zh-CN" altLang="en-US"/>
              <a:t>次，每次</a:t>
            </a:r>
            <a:r>
              <a:rPr lang="en-US" altLang="zh-CN"/>
              <a:t>2</a:t>
            </a:r>
            <a:r>
              <a:rPr lang="zh-CN" altLang="en-US"/>
              <a:t>分</a:t>
            </a:r>
          </a:p>
        </p:txBody>
      </p:sp>
      <p:sp>
        <p:nvSpPr>
          <p:cNvPr id="4" name="灯片编号占位符 3">
            <a:extLst>
              <a:ext uri="{FF2B5EF4-FFF2-40B4-BE49-F238E27FC236}">
                <a16:creationId xmlns:a16="http://schemas.microsoft.com/office/drawing/2014/main" id="{F86B4D92-E137-43F7-B6A8-AEBBE86C9F0B}"/>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94DC68C4-0B5F-4EBA-9180-2C735C8C6DDB}" type="slidenum">
              <a:rPr lang="en-US" altLang="en-US" sz="1000" baseline="0"/>
              <a:pPr eaLnBrk="1" hangingPunct="1"/>
              <a:t>2</a:t>
            </a:fld>
            <a:endParaRPr lang="en-US" altLang="en-US" sz="1000" baseline="0"/>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a:extLst>
              <a:ext uri="{FF2B5EF4-FFF2-40B4-BE49-F238E27FC236}">
                <a16:creationId xmlns:a16="http://schemas.microsoft.com/office/drawing/2014/main" id="{7DF34343-7728-4D46-915F-50F98354F4ED}"/>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7B725C42-3287-4DEA-80F4-27CD39921726}" type="slidenum">
              <a:rPr lang="en-US" altLang="en-US" sz="1000" baseline="0"/>
              <a:pPr eaLnBrk="1" hangingPunct="1"/>
              <a:t>20</a:t>
            </a:fld>
            <a:endParaRPr lang="en-US" altLang="en-US" sz="1000" baseline="0"/>
          </a:p>
        </p:txBody>
      </p:sp>
      <p:sp>
        <p:nvSpPr>
          <p:cNvPr id="22531" name="Rectangle 2">
            <a:extLst>
              <a:ext uri="{FF2B5EF4-FFF2-40B4-BE49-F238E27FC236}">
                <a16:creationId xmlns:a16="http://schemas.microsoft.com/office/drawing/2014/main" id="{5D0199EE-231E-429F-A000-59E56477A34B}"/>
              </a:ext>
            </a:extLst>
          </p:cNvPr>
          <p:cNvSpPr>
            <a:spLocks noGrp="1" noChangeArrowheads="1"/>
          </p:cNvSpPr>
          <p:nvPr>
            <p:ph type="title"/>
          </p:nvPr>
        </p:nvSpPr>
        <p:spPr/>
        <p:txBody>
          <a:bodyPr/>
          <a:lstStyle/>
          <a:p>
            <a:pPr eaLnBrk="1" hangingPunct="1"/>
            <a:r>
              <a:rPr lang="zh-CN" altLang="en-US"/>
              <a:t>系统需求</a:t>
            </a:r>
            <a:br>
              <a:rPr lang="zh-CN" altLang="en-US" sz="3600"/>
            </a:br>
            <a:endParaRPr lang="zh-CN" altLang="en-US" sz="3600"/>
          </a:p>
        </p:txBody>
      </p:sp>
      <p:sp>
        <p:nvSpPr>
          <p:cNvPr id="22532" name="Rectangle 3">
            <a:extLst>
              <a:ext uri="{FF2B5EF4-FFF2-40B4-BE49-F238E27FC236}">
                <a16:creationId xmlns:a16="http://schemas.microsoft.com/office/drawing/2014/main" id="{0865886E-F7C3-493C-AC5D-B75C9845BFD9}"/>
              </a:ext>
            </a:extLst>
          </p:cNvPr>
          <p:cNvSpPr>
            <a:spLocks noGrp="1" noChangeArrowheads="1"/>
          </p:cNvSpPr>
          <p:nvPr>
            <p:ph type="body" idx="1"/>
          </p:nvPr>
        </p:nvSpPr>
        <p:spPr>
          <a:xfrm>
            <a:off x="630238" y="1604963"/>
            <a:ext cx="7348537" cy="3902075"/>
          </a:xfrm>
        </p:spPr>
        <p:txBody>
          <a:bodyPr/>
          <a:lstStyle/>
          <a:p>
            <a:pPr eaLnBrk="1" hangingPunct="1"/>
            <a:r>
              <a:rPr lang="zh-CN" altLang="en-US" sz="2400" b="1">
                <a:solidFill>
                  <a:schemeClr val="accent2"/>
                </a:solidFill>
              </a:rPr>
              <a:t>系统需求</a:t>
            </a:r>
            <a:r>
              <a:rPr lang="zh-CN" altLang="en-US" sz="2400"/>
              <a:t>是更加详细地描述系统应该做什么，通常包括许多不同的分析模型，诸如对象模型、数据模型、状态模型等。</a:t>
            </a:r>
          </a:p>
          <a:p>
            <a:pPr eaLnBrk="1" hangingPunct="1">
              <a:spcBef>
                <a:spcPct val="25000"/>
              </a:spcBef>
            </a:pPr>
            <a:r>
              <a:rPr lang="zh-CN" altLang="en-US" sz="2400"/>
              <a:t>系统需求模型的描述</a:t>
            </a:r>
          </a:p>
          <a:p>
            <a:pPr lvl="1" eaLnBrk="1" hangingPunct="1"/>
            <a:r>
              <a:rPr lang="zh-CN" altLang="en-US"/>
              <a:t>结构化语言（</a:t>
            </a:r>
            <a:r>
              <a:rPr lang="en-US" altLang="zh-CN" b="1" i="1"/>
              <a:t>PDL </a:t>
            </a:r>
            <a:r>
              <a:rPr lang="zh-CN" altLang="en-US"/>
              <a:t>）</a:t>
            </a:r>
          </a:p>
          <a:p>
            <a:pPr lvl="1" eaLnBrk="1" hangingPunct="1"/>
            <a:r>
              <a:rPr lang="zh-CN" altLang="en-US"/>
              <a:t>可视化模型</a:t>
            </a:r>
          </a:p>
          <a:p>
            <a:pPr lvl="1" eaLnBrk="1" hangingPunct="1"/>
            <a:r>
              <a:rPr lang="zh-CN" altLang="en-US"/>
              <a:t>形式化方法</a:t>
            </a:r>
          </a:p>
          <a:p>
            <a:pPr eaLnBrk="1" hangingPunct="1">
              <a:spcBef>
                <a:spcPct val="25000"/>
              </a:spcBef>
            </a:pPr>
            <a:r>
              <a:rPr lang="zh-CN" altLang="en-US" sz="2400"/>
              <a:t>系统需求主要是</a:t>
            </a:r>
            <a:r>
              <a:rPr lang="zh-CN" altLang="en-US" sz="2400" b="1">
                <a:solidFill>
                  <a:schemeClr val="accent2"/>
                </a:solidFill>
              </a:rPr>
              <a:t>面向开发人员</a:t>
            </a:r>
            <a:r>
              <a:rPr lang="zh-CN" altLang="en-US" sz="2400"/>
              <a:t>进行描述，是开发人员进行软件设计的基础。</a:t>
            </a:r>
          </a:p>
          <a:p>
            <a:pPr eaLnBrk="1" hangingPunct="1"/>
            <a:endParaRPr lang="zh-CN" altLang="en-US"/>
          </a:p>
          <a:p>
            <a:pPr eaLnBrk="1" hangingPunct="1"/>
            <a:endParaRPr lang="zh-CN" altLang="en-US"/>
          </a:p>
          <a:p>
            <a:pPr eaLnBrk="1" hangingPunct="1"/>
            <a:endParaRPr lang="zh-CN" altLang="en-US"/>
          </a:p>
          <a:p>
            <a:pPr eaLnBrk="1" hangingPunct="1"/>
            <a:endParaRPr lang="zh-CN" altLang="en-US"/>
          </a:p>
        </p:txBody>
      </p:sp>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a:extLst>
              <a:ext uri="{FF2B5EF4-FFF2-40B4-BE49-F238E27FC236}">
                <a16:creationId xmlns:a16="http://schemas.microsoft.com/office/drawing/2014/main" id="{0503D477-B319-4B84-A1A8-0C2DCE5EDE8B}"/>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C595947C-3451-4CB8-B217-5E7584EDE5F0}" type="slidenum">
              <a:rPr lang="en-US" altLang="en-US" sz="1000" baseline="0"/>
              <a:pPr eaLnBrk="1" hangingPunct="1"/>
              <a:t>21</a:t>
            </a:fld>
            <a:endParaRPr lang="en-US" altLang="en-US" sz="1000" baseline="0"/>
          </a:p>
        </p:txBody>
      </p:sp>
      <p:sp>
        <p:nvSpPr>
          <p:cNvPr id="23555" name="Rectangle 2">
            <a:extLst>
              <a:ext uri="{FF2B5EF4-FFF2-40B4-BE49-F238E27FC236}">
                <a16:creationId xmlns:a16="http://schemas.microsoft.com/office/drawing/2014/main" id="{7AAF64D3-D319-4114-9BF7-A8858D9E24CA}"/>
              </a:ext>
            </a:extLst>
          </p:cNvPr>
          <p:cNvSpPr>
            <a:spLocks noGrp="1" noChangeArrowheads="1"/>
          </p:cNvSpPr>
          <p:nvPr>
            <p:ph type="title"/>
          </p:nvPr>
        </p:nvSpPr>
        <p:spPr/>
        <p:txBody>
          <a:bodyPr/>
          <a:lstStyle/>
          <a:p>
            <a:pPr eaLnBrk="1" hangingPunct="1"/>
            <a:r>
              <a:rPr lang="zh-CN" altLang="en-US"/>
              <a:t>功能需求</a:t>
            </a:r>
          </a:p>
        </p:txBody>
      </p:sp>
      <p:sp>
        <p:nvSpPr>
          <p:cNvPr id="23556" name="Rectangle 3">
            <a:extLst>
              <a:ext uri="{FF2B5EF4-FFF2-40B4-BE49-F238E27FC236}">
                <a16:creationId xmlns:a16="http://schemas.microsoft.com/office/drawing/2014/main" id="{0300AAE5-4113-40FE-BBD0-D5D9FFA07989}"/>
              </a:ext>
            </a:extLst>
          </p:cNvPr>
          <p:cNvSpPr>
            <a:spLocks noGrp="1" noChangeArrowheads="1"/>
          </p:cNvSpPr>
          <p:nvPr>
            <p:ph type="body" idx="1"/>
          </p:nvPr>
        </p:nvSpPr>
        <p:spPr>
          <a:xfrm>
            <a:off x="693738" y="1770063"/>
            <a:ext cx="7348537" cy="3902075"/>
          </a:xfrm>
        </p:spPr>
        <p:txBody>
          <a:bodyPr/>
          <a:lstStyle/>
          <a:p>
            <a:pPr eaLnBrk="1" hangingPunct="1"/>
            <a:r>
              <a:rPr lang="zh-CN" altLang="en-US" sz="2400" b="1">
                <a:solidFill>
                  <a:schemeClr val="accent2"/>
                </a:solidFill>
              </a:rPr>
              <a:t>功能需求</a:t>
            </a:r>
            <a:r>
              <a:rPr lang="zh-CN" altLang="en-US" sz="2400"/>
              <a:t>：描述系统应该提供的功能或服务，通常涉及用户或外部系统与该系统之间的交互，一般不考虑系统的实现细节。</a:t>
            </a:r>
          </a:p>
          <a:p>
            <a:pPr eaLnBrk="1" hangingPunct="1"/>
            <a:endParaRPr lang="zh-CN" altLang="en-US" sz="2400"/>
          </a:p>
          <a:p>
            <a:pPr eaLnBrk="1" hangingPunct="1">
              <a:buFont typeface="Wingdings" panose="05000000000000000000" pitchFamily="2" charset="2"/>
              <a:buNone/>
            </a:pPr>
            <a:r>
              <a:rPr lang="zh-CN" altLang="en-US" sz="2400" b="1"/>
              <a:t>实例</a:t>
            </a:r>
            <a:r>
              <a:rPr lang="zh-CN" altLang="en-US" sz="2400"/>
              <a:t>：</a:t>
            </a:r>
            <a:r>
              <a:rPr lang="en-US" altLang="zh-CN" sz="2400" b="1" i="1"/>
              <a:t>MiniLibrary</a:t>
            </a:r>
            <a:endParaRPr lang="en-US" altLang="zh-CN" sz="2400"/>
          </a:p>
          <a:p>
            <a:pPr lvl="1" eaLnBrk="1" hangingPunct="1"/>
            <a:r>
              <a:rPr lang="zh-CN" altLang="en-US"/>
              <a:t>用户可以从图书资料库中查询或者选择其中的一个子集。</a:t>
            </a:r>
          </a:p>
          <a:p>
            <a:pPr lvl="1" eaLnBrk="1" hangingPunct="1"/>
            <a:r>
              <a:rPr lang="zh-CN" altLang="en-US"/>
              <a:t>系统可以提供适当的浏览器供用户阅读电子文献。</a:t>
            </a:r>
          </a:p>
          <a:p>
            <a:pPr lvl="1" eaLnBrk="1" hangingPunct="1"/>
            <a:r>
              <a:rPr lang="zh-CN" altLang="en-US"/>
              <a:t>用户每次借阅图书应该对应一个唯一的标识号，它被记录到用户的帐户上。</a:t>
            </a:r>
          </a:p>
          <a:p>
            <a:pPr eaLnBrk="1" hangingPunct="1"/>
            <a:endParaRPr lang="zh-CN" altLang="en-US"/>
          </a:p>
          <a:p>
            <a:pPr eaLnBrk="1" hangingPunct="1"/>
            <a:endParaRPr lang="zh-CN" altLang="en-US"/>
          </a:p>
          <a:p>
            <a:pPr eaLnBrk="1" hangingPunct="1"/>
            <a:endParaRPr lang="zh-CN" altLang="en-US"/>
          </a:p>
          <a:p>
            <a:pPr eaLnBrk="1" hangingPunct="1"/>
            <a:endParaRPr lang="zh-CN" altLang="en-US"/>
          </a:p>
        </p:txBody>
      </p:sp>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a:extLst>
              <a:ext uri="{FF2B5EF4-FFF2-40B4-BE49-F238E27FC236}">
                <a16:creationId xmlns:a16="http://schemas.microsoft.com/office/drawing/2014/main" id="{C82049A2-921B-4D14-A7C8-F3CCFEC747AE}"/>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D23A25B5-926C-4AFB-803A-63BAC29AE8D3}" type="slidenum">
              <a:rPr lang="en-US" altLang="en-US" sz="1000" baseline="0"/>
              <a:pPr eaLnBrk="1" hangingPunct="1"/>
              <a:t>22</a:t>
            </a:fld>
            <a:endParaRPr lang="en-US" altLang="en-US" sz="1000" baseline="0"/>
          </a:p>
        </p:txBody>
      </p:sp>
      <p:sp>
        <p:nvSpPr>
          <p:cNvPr id="24579" name="Rectangle 2">
            <a:extLst>
              <a:ext uri="{FF2B5EF4-FFF2-40B4-BE49-F238E27FC236}">
                <a16:creationId xmlns:a16="http://schemas.microsoft.com/office/drawing/2014/main" id="{D7E5B3C2-6B63-4D7E-A32C-6E1C7374C6A8}"/>
              </a:ext>
            </a:extLst>
          </p:cNvPr>
          <p:cNvSpPr>
            <a:spLocks noGrp="1" noChangeArrowheads="1"/>
          </p:cNvSpPr>
          <p:nvPr>
            <p:ph type="title"/>
          </p:nvPr>
        </p:nvSpPr>
        <p:spPr/>
        <p:txBody>
          <a:bodyPr/>
          <a:lstStyle/>
          <a:p>
            <a:pPr eaLnBrk="1" hangingPunct="1"/>
            <a:r>
              <a:rPr lang="zh-CN" altLang="en-US"/>
              <a:t>非功能需求</a:t>
            </a:r>
            <a:br>
              <a:rPr lang="zh-CN" altLang="en-US" sz="3600"/>
            </a:br>
            <a:endParaRPr lang="zh-CN" altLang="en-US" sz="3600"/>
          </a:p>
        </p:txBody>
      </p:sp>
      <p:sp>
        <p:nvSpPr>
          <p:cNvPr id="24580" name="Rectangle 3">
            <a:extLst>
              <a:ext uri="{FF2B5EF4-FFF2-40B4-BE49-F238E27FC236}">
                <a16:creationId xmlns:a16="http://schemas.microsoft.com/office/drawing/2014/main" id="{8DF7135D-A531-4618-80E7-8C3789FBD62B}"/>
              </a:ext>
            </a:extLst>
          </p:cNvPr>
          <p:cNvSpPr>
            <a:spLocks noGrp="1" noChangeArrowheads="1"/>
          </p:cNvSpPr>
          <p:nvPr>
            <p:ph type="body" idx="1"/>
          </p:nvPr>
        </p:nvSpPr>
        <p:spPr>
          <a:xfrm>
            <a:off x="719138" y="1604963"/>
            <a:ext cx="7348537" cy="3902075"/>
          </a:xfrm>
        </p:spPr>
        <p:txBody>
          <a:bodyPr/>
          <a:lstStyle/>
          <a:p>
            <a:pPr eaLnBrk="1" hangingPunct="1"/>
            <a:r>
              <a:rPr lang="zh-CN" altLang="en-US" sz="2400" b="1">
                <a:solidFill>
                  <a:schemeClr val="accent2"/>
                </a:solidFill>
              </a:rPr>
              <a:t>非功能需求</a:t>
            </a:r>
            <a:r>
              <a:rPr lang="zh-CN" altLang="en-US" sz="2400"/>
              <a:t>：从各个角度对系统的约束和限制，反映了应用对软件系统质量和特性的额外要求，例如响应时间、数据精度、可靠性、开发过程的标准等。</a:t>
            </a:r>
          </a:p>
          <a:p>
            <a:pPr eaLnBrk="1" hangingPunct="1"/>
            <a:endParaRPr lang="zh-CN" altLang="en-US" sz="2400"/>
          </a:p>
          <a:p>
            <a:pPr eaLnBrk="1" hangingPunct="1">
              <a:buFont typeface="Wingdings" panose="05000000000000000000" pitchFamily="2" charset="2"/>
              <a:buNone/>
            </a:pPr>
            <a:r>
              <a:rPr lang="zh-CN" altLang="en-US" sz="2400" b="1"/>
              <a:t>实例</a:t>
            </a:r>
            <a:r>
              <a:rPr lang="zh-CN" altLang="en-US" sz="2400"/>
              <a:t>：</a:t>
            </a:r>
            <a:r>
              <a:rPr lang="en-US" altLang="zh-CN" sz="2400" b="1" i="1"/>
              <a:t>MiniLibrary</a:t>
            </a:r>
            <a:endParaRPr lang="en-US" altLang="zh-CN" sz="2400"/>
          </a:p>
          <a:p>
            <a:pPr lvl="1" eaLnBrk="1" hangingPunct="1"/>
            <a:r>
              <a:rPr lang="zh-CN" altLang="en-US"/>
              <a:t>系统应在</a:t>
            </a:r>
            <a:r>
              <a:rPr lang="en-US" altLang="zh-CN" b="1"/>
              <a:t>20 </a:t>
            </a:r>
            <a:r>
              <a:rPr lang="zh-CN" altLang="en-US"/>
              <a:t>秒之内响应所有的请求。</a:t>
            </a:r>
          </a:p>
          <a:p>
            <a:pPr lvl="1" eaLnBrk="1" hangingPunct="1"/>
            <a:r>
              <a:rPr lang="zh-CN" altLang="en-US"/>
              <a:t>系统每周</a:t>
            </a:r>
            <a:r>
              <a:rPr lang="en-US" altLang="zh-CN" b="1"/>
              <a:t>7 </a:t>
            </a:r>
            <a:r>
              <a:rPr lang="zh-CN" altLang="en-US"/>
              <a:t>天、每天</a:t>
            </a:r>
            <a:r>
              <a:rPr lang="en-US" altLang="zh-CN" b="1"/>
              <a:t>24 </a:t>
            </a:r>
            <a:r>
              <a:rPr lang="zh-CN" altLang="en-US"/>
              <a:t>小时都可以使用。</a:t>
            </a:r>
          </a:p>
          <a:p>
            <a:pPr lvl="1" eaLnBrk="1" hangingPunct="1"/>
            <a:r>
              <a:rPr lang="zh-CN" altLang="en-US"/>
              <a:t>对于一个没有经验的用户而言，经过两个小时的培训就可以使用系统的所有功能。</a:t>
            </a:r>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zh-CN" altLang="en-US"/>
          </a:p>
        </p:txBody>
      </p:sp>
    </p:spTree>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a:extLst>
              <a:ext uri="{FF2B5EF4-FFF2-40B4-BE49-F238E27FC236}">
                <a16:creationId xmlns:a16="http://schemas.microsoft.com/office/drawing/2014/main" id="{1204A3D8-E8C0-4C69-868B-2467B45349BF}"/>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393D3B72-3BB3-4CEE-B4DC-1F3684B99EFC}" type="slidenum">
              <a:rPr lang="en-US" altLang="en-US" sz="1000" baseline="0"/>
              <a:pPr eaLnBrk="1" hangingPunct="1"/>
              <a:t>23</a:t>
            </a:fld>
            <a:endParaRPr lang="en-US" altLang="en-US" sz="1000" baseline="0"/>
          </a:p>
        </p:txBody>
      </p:sp>
      <p:sp>
        <p:nvSpPr>
          <p:cNvPr id="25603" name="Rectangle 2">
            <a:extLst>
              <a:ext uri="{FF2B5EF4-FFF2-40B4-BE49-F238E27FC236}">
                <a16:creationId xmlns:a16="http://schemas.microsoft.com/office/drawing/2014/main" id="{9C3DE035-9716-4DF9-A4CD-0EAACFC95E11}"/>
              </a:ext>
            </a:extLst>
          </p:cNvPr>
          <p:cNvSpPr>
            <a:spLocks noGrp="1" noChangeArrowheads="1"/>
          </p:cNvSpPr>
          <p:nvPr>
            <p:ph type="title"/>
          </p:nvPr>
        </p:nvSpPr>
        <p:spPr/>
        <p:txBody>
          <a:bodyPr/>
          <a:lstStyle/>
          <a:p>
            <a:pPr eaLnBrk="1" hangingPunct="1"/>
            <a:r>
              <a:rPr lang="zh-CN" altLang="en-US"/>
              <a:t>非功能需求</a:t>
            </a:r>
            <a:br>
              <a:rPr lang="zh-CN" altLang="en-US" sz="3600"/>
            </a:br>
            <a:endParaRPr lang="zh-CN" altLang="en-US" sz="3600"/>
          </a:p>
        </p:txBody>
      </p:sp>
      <p:pic>
        <p:nvPicPr>
          <p:cNvPr id="25604" name="Picture 4">
            <a:extLst>
              <a:ext uri="{FF2B5EF4-FFF2-40B4-BE49-F238E27FC236}">
                <a16:creationId xmlns:a16="http://schemas.microsoft.com/office/drawing/2014/main" id="{187CD651-596F-414B-82EC-A1156DB6EF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35050" y="1828800"/>
            <a:ext cx="7194550" cy="3810000"/>
          </a:xfrm>
          <a:noFill/>
        </p:spPr>
      </p:pic>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a:extLst>
              <a:ext uri="{FF2B5EF4-FFF2-40B4-BE49-F238E27FC236}">
                <a16:creationId xmlns:a16="http://schemas.microsoft.com/office/drawing/2014/main" id="{BCE46F9E-2C18-4E8C-97FF-33578DAB1A7F}"/>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656527D2-04F8-4D88-BFD1-F1AD4643D55B}" type="slidenum">
              <a:rPr lang="en-US" altLang="en-US" sz="1000" baseline="0"/>
              <a:pPr eaLnBrk="1" hangingPunct="1"/>
              <a:t>24</a:t>
            </a:fld>
            <a:endParaRPr lang="en-US" altLang="en-US" sz="1000" baseline="0"/>
          </a:p>
        </p:txBody>
      </p:sp>
      <p:sp>
        <p:nvSpPr>
          <p:cNvPr id="26627" name="Rectangle 2">
            <a:extLst>
              <a:ext uri="{FF2B5EF4-FFF2-40B4-BE49-F238E27FC236}">
                <a16:creationId xmlns:a16="http://schemas.microsoft.com/office/drawing/2014/main" id="{378F46F7-C918-4D0D-9A83-A2EF6C77E829}"/>
              </a:ext>
            </a:extLst>
          </p:cNvPr>
          <p:cNvSpPr>
            <a:spLocks noGrp="1" noChangeArrowheads="1"/>
          </p:cNvSpPr>
          <p:nvPr>
            <p:ph type="title"/>
          </p:nvPr>
        </p:nvSpPr>
        <p:spPr/>
        <p:txBody>
          <a:bodyPr/>
          <a:lstStyle/>
          <a:p>
            <a:pPr eaLnBrk="1" hangingPunct="1"/>
            <a:r>
              <a:rPr lang="zh-CN" altLang="en-US"/>
              <a:t>非功能需求</a:t>
            </a:r>
            <a:br>
              <a:rPr lang="zh-CN" altLang="en-US" sz="3600"/>
            </a:br>
            <a:endParaRPr lang="zh-CN" altLang="en-US" sz="3600"/>
          </a:p>
        </p:txBody>
      </p:sp>
      <p:pic>
        <p:nvPicPr>
          <p:cNvPr id="26628" name="Picture 4">
            <a:extLst>
              <a:ext uri="{FF2B5EF4-FFF2-40B4-BE49-F238E27FC236}">
                <a16:creationId xmlns:a16="http://schemas.microsoft.com/office/drawing/2014/main" id="{1B1B75AD-D353-4AFF-AE20-B18C0071E0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35013" y="1460500"/>
            <a:ext cx="7443787" cy="4470400"/>
          </a:xfrm>
          <a:noFill/>
        </p:spPr>
      </p:pic>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a:extLst>
              <a:ext uri="{FF2B5EF4-FFF2-40B4-BE49-F238E27FC236}">
                <a16:creationId xmlns:a16="http://schemas.microsoft.com/office/drawing/2014/main" id="{EAA67CF5-32DA-414A-A2EF-FECFC772E180}"/>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C4123D6E-7999-4E0A-B8C7-C8F55CB88993}" type="slidenum">
              <a:rPr lang="en-US" altLang="en-US" sz="1000" baseline="0"/>
              <a:pPr eaLnBrk="1" hangingPunct="1"/>
              <a:t>25</a:t>
            </a:fld>
            <a:endParaRPr lang="en-US" altLang="en-US" sz="1000" baseline="0"/>
          </a:p>
        </p:txBody>
      </p:sp>
      <p:sp>
        <p:nvSpPr>
          <p:cNvPr id="27651" name="Rectangle 2">
            <a:extLst>
              <a:ext uri="{FF2B5EF4-FFF2-40B4-BE49-F238E27FC236}">
                <a16:creationId xmlns:a16="http://schemas.microsoft.com/office/drawing/2014/main" id="{C8FB6EF4-0D81-4B79-A37E-AB6A240BB6AB}"/>
              </a:ext>
            </a:extLst>
          </p:cNvPr>
          <p:cNvSpPr>
            <a:spLocks noGrp="1" noChangeArrowheads="1"/>
          </p:cNvSpPr>
          <p:nvPr>
            <p:ph type="title"/>
          </p:nvPr>
        </p:nvSpPr>
        <p:spPr/>
        <p:txBody>
          <a:bodyPr/>
          <a:lstStyle/>
          <a:p>
            <a:pPr eaLnBrk="1" hangingPunct="1"/>
            <a:r>
              <a:rPr lang="zh-CN" altLang="en-US"/>
              <a:t>需求的来源</a:t>
            </a:r>
            <a:br>
              <a:rPr lang="zh-CN" altLang="en-US" sz="3600"/>
            </a:br>
            <a:endParaRPr lang="zh-CN" altLang="en-US" sz="3600"/>
          </a:p>
        </p:txBody>
      </p:sp>
      <p:sp>
        <p:nvSpPr>
          <p:cNvPr id="27652" name="Rectangle 3">
            <a:extLst>
              <a:ext uri="{FF2B5EF4-FFF2-40B4-BE49-F238E27FC236}">
                <a16:creationId xmlns:a16="http://schemas.microsoft.com/office/drawing/2014/main" id="{5DA5C158-B586-414D-B801-50BF43EAFFA6}"/>
              </a:ext>
            </a:extLst>
          </p:cNvPr>
          <p:cNvSpPr>
            <a:spLocks noGrp="1" noChangeArrowheads="1"/>
          </p:cNvSpPr>
          <p:nvPr>
            <p:ph type="body" idx="1"/>
          </p:nvPr>
        </p:nvSpPr>
        <p:spPr>
          <a:xfrm>
            <a:off x="655638" y="1604963"/>
            <a:ext cx="7348537" cy="3902075"/>
          </a:xfrm>
        </p:spPr>
        <p:txBody>
          <a:bodyPr/>
          <a:lstStyle/>
          <a:p>
            <a:pPr eaLnBrk="1" hangingPunct="1">
              <a:lnSpc>
                <a:spcPct val="90000"/>
              </a:lnSpc>
            </a:pPr>
            <a:r>
              <a:rPr lang="zh-CN" altLang="en-US" sz="2400"/>
              <a:t>客户或用户</a:t>
            </a:r>
          </a:p>
          <a:p>
            <a:pPr lvl="1" eaLnBrk="1" hangingPunct="1">
              <a:lnSpc>
                <a:spcPct val="90000"/>
              </a:lnSpc>
            </a:pPr>
            <a:r>
              <a:rPr lang="zh-CN" altLang="en-US" sz="1800"/>
              <a:t>学院的高层管理者、项目投资人</a:t>
            </a:r>
          </a:p>
          <a:p>
            <a:pPr lvl="1" eaLnBrk="1" hangingPunct="1">
              <a:lnSpc>
                <a:spcPct val="90000"/>
              </a:lnSpc>
            </a:pPr>
            <a:r>
              <a:rPr lang="zh-CN" altLang="en-US" sz="1800"/>
              <a:t>系统管理员</a:t>
            </a:r>
          </a:p>
          <a:p>
            <a:pPr lvl="1" eaLnBrk="1" hangingPunct="1">
              <a:lnSpc>
                <a:spcPct val="90000"/>
              </a:lnSpc>
            </a:pPr>
            <a:r>
              <a:rPr lang="zh-CN" altLang="en-US" sz="1800"/>
              <a:t>教师、学生、图书管理员</a:t>
            </a:r>
          </a:p>
          <a:p>
            <a:pPr eaLnBrk="1" hangingPunct="1">
              <a:lnSpc>
                <a:spcPct val="90000"/>
              </a:lnSpc>
              <a:spcBef>
                <a:spcPct val="25000"/>
              </a:spcBef>
            </a:pPr>
            <a:r>
              <a:rPr lang="zh-CN" altLang="en-US" sz="2400"/>
              <a:t>标准：图书资料的标准</a:t>
            </a:r>
          </a:p>
          <a:p>
            <a:pPr eaLnBrk="1" hangingPunct="1">
              <a:lnSpc>
                <a:spcPct val="90000"/>
              </a:lnSpc>
              <a:spcBef>
                <a:spcPct val="25000"/>
              </a:spcBef>
            </a:pPr>
            <a:r>
              <a:rPr lang="zh-CN" altLang="en-US" sz="2400"/>
              <a:t>政策或法律：图书资料管理规程、知识产权和版权保护等</a:t>
            </a:r>
          </a:p>
          <a:p>
            <a:pPr eaLnBrk="1" hangingPunct="1">
              <a:lnSpc>
                <a:spcPct val="90000"/>
              </a:lnSpc>
              <a:spcBef>
                <a:spcPct val="25000"/>
              </a:spcBef>
            </a:pPr>
            <a:r>
              <a:rPr lang="zh-CN" altLang="en-US" sz="2400"/>
              <a:t>系统或过程文档：当前手工管理的文件、表格、记录等</a:t>
            </a:r>
          </a:p>
          <a:p>
            <a:pPr eaLnBrk="1" hangingPunct="1">
              <a:spcBef>
                <a:spcPct val="25000"/>
              </a:spcBef>
            </a:pPr>
            <a:r>
              <a:rPr lang="zh-CN" altLang="en-US" sz="2400"/>
              <a:t>相关领域的专家</a:t>
            </a:r>
          </a:p>
          <a:p>
            <a:pPr eaLnBrk="1" hangingPunct="1">
              <a:lnSpc>
                <a:spcPct val="90000"/>
              </a:lnSpc>
            </a:pPr>
            <a:endParaRPr lang="zh-CN" altLang="en-US" sz="2400"/>
          </a:p>
          <a:p>
            <a:pPr eaLnBrk="1" hangingPunct="1">
              <a:lnSpc>
                <a:spcPct val="90000"/>
              </a:lnSpc>
            </a:pPr>
            <a:endParaRPr lang="zh-CN" altLang="en-US" sz="2400"/>
          </a:p>
        </p:txBody>
      </p:sp>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a:extLst>
              <a:ext uri="{FF2B5EF4-FFF2-40B4-BE49-F238E27FC236}">
                <a16:creationId xmlns:a16="http://schemas.microsoft.com/office/drawing/2014/main" id="{C663A237-16F3-46F7-AE14-BD40B8245A04}"/>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A6777948-BA9E-4F25-8104-ADE8B706E141}" type="slidenum">
              <a:rPr lang="en-US" altLang="en-US" sz="1000" baseline="0"/>
              <a:pPr eaLnBrk="1" hangingPunct="1"/>
              <a:t>26</a:t>
            </a:fld>
            <a:endParaRPr lang="en-US" altLang="en-US" sz="1000" baseline="0"/>
          </a:p>
        </p:txBody>
      </p:sp>
      <p:sp>
        <p:nvSpPr>
          <p:cNvPr id="28675" name="Rectangle 2">
            <a:extLst>
              <a:ext uri="{FF2B5EF4-FFF2-40B4-BE49-F238E27FC236}">
                <a16:creationId xmlns:a16="http://schemas.microsoft.com/office/drawing/2014/main" id="{27A13448-1ABE-4EB5-BA99-50782E320618}"/>
              </a:ext>
            </a:extLst>
          </p:cNvPr>
          <p:cNvSpPr>
            <a:spLocks noGrp="1" noChangeArrowheads="1"/>
          </p:cNvSpPr>
          <p:nvPr>
            <p:ph type="title"/>
          </p:nvPr>
        </p:nvSpPr>
        <p:spPr/>
        <p:txBody>
          <a:bodyPr/>
          <a:lstStyle/>
          <a:p>
            <a:pPr eaLnBrk="1" hangingPunct="1"/>
            <a:r>
              <a:rPr lang="zh-CN" altLang="en-US"/>
              <a:t>实例</a:t>
            </a:r>
          </a:p>
        </p:txBody>
      </p:sp>
      <p:sp>
        <p:nvSpPr>
          <p:cNvPr id="28676" name="Rectangle 3">
            <a:extLst>
              <a:ext uri="{FF2B5EF4-FFF2-40B4-BE49-F238E27FC236}">
                <a16:creationId xmlns:a16="http://schemas.microsoft.com/office/drawing/2014/main" id="{1B362C0C-8D6E-4C43-9212-8D01B9C2B35E}"/>
              </a:ext>
            </a:extLst>
          </p:cNvPr>
          <p:cNvSpPr>
            <a:spLocks noGrp="1" noChangeArrowheads="1"/>
          </p:cNvSpPr>
          <p:nvPr>
            <p:ph type="body" idx="1"/>
          </p:nvPr>
        </p:nvSpPr>
        <p:spPr>
          <a:xfrm>
            <a:off x="711200" y="1604963"/>
            <a:ext cx="7750175" cy="3902075"/>
          </a:xfrm>
        </p:spPr>
        <p:txBody>
          <a:bodyPr/>
          <a:lstStyle/>
          <a:p>
            <a:pPr eaLnBrk="1" hangingPunct="1">
              <a:lnSpc>
                <a:spcPct val="90000"/>
              </a:lnSpc>
              <a:buFont typeface="Wingdings" panose="05000000000000000000" pitchFamily="2" charset="2"/>
              <a:buNone/>
            </a:pPr>
            <a:r>
              <a:rPr lang="zh-CN" altLang="en-US"/>
              <a:t>分析以下描述，它们是否属于需求？</a:t>
            </a:r>
          </a:p>
          <a:p>
            <a:pPr eaLnBrk="1" hangingPunct="1">
              <a:lnSpc>
                <a:spcPct val="90000"/>
              </a:lnSpc>
              <a:spcBef>
                <a:spcPct val="35000"/>
              </a:spcBef>
            </a:pPr>
            <a:r>
              <a:rPr lang="zh-CN" altLang="en-US"/>
              <a:t>普通读者必须注册成合法用户才可以使用该系统。</a:t>
            </a:r>
          </a:p>
          <a:p>
            <a:pPr eaLnBrk="1" hangingPunct="1">
              <a:lnSpc>
                <a:spcPct val="90000"/>
              </a:lnSpc>
              <a:spcBef>
                <a:spcPct val="15000"/>
              </a:spcBef>
            </a:pPr>
            <a:r>
              <a:rPr lang="zh-CN" altLang="en-US"/>
              <a:t>用户可以预订目前借不到的图书资料。</a:t>
            </a:r>
          </a:p>
          <a:p>
            <a:pPr eaLnBrk="1" hangingPunct="1">
              <a:lnSpc>
                <a:spcPct val="90000"/>
              </a:lnSpc>
              <a:spcBef>
                <a:spcPct val="15000"/>
              </a:spcBef>
            </a:pPr>
            <a:r>
              <a:rPr lang="zh-CN" altLang="en-US"/>
              <a:t>用户不希望自己的借阅记录被他人查阅。</a:t>
            </a:r>
          </a:p>
          <a:p>
            <a:pPr eaLnBrk="1" hangingPunct="1">
              <a:lnSpc>
                <a:spcPct val="90000"/>
              </a:lnSpc>
              <a:spcBef>
                <a:spcPct val="15000"/>
              </a:spcBef>
            </a:pPr>
            <a:r>
              <a:rPr lang="zh-CN" altLang="en-US"/>
              <a:t>系统通过</a:t>
            </a:r>
            <a:r>
              <a:rPr lang="en-US" altLang="zh-CN" b="1"/>
              <a:t>ADO </a:t>
            </a:r>
            <a:r>
              <a:rPr lang="zh-CN" altLang="en-US"/>
              <a:t>与图书资料数据库连接，并从图书资料数据表中获得图书资料的基本信息。</a:t>
            </a:r>
          </a:p>
          <a:p>
            <a:pPr eaLnBrk="1" hangingPunct="1">
              <a:lnSpc>
                <a:spcPct val="90000"/>
              </a:lnSpc>
              <a:spcBef>
                <a:spcPct val="15000"/>
              </a:spcBef>
            </a:pPr>
            <a:r>
              <a:rPr lang="zh-CN" altLang="en-US"/>
              <a:t>系统应该具有良好的可扩展性。</a:t>
            </a:r>
          </a:p>
          <a:p>
            <a:pPr eaLnBrk="1" hangingPunct="1">
              <a:lnSpc>
                <a:spcPct val="90000"/>
              </a:lnSpc>
            </a:pPr>
            <a:endParaRPr lang="zh-CN" altLang="en-US"/>
          </a:p>
          <a:p>
            <a:pPr eaLnBrk="1" hangingPunct="1">
              <a:lnSpc>
                <a:spcPct val="90000"/>
              </a:lnSpc>
            </a:pPr>
            <a:endParaRPr lang="zh-CN" altLang="en-US"/>
          </a:p>
        </p:txBody>
      </p:sp>
    </p:spTree>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a:extLst>
              <a:ext uri="{FF2B5EF4-FFF2-40B4-BE49-F238E27FC236}">
                <a16:creationId xmlns:a16="http://schemas.microsoft.com/office/drawing/2014/main" id="{3E926EDB-B8F5-4E74-8195-B8BFC4B96993}"/>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BBAF1CC7-0FCE-4737-AC50-1EE2BD9DB695}" type="slidenum">
              <a:rPr lang="en-US" altLang="en-US" sz="1000" baseline="0"/>
              <a:pPr eaLnBrk="1" hangingPunct="1"/>
              <a:t>27</a:t>
            </a:fld>
            <a:endParaRPr lang="en-US" altLang="en-US" sz="1000" baseline="0"/>
          </a:p>
        </p:txBody>
      </p:sp>
      <p:sp>
        <p:nvSpPr>
          <p:cNvPr id="29699" name="Rectangle 2">
            <a:extLst>
              <a:ext uri="{FF2B5EF4-FFF2-40B4-BE49-F238E27FC236}">
                <a16:creationId xmlns:a16="http://schemas.microsoft.com/office/drawing/2014/main" id="{10AF6D8B-63EA-49D0-A7C0-511CF896162D}"/>
              </a:ext>
            </a:extLst>
          </p:cNvPr>
          <p:cNvSpPr>
            <a:spLocks noGrp="1" noChangeArrowheads="1"/>
          </p:cNvSpPr>
          <p:nvPr>
            <p:ph type="title"/>
          </p:nvPr>
        </p:nvSpPr>
        <p:spPr/>
        <p:txBody>
          <a:bodyPr/>
          <a:lstStyle/>
          <a:p>
            <a:pPr eaLnBrk="1" hangingPunct="1"/>
            <a:r>
              <a:rPr lang="zh-CN" altLang="en-US"/>
              <a:t>第四章 需求分析</a:t>
            </a:r>
            <a:endParaRPr lang="en-US" altLang="zh-CN"/>
          </a:p>
        </p:txBody>
      </p:sp>
      <p:sp>
        <p:nvSpPr>
          <p:cNvPr id="29700" name="Rectangle 3">
            <a:extLst>
              <a:ext uri="{FF2B5EF4-FFF2-40B4-BE49-F238E27FC236}">
                <a16:creationId xmlns:a16="http://schemas.microsoft.com/office/drawing/2014/main" id="{B1E1E59E-027E-4B71-B5F1-563A875B5013}"/>
              </a:ext>
            </a:extLst>
          </p:cNvPr>
          <p:cNvSpPr>
            <a:spLocks noGrp="1" noChangeArrowheads="1"/>
          </p:cNvSpPr>
          <p:nvPr>
            <p:ph type="body" idx="1"/>
          </p:nvPr>
        </p:nvSpPr>
        <p:spPr>
          <a:xfrm>
            <a:off x="693738" y="1735138"/>
            <a:ext cx="7612062" cy="4576762"/>
          </a:xfrm>
        </p:spPr>
        <p:txBody>
          <a:bodyPr/>
          <a:lstStyle/>
          <a:p>
            <a:pPr eaLnBrk="1" hangingPunct="1">
              <a:spcBef>
                <a:spcPct val="20000"/>
              </a:spcBef>
            </a:pPr>
            <a:r>
              <a:rPr lang="zh-CN" altLang="en-US" sz="3200">
                <a:solidFill>
                  <a:schemeClr val="hlink"/>
                </a:solidFill>
              </a:rPr>
              <a:t>软件需求概述</a:t>
            </a:r>
          </a:p>
          <a:p>
            <a:pPr eaLnBrk="1" hangingPunct="1">
              <a:spcBef>
                <a:spcPct val="20000"/>
              </a:spcBef>
            </a:pPr>
            <a:r>
              <a:rPr lang="zh-CN" altLang="en-US" sz="3200"/>
              <a:t>需求工程</a:t>
            </a:r>
          </a:p>
          <a:p>
            <a:pPr eaLnBrk="1" hangingPunct="1">
              <a:spcBef>
                <a:spcPct val="20000"/>
              </a:spcBef>
            </a:pPr>
            <a:r>
              <a:rPr lang="zh-CN" altLang="en-US" sz="3200"/>
              <a:t>需求获取技术</a:t>
            </a:r>
          </a:p>
          <a:p>
            <a:pPr eaLnBrk="1" hangingPunct="1">
              <a:spcBef>
                <a:spcPct val="20000"/>
              </a:spcBef>
            </a:pPr>
            <a:endParaRPr lang="zh-CN" altLang="en-US" sz="3200"/>
          </a:p>
        </p:txBody>
      </p:sp>
      <p:sp>
        <p:nvSpPr>
          <p:cNvPr id="29701" name="Rectangle 4">
            <a:extLst>
              <a:ext uri="{FF2B5EF4-FFF2-40B4-BE49-F238E27FC236}">
                <a16:creationId xmlns:a16="http://schemas.microsoft.com/office/drawing/2014/main" id="{8DC5A61E-105B-4C37-99C1-91EA5BD50C7F}"/>
              </a:ext>
            </a:extLst>
          </p:cNvPr>
          <p:cNvSpPr>
            <a:spLocks noChangeArrowheads="1"/>
          </p:cNvSpPr>
          <p:nvPr/>
        </p:nvSpPr>
        <p:spPr bwMode="auto">
          <a:xfrm>
            <a:off x="658813" y="2332038"/>
            <a:ext cx="3582987" cy="601662"/>
          </a:xfrm>
          <a:prstGeom prst="rect">
            <a:avLst/>
          </a:prstGeom>
          <a:noFill/>
          <a:ln w="317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4">
            <a:extLst>
              <a:ext uri="{FF2B5EF4-FFF2-40B4-BE49-F238E27FC236}">
                <a16:creationId xmlns:a16="http://schemas.microsoft.com/office/drawing/2014/main" id="{CC5335BC-0005-421F-A488-9D2C23BB77CE}"/>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29CC78E7-6520-45FB-BE58-E24FC741A03B}" type="slidenum">
              <a:rPr lang="en-US" altLang="en-US" sz="1000" baseline="0"/>
              <a:pPr eaLnBrk="1" hangingPunct="1"/>
              <a:t>28</a:t>
            </a:fld>
            <a:endParaRPr lang="en-US" altLang="en-US" sz="1000" baseline="0"/>
          </a:p>
        </p:txBody>
      </p:sp>
      <p:sp>
        <p:nvSpPr>
          <p:cNvPr id="30723" name="Rectangle 2">
            <a:extLst>
              <a:ext uri="{FF2B5EF4-FFF2-40B4-BE49-F238E27FC236}">
                <a16:creationId xmlns:a16="http://schemas.microsoft.com/office/drawing/2014/main" id="{9161DA4D-CB90-4A15-8A55-2DE0AAE5106B}"/>
              </a:ext>
            </a:extLst>
          </p:cNvPr>
          <p:cNvSpPr>
            <a:spLocks noGrp="1" noChangeArrowheads="1"/>
          </p:cNvSpPr>
          <p:nvPr>
            <p:ph type="title"/>
          </p:nvPr>
        </p:nvSpPr>
        <p:spPr/>
        <p:txBody>
          <a:bodyPr/>
          <a:lstStyle/>
          <a:p>
            <a:pPr eaLnBrk="1" hangingPunct="1"/>
            <a:r>
              <a:rPr lang="zh-CN" altLang="en-US"/>
              <a:t>概述</a:t>
            </a:r>
          </a:p>
        </p:txBody>
      </p:sp>
      <p:sp>
        <p:nvSpPr>
          <p:cNvPr id="30724" name="Rectangle 3">
            <a:extLst>
              <a:ext uri="{FF2B5EF4-FFF2-40B4-BE49-F238E27FC236}">
                <a16:creationId xmlns:a16="http://schemas.microsoft.com/office/drawing/2014/main" id="{DCDB2894-C31C-4BCB-A6FA-9140E4163166}"/>
              </a:ext>
            </a:extLst>
          </p:cNvPr>
          <p:cNvSpPr>
            <a:spLocks noGrp="1" noChangeArrowheads="1"/>
          </p:cNvSpPr>
          <p:nvPr>
            <p:ph type="body" sz="half" idx="1"/>
          </p:nvPr>
        </p:nvSpPr>
        <p:spPr>
          <a:xfrm>
            <a:off x="871538" y="1604963"/>
            <a:ext cx="6621462" cy="2014537"/>
          </a:xfrm>
        </p:spPr>
        <p:txBody>
          <a:bodyPr/>
          <a:lstStyle/>
          <a:p>
            <a:pPr eaLnBrk="1" hangingPunct="1"/>
            <a:r>
              <a:rPr lang="zh-CN" altLang="en-US" sz="2400" b="1">
                <a:solidFill>
                  <a:schemeClr val="accent2"/>
                </a:solidFill>
              </a:rPr>
              <a:t>需求工程</a:t>
            </a:r>
            <a:r>
              <a:rPr lang="zh-CN" altLang="en-US" sz="2400"/>
              <a:t>是应用已证实有效的原理和方法，并通过合适的工具和符号，系统地描述出待开发系统及其行为特征和相关约束。</a:t>
            </a:r>
          </a:p>
          <a:p>
            <a:pPr eaLnBrk="1" hangingPunct="1"/>
            <a:endParaRPr lang="zh-CN" altLang="en-US" sz="2400"/>
          </a:p>
          <a:p>
            <a:pPr eaLnBrk="1" hangingPunct="1"/>
            <a:r>
              <a:rPr lang="zh-CN" altLang="en-US" sz="2400"/>
              <a:t>需求工程过程：</a:t>
            </a:r>
          </a:p>
          <a:p>
            <a:pPr eaLnBrk="1" hangingPunct="1"/>
            <a:endParaRPr lang="zh-CN" altLang="en-US" sz="2400"/>
          </a:p>
          <a:p>
            <a:pPr eaLnBrk="1" hangingPunct="1"/>
            <a:endParaRPr lang="zh-CN" altLang="en-US" sz="2400"/>
          </a:p>
          <a:p>
            <a:pPr eaLnBrk="1" hangingPunct="1"/>
            <a:endParaRPr lang="zh-CN" altLang="en-US" sz="2400"/>
          </a:p>
          <a:p>
            <a:pPr eaLnBrk="1" hangingPunct="1"/>
            <a:endParaRPr lang="zh-CN" altLang="en-US" sz="2400"/>
          </a:p>
        </p:txBody>
      </p:sp>
      <p:pic>
        <p:nvPicPr>
          <p:cNvPr id="30725" name="Picture 4">
            <a:extLst>
              <a:ext uri="{FF2B5EF4-FFF2-40B4-BE49-F238E27FC236}">
                <a16:creationId xmlns:a16="http://schemas.microsoft.com/office/drawing/2014/main" id="{D2E18DC5-08E0-4224-8DCA-2F5EF7E706F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074738" y="3657600"/>
            <a:ext cx="6621462" cy="2552700"/>
          </a:xfrm>
          <a:noFill/>
        </p:spPr>
      </p:pic>
    </p:spTree>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a:extLst>
              <a:ext uri="{FF2B5EF4-FFF2-40B4-BE49-F238E27FC236}">
                <a16:creationId xmlns:a16="http://schemas.microsoft.com/office/drawing/2014/main" id="{AA429FF8-0E8F-498A-A302-C2818319BEE0}"/>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EB6D6095-C0DB-4826-9143-424ED3C47FC1}" type="slidenum">
              <a:rPr lang="en-US" altLang="en-US" sz="1000" baseline="0"/>
              <a:pPr eaLnBrk="1" hangingPunct="1"/>
              <a:t>29</a:t>
            </a:fld>
            <a:endParaRPr lang="en-US" altLang="en-US" sz="1000" baseline="0"/>
          </a:p>
        </p:txBody>
      </p:sp>
      <p:sp>
        <p:nvSpPr>
          <p:cNvPr id="31747" name="Rectangle 2">
            <a:extLst>
              <a:ext uri="{FF2B5EF4-FFF2-40B4-BE49-F238E27FC236}">
                <a16:creationId xmlns:a16="http://schemas.microsoft.com/office/drawing/2014/main" id="{AA98ABF2-7A4A-42A0-BF0F-DBB21886A18F}"/>
              </a:ext>
            </a:extLst>
          </p:cNvPr>
          <p:cNvSpPr>
            <a:spLocks noGrp="1" noChangeArrowheads="1"/>
          </p:cNvSpPr>
          <p:nvPr>
            <p:ph type="title"/>
          </p:nvPr>
        </p:nvSpPr>
        <p:spPr/>
        <p:txBody>
          <a:bodyPr/>
          <a:lstStyle/>
          <a:p>
            <a:pPr eaLnBrk="1" hangingPunct="1"/>
            <a:r>
              <a:rPr lang="zh-CN" altLang="en-US"/>
              <a:t>需求获取</a:t>
            </a:r>
          </a:p>
        </p:txBody>
      </p:sp>
      <p:sp>
        <p:nvSpPr>
          <p:cNvPr id="31748" name="Rectangle 3">
            <a:extLst>
              <a:ext uri="{FF2B5EF4-FFF2-40B4-BE49-F238E27FC236}">
                <a16:creationId xmlns:a16="http://schemas.microsoft.com/office/drawing/2014/main" id="{71007D67-ACF4-4EBF-9C11-4D2978376118}"/>
              </a:ext>
            </a:extLst>
          </p:cNvPr>
          <p:cNvSpPr>
            <a:spLocks noGrp="1" noChangeArrowheads="1"/>
          </p:cNvSpPr>
          <p:nvPr>
            <p:ph type="body" idx="1"/>
          </p:nvPr>
        </p:nvSpPr>
        <p:spPr>
          <a:xfrm>
            <a:off x="706438" y="1604963"/>
            <a:ext cx="7348537" cy="3902075"/>
          </a:xfrm>
        </p:spPr>
        <p:txBody>
          <a:bodyPr/>
          <a:lstStyle/>
          <a:p>
            <a:pPr eaLnBrk="1" hangingPunct="1">
              <a:lnSpc>
                <a:spcPct val="90000"/>
              </a:lnSpc>
            </a:pPr>
            <a:r>
              <a:rPr lang="zh-CN" altLang="en-US" sz="2400"/>
              <a:t>需求获取应该识别项目相关人员的要求，解决不同项目相关人员之间的需求冲突。</a:t>
            </a:r>
          </a:p>
          <a:p>
            <a:pPr eaLnBrk="1" hangingPunct="1">
              <a:lnSpc>
                <a:spcPct val="90000"/>
              </a:lnSpc>
            </a:pPr>
            <a:endParaRPr lang="zh-CN" altLang="en-US" sz="2400"/>
          </a:p>
          <a:p>
            <a:pPr eaLnBrk="1" hangingPunct="1">
              <a:lnSpc>
                <a:spcPct val="90000"/>
              </a:lnSpc>
            </a:pPr>
            <a:r>
              <a:rPr lang="zh-CN" altLang="en-US" sz="2400"/>
              <a:t>需求获取的困难</a:t>
            </a:r>
          </a:p>
          <a:p>
            <a:pPr lvl="1" eaLnBrk="1" hangingPunct="1"/>
            <a:r>
              <a:rPr lang="zh-CN" altLang="en-US"/>
              <a:t>用户通常并不真正知道自己希望计算机系统做什么</a:t>
            </a:r>
          </a:p>
          <a:p>
            <a:pPr lvl="1" eaLnBrk="1" hangingPunct="1">
              <a:lnSpc>
                <a:spcPct val="90000"/>
              </a:lnSpc>
            </a:pPr>
            <a:r>
              <a:rPr lang="zh-CN" altLang="en-US"/>
              <a:t>用户通常使用业务语言表达需求，开发人员缺乏相关的领域知识和经验，难以准确理解这些需求</a:t>
            </a:r>
          </a:p>
          <a:p>
            <a:pPr lvl="1" eaLnBrk="1" hangingPunct="1">
              <a:lnSpc>
                <a:spcPct val="90000"/>
              </a:lnSpc>
            </a:pPr>
            <a:r>
              <a:rPr lang="zh-CN" altLang="en-US"/>
              <a:t>不同的用户提出不同的需求，可能存在矛盾和冲突</a:t>
            </a:r>
          </a:p>
          <a:p>
            <a:pPr lvl="1" eaLnBrk="1" hangingPunct="1">
              <a:lnSpc>
                <a:spcPct val="90000"/>
              </a:lnSpc>
            </a:pPr>
            <a:r>
              <a:rPr lang="zh-CN" altLang="en-US"/>
              <a:t>管理者可能出于增加影响力的原因而提出特别的需求</a:t>
            </a:r>
          </a:p>
          <a:p>
            <a:pPr lvl="1" eaLnBrk="1" hangingPunct="1">
              <a:lnSpc>
                <a:spcPct val="90000"/>
              </a:lnSpc>
            </a:pPr>
            <a:r>
              <a:rPr lang="zh-CN" altLang="en-US"/>
              <a:t>由于经济和业务环境的动态性，需求经常发生变更</a:t>
            </a:r>
          </a:p>
          <a:p>
            <a:pPr eaLnBrk="1" hangingPunct="1">
              <a:lnSpc>
                <a:spcPct val="90000"/>
              </a:lnSpc>
            </a:pPr>
            <a:endParaRPr lang="zh-CN" altLang="en-US"/>
          </a:p>
          <a:p>
            <a:pPr eaLnBrk="1" hangingPunct="1">
              <a:lnSpc>
                <a:spcPct val="90000"/>
              </a:lnSpc>
            </a:pPr>
            <a:endParaRPr lang="zh-CN" altLang="en-US"/>
          </a:p>
        </p:txBody>
      </p:sp>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929D12B9-B252-40D0-B326-34D08E3FCA6C}"/>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B2DDE200-F8D6-4DDD-A349-A7941ADCA205}" type="slidenum">
              <a:rPr lang="en-US" altLang="en-US" sz="1000" baseline="0"/>
              <a:pPr eaLnBrk="1" hangingPunct="1"/>
              <a:t>3</a:t>
            </a:fld>
            <a:endParaRPr lang="en-US" altLang="en-US" sz="1000" baseline="0"/>
          </a:p>
        </p:txBody>
      </p:sp>
      <p:pic>
        <p:nvPicPr>
          <p:cNvPr id="5123" name="Picture 3">
            <a:extLst>
              <a:ext uri="{FF2B5EF4-FFF2-40B4-BE49-F238E27FC236}">
                <a16:creationId xmlns:a16="http://schemas.microsoft.com/office/drawing/2014/main" id="{BE1B497F-88C2-4E2A-BAEA-A4D4DB3DED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49300" y="584200"/>
            <a:ext cx="7743825" cy="5745163"/>
          </a:xfrm>
          <a:noFill/>
        </p:spPr>
      </p:pic>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a:extLst>
              <a:ext uri="{FF2B5EF4-FFF2-40B4-BE49-F238E27FC236}">
                <a16:creationId xmlns:a16="http://schemas.microsoft.com/office/drawing/2014/main" id="{A23B3596-219E-4A4C-9D0D-70C480BB5B0A}"/>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C2FD7C33-9BCA-4AC6-9AF1-94B6EA351CE9}" type="slidenum">
              <a:rPr lang="en-US" altLang="en-US" sz="1000" baseline="0"/>
              <a:pPr eaLnBrk="1" hangingPunct="1"/>
              <a:t>30</a:t>
            </a:fld>
            <a:endParaRPr lang="en-US" altLang="en-US" sz="1000" baseline="0"/>
          </a:p>
        </p:txBody>
      </p:sp>
      <p:sp>
        <p:nvSpPr>
          <p:cNvPr id="32771" name="Rectangle 2">
            <a:extLst>
              <a:ext uri="{FF2B5EF4-FFF2-40B4-BE49-F238E27FC236}">
                <a16:creationId xmlns:a16="http://schemas.microsoft.com/office/drawing/2014/main" id="{1108C6AB-6F6C-4868-8F2B-4A3FD324220C}"/>
              </a:ext>
            </a:extLst>
          </p:cNvPr>
          <p:cNvSpPr>
            <a:spLocks noGrp="1" noChangeArrowheads="1"/>
          </p:cNvSpPr>
          <p:nvPr>
            <p:ph type="title"/>
          </p:nvPr>
        </p:nvSpPr>
        <p:spPr/>
        <p:txBody>
          <a:bodyPr/>
          <a:lstStyle/>
          <a:p>
            <a:pPr eaLnBrk="1" hangingPunct="1"/>
            <a:r>
              <a:rPr lang="zh-CN" altLang="en-US"/>
              <a:t>需求获取过程</a:t>
            </a:r>
          </a:p>
        </p:txBody>
      </p:sp>
      <p:grpSp>
        <p:nvGrpSpPr>
          <p:cNvPr id="32772" name="Group 8">
            <a:extLst>
              <a:ext uri="{FF2B5EF4-FFF2-40B4-BE49-F238E27FC236}">
                <a16:creationId xmlns:a16="http://schemas.microsoft.com/office/drawing/2014/main" id="{ABBDBA59-BDC5-4A19-89C2-6F99D9DF3299}"/>
              </a:ext>
            </a:extLst>
          </p:cNvPr>
          <p:cNvGrpSpPr>
            <a:grpSpLocks/>
          </p:cNvGrpSpPr>
          <p:nvPr/>
        </p:nvGrpSpPr>
        <p:grpSpPr bwMode="auto">
          <a:xfrm>
            <a:off x="1203325" y="1527175"/>
            <a:ext cx="6022975" cy="4137025"/>
            <a:chOff x="518" y="1074"/>
            <a:chExt cx="3689" cy="2331"/>
          </a:xfrm>
        </p:grpSpPr>
        <p:pic>
          <p:nvPicPr>
            <p:cNvPr id="32773" name="Picture 4">
              <a:extLst>
                <a:ext uri="{FF2B5EF4-FFF2-40B4-BE49-F238E27FC236}">
                  <a16:creationId xmlns:a16="http://schemas.microsoft.com/office/drawing/2014/main" id="{AB68D68F-D9A1-4735-8F85-53F24BBCD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1" y="1074"/>
              <a:ext cx="2266" cy="2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4" name="Picture 6">
              <a:extLst>
                <a:ext uri="{FF2B5EF4-FFF2-40B4-BE49-F238E27FC236}">
                  <a16:creationId xmlns:a16="http://schemas.microsoft.com/office/drawing/2014/main" id="{02C23E4D-FB45-4A7A-81E2-97606E0185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 y="2025"/>
              <a:ext cx="1439"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a:extLst>
              <a:ext uri="{FF2B5EF4-FFF2-40B4-BE49-F238E27FC236}">
                <a16:creationId xmlns:a16="http://schemas.microsoft.com/office/drawing/2014/main" id="{694EB288-830F-40AF-B878-4DBFFF8F7FAB}"/>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70BE27B8-FB94-46BC-A0BF-E5D973290E25}" type="slidenum">
              <a:rPr lang="en-US" altLang="en-US" sz="1000" baseline="0"/>
              <a:pPr eaLnBrk="1" hangingPunct="1"/>
              <a:t>31</a:t>
            </a:fld>
            <a:endParaRPr lang="en-US" altLang="en-US" sz="1000" baseline="0"/>
          </a:p>
        </p:txBody>
      </p:sp>
      <p:sp>
        <p:nvSpPr>
          <p:cNvPr id="33795" name="Rectangle 2">
            <a:extLst>
              <a:ext uri="{FF2B5EF4-FFF2-40B4-BE49-F238E27FC236}">
                <a16:creationId xmlns:a16="http://schemas.microsoft.com/office/drawing/2014/main" id="{92C5D659-B90B-4484-BEF8-2F664EF1E438}"/>
              </a:ext>
            </a:extLst>
          </p:cNvPr>
          <p:cNvSpPr>
            <a:spLocks noGrp="1" noChangeArrowheads="1"/>
          </p:cNvSpPr>
          <p:nvPr>
            <p:ph type="title"/>
          </p:nvPr>
        </p:nvSpPr>
        <p:spPr/>
        <p:txBody>
          <a:bodyPr/>
          <a:lstStyle/>
          <a:p>
            <a:pPr eaLnBrk="1" hangingPunct="1"/>
            <a:r>
              <a:rPr lang="zh-CN" altLang="en-US"/>
              <a:t>需求分析</a:t>
            </a:r>
          </a:p>
        </p:txBody>
      </p:sp>
      <p:sp>
        <p:nvSpPr>
          <p:cNvPr id="33796" name="Rectangle 3">
            <a:extLst>
              <a:ext uri="{FF2B5EF4-FFF2-40B4-BE49-F238E27FC236}">
                <a16:creationId xmlns:a16="http://schemas.microsoft.com/office/drawing/2014/main" id="{13CF2D1B-28E4-43D9-ACB6-BDA512689A1D}"/>
              </a:ext>
            </a:extLst>
          </p:cNvPr>
          <p:cNvSpPr>
            <a:spLocks noGrp="1" noChangeArrowheads="1"/>
          </p:cNvSpPr>
          <p:nvPr>
            <p:ph type="body" idx="1"/>
          </p:nvPr>
        </p:nvSpPr>
        <p:spPr>
          <a:xfrm>
            <a:off x="642938" y="1439863"/>
            <a:ext cx="7777162" cy="4783137"/>
          </a:xfrm>
        </p:spPr>
        <p:txBody>
          <a:bodyPr/>
          <a:lstStyle/>
          <a:p>
            <a:pPr eaLnBrk="1" hangingPunct="1"/>
            <a:r>
              <a:rPr lang="zh-CN" altLang="en-US" sz="2400" b="1">
                <a:solidFill>
                  <a:schemeClr val="accent2"/>
                </a:solidFill>
              </a:rPr>
              <a:t>需求分析</a:t>
            </a:r>
            <a:r>
              <a:rPr lang="zh-CN" altLang="en-US" sz="2400"/>
              <a:t>是对收集到的需求进行提炼、分析和认真审查，以确保所有的项目相关人员都明白其含义，并找出其中的错误、遗漏或其它不足的地方，形成完整的分析模型。</a:t>
            </a:r>
          </a:p>
          <a:p>
            <a:pPr eaLnBrk="1" hangingPunct="1"/>
            <a:endParaRPr lang="zh-CN" altLang="en-US" sz="2400"/>
          </a:p>
          <a:p>
            <a:pPr eaLnBrk="1" hangingPunct="1"/>
            <a:r>
              <a:rPr lang="zh-CN" altLang="en-US" sz="2400"/>
              <a:t>需求分析的核心在于建立</a:t>
            </a:r>
            <a:r>
              <a:rPr lang="zh-CN" altLang="en-US" sz="2400" b="1">
                <a:solidFill>
                  <a:schemeClr val="accent2"/>
                </a:solidFill>
              </a:rPr>
              <a:t>分析模型</a:t>
            </a:r>
          </a:p>
          <a:p>
            <a:pPr lvl="1" eaLnBrk="1" hangingPunct="1"/>
            <a:r>
              <a:rPr lang="zh-CN" altLang="en-US"/>
              <a:t>模型是现实世界某些重要方面的表示，是一项经过验证且被广为接受的工程技术。</a:t>
            </a:r>
          </a:p>
          <a:p>
            <a:pPr lvl="1" eaLnBrk="1" hangingPunct="1"/>
            <a:r>
              <a:rPr lang="zh-CN" altLang="en-US"/>
              <a:t>分析模型详细定义了系统需求而没有局限于具体技术。</a:t>
            </a:r>
          </a:p>
          <a:p>
            <a:pPr lvl="2" eaLnBrk="1" hangingPunct="1"/>
            <a:r>
              <a:rPr lang="zh-CN" altLang="en-US" sz="1800"/>
              <a:t>事件列表、数据流图、实体关系图、数据流定义、数据字典、结构化语言、状态转换图、</a:t>
            </a:r>
            <a:r>
              <a:rPr lang="en-US" altLang="zh-CN" sz="1800"/>
              <a:t>……</a:t>
            </a:r>
          </a:p>
          <a:p>
            <a:pPr lvl="2" eaLnBrk="1" hangingPunct="1"/>
            <a:r>
              <a:rPr lang="zh-CN" altLang="en-US" sz="1800"/>
              <a:t>用例图、时序图、协作图、类图、状态图、</a:t>
            </a:r>
            <a:r>
              <a:rPr lang="en-US" altLang="zh-CN" sz="1400"/>
              <a:t>……</a:t>
            </a:r>
          </a:p>
          <a:p>
            <a:pPr eaLnBrk="1" hangingPunct="1">
              <a:buFont typeface="Wingdings" panose="05000000000000000000" pitchFamily="2" charset="2"/>
              <a:buNone/>
            </a:pPr>
            <a:r>
              <a:rPr lang="zh-CN" altLang="en-US" sz="2400" b="1"/>
              <a:t>说明</a:t>
            </a:r>
            <a:r>
              <a:rPr lang="zh-CN" altLang="en-US" sz="2400"/>
              <a:t>：需求分析应产生需求分析报告：需求规格说明书</a:t>
            </a:r>
          </a:p>
          <a:p>
            <a:pPr eaLnBrk="1" hangingPunct="1"/>
            <a:endParaRPr lang="en-US" altLang="zh-CN" sz="2400"/>
          </a:p>
          <a:p>
            <a:pPr eaLnBrk="1" hangingPunct="1"/>
            <a:endParaRPr lang="zh-CN" altLang="en-US" sz="2400"/>
          </a:p>
          <a:p>
            <a:pPr eaLnBrk="1" hangingPunct="1"/>
            <a:endParaRPr lang="zh-CN" altLang="en-US" sz="2400"/>
          </a:p>
        </p:txBody>
      </p:sp>
    </p:spTree>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a:extLst>
              <a:ext uri="{FF2B5EF4-FFF2-40B4-BE49-F238E27FC236}">
                <a16:creationId xmlns:a16="http://schemas.microsoft.com/office/drawing/2014/main" id="{9D471038-4CBE-4588-9FEA-C92430D40E1C}"/>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2C6EB87B-20FA-4E32-951B-9186A01331BF}" type="slidenum">
              <a:rPr lang="en-US" altLang="en-US" sz="1000" baseline="0"/>
              <a:pPr eaLnBrk="1" hangingPunct="1"/>
              <a:t>32</a:t>
            </a:fld>
            <a:endParaRPr lang="en-US" altLang="en-US" sz="1000" baseline="0"/>
          </a:p>
        </p:txBody>
      </p:sp>
      <p:sp>
        <p:nvSpPr>
          <p:cNvPr id="34819" name="Rectangle 2">
            <a:extLst>
              <a:ext uri="{FF2B5EF4-FFF2-40B4-BE49-F238E27FC236}">
                <a16:creationId xmlns:a16="http://schemas.microsoft.com/office/drawing/2014/main" id="{F98AEEC6-AFCE-4BFD-9EEC-9C2E5D68D801}"/>
              </a:ext>
            </a:extLst>
          </p:cNvPr>
          <p:cNvSpPr>
            <a:spLocks noGrp="1" noChangeArrowheads="1"/>
          </p:cNvSpPr>
          <p:nvPr>
            <p:ph type="title"/>
          </p:nvPr>
        </p:nvSpPr>
        <p:spPr/>
        <p:txBody>
          <a:bodyPr/>
          <a:lstStyle/>
          <a:p>
            <a:pPr eaLnBrk="1" hangingPunct="1"/>
            <a:r>
              <a:rPr lang="zh-CN" altLang="en-US"/>
              <a:t>需求规格说明</a:t>
            </a:r>
          </a:p>
        </p:txBody>
      </p:sp>
      <p:sp>
        <p:nvSpPr>
          <p:cNvPr id="34820" name="Rectangle 3">
            <a:extLst>
              <a:ext uri="{FF2B5EF4-FFF2-40B4-BE49-F238E27FC236}">
                <a16:creationId xmlns:a16="http://schemas.microsoft.com/office/drawing/2014/main" id="{3557B8EB-C599-4460-BD6C-AD1F40BB6996}"/>
              </a:ext>
            </a:extLst>
          </p:cNvPr>
          <p:cNvSpPr>
            <a:spLocks noGrp="1" noChangeArrowheads="1"/>
          </p:cNvSpPr>
          <p:nvPr>
            <p:ph type="body" idx="1"/>
          </p:nvPr>
        </p:nvSpPr>
        <p:spPr>
          <a:xfrm>
            <a:off x="555625" y="1693863"/>
            <a:ext cx="7993063" cy="3902075"/>
          </a:xfrm>
        </p:spPr>
        <p:txBody>
          <a:bodyPr/>
          <a:lstStyle/>
          <a:p>
            <a:pPr eaLnBrk="1" hangingPunct="1"/>
            <a:r>
              <a:rPr lang="zh-CN" altLang="en-US" sz="2400"/>
              <a:t>需求规格说明（</a:t>
            </a:r>
            <a:r>
              <a:rPr lang="en-US" altLang="zh-CN" sz="2400" b="1" i="1">
                <a:solidFill>
                  <a:schemeClr val="accent2"/>
                </a:solidFill>
              </a:rPr>
              <a:t>SRS</a:t>
            </a:r>
            <a:r>
              <a:rPr lang="en-US" altLang="zh-CN" sz="2400" b="1" i="1"/>
              <a:t>, Software Requirement Specification</a:t>
            </a:r>
            <a:r>
              <a:rPr lang="zh-CN" altLang="en-US" sz="2400"/>
              <a:t>）精确地阐述一个软件系统必须提供的功能和性能以及它所要考虑的限制条件。</a:t>
            </a:r>
          </a:p>
          <a:p>
            <a:pPr eaLnBrk="1" hangingPunct="1"/>
            <a:endParaRPr lang="zh-CN" altLang="en-US" sz="2400"/>
          </a:p>
          <a:p>
            <a:pPr eaLnBrk="1" hangingPunct="1"/>
            <a:r>
              <a:rPr lang="zh-CN" altLang="en-US" sz="2400"/>
              <a:t>作用</a:t>
            </a:r>
          </a:p>
          <a:p>
            <a:pPr lvl="1" eaLnBrk="1" hangingPunct="1"/>
            <a:r>
              <a:rPr lang="zh-CN" altLang="en-US"/>
              <a:t>成为用户、分析人员和设计人员之间</a:t>
            </a:r>
          </a:p>
          <a:p>
            <a:pPr lvl="1" eaLnBrk="1" hangingPunct="1"/>
            <a:r>
              <a:rPr lang="zh-CN" altLang="en-US"/>
              <a:t>进行理解和交流的手段</a:t>
            </a:r>
          </a:p>
          <a:p>
            <a:pPr lvl="1" eaLnBrk="1" hangingPunct="1"/>
            <a:r>
              <a:rPr lang="zh-CN" altLang="en-US"/>
              <a:t>支持系统测试活动</a:t>
            </a:r>
          </a:p>
          <a:p>
            <a:pPr lvl="1" eaLnBrk="1" hangingPunct="1"/>
            <a:r>
              <a:rPr lang="zh-CN" altLang="en-US"/>
              <a:t>用于规划和控制系统的开发过程</a:t>
            </a:r>
          </a:p>
          <a:p>
            <a:pPr eaLnBrk="1" hangingPunct="1">
              <a:buFont typeface="Wingdings" panose="05000000000000000000" pitchFamily="2" charset="2"/>
              <a:buNone/>
            </a:pPr>
            <a:endParaRPr lang="zh-CN" altLang="en-US" sz="2000"/>
          </a:p>
          <a:p>
            <a:pPr eaLnBrk="1" hangingPunct="1"/>
            <a:endParaRPr lang="zh-CN" altLang="en-US" sz="2400"/>
          </a:p>
          <a:p>
            <a:pPr eaLnBrk="1" hangingPunct="1"/>
            <a:endParaRPr lang="zh-CN" altLang="en-US" sz="2400"/>
          </a:p>
          <a:p>
            <a:pPr eaLnBrk="1" hangingPunct="1"/>
            <a:endParaRPr lang="zh-CN" altLang="en-US" sz="2400"/>
          </a:p>
          <a:p>
            <a:pPr eaLnBrk="1" hangingPunct="1"/>
            <a:endParaRPr lang="zh-CN" altLang="en-US" sz="2400"/>
          </a:p>
        </p:txBody>
      </p:sp>
    </p:spTree>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a:extLst>
              <a:ext uri="{FF2B5EF4-FFF2-40B4-BE49-F238E27FC236}">
                <a16:creationId xmlns:a16="http://schemas.microsoft.com/office/drawing/2014/main" id="{7CA42C20-4ACB-4B3F-9456-080D77EE7952}"/>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B38612D3-FFDE-43C1-A859-6AA272339ACC}" type="slidenum">
              <a:rPr lang="en-US" altLang="en-US" sz="1000" baseline="0"/>
              <a:pPr eaLnBrk="1" hangingPunct="1"/>
              <a:t>33</a:t>
            </a:fld>
            <a:endParaRPr lang="en-US" altLang="en-US" sz="1000" baseline="0"/>
          </a:p>
        </p:txBody>
      </p:sp>
      <p:sp>
        <p:nvSpPr>
          <p:cNvPr id="35843" name="Rectangle 2">
            <a:extLst>
              <a:ext uri="{FF2B5EF4-FFF2-40B4-BE49-F238E27FC236}">
                <a16:creationId xmlns:a16="http://schemas.microsoft.com/office/drawing/2014/main" id="{17608FE3-F762-4ADD-A48E-21A0968EEFEF}"/>
              </a:ext>
            </a:extLst>
          </p:cNvPr>
          <p:cNvSpPr>
            <a:spLocks noGrp="1" noChangeArrowheads="1"/>
          </p:cNvSpPr>
          <p:nvPr>
            <p:ph type="title"/>
          </p:nvPr>
        </p:nvSpPr>
        <p:spPr/>
        <p:txBody>
          <a:bodyPr/>
          <a:lstStyle/>
          <a:p>
            <a:pPr eaLnBrk="1" hangingPunct="1"/>
            <a:r>
              <a:rPr lang="zh-CN" altLang="en-US"/>
              <a:t>需求规格说明的内容</a:t>
            </a:r>
          </a:p>
        </p:txBody>
      </p:sp>
      <p:sp>
        <p:nvSpPr>
          <p:cNvPr id="35844" name="Rectangle 3">
            <a:extLst>
              <a:ext uri="{FF2B5EF4-FFF2-40B4-BE49-F238E27FC236}">
                <a16:creationId xmlns:a16="http://schemas.microsoft.com/office/drawing/2014/main" id="{858FF31F-6F0B-4C77-B5AD-E1D3D04C9181}"/>
              </a:ext>
            </a:extLst>
          </p:cNvPr>
          <p:cNvSpPr>
            <a:spLocks noGrp="1" noChangeArrowheads="1"/>
          </p:cNvSpPr>
          <p:nvPr>
            <p:ph type="body" idx="1"/>
          </p:nvPr>
        </p:nvSpPr>
        <p:spPr>
          <a:xfrm>
            <a:off x="671513" y="1481138"/>
            <a:ext cx="7348537" cy="5110162"/>
          </a:xfrm>
        </p:spPr>
        <p:txBody>
          <a:bodyPr/>
          <a:lstStyle/>
          <a:p>
            <a:pPr eaLnBrk="1" hangingPunct="1">
              <a:spcBef>
                <a:spcPct val="15000"/>
              </a:spcBef>
            </a:pPr>
            <a:r>
              <a:rPr lang="zh-CN" altLang="en-US" sz="2400" b="1">
                <a:solidFill>
                  <a:schemeClr val="accent2"/>
                </a:solidFill>
              </a:rPr>
              <a:t>功能</a:t>
            </a:r>
            <a:r>
              <a:rPr lang="zh-CN" altLang="en-US" sz="2400"/>
              <a:t>：软件应该提供什么功能？</a:t>
            </a:r>
          </a:p>
          <a:p>
            <a:pPr eaLnBrk="1" hangingPunct="1">
              <a:spcBef>
                <a:spcPct val="15000"/>
              </a:spcBef>
            </a:pPr>
            <a:r>
              <a:rPr lang="zh-CN" altLang="en-US" sz="2400" b="1">
                <a:solidFill>
                  <a:schemeClr val="accent2"/>
                </a:solidFill>
              </a:rPr>
              <a:t>外部接口</a:t>
            </a:r>
            <a:r>
              <a:rPr lang="zh-CN" altLang="en-US" sz="2400"/>
              <a:t>：软件如何与人、系统硬件和其他系统等进行相互作用？</a:t>
            </a:r>
          </a:p>
          <a:p>
            <a:pPr eaLnBrk="1" hangingPunct="1">
              <a:spcBef>
                <a:spcPct val="15000"/>
              </a:spcBef>
            </a:pPr>
            <a:r>
              <a:rPr lang="zh-CN" altLang="en-US" sz="2400" b="1">
                <a:solidFill>
                  <a:schemeClr val="accent2"/>
                </a:solidFill>
              </a:rPr>
              <a:t>性能</a:t>
            </a:r>
            <a:r>
              <a:rPr lang="zh-CN" altLang="en-US" sz="2400"/>
              <a:t>：软件系统在运行速度、可用性、响应时间、恢复时间等方面有什么要求？</a:t>
            </a:r>
          </a:p>
          <a:p>
            <a:pPr eaLnBrk="1" hangingPunct="1">
              <a:spcBef>
                <a:spcPct val="15000"/>
              </a:spcBef>
            </a:pPr>
            <a:r>
              <a:rPr lang="zh-CN" altLang="en-US" sz="2400" b="1">
                <a:solidFill>
                  <a:schemeClr val="accent2"/>
                </a:solidFill>
              </a:rPr>
              <a:t>特性</a:t>
            </a:r>
            <a:r>
              <a:rPr lang="zh-CN" altLang="en-US" sz="2400"/>
              <a:t>：软件系统在可移植性、可维护性、安全性等方面有什么考虑？</a:t>
            </a:r>
          </a:p>
          <a:p>
            <a:pPr eaLnBrk="1" hangingPunct="1">
              <a:spcBef>
                <a:spcPct val="15000"/>
              </a:spcBef>
            </a:pPr>
            <a:r>
              <a:rPr lang="zh-CN" altLang="en-US" sz="2400" b="1">
                <a:solidFill>
                  <a:schemeClr val="accent2"/>
                </a:solidFill>
              </a:rPr>
              <a:t>设计约束</a:t>
            </a:r>
            <a:r>
              <a:rPr lang="zh-CN" altLang="en-US" sz="2400"/>
              <a:t>：是否存在必要的标准、开发语言、数据库、资源限制、运行环境等因素的影响和策略？</a:t>
            </a:r>
          </a:p>
          <a:p>
            <a:pPr eaLnBrk="1" hangingPunct="1">
              <a:spcBef>
                <a:spcPct val="15000"/>
              </a:spcBef>
            </a:pPr>
            <a:endParaRPr lang="zh-CN" altLang="en-US" sz="2400"/>
          </a:p>
          <a:p>
            <a:pPr eaLnBrk="1" hangingPunct="1">
              <a:buFont typeface="Wingdings" panose="05000000000000000000" pitchFamily="2" charset="2"/>
              <a:buNone/>
            </a:pPr>
            <a:r>
              <a:rPr lang="zh-CN" altLang="en-US" sz="2400" b="1"/>
              <a:t>说明</a:t>
            </a:r>
            <a:r>
              <a:rPr lang="zh-CN" altLang="en-US" sz="2400"/>
              <a:t>：</a:t>
            </a:r>
            <a:r>
              <a:rPr lang="en-US" altLang="zh-CN" sz="2400"/>
              <a:t>SRS</a:t>
            </a:r>
            <a:r>
              <a:rPr lang="zh-CN" altLang="en-US" sz="2400"/>
              <a:t>不应包括项目开发计划、软件设计细节等内容。</a:t>
            </a:r>
          </a:p>
          <a:p>
            <a:pPr eaLnBrk="1" hangingPunct="1"/>
            <a:endParaRPr lang="zh-CN" altLang="en-US" sz="2400"/>
          </a:p>
          <a:p>
            <a:pPr eaLnBrk="1" hangingPunct="1">
              <a:buFont typeface="Wingdings" panose="05000000000000000000" pitchFamily="2" charset="2"/>
              <a:buNone/>
            </a:pPr>
            <a:endParaRPr lang="zh-CN" altLang="en-US" sz="2400"/>
          </a:p>
          <a:p>
            <a:pPr eaLnBrk="1" hangingPunct="1"/>
            <a:endParaRPr lang="zh-CN" altLang="en-US" sz="2400"/>
          </a:p>
          <a:p>
            <a:pPr eaLnBrk="1" hangingPunct="1">
              <a:spcBef>
                <a:spcPct val="15000"/>
              </a:spcBef>
              <a:buFont typeface="Wingdings" panose="05000000000000000000" pitchFamily="2" charset="2"/>
              <a:buNone/>
            </a:pPr>
            <a:endParaRPr lang="zh-CN" altLang="en-US" sz="2400"/>
          </a:p>
          <a:p>
            <a:pPr eaLnBrk="1" hangingPunct="1"/>
            <a:endParaRPr lang="zh-CN" altLang="en-US" sz="2400"/>
          </a:p>
        </p:txBody>
      </p:sp>
    </p:spTree>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a:extLst>
              <a:ext uri="{FF2B5EF4-FFF2-40B4-BE49-F238E27FC236}">
                <a16:creationId xmlns:a16="http://schemas.microsoft.com/office/drawing/2014/main" id="{491EDAB3-0AFE-44E9-9709-26FC1577A80C}"/>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CAACAF0F-C6C4-4094-A79C-3F1A06E7AE7F}" type="slidenum">
              <a:rPr lang="en-US" altLang="en-US" sz="1000" baseline="0"/>
              <a:pPr eaLnBrk="1" hangingPunct="1"/>
              <a:t>34</a:t>
            </a:fld>
            <a:endParaRPr lang="en-US" altLang="en-US" sz="1000" baseline="0"/>
          </a:p>
        </p:txBody>
      </p:sp>
      <p:sp>
        <p:nvSpPr>
          <p:cNvPr id="36867" name="Rectangle 2">
            <a:extLst>
              <a:ext uri="{FF2B5EF4-FFF2-40B4-BE49-F238E27FC236}">
                <a16:creationId xmlns:a16="http://schemas.microsoft.com/office/drawing/2014/main" id="{05924595-C393-4364-9AE6-80F274D0A9A9}"/>
              </a:ext>
            </a:extLst>
          </p:cNvPr>
          <p:cNvSpPr>
            <a:spLocks noGrp="1" noChangeArrowheads="1"/>
          </p:cNvSpPr>
          <p:nvPr>
            <p:ph type="title"/>
          </p:nvPr>
        </p:nvSpPr>
        <p:spPr/>
        <p:txBody>
          <a:bodyPr/>
          <a:lstStyle/>
          <a:p>
            <a:pPr eaLnBrk="1" hangingPunct="1"/>
            <a:r>
              <a:rPr lang="zh-CN" altLang="en-US"/>
              <a:t>需求规格说明的质量特性（</a:t>
            </a:r>
            <a:r>
              <a:rPr lang="en-US" altLang="zh-CN"/>
              <a:t>1</a:t>
            </a:r>
            <a:r>
              <a:rPr lang="zh-CN" altLang="en-US"/>
              <a:t>）</a:t>
            </a:r>
          </a:p>
        </p:txBody>
      </p:sp>
      <p:sp>
        <p:nvSpPr>
          <p:cNvPr id="36868" name="Rectangle 3">
            <a:extLst>
              <a:ext uri="{FF2B5EF4-FFF2-40B4-BE49-F238E27FC236}">
                <a16:creationId xmlns:a16="http://schemas.microsoft.com/office/drawing/2014/main" id="{623CCE7F-D418-4B36-BC68-D4EBEF64D435}"/>
              </a:ext>
            </a:extLst>
          </p:cNvPr>
          <p:cNvSpPr>
            <a:spLocks noGrp="1" noChangeArrowheads="1"/>
          </p:cNvSpPr>
          <p:nvPr>
            <p:ph type="body" idx="1"/>
          </p:nvPr>
        </p:nvSpPr>
        <p:spPr>
          <a:xfrm>
            <a:off x="684213" y="1633538"/>
            <a:ext cx="7348537" cy="4381500"/>
          </a:xfrm>
        </p:spPr>
        <p:txBody>
          <a:bodyPr/>
          <a:lstStyle/>
          <a:p>
            <a:pPr eaLnBrk="1" hangingPunct="1">
              <a:lnSpc>
                <a:spcPct val="80000"/>
              </a:lnSpc>
            </a:pPr>
            <a:r>
              <a:rPr lang="zh-CN" altLang="en-US" sz="2400" b="1">
                <a:solidFill>
                  <a:schemeClr val="accent2"/>
                </a:solidFill>
              </a:rPr>
              <a:t>正确性</a:t>
            </a:r>
            <a:r>
              <a:rPr lang="zh-CN" altLang="en-US" sz="2400"/>
              <a:t>：需求规格说明对系统功能、行为、性能等的描述必须与用户的期望相吻合，代表了用户的真正需求。</a:t>
            </a:r>
          </a:p>
          <a:p>
            <a:pPr eaLnBrk="1" hangingPunct="1">
              <a:lnSpc>
                <a:spcPct val="80000"/>
              </a:lnSpc>
            </a:pPr>
            <a:endParaRPr lang="zh-CN" altLang="en-US" sz="2400"/>
          </a:p>
          <a:p>
            <a:pPr eaLnBrk="1" hangingPunct="1">
              <a:lnSpc>
                <a:spcPct val="80000"/>
              </a:lnSpc>
            </a:pPr>
            <a:r>
              <a:rPr lang="zh-CN" altLang="en-US" sz="2400"/>
              <a:t>正确性的</a:t>
            </a:r>
            <a:r>
              <a:rPr lang="zh-CN" altLang="en-US" sz="2400" b="1">
                <a:solidFill>
                  <a:schemeClr val="accent2"/>
                </a:solidFill>
              </a:rPr>
              <a:t>审查</a:t>
            </a:r>
            <a:r>
              <a:rPr lang="zh-CN" altLang="en-US" sz="2400"/>
              <a:t>：</a:t>
            </a:r>
          </a:p>
          <a:p>
            <a:pPr lvl="1" eaLnBrk="1" hangingPunct="1">
              <a:lnSpc>
                <a:spcPct val="80000"/>
              </a:lnSpc>
            </a:pPr>
            <a:r>
              <a:rPr lang="zh-CN" altLang="en-US" sz="1800"/>
              <a:t>用户参与需求过程的程度如何？</a:t>
            </a:r>
          </a:p>
          <a:p>
            <a:pPr lvl="1" eaLnBrk="1" hangingPunct="1">
              <a:lnSpc>
                <a:spcPct val="80000"/>
              </a:lnSpc>
            </a:pPr>
            <a:r>
              <a:rPr lang="zh-CN" altLang="en-US"/>
              <a:t>每一个需求描述是否准确地反映了用户的需要？</a:t>
            </a:r>
          </a:p>
          <a:p>
            <a:pPr lvl="1" eaLnBrk="1" hangingPunct="1">
              <a:lnSpc>
                <a:spcPct val="80000"/>
              </a:lnSpc>
            </a:pPr>
            <a:r>
              <a:rPr lang="zh-CN" altLang="en-US"/>
              <a:t>系统用户是否已经认真考虑了每一项描述？</a:t>
            </a:r>
          </a:p>
          <a:p>
            <a:pPr lvl="1" eaLnBrk="1" hangingPunct="1">
              <a:lnSpc>
                <a:spcPct val="80000"/>
              </a:lnSpc>
            </a:pPr>
            <a:r>
              <a:rPr lang="zh-CN" altLang="en-US"/>
              <a:t>需求可以追溯到来源吗？</a:t>
            </a:r>
          </a:p>
          <a:p>
            <a:pPr eaLnBrk="1" hangingPunct="1">
              <a:lnSpc>
                <a:spcPct val="80000"/>
              </a:lnSpc>
            </a:pPr>
            <a:endParaRPr lang="zh-CN" altLang="en-US" sz="2000"/>
          </a:p>
          <a:p>
            <a:pPr eaLnBrk="1" hangingPunct="1">
              <a:lnSpc>
                <a:spcPct val="80000"/>
              </a:lnSpc>
            </a:pPr>
            <a:endParaRPr lang="zh-CN" altLang="en-US" sz="2400"/>
          </a:p>
          <a:p>
            <a:pPr eaLnBrk="1" hangingPunct="1">
              <a:lnSpc>
                <a:spcPct val="80000"/>
              </a:lnSpc>
              <a:buFont typeface="Wingdings" panose="05000000000000000000" pitchFamily="2" charset="2"/>
              <a:buNone/>
            </a:pPr>
            <a:r>
              <a:rPr lang="zh-CN" altLang="en-US" sz="2400" b="1"/>
              <a:t>例如</a:t>
            </a:r>
            <a:r>
              <a:rPr lang="zh-CN" altLang="en-US" sz="2400"/>
              <a:t>：在用户每次存钱的时候系统将进行信用检查。（该需求正确吗？）</a:t>
            </a:r>
          </a:p>
          <a:p>
            <a:pPr eaLnBrk="1" hangingPunct="1">
              <a:lnSpc>
                <a:spcPct val="80000"/>
              </a:lnSpc>
            </a:pPr>
            <a:endParaRPr lang="zh-CN" altLang="en-US" sz="2400"/>
          </a:p>
          <a:p>
            <a:pPr eaLnBrk="1" hangingPunct="1">
              <a:lnSpc>
                <a:spcPct val="80000"/>
              </a:lnSpc>
              <a:buFont typeface="Wingdings" panose="05000000000000000000" pitchFamily="2" charset="2"/>
              <a:buNone/>
            </a:pPr>
            <a:endParaRPr lang="zh-CN" altLang="en-US" sz="2400"/>
          </a:p>
          <a:p>
            <a:pPr eaLnBrk="1" hangingPunct="1">
              <a:lnSpc>
                <a:spcPct val="80000"/>
              </a:lnSpc>
            </a:pPr>
            <a:endParaRPr lang="zh-CN" altLang="en-US" sz="2400"/>
          </a:p>
        </p:txBody>
      </p:sp>
    </p:spTree>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a:extLst>
              <a:ext uri="{FF2B5EF4-FFF2-40B4-BE49-F238E27FC236}">
                <a16:creationId xmlns:a16="http://schemas.microsoft.com/office/drawing/2014/main" id="{380A9D41-49BA-4B56-A96B-40CB4467CCE8}"/>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74417390-E990-44D1-A1CD-382DD63F09BE}" type="slidenum">
              <a:rPr lang="en-US" altLang="en-US" sz="1000" baseline="0"/>
              <a:pPr eaLnBrk="1" hangingPunct="1"/>
              <a:t>35</a:t>
            </a:fld>
            <a:endParaRPr lang="en-US" altLang="en-US" sz="1000" baseline="0"/>
          </a:p>
        </p:txBody>
      </p:sp>
      <p:sp>
        <p:nvSpPr>
          <p:cNvPr id="37891" name="Rectangle 2">
            <a:extLst>
              <a:ext uri="{FF2B5EF4-FFF2-40B4-BE49-F238E27FC236}">
                <a16:creationId xmlns:a16="http://schemas.microsoft.com/office/drawing/2014/main" id="{01C3E108-D211-4222-B2C6-9E670CAFEEF2}"/>
              </a:ext>
            </a:extLst>
          </p:cNvPr>
          <p:cNvSpPr>
            <a:spLocks noGrp="1" noChangeArrowheads="1"/>
          </p:cNvSpPr>
          <p:nvPr>
            <p:ph type="title"/>
          </p:nvPr>
        </p:nvSpPr>
        <p:spPr/>
        <p:txBody>
          <a:bodyPr/>
          <a:lstStyle/>
          <a:p>
            <a:pPr eaLnBrk="1" hangingPunct="1"/>
            <a:r>
              <a:rPr lang="zh-CN" altLang="en-US"/>
              <a:t>需求规格说明的质量特性（</a:t>
            </a:r>
            <a:r>
              <a:rPr lang="en-US" altLang="zh-CN"/>
              <a:t>2</a:t>
            </a:r>
            <a:r>
              <a:rPr lang="zh-CN" altLang="en-US"/>
              <a:t>）</a:t>
            </a:r>
            <a:endParaRPr lang="en-US" altLang="zh-CN"/>
          </a:p>
        </p:txBody>
      </p:sp>
      <p:sp>
        <p:nvSpPr>
          <p:cNvPr id="37892" name="Rectangle 3">
            <a:extLst>
              <a:ext uri="{FF2B5EF4-FFF2-40B4-BE49-F238E27FC236}">
                <a16:creationId xmlns:a16="http://schemas.microsoft.com/office/drawing/2014/main" id="{8F0CDBAC-E1C5-444A-9A8E-174576AA9975}"/>
              </a:ext>
            </a:extLst>
          </p:cNvPr>
          <p:cNvSpPr>
            <a:spLocks noGrp="1" noChangeArrowheads="1"/>
          </p:cNvSpPr>
          <p:nvPr>
            <p:ph type="body" idx="1"/>
          </p:nvPr>
        </p:nvSpPr>
        <p:spPr>
          <a:xfrm>
            <a:off x="833438" y="1604963"/>
            <a:ext cx="7348537" cy="4427537"/>
          </a:xfrm>
        </p:spPr>
        <p:txBody>
          <a:bodyPr/>
          <a:lstStyle/>
          <a:p>
            <a:pPr eaLnBrk="1" hangingPunct="1"/>
            <a:r>
              <a:rPr lang="zh-CN" altLang="en-US" sz="2400" b="1">
                <a:solidFill>
                  <a:schemeClr val="accent2"/>
                </a:solidFill>
              </a:rPr>
              <a:t>无二义性</a:t>
            </a:r>
            <a:r>
              <a:rPr lang="zh-CN" altLang="en-US" sz="2400"/>
              <a:t>：需求规格说明中的描述对于所有人都只能有一种明确统一的解释。</a:t>
            </a:r>
          </a:p>
          <a:p>
            <a:pPr eaLnBrk="1" hangingPunct="1"/>
            <a:endParaRPr lang="zh-CN" altLang="en-US" sz="2400"/>
          </a:p>
          <a:p>
            <a:pPr eaLnBrk="1" hangingPunct="1"/>
            <a:r>
              <a:rPr lang="zh-CN" altLang="en-US" sz="2400"/>
              <a:t>无二义性的</a:t>
            </a:r>
            <a:r>
              <a:rPr lang="zh-CN" altLang="en-US" sz="2400">
                <a:solidFill>
                  <a:schemeClr val="accent2"/>
                </a:solidFill>
              </a:rPr>
              <a:t>审查</a:t>
            </a:r>
            <a:r>
              <a:rPr lang="zh-CN" altLang="en-US" sz="2400"/>
              <a:t>：</a:t>
            </a:r>
          </a:p>
          <a:p>
            <a:pPr lvl="1" eaLnBrk="1" hangingPunct="1"/>
            <a:r>
              <a:rPr lang="zh-CN" altLang="en-US"/>
              <a:t>需求规格说明是否有术语词汇表？</a:t>
            </a:r>
          </a:p>
          <a:p>
            <a:pPr lvl="1" eaLnBrk="1" hangingPunct="1"/>
            <a:r>
              <a:rPr lang="zh-CN" altLang="en-US"/>
              <a:t>具有多重含义或未知含义的术语是否已经定义？</a:t>
            </a:r>
          </a:p>
          <a:p>
            <a:pPr lvl="1" eaLnBrk="1" hangingPunct="1"/>
            <a:r>
              <a:rPr lang="zh-CN" altLang="en-US"/>
              <a:t>需求描述是否可量化和可验证？</a:t>
            </a:r>
          </a:p>
          <a:p>
            <a:pPr lvl="1" eaLnBrk="1" hangingPunct="1"/>
            <a:r>
              <a:rPr lang="zh-CN" altLang="en-US"/>
              <a:t>每一项需求都有测试准则吗？</a:t>
            </a:r>
          </a:p>
          <a:p>
            <a:pPr eaLnBrk="1" hangingPunct="1">
              <a:buFont typeface="Wingdings" panose="05000000000000000000" pitchFamily="2" charset="2"/>
              <a:buNone/>
            </a:pPr>
            <a:endParaRPr lang="zh-CN" altLang="en-US" sz="2000"/>
          </a:p>
          <a:p>
            <a:pPr eaLnBrk="1" hangingPunct="1">
              <a:buFont typeface="Wingdings" panose="05000000000000000000" pitchFamily="2" charset="2"/>
              <a:buNone/>
            </a:pPr>
            <a:r>
              <a:rPr lang="zh-CN" altLang="en-US" sz="2400" b="1"/>
              <a:t>例如</a:t>
            </a:r>
            <a:r>
              <a:rPr lang="zh-CN" altLang="en-US" sz="2400"/>
              <a:t>：如果用户试图透支，系统将采取适当的行动。（该需求描述有二义性吗？）</a:t>
            </a:r>
          </a:p>
          <a:p>
            <a:pPr eaLnBrk="1" hangingPunct="1"/>
            <a:endParaRPr lang="zh-CN" altLang="en-US" sz="2400"/>
          </a:p>
          <a:p>
            <a:pPr eaLnBrk="1" hangingPunct="1"/>
            <a:endParaRPr lang="zh-CN" altLang="en-US" sz="2400"/>
          </a:p>
          <a:p>
            <a:pPr eaLnBrk="1" hangingPunct="1"/>
            <a:endParaRPr lang="zh-CN" altLang="en-US" sz="2400"/>
          </a:p>
          <a:p>
            <a:pPr eaLnBrk="1" hangingPunct="1"/>
            <a:endParaRPr lang="zh-CN" altLang="en-US" sz="2400"/>
          </a:p>
          <a:p>
            <a:pPr eaLnBrk="1" hangingPunct="1"/>
            <a:endParaRPr lang="zh-CN" altLang="en-US" sz="2400"/>
          </a:p>
          <a:p>
            <a:pPr eaLnBrk="1" hangingPunct="1"/>
            <a:endParaRPr lang="zh-CN" altLang="en-US" sz="2400"/>
          </a:p>
        </p:txBody>
      </p:sp>
    </p:spTree>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a:extLst>
              <a:ext uri="{FF2B5EF4-FFF2-40B4-BE49-F238E27FC236}">
                <a16:creationId xmlns:a16="http://schemas.microsoft.com/office/drawing/2014/main" id="{50AF6BC4-1644-48F8-A26C-DD3A9D063690}"/>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28FCF7FC-6502-4949-BB19-B1DAE1E0D5F4}" type="slidenum">
              <a:rPr lang="en-US" altLang="en-US" sz="1000" baseline="0"/>
              <a:pPr eaLnBrk="1" hangingPunct="1"/>
              <a:t>36</a:t>
            </a:fld>
            <a:endParaRPr lang="en-US" altLang="en-US" sz="1000" baseline="0"/>
          </a:p>
        </p:txBody>
      </p:sp>
      <p:sp>
        <p:nvSpPr>
          <p:cNvPr id="38915" name="Rectangle 2">
            <a:extLst>
              <a:ext uri="{FF2B5EF4-FFF2-40B4-BE49-F238E27FC236}">
                <a16:creationId xmlns:a16="http://schemas.microsoft.com/office/drawing/2014/main" id="{B33363D7-5B0F-4B30-9549-B7740C35C416}"/>
              </a:ext>
            </a:extLst>
          </p:cNvPr>
          <p:cNvSpPr>
            <a:spLocks noGrp="1" noChangeArrowheads="1"/>
          </p:cNvSpPr>
          <p:nvPr>
            <p:ph type="title"/>
          </p:nvPr>
        </p:nvSpPr>
        <p:spPr/>
        <p:txBody>
          <a:bodyPr/>
          <a:lstStyle/>
          <a:p>
            <a:pPr eaLnBrk="1" hangingPunct="1"/>
            <a:r>
              <a:rPr lang="zh-CN" altLang="en-US"/>
              <a:t>需求规格说明的质量特性（</a:t>
            </a:r>
            <a:r>
              <a:rPr lang="en-US" altLang="zh-CN"/>
              <a:t>3</a:t>
            </a:r>
            <a:r>
              <a:rPr lang="zh-CN" altLang="en-US"/>
              <a:t>）</a:t>
            </a:r>
          </a:p>
        </p:txBody>
      </p:sp>
      <p:sp>
        <p:nvSpPr>
          <p:cNvPr id="38916" name="Rectangle 3">
            <a:extLst>
              <a:ext uri="{FF2B5EF4-FFF2-40B4-BE49-F238E27FC236}">
                <a16:creationId xmlns:a16="http://schemas.microsoft.com/office/drawing/2014/main" id="{051B0F34-A534-4E5F-8A4A-67A05DC821CB}"/>
              </a:ext>
            </a:extLst>
          </p:cNvPr>
          <p:cNvSpPr>
            <a:spLocks noGrp="1" noChangeArrowheads="1"/>
          </p:cNvSpPr>
          <p:nvPr>
            <p:ph type="body" idx="1"/>
          </p:nvPr>
        </p:nvSpPr>
        <p:spPr>
          <a:xfrm>
            <a:off x="795338" y="1519238"/>
            <a:ext cx="7348537" cy="5059362"/>
          </a:xfrm>
        </p:spPr>
        <p:txBody>
          <a:bodyPr/>
          <a:lstStyle/>
          <a:p>
            <a:pPr eaLnBrk="1" hangingPunct="1">
              <a:lnSpc>
                <a:spcPct val="90000"/>
              </a:lnSpc>
            </a:pPr>
            <a:r>
              <a:rPr lang="zh-CN" altLang="en-US" sz="2400" b="1">
                <a:solidFill>
                  <a:schemeClr val="accent2"/>
                </a:solidFill>
              </a:rPr>
              <a:t>完整性</a:t>
            </a:r>
            <a:r>
              <a:rPr lang="zh-CN" altLang="en-US" sz="2400"/>
              <a:t>：需求规格说明应该包括软件要完成的全部任务，不能遗漏任何必要的需求信息。</a:t>
            </a:r>
          </a:p>
          <a:p>
            <a:pPr eaLnBrk="1" hangingPunct="1">
              <a:lnSpc>
                <a:spcPct val="90000"/>
              </a:lnSpc>
              <a:spcBef>
                <a:spcPct val="25000"/>
              </a:spcBef>
            </a:pPr>
            <a:r>
              <a:rPr lang="zh-CN" altLang="en-US" sz="2400" b="1">
                <a:solidFill>
                  <a:schemeClr val="accent2"/>
                </a:solidFill>
              </a:rPr>
              <a:t>可验证性</a:t>
            </a:r>
            <a:r>
              <a:rPr lang="zh-CN" altLang="en-US" sz="2400"/>
              <a:t>：需求规格说明中描述的需求都可以运用一些可行的手段对其进行验证和确认。</a:t>
            </a:r>
          </a:p>
          <a:p>
            <a:pPr eaLnBrk="1" hangingPunct="1">
              <a:lnSpc>
                <a:spcPct val="90000"/>
              </a:lnSpc>
              <a:spcBef>
                <a:spcPct val="25000"/>
              </a:spcBef>
            </a:pPr>
            <a:r>
              <a:rPr lang="zh-CN" altLang="en-US" sz="2400"/>
              <a:t>可验证性的</a:t>
            </a:r>
            <a:r>
              <a:rPr lang="zh-CN" altLang="en-US" sz="2400" b="1">
                <a:solidFill>
                  <a:schemeClr val="accent2"/>
                </a:solidFill>
              </a:rPr>
              <a:t>审查</a:t>
            </a:r>
            <a:r>
              <a:rPr lang="zh-CN" altLang="en-US" sz="2400"/>
              <a:t>：</a:t>
            </a:r>
          </a:p>
          <a:p>
            <a:pPr lvl="1" eaLnBrk="1" hangingPunct="1">
              <a:lnSpc>
                <a:spcPct val="90000"/>
              </a:lnSpc>
            </a:pPr>
            <a:r>
              <a:rPr lang="zh-CN" altLang="en-US"/>
              <a:t>在需求文档中是否存在不可验证的陈述，诸如“用户界面友好”、“容易”、“简单”、“快速”、“健壮”、“最新技术”等？</a:t>
            </a:r>
          </a:p>
          <a:p>
            <a:pPr lvl="1" eaLnBrk="1" hangingPunct="1">
              <a:lnSpc>
                <a:spcPct val="90000"/>
              </a:lnSpc>
            </a:pPr>
            <a:r>
              <a:rPr lang="zh-CN" altLang="en-US"/>
              <a:t>所有描述都是具体的和可测量的吗？</a:t>
            </a:r>
          </a:p>
          <a:p>
            <a:pPr lvl="1" eaLnBrk="1" hangingPunct="1">
              <a:lnSpc>
                <a:spcPct val="90000"/>
              </a:lnSpc>
            </a:pPr>
            <a:endParaRPr lang="zh-CN" altLang="en-US"/>
          </a:p>
          <a:p>
            <a:pPr eaLnBrk="1" hangingPunct="1">
              <a:lnSpc>
                <a:spcPct val="90000"/>
              </a:lnSpc>
              <a:buFont typeface="Wingdings" panose="05000000000000000000" pitchFamily="2" charset="2"/>
              <a:buNone/>
            </a:pPr>
            <a:r>
              <a:rPr lang="zh-CN" altLang="en-US" sz="2400" b="1"/>
              <a:t>例如</a:t>
            </a:r>
            <a:r>
              <a:rPr lang="zh-CN" altLang="en-US" sz="2400"/>
              <a:t>：下面的两个需求描述中哪一个难以验证？</a:t>
            </a:r>
          </a:p>
          <a:p>
            <a:pPr lvl="1" eaLnBrk="1" hangingPunct="1">
              <a:lnSpc>
                <a:spcPct val="90000"/>
              </a:lnSpc>
              <a:buFont typeface="Wingdings" panose="05000000000000000000" pitchFamily="2" charset="2"/>
              <a:buNone/>
            </a:pPr>
            <a:r>
              <a:rPr lang="en-US" altLang="zh-CN" sz="2400"/>
              <a:t>1.</a:t>
            </a:r>
            <a:r>
              <a:rPr lang="zh-CN" altLang="en-US" sz="2400"/>
              <a:t>系统将在</a:t>
            </a:r>
            <a:r>
              <a:rPr lang="en-US" altLang="zh-CN" sz="2400" b="1"/>
              <a:t>20 </a:t>
            </a:r>
            <a:r>
              <a:rPr lang="zh-CN" altLang="en-US" sz="2400"/>
              <a:t>秒内响应所有有效的请求。</a:t>
            </a:r>
          </a:p>
          <a:p>
            <a:pPr lvl="1" eaLnBrk="1" hangingPunct="1">
              <a:lnSpc>
                <a:spcPct val="90000"/>
              </a:lnSpc>
              <a:buFont typeface="Wingdings" panose="05000000000000000000" pitchFamily="2" charset="2"/>
              <a:buNone/>
            </a:pPr>
            <a:r>
              <a:rPr lang="en-US" altLang="zh-CN" sz="2400"/>
              <a:t>2.</a:t>
            </a:r>
            <a:r>
              <a:rPr lang="zh-CN" altLang="en-US" sz="2400"/>
              <a:t>如果用户试图透支，系统将采取适当的行动。</a:t>
            </a:r>
          </a:p>
          <a:p>
            <a:pPr eaLnBrk="1" hangingPunct="1">
              <a:lnSpc>
                <a:spcPct val="90000"/>
              </a:lnSpc>
            </a:pPr>
            <a:endParaRPr lang="zh-CN" altLang="en-US" sz="2400"/>
          </a:p>
          <a:p>
            <a:pPr eaLnBrk="1" hangingPunct="1">
              <a:lnSpc>
                <a:spcPct val="90000"/>
              </a:lnSpc>
            </a:pPr>
            <a:endParaRPr lang="zh-CN" altLang="en-US" sz="2400"/>
          </a:p>
          <a:p>
            <a:pPr eaLnBrk="1" hangingPunct="1">
              <a:lnSpc>
                <a:spcPct val="90000"/>
              </a:lnSpc>
            </a:pPr>
            <a:endParaRPr lang="zh-CN" altLang="en-US" sz="2400"/>
          </a:p>
          <a:p>
            <a:pPr eaLnBrk="1" hangingPunct="1">
              <a:lnSpc>
                <a:spcPct val="90000"/>
              </a:lnSpc>
            </a:pPr>
            <a:endParaRPr lang="zh-CN" altLang="en-US" sz="2400"/>
          </a:p>
          <a:p>
            <a:pPr eaLnBrk="1" hangingPunct="1">
              <a:lnSpc>
                <a:spcPct val="90000"/>
              </a:lnSpc>
            </a:pPr>
            <a:endParaRPr lang="zh-CN" altLang="en-US" sz="2400"/>
          </a:p>
          <a:p>
            <a:pPr eaLnBrk="1" hangingPunct="1">
              <a:lnSpc>
                <a:spcPct val="90000"/>
              </a:lnSpc>
            </a:pPr>
            <a:endParaRPr lang="zh-CN" altLang="en-US" sz="2400"/>
          </a:p>
          <a:p>
            <a:pPr eaLnBrk="1" hangingPunct="1">
              <a:lnSpc>
                <a:spcPct val="90000"/>
              </a:lnSpc>
            </a:pPr>
            <a:endParaRPr lang="zh-CN" altLang="en-US" sz="2400"/>
          </a:p>
          <a:p>
            <a:pPr eaLnBrk="1" hangingPunct="1">
              <a:lnSpc>
                <a:spcPct val="90000"/>
              </a:lnSpc>
            </a:pPr>
            <a:endParaRPr lang="zh-CN" altLang="en-US" sz="2400"/>
          </a:p>
          <a:p>
            <a:pPr eaLnBrk="1" hangingPunct="1">
              <a:lnSpc>
                <a:spcPct val="90000"/>
              </a:lnSpc>
            </a:pPr>
            <a:endParaRPr lang="zh-CN" altLang="en-US" sz="2400"/>
          </a:p>
          <a:p>
            <a:pPr eaLnBrk="1" hangingPunct="1">
              <a:lnSpc>
                <a:spcPct val="90000"/>
              </a:lnSpc>
            </a:pPr>
            <a:endParaRPr lang="zh-CN" altLang="en-US" sz="2400"/>
          </a:p>
        </p:txBody>
      </p:sp>
    </p:spTree>
  </p:cSld>
  <p:clrMapOvr>
    <a:masterClrMapping/>
  </p:clrMapOvr>
  <p:transition advClick="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a:extLst>
              <a:ext uri="{FF2B5EF4-FFF2-40B4-BE49-F238E27FC236}">
                <a16:creationId xmlns:a16="http://schemas.microsoft.com/office/drawing/2014/main" id="{705BA45A-9791-40A6-AB37-DE0BA3AEF776}"/>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0A4F2B60-5B02-40BC-8D1E-FE1D73DF7542}" type="slidenum">
              <a:rPr lang="en-US" altLang="en-US" sz="1000" baseline="0"/>
              <a:pPr eaLnBrk="1" hangingPunct="1"/>
              <a:t>37</a:t>
            </a:fld>
            <a:endParaRPr lang="en-US" altLang="en-US" sz="1000" baseline="0"/>
          </a:p>
        </p:txBody>
      </p:sp>
      <p:sp>
        <p:nvSpPr>
          <p:cNvPr id="39939" name="Rectangle 2">
            <a:extLst>
              <a:ext uri="{FF2B5EF4-FFF2-40B4-BE49-F238E27FC236}">
                <a16:creationId xmlns:a16="http://schemas.microsoft.com/office/drawing/2014/main" id="{EC432283-1845-4816-9352-5D6A80F20095}"/>
              </a:ext>
            </a:extLst>
          </p:cNvPr>
          <p:cNvSpPr>
            <a:spLocks noGrp="1" noChangeArrowheads="1"/>
          </p:cNvSpPr>
          <p:nvPr>
            <p:ph type="title"/>
          </p:nvPr>
        </p:nvSpPr>
        <p:spPr/>
        <p:txBody>
          <a:bodyPr/>
          <a:lstStyle/>
          <a:p>
            <a:pPr eaLnBrk="1" hangingPunct="1"/>
            <a:r>
              <a:rPr lang="zh-CN" altLang="en-US"/>
              <a:t>需求规格说明的质量特性（</a:t>
            </a:r>
            <a:r>
              <a:rPr lang="en-US" altLang="zh-CN"/>
              <a:t>4</a:t>
            </a:r>
            <a:r>
              <a:rPr lang="zh-CN" altLang="en-US"/>
              <a:t>）</a:t>
            </a:r>
          </a:p>
        </p:txBody>
      </p:sp>
      <p:sp>
        <p:nvSpPr>
          <p:cNvPr id="39940" name="Rectangle 3">
            <a:extLst>
              <a:ext uri="{FF2B5EF4-FFF2-40B4-BE49-F238E27FC236}">
                <a16:creationId xmlns:a16="http://schemas.microsoft.com/office/drawing/2014/main" id="{AD1BB2D4-9B1A-45C1-A59B-60E8BE69C913}"/>
              </a:ext>
            </a:extLst>
          </p:cNvPr>
          <p:cNvSpPr>
            <a:spLocks noGrp="1" noChangeArrowheads="1"/>
          </p:cNvSpPr>
          <p:nvPr>
            <p:ph type="body" idx="1"/>
          </p:nvPr>
        </p:nvSpPr>
        <p:spPr>
          <a:xfrm>
            <a:off x="630238" y="1604963"/>
            <a:ext cx="7943850" cy="3902075"/>
          </a:xfrm>
        </p:spPr>
        <p:txBody>
          <a:bodyPr/>
          <a:lstStyle/>
          <a:p>
            <a:pPr eaLnBrk="1" hangingPunct="1"/>
            <a:r>
              <a:rPr lang="zh-CN" altLang="en-US" sz="2400" b="1">
                <a:solidFill>
                  <a:schemeClr val="accent2"/>
                </a:solidFill>
              </a:rPr>
              <a:t>一致性</a:t>
            </a:r>
            <a:r>
              <a:rPr lang="zh-CN" altLang="en-US" sz="2400"/>
              <a:t>：需求规格说明对各种需求的描述不能存在矛盾，如术语使用冲突、功能和行为特性方面的矛盾以及时序上的不一致等。</a:t>
            </a:r>
          </a:p>
          <a:p>
            <a:pPr eaLnBrk="1" hangingPunct="1"/>
            <a:endParaRPr lang="zh-CN" altLang="en-US" sz="2400"/>
          </a:p>
          <a:p>
            <a:pPr eaLnBrk="1" hangingPunct="1"/>
            <a:r>
              <a:rPr lang="zh-CN" altLang="en-US" sz="2400" b="1">
                <a:solidFill>
                  <a:schemeClr val="accent2"/>
                </a:solidFill>
              </a:rPr>
              <a:t>可修改性</a:t>
            </a:r>
            <a:r>
              <a:rPr lang="zh-CN" altLang="en-US" sz="2400"/>
              <a:t>：需求规格说明的格式和组织方式应保证后续的修改能够比较容易和协调一致。</a:t>
            </a:r>
          </a:p>
          <a:p>
            <a:pPr eaLnBrk="1" hangingPunct="1">
              <a:buFont typeface="Wingdings" panose="05000000000000000000" pitchFamily="2" charset="2"/>
              <a:buNone/>
            </a:pPr>
            <a:endParaRPr lang="zh-CN" altLang="en-US" sz="2400"/>
          </a:p>
          <a:p>
            <a:pPr eaLnBrk="1" hangingPunct="1">
              <a:buFont typeface="Wingdings" panose="05000000000000000000" pitchFamily="2" charset="2"/>
              <a:buNone/>
            </a:pPr>
            <a:r>
              <a:rPr lang="zh-CN" altLang="en-US" sz="2400" b="1"/>
              <a:t>说明</a:t>
            </a:r>
            <a:r>
              <a:rPr lang="zh-CN" altLang="en-US" sz="2400"/>
              <a:t>：可修改性要求文档有良好的组织结构，有内容的列表和索引等。单个功能的描写应该一致，避免交叉引用等。</a:t>
            </a:r>
          </a:p>
          <a:p>
            <a:pPr eaLnBrk="1" hangingPunct="1"/>
            <a:endParaRPr lang="zh-CN" altLang="en-US" sz="2400"/>
          </a:p>
          <a:p>
            <a:pPr eaLnBrk="1" hangingPunct="1"/>
            <a:endParaRPr lang="zh-CN" altLang="en-US" sz="2400"/>
          </a:p>
          <a:p>
            <a:pPr eaLnBrk="1" hangingPunct="1"/>
            <a:endParaRPr lang="zh-CN" altLang="en-US" sz="2400"/>
          </a:p>
          <a:p>
            <a:pPr eaLnBrk="1" hangingPunct="1"/>
            <a:endParaRPr lang="zh-CN" altLang="en-US" sz="2400"/>
          </a:p>
          <a:p>
            <a:pPr eaLnBrk="1" hangingPunct="1"/>
            <a:endParaRPr lang="zh-CN" altLang="en-US" sz="2400"/>
          </a:p>
        </p:txBody>
      </p:sp>
    </p:spTree>
  </p:cSld>
  <p:clrMapOvr>
    <a:masterClrMapping/>
  </p:clrMapOvr>
  <p:transition advClick="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a:extLst>
              <a:ext uri="{FF2B5EF4-FFF2-40B4-BE49-F238E27FC236}">
                <a16:creationId xmlns:a16="http://schemas.microsoft.com/office/drawing/2014/main" id="{3F025F5B-529B-4D22-B4BC-4D7E7F9F1804}"/>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1DD6CF2E-B2B5-4CFE-9202-948B38911978}" type="slidenum">
              <a:rPr lang="en-US" altLang="en-US" sz="1000" baseline="0"/>
              <a:pPr eaLnBrk="1" hangingPunct="1"/>
              <a:t>38</a:t>
            </a:fld>
            <a:endParaRPr lang="en-US" altLang="en-US" sz="1000" baseline="0"/>
          </a:p>
        </p:txBody>
      </p:sp>
      <p:sp>
        <p:nvSpPr>
          <p:cNvPr id="40963" name="Rectangle 2">
            <a:extLst>
              <a:ext uri="{FF2B5EF4-FFF2-40B4-BE49-F238E27FC236}">
                <a16:creationId xmlns:a16="http://schemas.microsoft.com/office/drawing/2014/main" id="{A9006B8C-F6DE-4CEC-8B46-893CF340BB42}"/>
              </a:ext>
            </a:extLst>
          </p:cNvPr>
          <p:cNvSpPr>
            <a:spLocks noGrp="1" noChangeArrowheads="1"/>
          </p:cNvSpPr>
          <p:nvPr>
            <p:ph type="title"/>
          </p:nvPr>
        </p:nvSpPr>
        <p:spPr/>
        <p:txBody>
          <a:bodyPr/>
          <a:lstStyle/>
          <a:p>
            <a:pPr eaLnBrk="1" hangingPunct="1"/>
            <a:r>
              <a:rPr lang="zh-CN" altLang="en-US"/>
              <a:t>需求规格说明的质量特性（</a:t>
            </a:r>
            <a:r>
              <a:rPr lang="en-US" altLang="zh-CN"/>
              <a:t>5</a:t>
            </a:r>
            <a:r>
              <a:rPr lang="zh-CN" altLang="en-US"/>
              <a:t>）</a:t>
            </a:r>
          </a:p>
        </p:txBody>
      </p:sp>
      <p:sp>
        <p:nvSpPr>
          <p:cNvPr id="40964" name="Rectangle 3">
            <a:extLst>
              <a:ext uri="{FF2B5EF4-FFF2-40B4-BE49-F238E27FC236}">
                <a16:creationId xmlns:a16="http://schemas.microsoft.com/office/drawing/2014/main" id="{448A65B9-9505-46D9-94DC-63BD1AA3591C}"/>
              </a:ext>
            </a:extLst>
          </p:cNvPr>
          <p:cNvSpPr>
            <a:spLocks noGrp="1" noChangeArrowheads="1"/>
          </p:cNvSpPr>
          <p:nvPr>
            <p:ph type="body" idx="1"/>
          </p:nvPr>
        </p:nvSpPr>
        <p:spPr>
          <a:xfrm>
            <a:off x="744538" y="1604963"/>
            <a:ext cx="7348537" cy="4643437"/>
          </a:xfrm>
        </p:spPr>
        <p:txBody>
          <a:bodyPr/>
          <a:lstStyle/>
          <a:p>
            <a:pPr eaLnBrk="1" hangingPunct="1">
              <a:lnSpc>
                <a:spcPct val="90000"/>
              </a:lnSpc>
            </a:pPr>
            <a:r>
              <a:rPr lang="zh-CN" altLang="en-US" sz="2400" b="1">
                <a:solidFill>
                  <a:schemeClr val="accent2"/>
                </a:solidFill>
              </a:rPr>
              <a:t>可跟踪性</a:t>
            </a:r>
            <a:r>
              <a:rPr lang="zh-CN" altLang="en-US" sz="2400"/>
              <a:t>：每一项需求都能与其对应的来源、设计、源代码和测试用例联系起来。</a:t>
            </a:r>
          </a:p>
          <a:p>
            <a:pPr eaLnBrk="1" hangingPunct="1">
              <a:lnSpc>
                <a:spcPct val="90000"/>
              </a:lnSpc>
            </a:pPr>
            <a:endParaRPr lang="zh-CN" altLang="en-US" sz="2400"/>
          </a:p>
          <a:p>
            <a:pPr eaLnBrk="1" hangingPunct="1">
              <a:lnSpc>
                <a:spcPct val="90000"/>
              </a:lnSpc>
            </a:pPr>
            <a:r>
              <a:rPr lang="zh-CN" altLang="en-US" sz="2400"/>
              <a:t>可跟踪性的两种形式</a:t>
            </a:r>
          </a:p>
          <a:p>
            <a:pPr lvl="1" eaLnBrk="1" hangingPunct="1">
              <a:lnSpc>
                <a:spcPct val="90000"/>
              </a:lnSpc>
            </a:pPr>
            <a:r>
              <a:rPr lang="zh-CN" altLang="en-US"/>
              <a:t>每一项需求都可以在早期的文档中追溯到其来源，例如备忘录、法规、会议记录等；</a:t>
            </a:r>
          </a:p>
          <a:p>
            <a:pPr lvl="1" eaLnBrk="1" hangingPunct="1">
              <a:lnSpc>
                <a:spcPct val="90000"/>
              </a:lnSpc>
            </a:pPr>
            <a:r>
              <a:rPr lang="zh-CN" altLang="en-US"/>
              <a:t>每一项需求都有唯一的名称或索引号，与后期实现对应。</a:t>
            </a:r>
          </a:p>
          <a:p>
            <a:pPr lvl="1" eaLnBrk="1" hangingPunct="1">
              <a:lnSpc>
                <a:spcPct val="90000"/>
              </a:lnSpc>
            </a:pPr>
            <a:endParaRPr lang="zh-CN" altLang="en-US"/>
          </a:p>
          <a:p>
            <a:pPr eaLnBrk="1" hangingPunct="1">
              <a:lnSpc>
                <a:spcPct val="90000"/>
              </a:lnSpc>
              <a:buFont typeface="Wingdings" panose="05000000000000000000" pitchFamily="2" charset="2"/>
              <a:buNone/>
            </a:pPr>
            <a:r>
              <a:rPr lang="zh-CN" altLang="en-US" sz="2400" b="1"/>
              <a:t>说明</a:t>
            </a:r>
            <a:r>
              <a:rPr lang="zh-CN" altLang="en-US" sz="2400"/>
              <a:t>：需求的可跟踪性需要良好的</a:t>
            </a:r>
            <a:r>
              <a:rPr lang="zh-CN" altLang="en-US" sz="2400" b="1">
                <a:solidFill>
                  <a:schemeClr val="accent2"/>
                </a:solidFill>
              </a:rPr>
              <a:t>需求管理</a:t>
            </a:r>
            <a:r>
              <a:rPr lang="zh-CN" altLang="en-US" sz="2400"/>
              <a:t>的支持</a:t>
            </a:r>
          </a:p>
          <a:p>
            <a:pPr eaLnBrk="1" hangingPunct="1">
              <a:lnSpc>
                <a:spcPct val="90000"/>
              </a:lnSpc>
            </a:pPr>
            <a:endParaRPr lang="zh-CN" altLang="en-US" sz="2400"/>
          </a:p>
          <a:p>
            <a:pPr eaLnBrk="1" hangingPunct="1">
              <a:lnSpc>
                <a:spcPct val="90000"/>
              </a:lnSpc>
              <a:buFont typeface="Wingdings" panose="05000000000000000000" pitchFamily="2" charset="2"/>
              <a:buNone/>
            </a:pPr>
            <a:r>
              <a:rPr lang="zh-CN" altLang="en-US" sz="2400" b="1"/>
              <a:t>例如</a:t>
            </a:r>
            <a:r>
              <a:rPr lang="zh-CN" altLang="en-US" sz="2400"/>
              <a:t>：下面的需求描述记录了早期的文档来源。</a:t>
            </a:r>
          </a:p>
          <a:p>
            <a:pPr eaLnBrk="1" hangingPunct="1">
              <a:lnSpc>
                <a:spcPct val="90000"/>
              </a:lnSpc>
              <a:buFont typeface="Wingdings" panose="05000000000000000000" pitchFamily="2" charset="2"/>
              <a:buNone/>
            </a:pPr>
            <a:r>
              <a:rPr lang="zh-CN" altLang="en-US" sz="2400"/>
              <a:t>       系统将在</a:t>
            </a:r>
            <a:r>
              <a:rPr lang="en-US" altLang="zh-CN" sz="2400" b="1"/>
              <a:t>20 </a:t>
            </a:r>
            <a:r>
              <a:rPr lang="zh-CN" altLang="en-US" sz="2400"/>
              <a:t>秒内响应所有有效的请求。</a:t>
            </a:r>
          </a:p>
          <a:p>
            <a:pPr eaLnBrk="1" hangingPunct="1">
              <a:lnSpc>
                <a:spcPct val="90000"/>
              </a:lnSpc>
              <a:buFont typeface="Wingdings" panose="05000000000000000000" pitchFamily="2" charset="2"/>
              <a:buNone/>
            </a:pPr>
            <a:r>
              <a:rPr lang="zh-CN" altLang="en-US" sz="2400"/>
              <a:t>     ［来自与用户的面谈，备忘录编号</a:t>
            </a:r>
            <a:r>
              <a:rPr lang="en-US" altLang="zh-CN" sz="2400" b="1"/>
              <a:t>#1234</a:t>
            </a:r>
            <a:r>
              <a:rPr lang="zh-CN" altLang="en-US" sz="2400"/>
              <a:t>］</a:t>
            </a:r>
          </a:p>
          <a:p>
            <a:pPr eaLnBrk="1" hangingPunct="1">
              <a:lnSpc>
                <a:spcPct val="90000"/>
              </a:lnSpc>
            </a:pPr>
            <a:endParaRPr lang="zh-CN" altLang="en-US" sz="2400"/>
          </a:p>
          <a:p>
            <a:pPr eaLnBrk="1" hangingPunct="1">
              <a:lnSpc>
                <a:spcPct val="90000"/>
              </a:lnSpc>
            </a:pPr>
            <a:endParaRPr lang="zh-CN" altLang="en-US" sz="2400"/>
          </a:p>
          <a:p>
            <a:pPr eaLnBrk="1" hangingPunct="1">
              <a:lnSpc>
                <a:spcPct val="90000"/>
              </a:lnSpc>
            </a:pPr>
            <a:endParaRPr lang="zh-CN" altLang="en-US" sz="2400"/>
          </a:p>
        </p:txBody>
      </p:sp>
    </p:spTree>
  </p:cSld>
  <p:clrMapOvr>
    <a:masterClrMapping/>
  </p:clrMapOvr>
  <p:transition advClick="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a:extLst>
              <a:ext uri="{FF2B5EF4-FFF2-40B4-BE49-F238E27FC236}">
                <a16:creationId xmlns:a16="http://schemas.microsoft.com/office/drawing/2014/main" id="{D54FFDB0-4B0E-4845-AB28-03B7EA280AC1}"/>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E181234F-C94F-45FB-88AB-52D852B4AEA5}" type="slidenum">
              <a:rPr lang="en-US" altLang="en-US" sz="1000" baseline="0"/>
              <a:pPr eaLnBrk="1" hangingPunct="1"/>
              <a:t>39</a:t>
            </a:fld>
            <a:endParaRPr lang="en-US" altLang="en-US" sz="1000" baseline="0"/>
          </a:p>
        </p:txBody>
      </p:sp>
      <p:sp>
        <p:nvSpPr>
          <p:cNvPr id="41987" name="Rectangle 2">
            <a:extLst>
              <a:ext uri="{FF2B5EF4-FFF2-40B4-BE49-F238E27FC236}">
                <a16:creationId xmlns:a16="http://schemas.microsoft.com/office/drawing/2014/main" id="{9107A516-90F3-4E2A-AF22-DF4AC232797D}"/>
              </a:ext>
            </a:extLst>
          </p:cNvPr>
          <p:cNvSpPr>
            <a:spLocks noGrp="1" noChangeArrowheads="1"/>
          </p:cNvSpPr>
          <p:nvPr>
            <p:ph type="title"/>
          </p:nvPr>
        </p:nvSpPr>
        <p:spPr/>
        <p:txBody>
          <a:bodyPr/>
          <a:lstStyle/>
          <a:p>
            <a:pPr eaLnBrk="1" hangingPunct="1"/>
            <a:r>
              <a:rPr lang="zh-CN" altLang="en-US"/>
              <a:t>需求描述实例（</a:t>
            </a:r>
            <a:r>
              <a:rPr lang="en-US" altLang="zh-CN"/>
              <a:t>1</a:t>
            </a:r>
            <a:r>
              <a:rPr lang="zh-CN" altLang="en-US"/>
              <a:t>）</a:t>
            </a:r>
          </a:p>
        </p:txBody>
      </p:sp>
      <p:sp>
        <p:nvSpPr>
          <p:cNvPr id="41988" name="Rectangle 3">
            <a:extLst>
              <a:ext uri="{FF2B5EF4-FFF2-40B4-BE49-F238E27FC236}">
                <a16:creationId xmlns:a16="http://schemas.microsoft.com/office/drawing/2014/main" id="{C40266E5-3CCD-4C96-9D75-888FB6EADC44}"/>
              </a:ext>
            </a:extLst>
          </p:cNvPr>
          <p:cNvSpPr>
            <a:spLocks noGrp="1" noChangeArrowheads="1"/>
          </p:cNvSpPr>
          <p:nvPr>
            <p:ph type="body" idx="1"/>
          </p:nvPr>
        </p:nvSpPr>
        <p:spPr>
          <a:xfrm>
            <a:off x="693738" y="1604963"/>
            <a:ext cx="7348537" cy="3902075"/>
          </a:xfrm>
        </p:spPr>
        <p:txBody>
          <a:bodyPr/>
          <a:lstStyle/>
          <a:p>
            <a:pPr eaLnBrk="1" hangingPunct="1"/>
            <a:r>
              <a:rPr lang="zh-CN" altLang="en-US"/>
              <a:t>产品必须在固定的时间间隔内提供状态信息，并且每次时间间隔不得小于</a:t>
            </a:r>
            <a:r>
              <a:rPr lang="en-US" altLang="zh-CN" b="1"/>
              <a:t>60 </a:t>
            </a:r>
            <a:r>
              <a:rPr lang="zh-CN" altLang="en-US"/>
              <a:t>秒。</a:t>
            </a:r>
          </a:p>
          <a:p>
            <a:pPr eaLnBrk="1" hangingPunct="1">
              <a:buFont typeface="Wingdings" panose="05000000000000000000" pitchFamily="2" charset="2"/>
              <a:buNone/>
            </a:pPr>
            <a:endParaRPr lang="zh-CN" altLang="en-US"/>
          </a:p>
          <a:p>
            <a:pPr eaLnBrk="1" hangingPunct="1">
              <a:buFont typeface="Wingdings" panose="05000000000000000000" pitchFamily="2" charset="2"/>
              <a:buNone/>
            </a:pPr>
            <a:r>
              <a:rPr lang="zh-CN" altLang="en-US" b="1">
                <a:solidFill>
                  <a:schemeClr val="accent2"/>
                </a:solidFill>
              </a:rPr>
              <a:t>问题</a:t>
            </a:r>
            <a:r>
              <a:rPr lang="zh-CN" altLang="en-US"/>
              <a:t>：该描述有什么问题，该如何改正？</a:t>
            </a:r>
          </a:p>
          <a:p>
            <a:pPr eaLnBrk="1" hangingPunct="1"/>
            <a:endParaRPr lang="zh-CN" altLang="en-US"/>
          </a:p>
        </p:txBody>
      </p:sp>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a:extLst>
              <a:ext uri="{FF2B5EF4-FFF2-40B4-BE49-F238E27FC236}">
                <a16:creationId xmlns:a16="http://schemas.microsoft.com/office/drawing/2014/main" id="{1901C72F-0FCC-47ED-B203-48F9FE1E13EE}"/>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17DE7387-CCDE-4A18-B3D6-1A233BBFC37B}" type="slidenum">
              <a:rPr lang="en-US" altLang="en-US" sz="1000" baseline="0"/>
              <a:pPr eaLnBrk="1" hangingPunct="1"/>
              <a:t>4</a:t>
            </a:fld>
            <a:endParaRPr lang="en-US" altLang="en-US" sz="1000" baseline="0"/>
          </a:p>
        </p:txBody>
      </p:sp>
      <p:sp>
        <p:nvSpPr>
          <p:cNvPr id="6147" name="Rectangle 2">
            <a:extLst>
              <a:ext uri="{FF2B5EF4-FFF2-40B4-BE49-F238E27FC236}">
                <a16:creationId xmlns:a16="http://schemas.microsoft.com/office/drawing/2014/main" id="{18381878-3DBF-4EE2-81D6-236B3C4965E5}"/>
              </a:ext>
            </a:extLst>
          </p:cNvPr>
          <p:cNvSpPr>
            <a:spLocks noGrp="1" noChangeArrowheads="1"/>
          </p:cNvSpPr>
          <p:nvPr>
            <p:ph type="title"/>
          </p:nvPr>
        </p:nvSpPr>
        <p:spPr/>
        <p:txBody>
          <a:bodyPr/>
          <a:lstStyle/>
          <a:p>
            <a:pPr eaLnBrk="1" hangingPunct="1"/>
            <a:r>
              <a:rPr lang="zh-CN" altLang="en-US"/>
              <a:t>第四章 需求分析</a:t>
            </a:r>
            <a:endParaRPr lang="en-US" altLang="zh-CN"/>
          </a:p>
        </p:txBody>
      </p:sp>
      <p:sp>
        <p:nvSpPr>
          <p:cNvPr id="6148" name="Rectangle 3">
            <a:extLst>
              <a:ext uri="{FF2B5EF4-FFF2-40B4-BE49-F238E27FC236}">
                <a16:creationId xmlns:a16="http://schemas.microsoft.com/office/drawing/2014/main" id="{0527A9B0-3227-4DB4-86D7-3B99944A4F12}"/>
              </a:ext>
            </a:extLst>
          </p:cNvPr>
          <p:cNvSpPr>
            <a:spLocks noGrp="1" noChangeArrowheads="1"/>
          </p:cNvSpPr>
          <p:nvPr>
            <p:ph type="body" idx="1"/>
          </p:nvPr>
        </p:nvSpPr>
        <p:spPr>
          <a:xfrm>
            <a:off x="693738" y="1735138"/>
            <a:ext cx="7612062" cy="4576762"/>
          </a:xfrm>
        </p:spPr>
        <p:txBody>
          <a:bodyPr/>
          <a:lstStyle/>
          <a:p>
            <a:pPr eaLnBrk="1" hangingPunct="1">
              <a:spcBef>
                <a:spcPct val="20000"/>
              </a:spcBef>
            </a:pPr>
            <a:r>
              <a:rPr lang="zh-CN" altLang="en-US" sz="3200"/>
              <a:t>软件需求概述</a:t>
            </a:r>
          </a:p>
          <a:p>
            <a:pPr eaLnBrk="1" hangingPunct="1">
              <a:spcBef>
                <a:spcPct val="20000"/>
              </a:spcBef>
            </a:pPr>
            <a:r>
              <a:rPr lang="zh-CN" altLang="en-US" sz="3200"/>
              <a:t>需求工程</a:t>
            </a:r>
          </a:p>
          <a:p>
            <a:pPr eaLnBrk="1" hangingPunct="1">
              <a:spcBef>
                <a:spcPct val="20000"/>
              </a:spcBef>
            </a:pPr>
            <a:r>
              <a:rPr lang="zh-CN" altLang="en-US" sz="3200"/>
              <a:t>需求获取技术</a:t>
            </a:r>
          </a:p>
          <a:p>
            <a:pPr eaLnBrk="1" hangingPunct="1">
              <a:spcBef>
                <a:spcPct val="20000"/>
              </a:spcBef>
            </a:pPr>
            <a:endParaRPr lang="zh-CN" altLang="en-US" sz="320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a:extLst>
              <a:ext uri="{FF2B5EF4-FFF2-40B4-BE49-F238E27FC236}">
                <a16:creationId xmlns:a16="http://schemas.microsoft.com/office/drawing/2014/main" id="{31FC69C8-1460-44D0-AD0B-289ECD5C9304}"/>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B3EBDA50-5ADD-4570-9637-73D1D73664EF}" type="slidenum">
              <a:rPr lang="en-US" altLang="en-US" sz="1000" baseline="0"/>
              <a:pPr eaLnBrk="1" hangingPunct="1"/>
              <a:t>40</a:t>
            </a:fld>
            <a:endParaRPr lang="en-US" altLang="en-US" sz="1000" baseline="0"/>
          </a:p>
        </p:txBody>
      </p:sp>
      <p:sp>
        <p:nvSpPr>
          <p:cNvPr id="43011" name="Rectangle 2">
            <a:extLst>
              <a:ext uri="{FF2B5EF4-FFF2-40B4-BE49-F238E27FC236}">
                <a16:creationId xmlns:a16="http://schemas.microsoft.com/office/drawing/2014/main" id="{9E20929C-9266-48C1-8A33-42BECF941A8C}"/>
              </a:ext>
            </a:extLst>
          </p:cNvPr>
          <p:cNvSpPr>
            <a:spLocks noGrp="1" noChangeArrowheads="1"/>
          </p:cNvSpPr>
          <p:nvPr>
            <p:ph type="title"/>
          </p:nvPr>
        </p:nvSpPr>
        <p:spPr/>
        <p:txBody>
          <a:bodyPr/>
          <a:lstStyle/>
          <a:p>
            <a:pPr eaLnBrk="1" hangingPunct="1"/>
            <a:r>
              <a:rPr lang="zh-CN" altLang="en-US"/>
              <a:t>正确的描述</a:t>
            </a:r>
          </a:p>
        </p:txBody>
      </p:sp>
      <p:sp>
        <p:nvSpPr>
          <p:cNvPr id="43012" name="Rectangle 3">
            <a:extLst>
              <a:ext uri="{FF2B5EF4-FFF2-40B4-BE49-F238E27FC236}">
                <a16:creationId xmlns:a16="http://schemas.microsoft.com/office/drawing/2014/main" id="{AD4BE1C7-87B9-420C-9F59-4214B5D09132}"/>
              </a:ext>
            </a:extLst>
          </p:cNvPr>
          <p:cNvSpPr>
            <a:spLocks noGrp="1" noChangeArrowheads="1"/>
          </p:cNvSpPr>
          <p:nvPr>
            <p:ph type="body" idx="1"/>
          </p:nvPr>
        </p:nvSpPr>
        <p:spPr>
          <a:xfrm>
            <a:off x="668338" y="1604963"/>
            <a:ext cx="7348537" cy="4579937"/>
          </a:xfrm>
        </p:spPr>
        <p:txBody>
          <a:bodyPr/>
          <a:lstStyle/>
          <a:p>
            <a:pPr eaLnBrk="1" hangingPunct="1"/>
            <a:r>
              <a:rPr lang="zh-CN" altLang="en-US" sz="2400"/>
              <a:t>后台任务管理器应该在用户界面的指定区域显示状态信息。</a:t>
            </a:r>
          </a:p>
          <a:p>
            <a:pPr lvl="1" eaLnBrk="1" hangingPunct="1"/>
            <a:r>
              <a:rPr lang="zh-CN" altLang="en-US"/>
              <a:t>在后台任务进程启动之后，消息必须每隔</a:t>
            </a:r>
            <a:r>
              <a:rPr lang="en-US" altLang="zh-CN" b="1"/>
              <a:t>60</a:t>
            </a:r>
            <a:r>
              <a:rPr lang="en-US" altLang="zh-CN"/>
              <a:t>±</a:t>
            </a:r>
            <a:r>
              <a:rPr lang="en-US" altLang="zh-CN" b="1"/>
              <a:t>10 </a:t>
            </a:r>
            <a:r>
              <a:rPr lang="zh-CN" altLang="en-US"/>
              <a:t>秒更新一次，并且保持连续的可见性。</a:t>
            </a:r>
          </a:p>
          <a:p>
            <a:pPr lvl="1" eaLnBrk="1" hangingPunct="1"/>
            <a:r>
              <a:rPr lang="zh-CN" altLang="en-US"/>
              <a:t>如果正在正常处理后台任务进程，那么后台任务管理器必须显示后台任务进程已完成的百分比。</a:t>
            </a:r>
          </a:p>
          <a:p>
            <a:pPr lvl="1" eaLnBrk="1" hangingPunct="1"/>
            <a:r>
              <a:rPr lang="zh-CN" altLang="en-US"/>
              <a:t>当完成后台任务时，后台任务管理器必须显示一个“已完成”的信息。</a:t>
            </a:r>
          </a:p>
          <a:p>
            <a:pPr lvl="1" eaLnBrk="1" hangingPunct="1"/>
            <a:r>
              <a:rPr lang="zh-CN" altLang="en-US"/>
              <a:t>如果后台任务中止执行，那么后台任务管理器必须显示一个出错信息。</a:t>
            </a:r>
          </a:p>
          <a:p>
            <a:pPr lvl="1" eaLnBrk="1" hangingPunct="1"/>
            <a:endParaRPr lang="zh-CN" altLang="en-US"/>
          </a:p>
          <a:p>
            <a:pPr eaLnBrk="1" hangingPunct="1">
              <a:buFont typeface="Wingdings" panose="05000000000000000000" pitchFamily="2" charset="2"/>
              <a:buNone/>
            </a:pPr>
            <a:r>
              <a:rPr lang="zh-CN" altLang="en-US" sz="2400" b="1"/>
              <a:t>问题</a:t>
            </a:r>
            <a:r>
              <a:rPr lang="zh-CN" altLang="en-US" sz="2400"/>
              <a:t>：相对于前述描述，该描述作了什么改进？</a:t>
            </a:r>
          </a:p>
        </p:txBody>
      </p:sp>
    </p:spTree>
  </p:cSld>
  <p:clrMapOvr>
    <a:masterClrMapping/>
  </p:clrMapOvr>
  <p:transition advClick="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A42A4497-7BA4-4CD9-A960-E333E21F1730}"/>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AC7AEEBD-D15E-47F0-A116-93FD0D6744D7}" type="slidenum">
              <a:rPr lang="en-US" altLang="en-US" sz="1000" baseline="0"/>
              <a:pPr eaLnBrk="1" hangingPunct="1"/>
              <a:t>41</a:t>
            </a:fld>
            <a:endParaRPr lang="en-US" altLang="en-US" sz="1000" baseline="0"/>
          </a:p>
        </p:txBody>
      </p:sp>
      <p:sp>
        <p:nvSpPr>
          <p:cNvPr id="44035" name="Rectangle 2">
            <a:extLst>
              <a:ext uri="{FF2B5EF4-FFF2-40B4-BE49-F238E27FC236}">
                <a16:creationId xmlns:a16="http://schemas.microsoft.com/office/drawing/2014/main" id="{07B62CC0-4DD5-411F-81F7-47EEB2CE7835}"/>
              </a:ext>
            </a:extLst>
          </p:cNvPr>
          <p:cNvSpPr>
            <a:spLocks noGrp="1" noChangeArrowheads="1"/>
          </p:cNvSpPr>
          <p:nvPr>
            <p:ph type="title"/>
          </p:nvPr>
        </p:nvSpPr>
        <p:spPr/>
        <p:txBody>
          <a:bodyPr/>
          <a:lstStyle/>
          <a:p>
            <a:pPr eaLnBrk="1" hangingPunct="1"/>
            <a:r>
              <a:rPr lang="zh-CN" altLang="en-US"/>
              <a:t>需求描述实例（</a:t>
            </a:r>
            <a:r>
              <a:rPr lang="en-US" altLang="zh-CN"/>
              <a:t>2</a:t>
            </a:r>
            <a:r>
              <a:rPr lang="zh-CN" altLang="en-US"/>
              <a:t>）</a:t>
            </a:r>
          </a:p>
        </p:txBody>
      </p:sp>
      <p:sp>
        <p:nvSpPr>
          <p:cNvPr id="44036" name="Rectangle 3">
            <a:extLst>
              <a:ext uri="{FF2B5EF4-FFF2-40B4-BE49-F238E27FC236}">
                <a16:creationId xmlns:a16="http://schemas.microsoft.com/office/drawing/2014/main" id="{C7FA48AC-BD81-4E62-B3CD-A226CE814889}"/>
              </a:ext>
            </a:extLst>
          </p:cNvPr>
          <p:cNvSpPr>
            <a:spLocks noGrp="1" noChangeArrowheads="1"/>
          </p:cNvSpPr>
          <p:nvPr>
            <p:ph type="body" idx="1"/>
          </p:nvPr>
        </p:nvSpPr>
        <p:spPr>
          <a:xfrm>
            <a:off x="719138" y="1604963"/>
            <a:ext cx="7348537" cy="3902075"/>
          </a:xfrm>
        </p:spPr>
        <p:txBody>
          <a:bodyPr/>
          <a:lstStyle/>
          <a:p>
            <a:pPr eaLnBrk="1" hangingPunct="1"/>
            <a:r>
              <a:rPr lang="zh-CN" altLang="en-US" sz="2400" b="1">
                <a:solidFill>
                  <a:schemeClr val="accent2"/>
                </a:solidFill>
              </a:rPr>
              <a:t>如果可能的话，应当</a:t>
            </a:r>
            <a:r>
              <a:rPr lang="zh-CN" altLang="en-US" sz="2400"/>
              <a:t>根据图书编号的列表在线确认所输入的图书编号。</a:t>
            </a:r>
          </a:p>
          <a:p>
            <a:pPr eaLnBrk="1" hangingPunct="1"/>
            <a:endParaRPr lang="zh-CN" altLang="en-US" sz="2400"/>
          </a:p>
          <a:p>
            <a:pPr eaLnBrk="1" hangingPunct="1"/>
            <a:r>
              <a:rPr lang="zh-CN" altLang="en-US" sz="2400"/>
              <a:t>系统必须根据在线的图书编号列表确认所输入的图书编号。如果在图书编号列表中查不到该图书的编号，或者当进行图书编号确认时图书编号列表不可访问，系统必须显示一个出错信息并且拒绝预订。</a:t>
            </a:r>
          </a:p>
          <a:p>
            <a:pPr eaLnBrk="1" hangingPunct="1"/>
            <a:endParaRPr lang="zh-CN" altLang="en-US"/>
          </a:p>
          <a:p>
            <a:pPr eaLnBrk="1" hangingPunct="1">
              <a:buFont typeface="Wingdings" panose="05000000000000000000" pitchFamily="2" charset="2"/>
              <a:buNone/>
            </a:pPr>
            <a:r>
              <a:rPr lang="zh-CN" altLang="en-US" b="1"/>
              <a:t>问题</a:t>
            </a:r>
            <a:r>
              <a:rPr lang="zh-CN" altLang="en-US"/>
              <a:t>：对比两种描述所含信息量的差别。</a:t>
            </a:r>
          </a:p>
        </p:txBody>
      </p:sp>
    </p:spTree>
  </p:cSld>
  <p:clrMapOvr>
    <a:masterClrMapping/>
  </p:clrMapOvr>
  <p:transition advClick="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a:extLst>
              <a:ext uri="{FF2B5EF4-FFF2-40B4-BE49-F238E27FC236}">
                <a16:creationId xmlns:a16="http://schemas.microsoft.com/office/drawing/2014/main" id="{0C7B598A-E18D-4989-A546-6CF192A905E0}"/>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2523449D-0544-41AD-921A-8CBB7322003C}" type="slidenum">
              <a:rPr lang="en-US" altLang="en-US" sz="1000" baseline="0"/>
              <a:pPr eaLnBrk="1" hangingPunct="1"/>
              <a:t>42</a:t>
            </a:fld>
            <a:endParaRPr lang="en-US" altLang="en-US" sz="1000" baseline="0"/>
          </a:p>
        </p:txBody>
      </p:sp>
      <p:sp>
        <p:nvSpPr>
          <p:cNvPr id="45059" name="Rectangle 2">
            <a:extLst>
              <a:ext uri="{FF2B5EF4-FFF2-40B4-BE49-F238E27FC236}">
                <a16:creationId xmlns:a16="http://schemas.microsoft.com/office/drawing/2014/main" id="{8F935D35-6F84-45AF-8CC8-D20FA95729AC}"/>
              </a:ext>
            </a:extLst>
          </p:cNvPr>
          <p:cNvSpPr>
            <a:spLocks noGrp="1" noChangeArrowheads="1"/>
          </p:cNvSpPr>
          <p:nvPr>
            <p:ph type="title"/>
          </p:nvPr>
        </p:nvSpPr>
        <p:spPr/>
        <p:txBody>
          <a:bodyPr/>
          <a:lstStyle/>
          <a:p>
            <a:pPr eaLnBrk="1" hangingPunct="1"/>
            <a:r>
              <a:rPr lang="zh-CN" altLang="en-US"/>
              <a:t>需求验证</a:t>
            </a:r>
          </a:p>
        </p:txBody>
      </p:sp>
      <p:sp>
        <p:nvSpPr>
          <p:cNvPr id="45060" name="Rectangle 3">
            <a:extLst>
              <a:ext uri="{FF2B5EF4-FFF2-40B4-BE49-F238E27FC236}">
                <a16:creationId xmlns:a16="http://schemas.microsoft.com/office/drawing/2014/main" id="{D1CCD9D5-18C5-455E-A770-D90D849580C5}"/>
              </a:ext>
            </a:extLst>
          </p:cNvPr>
          <p:cNvSpPr>
            <a:spLocks noGrp="1" noChangeArrowheads="1"/>
          </p:cNvSpPr>
          <p:nvPr>
            <p:ph type="body" idx="1"/>
          </p:nvPr>
        </p:nvSpPr>
        <p:spPr>
          <a:xfrm>
            <a:off x="706438" y="1604963"/>
            <a:ext cx="7348537" cy="3902075"/>
          </a:xfrm>
        </p:spPr>
        <p:txBody>
          <a:bodyPr/>
          <a:lstStyle/>
          <a:p>
            <a:pPr eaLnBrk="1" hangingPunct="1"/>
            <a:r>
              <a:rPr lang="zh-CN" altLang="en-US" sz="2400"/>
              <a:t>需求验证是检验需求能否满足客户的要求。</a:t>
            </a:r>
          </a:p>
          <a:p>
            <a:pPr eaLnBrk="1" hangingPunct="1">
              <a:spcBef>
                <a:spcPct val="25000"/>
              </a:spcBef>
            </a:pPr>
            <a:r>
              <a:rPr lang="zh-CN" altLang="en-US" sz="2400"/>
              <a:t>需求验证的技术</a:t>
            </a:r>
          </a:p>
          <a:p>
            <a:pPr lvl="1" eaLnBrk="1" hangingPunct="1"/>
            <a:r>
              <a:rPr lang="zh-CN" altLang="en-US"/>
              <a:t>需求评审：由不同代表（如分析员、客户、设计人员、测试人员）组成的评审小组以会议形式对需求进行系统性分析。</a:t>
            </a:r>
          </a:p>
          <a:p>
            <a:pPr lvl="1" eaLnBrk="1" hangingPunct="1"/>
            <a:r>
              <a:rPr lang="zh-CN" altLang="en-US"/>
              <a:t>原型评价：客户和用户在一个可运行的系统模型上实际检验系统是否符合他们的真正需要。</a:t>
            </a:r>
          </a:p>
          <a:p>
            <a:pPr lvl="1" eaLnBrk="1" hangingPunct="1"/>
            <a:r>
              <a:rPr lang="zh-CN" altLang="en-US"/>
              <a:t>测试用例生成：通过设计具体的测试方法，发现需求中的许多问题。</a:t>
            </a:r>
          </a:p>
          <a:p>
            <a:pPr eaLnBrk="1" hangingPunct="1">
              <a:spcBef>
                <a:spcPct val="25000"/>
              </a:spcBef>
            </a:pPr>
            <a:r>
              <a:rPr lang="zh-CN" altLang="en-US" sz="2400"/>
              <a:t>需求验证主要围绕需求规格说明的质量特性展开。</a:t>
            </a:r>
          </a:p>
          <a:p>
            <a:pPr eaLnBrk="1" hangingPunct="1"/>
            <a:endParaRPr lang="zh-CN" altLang="en-US" sz="2400"/>
          </a:p>
          <a:p>
            <a:pPr eaLnBrk="1" hangingPunct="1"/>
            <a:endParaRPr lang="zh-CN" altLang="en-US" sz="2400"/>
          </a:p>
        </p:txBody>
      </p:sp>
    </p:spTree>
  </p:cSld>
  <p:clrMapOvr>
    <a:masterClrMapping/>
  </p:clrMapOvr>
  <p:transition advClick="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4">
            <a:extLst>
              <a:ext uri="{FF2B5EF4-FFF2-40B4-BE49-F238E27FC236}">
                <a16:creationId xmlns:a16="http://schemas.microsoft.com/office/drawing/2014/main" id="{D9EF1BBE-1FFE-428A-B16D-14BE032270E2}"/>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631543FE-EAD9-4F4B-9AD1-114BFBC1709C}" type="slidenum">
              <a:rPr lang="en-US" altLang="en-US" sz="1000" baseline="0"/>
              <a:pPr eaLnBrk="1" hangingPunct="1"/>
              <a:t>43</a:t>
            </a:fld>
            <a:endParaRPr lang="en-US" altLang="en-US" sz="1000" baseline="0"/>
          </a:p>
        </p:txBody>
      </p:sp>
      <p:sp>
        <p:nvSpPr>
          <p:cNvPr id="46083" name="Rectangle 2">
            <a:extLst>
              <a:ext uri="{FF2B5EF4-FFF2-40B4-BE49-F238E27FC236}">
                <a16:creationId xmlns:a16="http://schemas.microsoft.com/office/drawing/2014/main" id="{D4690A4C-FF50-4C25-8133-C018047C0793}"/>
              </a:ext>
            </a:extLst>
          </p:cNvPr>
          <p:cNvSpPr>
            <a:spLocks noGrp="1" noChangeArrowheads="1"/>
          </p:cNvSpPr>
          <p:nvPr>
            <p:ph type="title"/>
          </p:nvPr>
        </p:nvSpPr>
        <p:spPr/>
        <p:txBody>
          <a:bodyPr/>
          <a:lstStyle/>
          <a:p>
            <a:pPr eaLnBrk="1" hangingPunct="1"/>
            <a:r>
              <a:rPr lang="zh-CN" altLang="en-US"/>
              <a:t>需求管理</a:t>
            </a:r>
          </a:p>
        </p:txBody>
      </p:sp>
      <p:sp>
        <p:nvSpPr>
          <p:cNvPr id="46084" name="Rectangle 3">
            <a:extLst>
              <a:ext uri="{FF2B5EF4-FFF2-40B4-BE49-F238E27FC236}">
                <a16:creationId xmlns:a16="http://schemas.microsoft.com/office/drawing/2014/main" id="{C319004A-6ADF-4014-B241-F137F3102C88}"/>
              </a:ext>
            </a:extLst>
          </p:cNvPr>
          <p:cNvSpPr>
            <a:spLocks noGrp="1" noChangeArrowheads="1"/>
          </p:cNvSpPr>
          <p:nvPr>
            <p:ph type="body" sz="half" idx="1"/>
          </p:nvPr>
        </p:nvSpPr>
        <p:spPr>
          <a:xfrm>
            <a:off x="947738" y="1604963"/>
            <a:ext cx="7040562" cy="1417637"/>
          </a:xfrm>
        </p:spPr>
        <p:txBody>
          <a:bodyPr/>
          <a:lstStyle/>
          <a:p>
            <a:pPr eaLnBrk="1" hangingPunct="1"/>
            <a:r>
              <a:rPr lang="zh-CN" altLang="en-US" sz="2000"/>
              <a:t>需求管理是分析</a:t>
            </a:r>
            <a:r>
              <a:rPr lang="zh-CN" altLang="en-US" sz="2000" b="1">
                <a:solidFill>
                  <a:schemeClr val="accent2"/>
                </a:solidFill>
              </a:rPr>
              <a:t>变更影响</a:t>
            </a:r>
            <a:r>
              <a:rPr lang="zh-CN" altLang="en-US" sz="2000"/>
              <a:t>并</a:t>
            </a:r>
            <a:r>
              <a:rPr lang="zh-CN" altLang="en-US" sz="2000" b="1">
                <a:solidFill>
                  <a:schemeClr val="accent2"/>
                </a:solidFill>
              </a:rPr>
              <a:t>控制变更</a:t>
            </a:r>
            <a:r>
              <a:rPr lang="zh-CN" altLang="en-US" sz="2000"/>
              <a:t>的过程，主要包括变更控制、版本控制和需求跟踪等活动。</a:t>
            </a:r>
          </a:p>
          <a:p>
            <a:pPr eaLnBrk="1" hangingPunct="1"/>
            <a:endParaRPr lang="zh-CN" altLang="en-US" sz="2000"/>
          </a:p>
          <a:p>
            <a:pPr eaLnBrk="1" hangingPunct="1"/>
            <a:endParaRPr lang="zh-CN" altLang="en-US" sz="2400"/>
          </a:p>
        </p:txBody>
      </p:sp>
      <p:pic>
        <p:nvPicPr>
          <p:cNvPr id="46085" name="Picture 4">
            <a:extLst>
              <a:ext uri="{FF2B5EF4-FFF2-40B4-BE49-F238E27FC236}">
                <a16:creationId xmlns:a16="http://schemas.microsoft.com/office/drawing/2014/main" id="{CDF08CA5-10B0-4878-9EEB-F58320D03B0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112838" y="2603500"/>
            <a:ext cx="7040562" cy="3086100"/>
          </a:xfrm>
          <a:noFill/>
        </p:spPr>
      </p:pic>
    </p:spTree>
  </p:cSld>
  <p:clrMapOvr>
    <a:masterClrMapping/>
  </p:clrMapOvr>
  <p:transition advClick="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a:extLst>
              <a:ext uri="{FF2B5EF4-FFF2-40B4-BE49-F238E27FC236}">
                <a16:creationId xmlns:a16="http://schemas.microsoft.com/office/drawing/2014/main" id="{CE1FCD96-F550-4570-B2A4-EE77DF1D477B}"/>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5937A4B8-B62D-4027-A5F1-99736141ED27}" type="slidenum">
              <a:rPr lang="en-US" altLang="en-US" sz="1000" baseline="0"/>
              <a:pPr eaLnBrk="1" hangingPunct="1"/>
              <a:t>44</a:t>
            </a:fld>
            <a:endParaRPr lang="en-US" altLang="en-US" sz="1000" baseline="0"/>
          </a:p>
        </p:txBody>
      </p:sp>
      <p:sp>
        <p:nvSpPr>
          <p:cNvPr id="47107" name="Rectangle 2">
            <a:extLst>
              <a:ext uri="{FF2B5EF4-FFF2-40B4-BE49-F238E27FC236}">
                <a16:creationId xmlns:a16="http://schemas.microsoft.com/office/drawing/2014/main" id="{09D51C84-AA3A-4421-885A-CE19EED4DD1E}"/>
              </a:ext>
            </a:extLst>
          </p:cNvPr>
          <p:cNvSpPr>
            <a:spLocks noGrp="1" noChangeArrowheads="1"/>
          </p:cNvSpPr>
          <p:nvPr>
            <p:ph type="title"/>
          </p:nvPr>
        </p:nvSpPr>
        <p:spPr/>
        <p:txBody>
          <a:bodyPr/>
          <a:lstStyle/>
          <a:p>
            <a:pPr eaLnBrk="1" hangingPunct="1"/>
            <a:r>
              <a:rPr lang="zh-CN" altLang="en-US"/>
              <a:t>第四章 需求分析</a:t>
            </a:r>
            <a:endParaRPr lang="en-US" altLang="zh-CN"/>
          </a:p>
        </p:txBody>
      </p:sp>
      <p:sp>
        <p:nvSpPr>
          <p:cNvPr id="47108" name="Rectangle 3">
            <a:extLst>
              <a:ext uri="{FF2B5EF4-FFF2-40B4-BE49-F238E27FC236}">
                <a16:creationId xmlns:a16="http://schemas.microsoft.com/office/drawing/2014/main" id="{8DB7DFD4-005C-4120-B2EB-CE392C809F9D}"/>
              </a:ext>
            </a:extLst>
          </p:cNvPr>
          <p:cNvSpPr>
            <a:spLocks noGrp="1" noChangeArrowheads="1"/>
          </p:cNvSpPr>
          <p:nvPr>
            <p:ph type="body" idx="1"/>
          </p:nvPr>
        </p:nvSpPr>
        <p:spPr>
          <a:xfrm>
            <a:off x="693738" y="1735138"/>
            <a:ext cx="7612062" cy="4576762"/>
          </a:xfrm>
        </p:spPr>
        <p:txBody>
          <a:bodyPr/>
          <a:lstStyle/>
          <a:p>
            <a:pPr eaLnBrk="1" hangingPunct="1">
              <a:spcBef>
                <a:spcPct val="20000"/>
              </a:spcBef>
            </a:pPr>
            <a:r>
              <a:rPr lang="zh-CN" altLang="en-US" sz="3200">
                <a:solidFill>
                  <a:schemeClr val="hlink"/>
                </a:solidFill>
              </a:rPr>
              <a:t>软件需求概述</a:t>
            </a:r>
          </a:p>
          <a:p>
            <a:pPr eaLnBrk="1" hangingPunct="1">
              <a:spcBef>
                <a:spcPct val="20000"/>
              </a:spcBef>
            </a:pPr>
            <a:r>
              <a:rPr lang="zh-CN" altLang="en-US" sz="3200">
                <a:solidFill>
                  <a:schemeClr val="hlink"/>
                </a:solidFill>
              </a:rPr>
              <a:t>需求工程</a:t>
            </a:r>
          </a:p>
          <a:p>
            <a:pPr eaLnBrk="1" hangingPunct="1">
              <a:spcBef>
                <a:spcPct val="20000"/>
              </a:spcBef>
            </a:pPr>
            <a:r>
              <a:rPr lang="zh-CN" altLang="en-US" sz="3200"/>
              <a:t>需求获取技术</a:t>
            </a:r>
          </a:p>
          <a:p>
            <a:pPr eaLnBrk="1" hangingPunct="1">
              <a:spcBef>
                <a:spcPct val="20000"/>
              </a:spcBef>
            </a:pPr>
            <a:endParaRPr lang="zh-CN" altLang="en-US" sz="3200"/>
          </a:p>
        </p:txBody>
      </p:sp>
      <p:sp>
        <p:nvSpPr>
          <p:cNvPr id="47109" name="Rectangle 4">
            <a:extLst>
              <a:ext uri="{FF2B5EF4-FFF2-40B4-BE49-F238E27FC236}">
                <a16:creationId xmlns:a16="http://schemas.microsoft.com/office/drawing/2014/main" id="{A6362679-6D81-44E9-9109-C721D9098AF4}"/>
              </a:ext>
            </a:extLst>
          </p:cNvPr>
          <p:cNvSpPr>
            <a:spLocks noChangeArrowheads="1"/>
          </p:cNvSpPr>
          <p:nvPr/>
        </p:nvSpPr>
        <p:spPr bwMode="auto">
          <a:xfrm>
            <a:off x="633413" y="2903538"/>
            <a:ext cx="3582987" cy="601662"/>
          </a:xfrm>
          <a:prstGeom prst="rect">
            <a:avLst/>
          </a:prstGeom>
          <a:noFill/>
          <a:ln w="317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a:extLst>
              <a:ext uri="{FF2B5EF4-FFF2-40B4-BE49-F238E27FC236}">
                <a16:creationId xmlns:a16="http://schemas.microsoft.com/office/drawing/2014/main" id="{90E88D0E-D4B4-4E2B-B14F-BF0C529A1ADE}"/>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1E1BF486-270A-46B3-A273-723023B46EA0}" type="slidenum">
              <a:rPr lang="en-US" altLang="en-US" sz="1000" baseline="0"/>
              <a:pPr eaLnBrk="1" hangingPunct="1"/>
              <a:t>45</a:t>
            </a:fld>
            <a:endParaRPr lang="en-US" altLang="en-US" sz="1000" baseline="0"/>
          </a:p>
        </p:txBody>
      </p:sp>
      <p:sp>
        <p:nvSpPr>
          <p:cNvPr id="48131" name="Rectangle 2">
            <a:extLst>
              <a:ext uri="{FF2B5EF4-FFF2-40B4-BE49-F238E27FC236}">
                <a16:creationId xmlns:a16="http://schemas.microsoft.com/office/drawing/2014/main" id="{2B928A0E-5381-4482-8ABC-086485462A10}"/>
              </a:ext>
            </a:extLst>
          </p:cNvPr>
          <p:cNvSpPr>
            <a:spLocks noGrp="1" noChangeArrowheads="1"/>
          </p:cNvSpPr>
          <p:nvPr>
            <p:ph type="title"/>
          </p:nvPr>
        </p:nvSpPr>
        <p:spPr/>
        <p:txBody>
          <a:bodyPr/>
          <a:lstStyle/>
          <a:p>
            <a:pPr eaLnBrk="1" hangingPunct="1"/>
            <a:r>
              <a:rPr lang="zh-CN" altLang="en-US"/>
              <a:t>需求获取技术</a:t>
            </a:r>
            <a:br>
              <a:rPr lang="zh-CN" altLang="en-US" sz="3600"/>
            </a:br>
            <a:endParaRPr lang="zh-CN" altLang="en-US" sz="3600"/>
          </a:p>
        </p:txBody>
      </p:sp>
      <p:sp>
        <p:nvSpPr>
          <p:cNvPr id="48132" name="Rectangle 3">
            <a:extLst>
              <a:ext uri="{FF2B5EF4-FFF2-40B4-BE49-F238E27FC236}">
                <a16:creationId xmlns:a16="http://schemas.microsoft.com/office/drawing/2014/main" id="{D7414F53-902A-4D6B-88FE-96EACE3CE075}"/>
              </a:ext>
            </a:extLst>
          </p:cNvPr>
          <p:cNvSpPr>
            <a:spLocks noGrp="1" noChangeArrowheads="1"/>
          </p:cNvSpPr>
          <p:nvPr>
            <p:ph type="body" idx="1"/>
          </p:nvPr>
        </p:nvSpPr>
        <p:spPr>
          <a:xfrm>
            <a:off x="731838" y="1604963"/>
            <a:ext cx="7348537" cy="3902075"/>
          </a:xfrm>
        </p:spPr>
        <p:txBody>
          <a:bodyPr/>
          <a:lstStyle/>
          <a:p>
            <a:pPr eaLnBrk="1" hangingPunct="1"/>
            <a:r>
              <a:rPr lang="zh-CN" altLang="en-US" sz="2400" b="1">
                <a:solidFill>
                  <a:schemeClr val="accent2"/>
                </a:solidFill>
              </a:rPr>
              <a:t>需求获取</a:t>
            </a:r>
            <a:r>
              <a:rPr lang="zh-CN" altLang="en-US" sz="2400"/>
              <a:t>的关键在于通过与用户的沟通和交流，收集和理解用户的各项要求。</a:t>
            </a:r>
          </a:p>
          <a:p>
            <a:pPr eaLnBrk="1" hangingPunct="1">
              <a:spcBef>
                <a:spcPct val="25000"/>
              </a:spcBef>
            </a:pPr>
            <a:r>
              <a:rPr lang="zh-CN" altLang="en-US" sz="2400"/>
              <a:t>需求获取技术</a:t>
            </a:r>
          </a:p>
          <a:p>
            <a:pPr lvl="1" eaLnBrk="1" hangingPunct="1"/>
            <a:r>
              <a:rPr lang="zh-CN" altLang="en-US"/>
              <a:t>用户面谈</a:t>
            </a:r>
          </a:p>
          <a:p>
            <a:pPr lvl="1" eaLnBrk="1" hangingPunct="1"/>
            <a:r>
              <a:rPr lang="zh-CN" altLang="en-US"/>
              <a:t>需求专题讨论会</a:t>
            </a:r>
          </a:p>
          <a:p>
            <a:pPr lvl="1" eaLnBrk="1" hangingPunct="1"/>
            <a:r>
              <a:rPr lang="zh-CN" altLang="en-US"/>
              <a:t>问卷调查</a:t>
            </a:r>
          </a:p>
          <a:p>
            <a:pPr lvl="1" eaLnBrk="1" hangingPunct="1"/>
            <a:r>
              <a:rPr lang="zh-CN" altLang="en-US"/>
              <a:t>现场考察</a:t>
            </a:r>
          </a:p>
          <a:p>
            <a:pPr lvl="1" eaLnBrk="1" hangingPunct="1"/>
            <a:r>
              <a:rPr lang="zh-CN" altLang="en-US"/>
              <a:t>原型化方法</a:t>
            </a:r>
          </a:p>
          <a:p>
            <a:pPr lvl="1" eaLnBrk="1" hangingPunct="1"/>
            <a:r>
              <a:rPr lang="zh-CN" altLang="en-US"/>
              <a:t>基于用例的方法</a:t>
            </a:r>
          </a:p>
          <a:p>
            <a:pPr eaLnBrk="1" hangingPunct="1"/>
            <a:endParaRPr lang="zh-CN" altLang="en-US"/>
          </a:p>
          <a:p>
            <a:pPr eaLnBrk="1" hangingPunct="1"/>
            <a:endParaRPr lang="zh-CN" altLang="en-US"/>
          </a:p>
        </p:txBody>
      </p:sp>
    </p:spTree>
  </p:cSld>
  <p:clrMapOvr>
    <a:masterClrMapping/>
  </p:clrMapOvr>
  <p:transition advClick="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a:extLst>
              <a:ext uri="{FF2B5EF4-FFF2-40B4-BE49-F238E27FC236}">
                <a16:creationId xmlns:a16="http://schemas.microsoft.com/office/drawing/2014/main" id="{8E810DA2-AF6D-452C-B477-AD1C8395A62E}"/>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2CCB6BC6-BEFF-4C42-8B7B-DE466C9950A4}" type="slidenum">
              <a:rPr lang="en-US" altLang="en-US" sz="1000" baseline="0"/>
              <a:pPr eaLnBrk="1" hangingPunct="1"/>
              <a:t>46</a:t>
            </a:fld>
            <a:endParaRPr lang="en-US" altLang="en-US" sz="1000" baseline="0"/>
          </a:p>
        </p:txBody>
      </p:sp>
      <p:sp>
        <p:nvSpPr>
          <p:cNvPr id="49155" name="Rectangle 2">
            <a:extLst>
              <a:ext uri="{FF2B5EF4-FFF2-40B4-BE49-F238E27FC236}">
                <a16:creationId xmlns:a16="http://schemas.microsoft.com/office/drawing/2014/main" id="{575D241F-4466-49E9-AC6D-211A5FDEB480}"/>
              </a:ext>
            </a:extLst>
          </p:cNvPr>
          <p:cNvSpPr>
            <a:spLocks noGrp="1" noChangeArrowheads="1"/>
          </p:cNvSpPr>
          <p:nvPr>
            <p:ph type="title"/>
          </p:nvPr>
        </p:nvSpPr>
        <p:spPr/>
        <p:txBody>
          <a:bodyPr/>
          <a:lstStyle/>
          <a:p>
            <a:pPr eaLnBrk="1" hangingPunct="1"/>
            <a:r>
              <a:rPr lang="zh-CN" altLang="en-US"/>
              <a:t>原型化方法</a:t>
            </a:r>
            <a:br>
              <a:rPr lang="zh-CN" altLang="en-US" sz="3600"/>
            </a:br>
            <a:endParaRPr lang="zh-CN" altLang="en-US" sz="3600"/>
          </a:p>
        </p:txBody>
      </p:sp>
      <p:sp>
        <p:nvSpPr>
          <p:cNvPr id="49156" name="Rectangle 3">
            <a:extLst>
              <a:ext uri="{FF2B5EF4-FFF2-40B4-BE49-F238E27FC236}">
                <a16:creationId xmlns:a16="http://schemas.microsoft.com/office/drawing/2014/main" id="{0CA6912D-C154-413F-BDF4-7B9AB3C84753}"/>
              </a:ext>
            </a:extLst>
          </p:cNvPr>
          <p:cNvSpPr>
            <a:spLocks noGrp="1" noChangeArrowheads="1"/>
          </p:cNvSpPr>
          <p:nvPr>
            <p:ph type="body" idx="1"/>
          </p:nvPr>
        </p:nvSpPr>
        <p:spPr>
          <a:xfrm>
            <a:off x="900113" y="1604963"/>
            <a:ext cx="7348537" cy="4592637"/>
          </a:xfrm>
        </p:spPr>
        <p:txBody>
          <a:bodyPr/>
          <a:lstStyle/>
          <a:p>
            <a:pPr eaLnBrk="1" hangingPunct="1"/>
            <a:r>
              <a:rPr lang="zh-CN" altLang="en-US" sz="2400"/>
              <a:t>原型化方法：一个软件原型是所提出的新产品的部分实现，帮助开发人员、用户以及客户更好地理解系统的需求，它比开发人员常用的技术术语更易于理解。</a:t>
            </a:r>
          </a:p>
          <a:p>
            <a:pPr eaLnBrk="1" hangingPunct="1">
              <a:spcBef>
                <a:spcPct val="25000"/>
              </a:spcBef>
            </a:pPr>
            <a:r>
              <a:rPr lang="zh-CN" altLang="en-US" sz="2400"/>
              <a:t>建立原型的原因：解决在产品开发的早期阶段需求不确定的问题，用户、经理和其他非技术项目风险承担者发现在确定和开发产品时，原型可以使他们的想象更具体化。</a:t>
            </a:r>
          </a:p>
          <a:p>
            <a:pPr eaLnBrk="1" hangingPunct="1">
              <a:spcBef>
                <a:spcPct val="25000"/>
              </a:spcBef>
              <a:buFont typeface="Wingdings" panose="05000000000000000000" pitchFamily="2" charset="2"/>
              <a:buNone/>
            </a:pPr>
            <a:r>
              <a:rPr lang="zh-CN" altLang="en-US" sz="2400" b="1"/>
              <a:t>例如</a:t>
            </a:r>
            <a:r>
              <a:rPr lang="zh-CN" altLang="en-US" sz="2400"/>
              <a:t>：基于</a:t>
            </a:r>
            <a:r>
              <a:rPr lang="en-US" altLang="zh-CN" sz="2400" b="1"/>
              <a:t>WEB </a:t>
            </a:r>
            <a:r>
              <a:rPr lang="zh-CN" altLang="en-US" sz="2400"/>
              <a:t>的应用系统原型使用</a:t>
            </a:r>
            <a:r>
              <a:rPr lang="en-US" altLang="zh-CN" sz="2400" b="1"/>
              <a:t>HTML </a:t>
            </a:r>
            <a:r>
              <a:rPr lang="zh-CN" altLang="en-US" sz="2400"/>
              <a:t>进行界面设计</a:t>
            </a:r>
          </a:p>
          <a:p>
            <a:pPr eaLnBrk="1" hangingPunct="1"/>
            <a:endParaRPr lang="zh-CN" altLang="en-US" sz="2400"/>
          </a:p>
          <a:p>
            <a:pPr eaLnBrk="1" hangingPunct="1"/>
            <a:endParaRPr lang="zh-CN" altLang="en-US"/>
          </a:p>
        </p:txBody>
      </p:sp>
    </p:spTree>
  </p:cSld>
  <p:clrMapOvr>
    <a:masterClrMapping/>
  </p:clrMapOvr>
  <p:transition advClick="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a:extLst>
              <a:ext uri="{FF2B5EF4-FFF2-40B4-BE49-F238E27FC236}">
                <a16:creationId xmlns:a16="http://schemas.microsoft.com/office/drawing/2014/main" id="{80840173-F949-4CFD-A51A-DBC38FAAF889}"/>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75D290E3-2E59-46E2-AEE7-494AE6843625}" type="slidenum">
              <a:rPr lang="en-US" altLang="en-US" sz="1000" baseline="0"/>
              <a:pPr eaLnBrk="1" hangingPunct="1"/>
              <a:t>47</a:t>
            </a:fld>
            <a:endParaRPr lang="en-US" altLang="en-US" sz="1000" baseline="0"/>
          </a:p>
        </p:txBody>
      </p:sp>
      <p:sp>
        <p:nvSpPr>
          <p:cNvPr id="50179" name="Rectangle 2">
            <a:extLst>
              <a:ext uri="{FF2B5EF4-FFF2-40B4-BE49-F238E27FC236}">
                <a16:creationId xmlns:a16="http://schemas.microsoft.com/office/drawing/2014/main" id="{26FF272D-638C-4782-8675-9C932918F766}"/>
              </a:ext>
            </a:extLst>
          </p:cNvPr>
          <p:cNvSpPr>
            <a:spLocks noGrp="1" noChangeArrowheads="1"/>
          </p:cNvSpPr>
          <p:nvPr>
            <p:ph type="title"/>
          </p:nvPr>
        </p:nvSpPr>
        <p:spPr/>
        <p:txBody>
          <a:bodyPr/>
          <a:lstStyle/>
          <a:p>
            <a:pPr eaLnBrk="1" hangingPunct="1"/>
            <a:r>
              <a:rPr lang="zh-CN" altLang="en-US"/>
              <a:t>基于用例（</a:t>
            </a:r>
            <a:r>
              <a:rPr lang="en-US" altLang="zh-CN"/>
              <a:t>use case</a:t>
            </a:r>
            <a:r>
              <a:rPr lang="zh-CN" altLang="en-US"/>
              <a:t>）的方法</a:t>
            </a:r>
            <a:br>
              <a:rPr lang="zh-CN" altLang="en-US" sz="3600"/>
            </a:br>
            <a:endParaRPr lang="zh-CN" altLang="en-US" sz="3600"/>
          </a:p>
        </p:txBody>
      </p:sp>
      <p:sp>
        <p:nvSpPr>
          <p:cNvPr id="50180" name="Rectangle 3">
            <a:extLst>
              <a:ext uri="{FF2B5EF4-FFF2-40B4-BE49-F238E27FC236}">
                <a16:creationId xmlns:a16="http://schemas.microsoft.com/office/drawing/2014/main" id="{18564876-B3F8-499A-A47D-D2D2FE0491EB}"/>
              </a:ext>
            </a:extLst>
          </p:cNvPr>
          <p:cNvSpPr>
            <a:spLocks noGrp="1" noChangeArrowheads="1"/>
          </p:cNvSpPr>
          <p:nvPr>
            <p:ph type="body" idx="1"/>
          </p:nvPr>
        </p:nvSpPr>
        <p:spPr>
          <a:xfrm>
            <a:off x="681038" y="1757363"/>
            <a:ext cx="7348537" cy="4452937"/>
          </a:xfrm>
        </p:spPr>
        <p:txBody>
          <a:bodyPr/>
          <a:lstStyle/>
          <a:p>
            <a:pPr eaLnBrk="1" hangingPunct="1"/>
            <a:r>
              <a:rPr lang="zh-CN" altLang="en-US" sz="2400"/>
              <a:t>用例建模是以任务和用户为中心的，开发和描述用户需要系统做什么，从</a:t>
            </a:r>
            <a:r>
              <a:rPr lang="zh-CN" altLang="en-US" sz="2400" b="1">
                <a:solidFill>
                  <a:schemeClr val="accent2"/>
                </a:solidFill>
              </a:rPr>
              <a:t>用户的角度</a:t>
            </a:r>
            <a:r>
              <a:rPr lang="zh-CN" altLang="en-US" sz="2400"/>
              <a:t>描述用户和系统的交互及系统的功能。</a:t>
            </a:r>
          </a:p>
          <a:p>
            <a:pPr eaLnBrk="1" hangingPunct="1">
              <a:spcBef>
                <a:spcPct val="20000"/>
              </a:spcBef>
            </a:pPr>
            <a:r>
              <a:rPr lang="zh-CN" altLang="en-US" sz="2400"/>
              <a:t>用例的</a:t>
            </a:r>
            <a:r>
              <a:rPr lang="zh-CN" altLang="en-US" sz="2400" b="1">
                <a:solidFill>
                  <a:schemeClr val="accent2"/>
                </a:solidFill>
              </a:rPr>
              <a:t>图示方法</a:t>
            </a:r>
          </a:p>
          <a:p>
            <a:pPr eaLnBrk="1" hangingPunct="1">
              <a:spcBef>
                <a:spcPct val="20000"/>
              </a:spcBef>
            </a:pPr>
            <a:r>
              <a:rPr lang="zh-CN" altLang="en-US" sz="2400"/>
              <a:t>用例建模的步骤</a:t>
            </a:r>
          </a:p>
          <a:p>
            <a:pPr lvl="1" eaLnBrk="1" hangingPunct="1"/>
            <a:r>
              <a:rPr lang="zh-CN" altLang="en-US"/>
              <a:t>确定系统的参与者</a:t>
            </a:r>
          </a:p>
          <a:p>
            <a:pPr lvl="1" eaLnBrk="1" hangingPunct="1"/>
            <a:r>
              <a:rPr lang="zh-CN" altLang="en-US"/>
              <a:t>确定场景</a:t>
            </a:r>
          </a:p>
          <a:p>
            <a:pPr lvl="1" eaLnBrk="1" hangingPunct="1"/>
            <a:r>
              <a:rPr lang="zh-CN" altLang="en-US"/>
              <a:t>确定系统用例</a:t>
            </a:r>
          </a:p>
          <a:p>
            <a:pPr lvl="1" eaLnBrk="1" hangingPunct="1"/>
            <a:r>
              <a:rPr lang="zh-CN" altLang="en-US"/>
              <a:t>确定用例之间的关系</a:t>
            </a:r>
          </a:p>
          <a:p>
            <a:pPr lvl="1" eaLnBrk="1" hangingPunct="1"/>
            <a:r>
              <a:rPr lang="zh-CN" altLang="en-US"/>
              <a:t>编写用例描述文档</a:t>
            </a:r>
          </a:p>
          <a:p>
            <a:pPr lvl="1" eaLnBrk="1" hangingPunct="1"/>
            <a:endParaRPr lang="zh-CN" altLang="en-US"/>
          </a:p>
          <a:p>
            <a:pPr eaLnBrk="1" hangingPunct="1"/>
            <a:endParaRPr lang="zh-CN" altLang="en-US"/>
          </a:p>
          <a:p>
            <a:pPr eaLnBrk="1" hangingPunct="1"/>
            <a:endParaRPr lang="zh-CN" altLang="en-US"/>
          </a:p>
        </p:txBody>
      </p:sp>
    </p:spTree>
  </p:cSld>
  <p:clrMapOvr>
    <a:masterClrMapping/>
  </p:clrMapOvr>
  <p:transition advClick="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a:extLst>
              <a:ext uri="{FF2B5EF4-FFF2-40B4-BE49-F238E27FC236}">
                <a16:creationId xmlns:a16="http://schemas.microsoft.com/office/drawing/2014/main" id="{CA6311D1-DBDB-4B3C-89A4-5ACBE8031F95}"/>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30793F55-999D-41A4-895C-C4360B679E24}" type="slidenum">
              <a:rPr lang="en-US" altLang="en-US" sz="1000" baseline="0"/>
              <a:pPr eaLnBrk="1" hangingPunct="1"/>
              <a:t>48</a:t>
            </a:fld>
            <a:endParaRPr lang="en-US" altLang="en-US" sz="1000" baseline="0"/>
          </a:p>
        </p:txBody>
      </p:sp>
      <p:sp>
        <p:nvSpPr>
          <p:cNvPr id="51203" name="Rectangle 2">
            <a:extLst>
              <a:ext uri="{FF2B5EF4-FFF2-40B4-BE49-F238E27FC236}">
                <a16:creationId xmlns:a16="http://schemas.microsoft.com/office/drawing/2014/main" id="{D4E649A8-C09C-4B76-B4E8-9CE755CCDCCB}"/>
              </a:ext>
            </a:extLst>
          </p:cNvPr>
          <p:cNvSpPr>
            <a:spLocks noGrp="1" noChangeArrowheads="1"/>
          </p:cNvSpPr>
          <p:nvPr>
            <p:ph type="title"/>
          </p:nvPr>
        </p:nvSpPr>
        <p:spPr/>
        <p:txBody>
          <a:bodyPr/>
          <a:lstStyle/>
          <a:p>
            <a:pPr eaLnBrk="1" hangingPunct="1"/>
            <a:r>
              <a:rPr lang="zh-CN" altLang="en-US"/>
              <a:t>确定参与者</a:t>
            </a:r>
            <a:br>
              <a:rPr lang="zh-CN" altLang="en-US" sz="3600"/>
            </a:br>
            <a:endParaRPr lang="zh-CN" altLang="en-US" sz="3600"/>
          </a:p>
        </p:txBody>
      </p:sp>
      <p:sp>
        <p:nvSpPr>
          <p:cNvPr id="51204" name="Rectangle 3">
            <a:extLst>
              <a:ext uri="{FF2B5EF4-FFF2-40B4-BE49-F238E27FC236}">
                <a16:creationId xmlns:a16="http://schemas.microsoft.com/office/drawing/2014/main" id="{AE7C047B-40BB-476A-8B0A-1C23BB1DD7C9}"/>
              </a:ext>
            </a:extLst>
          </p:cNvPr>
          <p:cNvSpPr>
            <a:spLocks noGrp="1" noChangeArrowheads="1"/>
          </p:cNvSpPr>
          <p:nvPr>
            <p:ph type="body" idx="1"/>
          </p:nvPr>
        </p:nvSpPr>
        <p:spPr>
          <a:xfrm>
            <a:off x="681038" y="1604963"/>
            <a:ext cx="7348537" cy="3902075"/>
          </a:xfrm>
        </p:spPr>
        <p:txBody>
          <a:bodyPr/>
          <a:lstStyle/>
          <a:p>
            <a:pPr eaLnBrk="1" hangingPunct="1"/>
            <a:r>
              <a:rPr lang="zh-CN" altLang="en-US" sz="2400"/>
              <a:t>参与者是与系统交互的外部实体，它既可以是人员也可以是外部系统或硬件设备。</a:t>
            </a:r>
          </a:p>
          <a:p>
            <a:pPr eaLnBrk="1" hangingPunct="1"/>
            <a:endParaRPr lang="zh-CN" altLang="en-US" sz="2400"/>
          </a:p>
          <a:p>
            <a:pPr eaLnBrk="1" hangingPunct="1"/>
            <a:r>
              <a:rPr lang="zh-CN" altLang="en-US" sz="2400"/>
              <a:t>确定参与者</a:t>
            </a:r>
          </a:p>
          <a:p>
            <a:pPr lvl="1" eaLnBrk="1" hangingPunct="1"/>
            <a:r>
              <a:rPr lang="zh-CN" altLang="en-US" sz="1800"/>
              <a:t>谁使用系统的主要功能？</a:t>
            </a:r>
          </a:p>
          <a:p>
            <a:pPr lvl="1" eaLnBrk="1" hangingPunct="1"/>
            <a:r>
              <a:rPr lang="zh-CN" altLang="en-US" sz="1800"/>
              <a:t>谁需要系统的支持以完成日常工作任务？</a:t>
            </a:r>
          </a:p>
          <a:p>
            <a:pPr lvl="1" eaLnBrk="1" hangingPunct="1"/>
            <a:r>
              <a:rPr lang="zh-CN" altLang="en-US" sz="1800"/>
              <a:t>谁从系统获取信息？</a:t>
            </a:r>
          </a:p>
          <a:p>
            <a:pPr lvl="1" eaLnBrk="1" hangingPunct="1"/>
            <a:r>
              <a:rPr lang="zh-CN" altLang="en-US" sz="1800"/>
              <a:t>谁负责维护和管理系统以保证其正常运行？</a:t>
            </a:r>
          </a:p>
          <a:p>
            <a:pPr lvl="1" eaLnBrk="1" hangingPunct="1"/>
            <a:r>
              <a:rPr lang="zh-CN" altLang="en-US" sz="1800"/>
              <a:t>系统需要应付（处理）哪些外部硬件设备？</a:t>
            </a:r>
          </a:p>
          <a:p>
            <a:pPr lvl="1" eaLnBrk="1" hangingPunct="1"/>
            <a:r>
              <a:rPr lang="zh-CN" altLang="en-US" sz="1800"/>
              <a:t>系统需要和哪些外部系统交互？</a:t>
            </a:r>
          </a:p>
          <a:p>
            <a:pPr eaLnBrk="1" hangingPunct="1"/>
            <a:endParaRPr lang="zh-CN" altLang="en-US" sz="2400"/>
          </a:p>
          <a:p>
            <a:pPr eaLnBrk="1" hangingPunct="1"/>
            <a:endParaRPr lang="zh-CN" altLang="en-US" sz="2400"/>
          </a:p>
          <a:p>
            <a:pPr eaLnBrk="1" hangingPunct="1"/>
            <a:endParaRPr lang="zh-CN" altLang="en-US" sz="2400"/>
          </a:p>
        </p:txBody>
      </p:sp>
    </p:spTree>
  </p:cSld>
  <p:clrMapOvr>
    <a:masterClrMapping/>
  </p:clrMapOvr>
  <p:transition advClick="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a:extLst>
              <a:ext uri="{FF2B5EF4-FFF2-40B4-BE49-F238E27FC236}">
                <a16:creationId xmlns:a16="http://schemas.microsoft.com/office/drawing/2014/main" id="{501774A5-6CAA-4BA0-AB49-3AE3DB0259EA}"/>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1E3787B8-9451-4A5A-AB7F-018E6C7BDF57}" type="slidenum">
              <a:rPr lang="en-US" altLang="en-US" sz="1000" baseline="0"/>
              <a:pPr eaLnBrk="1" hangingPunct="1"/>
              <a:t>49</a:t>
            </a:fld>
            <a:endParaRPr lang="en-US" altLang="en-US" sz="1000" baseline="0"/>
          </a:p>
        </p:txBody>
      </p:sp>
      <p:sp>
        <p:nvSpPr>
          <p:cNvPr id="52227" name="Rectangle 2">
            <a:extLst>
              <a:ext uri="{FF2B5EF4-FFF2-40B4-BE49-F238E27FC236}">
                <a16:creationId xmlns:a16="http://schemas.microsoft.com/office/drawing/2014/main" id="{EDF46418-7E1F-4EF4-AA24-EDCE29D38D5D}"/>
              </a:ext>
            </a:extLst>
          </p:cNvPr>
          <p:cNvSpPr>
            <a:spLocks noGrp="1" noChangeArrowheads="1"/>
          </p:cNvSpPr>
          <p:nvPr>
            <p:ph type="title"/>
          </p:nvPr>
        </p:nvSpPr>
        <p:spPr/>
        <p:txBody>
          <a:bodyPr/>
          <a:lstStyle/>
          <a:p>
            <a:pPr eaLnBrk="1" hangingPunct="1"/>
            <a:r>
              <a:rPr lang="en-US" altLang="zh-CN" b="1" i="1"/>
              <a:t>MiniLibrary</a:t>
            </a:r>
            <a:r>
              <a:rPr lang="zh-CN" altLang="en-US"/>
              <a:t>：参与者</a:t>
            </a:r>
            <a:br>
              <a:rPr lang="zh-CN" altLang="en-US"/>
            </a:br>
            <a:endParaRPr lang="zh-CN" altLang="en-US"/>
          </a:p>
        </p:txBody>
      </p:sp>
      <p:pic>
        <p:nvPicPr>
          <p:cNvPr id="52228" name="Picture 4">
            <a:extLst>
              <a:ext uri="{FF2B5EF4-FFF2-40B4-BE49-F238E27FC236}">
                <a16:creationId xmlns:a16="http://schemas.microsoft.com/office/drawing/2014/main" id="{9AF4D50E-CF4B-4E25-8103-F73D97A2F3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68313" y="1662113"/>
            <a:ext cx="7981950" cy="4103687"/>
          </a:xfrm>
          <a:noFill/>
        </p:spPr>
      </p:pic>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a:extLst>
              <a:ext uri="{FF2B5EF4-FFF2-40B4-BE49-F238E27FC236}">
                <a16:creationId xmlns:a16="http://schemas.microsoft.com/office/drawing/2014/main" id="{D072B3EE-E70A-4E6E-9D53-F736F0C69324}"/>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51DD361C-398D-4408-9AC9-C749BEABD6E7}" type="slidenum">
              <a:rPr lang="en-US" altLang="en-US" sz="1000" baseline="0"/>
              <a:pPr eaLnBrk="1" hangingPunct="1"/>
              <a:t>5</a:t>
            </a:fld>
            <a:endParaRPr lang="en-US" altLang="en-US" sz="1000" baseline="0"/>
          </a:p>
        </p:txBody>
      </p:sp>
      <p:sp>
        <p:nvSpPr>
          <p:cNvPr id="7171" name="Rectangle 2">
            <a:extLst>
              <a:ext uri="{FF2B5EF4-FFF2-40B4-BE49-F238E27FC236}">
                <a16:creationId xmlns:a16="http://schemas.microsoft.com/office/drawing/2014/main" id="{4AD94C99-48C7-40FA-B014-3B409EDA5BDB}"/>
              </a:ext>
            </a:extLst>
          </p:cNvPr>
          <p:cNvSpPr>
            <a:spLocks noGrp="1" noChangeArrowheads="1"/>
          </p:cNvSpPr>
          <p:nvPr>
            <p:ph type="title"/>
          </p:nvPr>
        </p:nvSpPr>
        <p:spPr/>
        <p:txBody>
          <a:bodyPr/>
          <a:lstStyle/>
          <a:p>
            <a:pPr eaLnBrk="1" hangingPunct="1"/>
            <a:r>
              <a:rPr lang="zh-CN" altLang="en-US"/>
              <a:t>第四章 需求分析</a:t>
            </a:r>
            <a:endParaRPr lang="en-US" altLang="zh-CN"/>
          </a:p>
        </p:txBody>
      </p:sp>
      <p:sp>
        <p:nvSpPr>
          <p:cNvPr id="7172" name="Rectangle 3">
            <a:extLst>
              <a:ext uri="{FF2B5EF4-FFF2-40B4-BE49-F238E27FC236}">
                <a16:creationId xmlns:a16="http://schemas.microsoft.com/office/drawing/2014/main" id="{6BD3AF19-7855-4EA6-ADB5-265D563081BA}"/>
              </a:ext>
            </a:extLst>
          </p:cNvPr>
          <p:cNvSpPr>
            <a:spLocks noGrp="1" noChangeArrowheads="1"/>
          </p:cNvSpPr>
          <p:nvPr>
            <p:ph type="body" idx="1"/>
          </p:nvPr>
        </p:nvSpPr>
        <p:spPr>
          <a:xfrm>
            <a:off x="693738" y="1735138"/>
            <a:ext cx="7612062" cy="4576762"/>
          </a:xfrm>
        </p:spPr>
        <p:txBody>
          <a:bodyPr/>
          <a:lstStyle/>
          <a:p>
            <a:pPr eaLnBrk="1" hangingPunct="1">
              <a:spcBef>
                <a:spcPct val="20000"/>
              </a:spcBef>
            </a:pPr>
            <a:r>
              <a:rPr lang="zh-CN" altLang="en-US" sz="3200"/>
              <a:t>软件需求概述</a:t>
            </a:r>
          </a:p>
          <a:p>
            <a:pPr eaLnBrk="1" hangingPunct="1">
              <a:spcBef>
                <a:spcPct val="20000"/>
              </a:spcBef>
            </a:pPr>
            <a:r>
              <a:rPr lang="zh-CN" altLang="en-US" sz="3200"/>
              <a:t>需求工程</a:t>
            </a:r>
          </a:p>
          <a:p>
            <a:pPr eaLnBrk="1" hangingPunct="1">
              <a:spcBef>
                <a:spcPct val="20000"/>
              </a:spcBef>
            </a:pPr>
            <a:r>
              <a:rPr lang="zh-CN" altLang="en-US" sz="3200"/>
              <a:t>需求获取技术</a:t>
            </a:r>
          </a:p>
          <a:p>
            <a:pPr eaLnBrk="1" hangingPunct="1">
              <a:spcBef>
                <a:spcPct val="20000"/>
              </a:spcBef>
            </a:pPr>
            <a:endParaRPr lang="zh-CN" altLang="en-US" sz="3200"/>
          </a:p>
        </p:txBody>
      </p:sp>
      <p:sp>
        <p:nvSpPr>
          <p:cNvPr id="7173" name="Rectangle 4">
            <a:extLst>
              <a:ext uri="{FF2B5EF4-FFF2-40B4-BE49-F238E27FC236}">
                <a16:creationId xmlns:a16="http://schemas.microsoft.com/office/drawing/2014/main" id="{D3645B1A-447E-4D0D-9988-E6A81E361E55}"/>
              </a:ext>
            </a:extLst>
          </p:cNvPr>
          <p:cNvSpPr>
            <a:spLocks noChangeArrowheads="1"/>
          </p:cNvSpPr>
          <p:nvPr/>
        </p:nvSpPr>
        <p:spPr bwMode="auto">
          <a:xfrm>
            <a:off x="569913" y="1735138"/>
            <a:ext cx="3582987" cy="601662"/>
          </a:xfrm>
          <a:prstGeom prst="rect">
            <a:avLst/>
          </a:prstGeom>
          <a:noFill/>
          <a:ln w="317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a:extLst>
              <a:ext uri="{FF2B5EF4-FFF2-40B4-BE49-F238E27FC236}">
                <a16:creationId xmlns:a16="http://schemas.microsoft.com/office/drawing/2014/main" id="{4A2034AD-F8EF-4D80-8C53-D246D3416BF8}"/>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FDC96D04-FDD4-4405-98BA-7B30FD0A91F4}" type="slidenum">
              <a:rPr lang="en-US" altLang="en-US" sz="1000" baseline="0"/>
              <a:pPr eaLnBrk="1" hangingPunct="1"/>
              <a:t>50</a:t>
            </a:fld>
            <a:endParaRPr lang="en-US" altLang="en-US" sz="1000" baseline="0"/>
          </a:p>
        </p:txBody>
      </p:sp>
      <p:sp>
        <p:nvSpPr>
          <p:cNvPr id="53251" name="Rectangle 2">
            <a:extLst>
              <a:ext uri="{FF2B5EF4-FFF2-40B4-BE49-F238E27FC236}">
                <a16:creationId xmlns:a16="http://schemas.microsoft.com/office/drawing/2014/main" id="{7DCD261C-AB4B-432F-BB9C-23B21BCD42AE}"/>
              </a:ext>
            </a:extLst>
          </p:cNvPr>
          <p:cNvSpPr>
            <a:spLocks noGrp="1" noChangeArrowheads="1"/>
          </p:cNvSpPr>
          <p:nvPr>
            <p:ph type="title"/>
          </p:nvPr>
        </p:nvSpPr>
        <p:spPr/>
        <p:txBody>
          <a:bodyPr/>
          <a:lstStyle/>
          <a:p>
            <a:pPr eaLnBrk="1" hangingPunct="1"/>
            <a:r>
              <a:rPr lang="zh-CN" altLang="en-US"/>
              <a:t>确定场景</a:t>
            </a:r>
            <a:br>
              <a:rPr lang="zh-CN" altLang="en-US" sz="3600"/>
            </a:br>
            <a:endParaRPr lang="zh-CN" altLang="en-US" sz="3600"/>
          </a:p>
        </p:txBody>
      </p:sp>
      <p:sp>
        <p:nvSpPr>
          <p:cNvPr id="53252" name="Rectangle 3">
            <a:extLst>
              <a:ext uri="{FF2B5EF4-FFF2-40B4-BE49-F238E27FC236}">
                <a16:creationId xmlns:a16="http://schemas.microsoft.com/office/drawing/2014/main" id="{9E7E428E-C3FD-4550-BBC5-5C3DB85752EC}"/>
              </a:ext>
            </a:extLst>
          </p:cNvPr>
          <p:cNvSpPr>
            <a:spLocks noGrp="1" noChangeArrowheads="1"/>
          </p:cNvSpPr>
          <p:nvPr>
            <p:ph type="body" idx="1"/>
          </p:nvPr>
        </p:nvSpPr>
        <p:spPr>
          <a:xfrm>
            <a:off x="693738" y="1452563"/>
            <a:ext cx="7348537" cy="4618037"/>
          </a:xfrm>
        </p:spPr>
        <p:txBody>
          <a:bodyPr/>
          <a:lstStyle/>
          <a:p>
            <a:pPr eaLnBrk="1" hangingPunct="1"/>
            <a:r>
              <a:rPr lang="zh-CN" altLang="en-US" sz="2400"/>
              <a:t>场景是指从单个执行者的角度观察目标软件系统的功能和外部行为。</a:t>
            </a:r>
          </a:p>
          <a:p>
            <a:pPr eaLnBrk="1" hangingPunct="1">
              <a:spcBef>
                <a:spcPct val="25000"/>
              </a:spcBef>
            </a:pPr>
            <a:r>
              <a:rPr lang="zh-CN" altLang="en-US" sz="2400"/>
              <a:t>确定参与者和场景的关键在于理解业务领域，这需要理解用户的工作过程和系统的范围。</a:t>
            </a:r>
          </a:p>
          <a:p>
            <a:pPr eaLnBrk="1" hangingPunct="1">
              <a:spcBef>
                <a:spcPct val="25000"/>
              </a:spcBef>
            </a:pPr>
            <a:r>
              <a:rPr lang="zh-CN" altLang="en-US" sz="2400"/>
              <a:t>确定场景的问题</a:t>
            </a:r>
          </a:p>
          <a:p>
            <a:pPr lvl="1" eaLnBrk="1" hangingPunct="1"/>
            <a:r>
              <a:rPr lang="zh-CN" altLang="en-US"/>
              <a:t>参与者希望系统执行的任务是什么？</a:t>
            </a:r>
          </a:p>
          <a:p>
            <a:pPr lvl="1" eaLnBrk="1" hangingPunct="1"/>
            <a:r>
              <a:rPr lang="zh-CN" altLang="en-US"/>
              <a:t>参与者访问什么信息？谁生成数据？</a:t>
            </a:r>
          </a:p>
          <a:p>
            <a:pPr lvl="1" eaLnBrk="1" hangingPunct="1"/>
            <a:r>
              <a:rPr lang="zh-CN" altLang="en-US"/>
              <a:t>参与者需要通知系统的哪些外部变化？（时间和频率）</a:t>
            </a:r>
          </a:p>
          <a:p>
            <a:pPr lvl="1" eaLnBrk="1" hangingPunct="1"/>
            <a:r>
              <a:rPr lang="zh-CN" altLang="en-US"/>
              <a:t>系统需要通知参与者什么事件？（时间）</a:t>
            </a:r>
          </a:p>
          <a:p>
            <a:pPr lvl="1" eaLnBrk="1" hangingPunct="1"/>
            <a:endParaRPr lang="zh-CN" altLang="en-US"/>
          </a:p>
          <a:p>
            <a:pPr eaLnBrk="1" hangingPunct="1">
              <a:buFont typeface="Wingdings" panose="05000000000000000000" pitchFamily="2" charset="2"/>
              <a:buNone/>
            </a:pPr>
            <a:r>
              <a:rPr lang="zh-CN" altLang="en-US" sz="2400" b="1"/>
              <a:t>注意</a:t>
            </a:r>
            <a:r>
              <a:rPr lang="zh-CN" altLang="en-US" sz="2400"/>
              <a:t>：用例和场景的区别！</a:t>
            </a:r>
          </a:p>
          <a:p>
            <a:pPr eaLnBrk="1" hangingPunct="1"/>
            <a:endParaRPr lang="zh-CN" altLang="en-US" sz="2400"/>
          </a:p>
          <a:p>
            <a:pPr eaLnBrk="1" hangingPunct="1"/>
            <a:endParaRPr lang="zh-CN" altLang="en-US" sz="2400"/>
          </a:p>
          <a:p>
            <a:pPr eaLnBrk="1" hangingPunct="1"/>
            <a:endParaRPr lang="zh-CN" altLang="en-US" sz="2400"/>
          </a:p>
          <a:p>
            <a:pPr eaLnBrk="1" hangingPunct="1"/>
            <a:endParaRPr lang="zh-CN" altLang="en-US" sz="2400"/>
          </a:p>
        </p:txBody>
      </p:sp>
    </p:spTree>
  </p:cSld>
  <p:clrMapOvr>
    <a:masterClrMapping/>
  </p:clrMapOvr>
  <p:transition advClick="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a:extLst>
              <a:ext uri="{FF2B5EF4-FFF2-40B4-BE49-F238E27FC236}">
                <a16:creationId xmlns:a16="http://schemas.microsoft.com/office/drawing/2014/main" id="{3BF6796C-CAFC-434C-BDC5-77CED28C924A}"/>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C68B00AD-B958-4F2F-8741-127540D1E7B1}" type="slidenum">
              <a:rPr lang="en-US" altLang="en-US" sz="1000" baseline="0"/>
              <a:pPr eaLnBrk="1" hangingPunct="1"/>
              <a:t>51</a:t>
            </a:fld>
            <a:endParaRPr lang="en-US" altLang="en-US" sz="1000" baseline="0"/>
          </a:p>
        </p:txBody>
      </p:sp>
      <p:sp>
        <p:nvSpPr>
          <p:cNvPr id="54275" name="Rectangle 2">
            <a:extLst>
              <a:ext uri="{FF2B5EF4-FFF2-40B4-BE49-F238E27FC236}">
                <a16:creationId xmlns:a16="http://schemas.microsoft.com/office/drawing/2014/main" id="{8C589EF1-667B-4948-B4FA-962F5FC1D0FE}"/>
              </a:ext>
            </a:extLst>
          </p:cNvPr>
          <p:cNvSpPr>
            <a:spLocks noGrp="1" noChangeArrowheads="1"/>
          </p:cNvSpPr>
          <p:nvPr>
            <p:ph type="title"/>
          </p:nvPr>
        </p:nvSpPr>
        <p:spPr/>
        <p:txBody>
          <a:bodyPr/>
          <a:lstStyle/>
          <a:p>
            <a:pPr eaLnBrk="1" hangingPunct="1"/>
            <a:r>
              <a:rPr lang="en-US" altLang="zh-CN" b="1" i="1"/>
              <a:t>MiniLibrary</a:t>
            </a:r>
            <a:r>
              <a:rPr lang="zh-CN" altLang="en-US"/>
              <a:t>：借书</a:t>
            </a:r>
            <a:br>
              <a:rPr lang="zh-CN" altLang="en-US"/>
            </a:br>
            <a:endParaRPr lang="zh-CN" altLang="en-US"/>
          </a:p>
        </p:txBody>
      </p:sp>
      <p:sp>
        <p:nvSpPr>
          <p:cNvPr id="54276" name="Rectangle 3">
            <a:extLst>
              <a:ext uri="{FF2B5EF4-FFF2-40B4-BE49-F238E27FC236}">
                <a16:creationId xmlns:a16="http://schemas.microsoft.com/office/drawing/2014/main" id="{20706B19-3CB5-4235-935E-E28B631BD4B4}"/>
              </a:ext>
            </a:extLst>
          </p:cNvPr>
          <p:cNvSpPr>
            <a:spLocks noGrp="1" noChangeArrowheads="1"/>
          </p:cNvSpPr>
          <p:nvPr>
            <p:ph type="body" idx="1"/>
          </p:nvPr>
        </p:nvSpPr>
        <p:spPr>
          <a:xfrm>
            <a:off x="468313" y="1519238"/>
            <a:ext cx="8245475" cy="5033962"/>
          </a:xfrm>
        </p:spPr>
        <p:txBody>
          <a:bodyPr/>
          <a:lstStyle/>
          <a:p>
            <a:pPr eaLnBrk="1" hangingPunct="1">
              <a:buFont typeface="Wingdings" panose="05000000000000000000" pitchFamily="2" charset="2"/>
              <a:buNone/>
            </a:pPr>
            <a:r>
              <a:rPr lang="zh-CN" altLang="en-US" sz="2400" b="1">
                <a:solidFill>
                  <a:schemeClr val="accent2"/>
                </a:solidFill>
              </a:rPr>
              <a:t>场景名称</a:t>
            </a:r>
            <a:r>
              <a:rPr lang="zh-CN" altLang="en-US" sz="2400"/>
              <a:t>：借书</a:t>
            </a:r>
          </a:p>
          <a:p>
            <a:pPr eaLnBrk="1" hangingPunct="1">
              <a:spcBef>
                <a:spcPct val="30000"/>
              </a:spcBef>
              <a:buFont typeface="Wingdings" panose="05000000000000000000" pitchFamily="2" charset="2"/>
              <a:buNone/>
            </a:pPr>
            <a:r>
              <a:rPr lang="zh-CN" altLang="en-US" sz="2400" b="1">
                <a:solidFill>
                  <a:schemeClr val="accent2"/>
                </a:solidFill>
              </a:rPr>
              <a:t>参与者实例</a:t>
            </a:r>
            <a:r>
              <a:rPr lang="zh-CN" altLang="en-US" sz="2400"/>
              <a:t>：</a:t>
            </a:r>
            <a:r>
              <a:rPr lang="en-US" altLang="zh-CN" sz="2400" b="1"/>
              <a:t>Bob</a:t>
            </a:r>
            <a:r>
              <a:rPr lang="zh-CN" altLang="en-US" sz="2400"/>
              <a:t>，图书管理员；</a:t>
            </a:r>
            <a:r>
              <a:rPr lang="en-US" altLang="zh-CN" sz="2400" b="1"/>
              <a:t>John</a:t>
            </a:r>
            <a:r>
              <a:rPr lang="zh-CN" altLang="en-US" sz="2400"/>
              <a:t>，普通读者</a:t>
            </a:r>
          </a:p>
          <a:p>
            <a:pPr eaLnBrk="1" hangingPunct="1">
              <a:spcBef>
                <a:spcPct val="30000"/>
              </a:spcBef>
              <a:buFont typeface="Wingdings" panose="05000000000000000000" pitchFamily="2" charset="2"/>
              <a:buNone/>
            </a:pPr>
            <a:r>
              <a:rPr lang="zh-CN" altLang="en-US" sz="2400" b="1">
                <a:solidFill>
                  <a:schemeClr val="accent2"/>
                </a:solidFill>
              </a:rPr>
              <a:t>事件流程</a:t>
            </a:r>
            <a:r>
              <a:rPr lang="zh-CN" altLang="en-US" sz="2400"/>
              <a:t>：</a:t>
            </a:r>
          </a:p>
          <a:p>
            <a:pPr eaLnBrk="1" hangingPunct="1">
              <a:buFont typeface="Wingdings" panose="05000000000000000000" pitchFamily="2" charset="2"/>
              <a:buNone/>
            </a:pPr>
            <a:r>
              <a:rPr lang="en-US" altLang="zh-CN" sz="2400" b="1"/>
              <a:t>    1.John </a:t>
            </a:r>
            <a:r>
              <a:rPr lang="zh-CN" altLang="en-US" sz="2400"/>
              <a:t>向</a:t>
            </a:r>
            <a:r>
              <a:rPr lang="en-US" altLang="zh-CN" sz="2400" b="1"/>
              <a:t>Bob </a:t>
            </a:r>
            <a:r>
              <a:rPr lang="zh-CN" altLang="en-US" sz="2400"/>
              <a:t>提供个人的注册号、所借图书的编号和书名等；</a:t>
            </a:r>
          </a:p>
          <a:p>
            <a:pPr eaLnBrk="1" hangingPunct="1">
              <a:buFont typeface="Wingdings" panose="05000000000000000000" pitchFamily="2" charset="2"/>
              <a:buNone/>
            </a:pPr>
            <a:r>
              <a:rPr lang="en-US" altLang="zh-CN" sz="2400" b="1"/>
              <a:t>    2.Bob </a:t>
            </a:r>
            <a:r>
              <a:rPr lang="zh-CN" altLang="en-US" sz="2400"/>
              <a:t>在系统中查询该图书是否在图书馆；</a:t>
            </a:r>
          </a:p>
          <a:p>
            <a:pPr eaLnBrk="1" hangingPunct="1">
              <a:buFont typeface="Wingdings" panose="05000000000000000000" pitchFamily="2" charset="2"/>
              <a:buNone/>
            </a:pPr>
            <a:r>
              <a:rPr lang="en-US" altLang="zh-CN" sz="2400" b="1"/>
              <a:t>    3.Bob </a:t>
            </a:r>
            <a:r>
              <a:rPr lang="zh-CN" altLang="en-US" sz="2400"/>
              <a:t>登记</a:t>
            </a:r>
            <a:r>
              <a:rPr lang="en-US" altLang="zh-CN" sz="2400" b="1"/>
              <a:t>Bob </a:t>
            </a:r>
            <a:r>
              <a:rPr lang="zh-CN" altLang="en-US" sz="2400"/>
              <a:t>的借书记录，并将图书借给</a:t>
            </a:r>
            <a:r>
              <a:rPr lang="en-US" altLang="zh-CN" sz="2400" b="1"/>
              <a:t>Bob</a:t>
            </a:r>
            <a:r>
              <a:rPr lang="zh-CN" altLang="en-US" sz="2400"/>
              <a:t>。</a:t>
            </a:r>
          </a:p>
          <a:p>
            <a:pPr eaLnBrk="1" hangingPunct="1"/>
            <a:endParaRPr lang="zh-CN" altLang="en-US" sz="2400"/>
          </a:p>
          <a:p>
            <a:pPr eaLnBrk="1" hangingPunct="1">
              <a:buFont typeface="Wingdings" panose="05000000000000000000" pitchFamily="2" charset="2"/>
              <a:buNone/>
            </a:pPr>
            <a:r>
              <a:rPr lang="zh-CN" altLang="en-US" sz="2400" b="1">
                <a:solidFill>
                  <a:schemeClr val="accent2"/>
                </a:solidFill>
              </a:rPr>
              <a:t>其他流程</a:t>
            </a:r>
            <a:r>
              <a:rPr lang="zh-CN" altLang="en-US" sz="2400"/>
              <a:t>：</a:t>
            </a:r>
          </a:p>
          <a:p>
            <a:pPr eaLnBrk="1" hangingPunct="1">
              <a:buFont typeface="Wingdings" panose="05000000000000000000" pitchFamily="2" charset="2"/>
              <a:buNone/>
            </a:pPr>
            <a:r>
              <a:rPr lang="en-US" altLang="zh-CN" sz="2400" b="1"/>
              <a:t>    1.</a:t>
            </a:r>
            <a:r>
              <a:rPr lang="zh-CN" altLang="en-US" sz="2400"/>
              <a:t>图书已被借出或者不存在：</a:t>
            </a:r>
            <a:r>
              <a:rPr lang="en-US" altLang="zh-CN" sz="2400" b="1"/>
              <a:t>John </a:t>
            </a:r>
            <a:r>
              <a:rPr lang="zh-CN" altLang="en-US" sz="2400"/>
              <a:t>告诉</a:t>
            </a:r>
            <a:r>
              <a:rPr lang="en-US" altLang="zh-CN" sz="2400" b="1"/>
              <a:t>Bob </a:t>
            </a:r>
            <a:r>
              <a:rPr lang="zh-CN" altLang="en-US" sz="2400"/>
              <a:t>无法借出。</a:t>
            </a:r>
          </a:p>
          <a:p>
            <a:pPr eaLnBrk="1" hangingPunct="1">
              <a:buFont typeface="Wingdings" panose="05000000000000000000" pitchFamily="2" charset="2"/>
              <a:buNone/>
            </a:pPr>
            <a:r>
              <a:rPr lang="en-US" altLang="zh-CN" sz="2400" b="1"/>
              <a:t>    2.Bob </a:t>
            </a:r>
            <a:r>
              <a:rPr lang="zh-CN" altLang="en-US" sz="2400"/>
              <a:t>不是合法注册用户：</a:t>
            </a:r>
            <a:r>
              <a:rPr lang="en-US" altLang="zh-CN" sz="2400" b="1"/>
              <a:t>John </a:t>
            </a:r>
            <a:r>
              <a:rPr lang="zh-CN" altLang="en-US" sz="2400"/>
              <a:t>请求</a:t>
            </a:r>
            <a:r>
              <a:rPr lang="en-US" altLang="zh-CN" sz="2400" b="1"/>
              <a:t>Bob </a:t>
            </a:r>
            <a:r>
              <a:rPr lang="zh-CN" altLang="en-US" sz="2400"/>
              <a:t>注册后在借书</a:t>
            </a:r>
          </a:p>
          <a:p>
            <a:pPr eaLnBrk="1" hangingPunct="1"/>
            <a:endParaRPr lang="zh-CN" altLang="en-US" sz="2400"/>
          </a:p>
          <a:p>
            <a:pPr eaLnBrk="1" hangingPunct="1"/>
            <a:endParaRPr lang="zh-CN" altLang="en-US" sz="2400"/>
          </a:p>
        </p:txBody>
      </p:sp>
    </p:spTree>
  </p:cSld>
  <p:clrMapOvr>
    <a:masterClrMapping/>
  </p:clrMapOvr>
  <p:transition advClick="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a:extLst>
              <a:ext uri="{FF2B5EF4-FFF2-40B4-BE49-F238E27FC236}">
                <a16:creationId xmlns:a16="http://schemas.microsoft.com/office/drawing/2014/main" id="{8FA632A6-6B37-4733-AC09-B61D8E46C4F3}"/>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D1F33AFA-0504-4C56-94A8-070A23FBD757}" type="slidenum">
              <a:rPr lang="en-US" altLang="en-US" sz="1000" baseline="0"/>
              <a:pPr eaLnBrk="1" hangingPunct="1"/>
              <a:t>52</a:t>
            </a:fld>
            <a:endParaRPr lang="en-US" altLang="en-US" sz="1000" baseline="0"/>
          </a:p>
        </p:txBody>
      </p:sp>
      <p:sp>
        <p:nvSpPr>
          <p:cNvPr id="55299" name="Rectangle 2">
            <a:extLst>
              <a:ext uri="{FF2B5EF4-FFF2-40B4-BE49-F238E27FC236}">
                <a16:creationId xmlns:a16="http://schemas.microsoft.com/office/drawing/2014/main" id="{3AEAC26A-F70B-45F2-9A2C-55527D1F71B0}"/>
              </a:ext>
            </a:extLst>
          </p:cNvPr>
          <p:cNvSpPr>
            <a:spLocks noGrp="1" noChangeArrowheads="1"/>
          </p:cNvSpPr>
          <p:nvPr>
            <p:ph type="title"/>
          </p:nvPr>
        </p:nvSpPr>
        <p:spPr/>
        <p:txBody>
          <a:bodyPr/>
          <a:lstStyle/>
          <a:p>
            <a:pPr eaLnBrk="1" hangingPunct="1"/>
            <a:r>
              <a:rPr lang="zh-CN" altLang="en-US"/>
              <a:t>确定用例</a:t>
            </a:r>
            <a:br>
              <a:rPr lang="zh-CN" altLang="en-US" sz="3600"/>
            </a:br>
            <a:endParaRPr lang="zh-CN" altLang="en-US" sz="3600"/>
          </a:p>
        </p:txBody>
      </p:sp>
      <p:sp>
        <p:nvSpPr>
          <p:cNvPr id="55300" name="Rectangle 3">
            <a:extLst>
              <a:ext uri="{FF2B5EF4-FFF2-40B4-BE49-F238E27FC236}">
                <a16:creationId xmlns:a16="http://schemas.microsoft.com/office/drawing/2014/main" id="{79AE4F8A-62A3-4A98-9BE1-84962C78E743}"/>
              </a:ext>
            </a:extLst>
          </p:cNvPr>
          <p:cNvSpPr>
            <a:spLocks noGrp="1" noChangeArrowheads="1"/>
          </p:cNvSpPr>
          <p:nvPr>
            <p:ph type="body" idx="1"/>
          </p:nvPr>
        </p:nvSpPr>
        <p:spPr>
          <a:xfrm>
            <a:off x="668338" y="1477963"/>
            <a:ext cx="7348537" cy="4592637"/>
          </a:xfrm>
        </p:spPr>
        <p:txBody>
          <a:bodyPr/>
          <a:lstStyle/>
          <a:p>
            <a:pPr eaLnBrk="1" hangingPunct="1">
              <a:lnSpc>
                <a:spcPct val="90000"/>
              </a:lnSpc>
            </a:pPr>
            <a:r>
              <a:rPr lang="zh-CN" altLang="en-US" sz="2400"/>
              <a:t>用例描述了一个完整的系统事件流程，其重点在于参与者与系统之间的交互而不是内在的系统活动，并对参与者产生有价值的可观测结果。</a:t>
            </a:r>
          </a:p>
          <a:p>
            <a:pPr eaLnBrk="1" hangingPunct="1">
              <a:spcBef>
                <a:spcPct val="25000"/>
              </a:spcBef>
            </a:pPr>
            <a:r>
              <a:rPr lang="zh-CN" altLang="en-US" sz="2400"/>
              <a:t>确定用例</a:t>
            </a:r>
          </a:p>
          <a:p>
            <a:pPr lvl="1" eaLnBrk="1" hangingPunct="1">
              <a:lnSpc>
                <a:spcPct val="90000"/>
              </a:lnSpc>
            </a:pPr>
            <a:r>
              <a:rPr lang="zh-CN" altLang="en-US"/>
              <a:t>参与者需要从系统中获得什么功能？参与者需要做什么？</a:t>
            </a:r>
          </a:p>
          <a:p>
            <a:pPr lvl="1" eaLnBrk="1" hangingPunct="1">
              <a:lnSpc>
                <a:spcPct val="90000"/>
              </a:lnSpc>
            </a:pPr>
            <a:r>
              <a:rPr lang="zh-CN" altLang="en-US"/>
              <a:t>参与者读取、产生、删除、修改或存储系统的某些信息吗？</a:t>
            </a:r>
          </a:p>
          <a:p>
            <a:pPr lvl="1" eaLnBrk="1" hangingPunct="1">
              <a:lnSpc>
                <a:spcPct val="90000"/>
              </a:lnSpc>
            </a:pPr>
            <a:r>
              <a:rPr lang="zh-CN" altLang="en-US"/>
              <a:t>系统中发生事件需要通知参与者吗？参与者需要通知系统某件事情吗？</a:t>
            </a:r>
          </a:p>
          <a:p>
            <a:pPr lvl="1" eaLnBrk="1" hangingPunct="1">
              <a:lnSpc>
                <a:spcPct val="90000"/>
              </a:lnSpc>
            </a:pPr>
            <a:r>
              <a:rPr lang="zh-CN" altLang="en-US"/>
              <a:t>系统的输入</a:t>
            </a:r>
            <a:r>
              <a:rPr lang="en-US" altLang="zh-CN"/>
              <a:t>/</a:t>
            </a:r>
            <a:r>
              <a:rPr lang="zh-CN" altLang="en-US"/>
              <a:t>输出信息是什么？这些信息从哪儿来到哪儿去？</a:t>
            </a:r>
          </a:p>
          <a:p>
            <a:pPr lvl="1" eaLnBrk="1" hangingPunct="1">
              <a:lnSpc>
                <a:spcPct val="90000"/>
              </a:lnSpc>
            </a:pPr>
            <a:r>
              <a:rPr lang="zh-CN" altLang="en-US"/>
              <a:t>采用什么实现方法满足某些特殊要求？</a:t>
            </a:r>
          </a:p>
          <a:p>
            <a:pPr eaLnBrk="1" hangingPunct="1">
              <a:lnSpc>
                <a:spcPct val="90000"/>
              </a:lnSpc>
            </a:pPr>
            <a:endParaRPr lang="zh-CN" altLang="en-US" sz="2000"/>
          </a:p>
          <a:p>
            <a:pPr eaLnBrk="1" hangingPunct="1">
              <a:lnSpc>
                <a:spcPct val="90000"/>
              </a:lnSpc>
            </a:pPr>
            <a:endParaRPr lang="zh-CN" altLang="en-US" sz="2400"/>
          </a:p>
        </p:txBody>
      </p:sp>
    </p:spTree>
  </p:cSld>
  <p:clrMapOvr>
    <a:masterClrMapping/>
  </p:clrMapOvr>
  <p:transition advClick="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a:extLst>
              <a:ext uri="{FF2B5EF4-FFF2-40B4-BE49-F238E27FC236}">
                <a16:creationId xmlns:a16="http://schemas.microsoft.com/office/drawing/2014/main" id="{38A35D01-8B53-446A-A810-BE6C0DE02228}"/>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5536CC13-EE11-4D30-9400-5C5BBAF7EA3D}" type="slidenum">
              <a:rPr lang="en-US" altLang="en-US" sz="1000" baseline="0"/>
              <a:pPr eaLnBrk="1" hangingPunct="1"/>
              <a:t>53</a:t>
            </a:fld>
            <a:endParaRPr lang="en-US" altLang="en-US" sz="1000" baseline="0"/>
          </a:p>
        </p:txBody>
      </p:sp>
      <p:sp>
        <p:nvSpPr>
          <p:cNvPr id="56323" name="Rectangle 2">
            <a:extLst>
              <a:ext uri="{FF2B5EF4-FFF2-40B4-BE49-F238E27FC236}">
                <a16:creationId xmlns:a16="http://schemas.microsoft.com/office/drawing/2014/main" id="{EE1994A9-84D0-47AA-B119-2995C3574B6D}"/>
              </a:ext>
            </a:extLst>
          </p:cNvPr>
          <p:cNvSpPr>
            <a:spLocks noGrp="1" noChangeArrowheads="1"/>
          </p:cNvSpPr>
          <p:nvPr>
            <p:ph type="title"/>
          </p:nvPr>
        </p:nvSpPr>
        <p:spPr/>
        <p:txBody>
          <a:bodyPr/>
          <a:lstStyle/>
          <a:p>
            <a:pPr eaLnBrk="1" hangingPunct="1"/>
            <a:r>
              <a:rPr lang="zh-CN" altLang="en-US"/>
              <a:t>确定用例应注意的问题</a:t>
            </a:r>
          </a:p>
        </p:txBody>
      </p:sp>
      <p:sp>
        <p:nvSpPr>
          <p:cNvPr id="56324" name="Rectangle 3">
            <a:extLst>
              <a:ext uri="{FF2B5EF4-FFF2-40B4-BE49-F238E27FC236}">
                <a16:creationId xmlns:a16="http://schemas.microsoft.com/office/drawing/2014/main" id="{2D509B52-C4EB-4466-9506-B644C51ABA04}"/>
              </a:ext>
            </a:extLst>
          </p:cNvPr>
          <p:cNvSpPr>
            <a:spLocks noGrp="1" noChangeArrowheads="1"/>
          </p:cNvSpPr>
          <p:nvPr>
            <p:ph type="body" idx="1"/>
          </p:nvPr>
        </p:nvSpPr>
        <p:spPr>
          <a:xfrm>
            <a:off x="744538" y="1490663"/>
            <a:ext cx="7348537" cy="4605337"/>
          </a:xfrm>
        </p:spPr>
        <p:txBody>
          <a:bodyPr/>
          <a:lstStyle/>
          <a:p>
            <a:pPr eaLnBrk="1" hangingPunct="1"/>
            <a:r>
              <a:rPr lang="zh-CN" altLang="en-US" sz="2400"/>
              <a:t>可观测：用例止于系统边界，描述交互而不是内在系统活动。</a:t>
            </a:r>
          </a:p>
          <a:p>
            <a:pPr eaLnBrk="1" hangingPunct="1">
              <a:spcBef>
                <a:spcPct val="20000"/>
              </a:spcBef>
            </a:pPr>
            <a:r>
              <a:rPr lang="zh-CN" altLang="en-US" sz="2400"/>
              <a:t>结果值：用例是目标导向的，参与者有一些需要使用它来满足的目标。</a:t>
            </a:r>
          </a:p>
          <a:p>
            <a:pPr eaLnBrk="1" hangingPunct="1">
              <a:spcBef>
                <a:spcPct val="25000"/>
              </a:spcBef>
            </a:pPr>
            <a:r>
              <a:rPr lang="zh-CN" altLang="en-US" sz="2400"/>
              <a:t>系统执行：结果值由系统生成</a:t>
            </a:r>
          </a:p>
          <a:p>
            <a:pPr eaLnBrk="1" hangingPunct="1">
              <a:spcBef>
                <a:spcPct val="25000"/>
              </a:spcBef>
            </a:pPr>
            <a:r>
              <a:rPr lang="zh-CN" altLang="en-US" sz="2400"/>
              <a:t>由角色观测：</a:t>
            </a:r>
          </a:p>
          <a:p>
            <a:pPr lvl="1" eaLnBrk="1" hangingPunct="1"/>
            <a:r>
              <a:rPr lang="zh-CN" altLang="en-US" sz="1800"/>
              <a:t>业务语言（图书），而非技术语言（数据库表）</a:t>
            </a:r>
          </a:p>
          <a:p>
            <a:pPr lvl="1" eaLnBrk="1" hangingPunct="1"/>
            <a:r>
              <a:rPr lang="zh-CN" altLang="en-US" sz="1800"/>
              <a:t>用户观点（预订图书），而非系统观点（处理预订图书）</a:t>
            </a:r>
          </a:p>
          <a:p>
            <a:pPr eaLnBrk="1" hangingPunct="1">
              <a:spcBef>
                <a:spcPct val="25000"/>
              </a:spcBef>
            </a:pPr>
            <a:r>
              <a:rPr lang="zh-CN" altLang="en-US" sz="2400"/>
              <a:t>用例粒度：粒度过细，陷入功能分解。过细的粒度，一般都会导致技术语言的描述，而不再是业务语言。</a:t>
            </a:r>
          </a:p>
          <a:p>
            <a:pPr eaLnBrk="1" hangingPunct="1"/>
            <a:endParaRPr lang="zh-CN" altLang="en-US" sz="2400"/>
          </a:p>
          <a:p>
            <a:pPr eaLnBrk="1" hangingPunct="1"/>
            <a:endParaRPr lang="zh-CN" altLang="en-US" sz="2400"/>
          </a:p>
        </p:txBody>
      </p:sp>
    </p:spTree>
  </p:cSld>
  <p:clrMapOvr>
    <a:masterClrMapping/>
  </p:clrMapOvr>
  <p:transition advClick="0"/>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a:extLst>
              <a:ext uri="{FF2B5EF4-FFF2-40B4-BE49-F238E27FC236}">
                <a16:creationId xmlns:a16="http://schemas.microsoft.com/office/drawing/2014/main" id="{228CA06D-1A94-4CCB-99C4-9E5CDA83399D}"/>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FDA56771-AA26-445A-B35B-AB0F1EB2392A}" type="slidenum">
              <a:rPr lang="en-US" altLang="en-US" sz="1000" baseline="0"/>
              <a:pPr eaLnBrk="1" hangingPunct="1"/>
              <a:t>54</a:t>
            </a:fld>
            <a:endParaRPr lang="en-US" altLang="en-US" sz="1000" baseline="0"/>
          </a:p>
        </p:txBody>
      </p:sp>
      <p:sp>
        <p:nvSpPr>
          <p:cNvPr id="57347" name="Rectangle 2">
            <a:extLst>
              <a:ext uri="{FF2B5EF4-FFF2-40B4-BE49-F238E27FC236}">
                <a16:creationId xmlns:a16="http://schemas.microsoft.com/office/drawing/2014/main" id="{A9A2FD2F-AD18-472C-BABC-8AC6C2EECE3E}"/>
              </a:ext>
            </a:extLst>
          </p:cNvPr>
          <p:cNvSpPr>
            <a:spLocks noGrp="1" noChangeArrowheads="1"/>
          </p:cNvSpPr>
          <p:nvPr>
            <p:ph type="title"/>
          </p:nvPr>
        </p:nvSpPr>
        <p:spPr/>
        <p:txBody>
          <a:bodyPr/>
          <a:lstStyle/>
          <a:p>
            <a:pPr eaLnBrk="1" hangingPunct="1"/>
            <a:r>
              <a:rPr lang="zh-CN" altLang="en-US"/>
              <a:t>实例</a:t>
            </a:r>
          </a:p>
        </p:txBody>
      </p:sp>
      <p:pic>
        <p:nvPicPr>
          <p:cNvPr id="57348" name="Picture 4">
            <a:extLst>
              <a:ext uri="{FF2B5EF4-FFF2-40B4-BE49-F238E27FC236}">
                <a16:creationId xmlns:a16="http://schemas.microsoft.com/office/drawing/2014/main" id="{101A7439-8077-4B75-8792-F261B2B968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44538" y="1446213"/>
            <a:ext cx="7231062" cy="3481387"/>
          </a:xfrm>
          <a:noFill/>
        </p:spPr>
      </p:pic>
      <p:sp>
        <p:nvSpPr>
          <p:cNvPr id="57349" name="Rectangle 6">
            <a:extLst>
              <a:ext uri="{FF2B5EF4-FFF2-40B4-BE49-F238E27FC236}">
                <a16:creationId xmlns:a16="http://schemas.microsoft.com/office/drawing/2014/main" id="{BEAD3896-D6DD-4711-A7E8-7015D05F501B}"/>
              </a:ext>
            </a:extLst>
          </p:cNvPr>
          <p:cNvSpPr>
            <a:spLocks noChangeArrowheads="1"/>
          </p:cNvSpPr>
          <p:nvPr/>
        </p:nvSpPr>
        <p:spPr bwMode="auto">
          <a:xfrm>
            <a:off x="744538" y="5435600"/>
            <a:ext cx="66929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lnSpc>
                <a:spcPct val="90000"/>
              </a:lnSpc>
            </a:pPr>
            <a:r>
              <a:rPr lang="zh-CN" altLang="en-US" sz="2800" b="1" baseline="0">
                <a:solidFill>
                  <a:schemeClr val="bg1"/>
                </a:solidFill>
              </a:rPr>
              <a:t>问题</a:t>
            </a:r>
            <a:r>
              <a:rPr lang="zh-CN" altLang="en-US" sz="2800" baseline="0">
                <a:solidFill>
                  <a:schemeClr val="bg1"/>
                </a:solidFill>
              </a:rPr>
              <a:t>：上述用例图有什么不足？</a:t>
            </a:r>
          </a:p>
        </p:txBody>
      </p:sp>
    </p:spTree>
  </p:cSld>
  <p:clrMapOvr>
    <a:masterClrMapping/>
  </p:clrMapOvr>
  <p:transition advClick="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a:extLst>
              <a:ext uri="{FF2B5EF4-FFF2-40B4-BE49-F238E27FC236}">
                <a16:creationId xmlns:a16="http://schemas.microsoft.com/office/drawing/2014/main" id="{2F07E6FE-448A-4028-BC4B-4CFC677EAC95}"/>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7C083474-509E-48B2-BFAF-2EE9A9CAB9F4}" type="slidenum">
              <a:rPr lang="en-US" altLang="en-US" sz="1000" baseline="0"/>
              <a:pPr eaLnBrk="1" hangingPunct="1"/>
              <a:t>55</a:t>
            </a:fld>
            <a:endParaRPr lang="en-US" altLang="en-US" sz="1000" baseline="0"/>
          </a:p>
        </p:txBody>
      </p:sp>
      <p:sp>
        <p:nvSpPr>
          <p:cNvPr id="58371" name="Rectangle 2">
            <a:extLst>
              <a:ext uri="{FF2B5EF4-FFF2-40B4-BE49-F238E27FC236}">
                <a16:creationId xmlns:a16="http://schemas.microsoft.com/office/drawing/2014/main" id="{50CD0401-30BE-4807-807C-E2DA74294D64}"/>
              </a:ext>
            </a:extLst>
          </p:cNvPr>
          <p:cNvSpPr>
            <a:spLocks noGrp="1" noChangeArrowheads="1"/>
          </p:cNvSpPr>
          <p:nvPr>
            <p:ph type="title"/>
          </p:nvPr>
        </p:nvSpPr>
        <p:spPr/>
        <p:txBody>
          <a:bodyPr/>
          <a:lstStyle/>
          <a:p>
            <a:pPr eaLnBrk="1" hangingPunct="1"/>
            <a:r>
              <a:rPr lang="zh-CN" altLang="en-US"/>
              <a:t>实例（续）</a:t>
            </a:r>
          </a:p>
        </p:txBody>
      </p:sp>
      <p:pic>
        <p:nvPicPr>
          <p:cNvPr id="58372" name="Picture 4">
            <a:extLst>
              <a:ext uri="{FF2B5EF4-FFF2-40B4-BE49-F238E27FC236}">
                <a16:creationId xmlns:a16="http://schemas.microsoft.com/office/drawing/2014/main" id="{79CAA184-507C-4438-A3B2-A25EF164CD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9788" y="1527175"/>
            <a:ext cx="7234237" cy="3397250"/>
          </a:xfrm>
          <a:noFill/>
        </p:spPr>
      </p:pic>
      <p:sp>
        <p:nvSpPr>
          <p:cNvPr id="58373" name="Rectangle 6">
            <a:extLst>
              <a:ext uri="{FF2B5EF4-FFF2-40B4-BE49-F238E27FC236}">
                <a16:creationId xmlns:a16="http://schemas.microsoft.com/office/drawing/2014/main" id="{5B9B4823-9BC8-4BD7-8176-3F0C6F3CBAB0}"/>
              </a:ext>
            </a:extLst>
          </p:cNvPr>
          <p:cNvSpPr>
            <a:spLocks noChangeArrowheads="1"/>
          </p:cNvSpPr>
          <p:nvPr/>
        </p:nvSpPr>
        <p:spPr bwMode="auto">
          <a:xfrm>
            <a:off x="744538" y="5435600"/>
            <a:ext cx="66929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lnSpc>
                <a:spcPct val="90000"/>
              </a:lnSpc>
            </a:pPr>
            <a:r>
              <a:rPr lang="zh-CN" altLang="en-US" sz="2800" b="1" baseline="0">
                <a:solidFill>
                  <a:schemeClr val="bg1"/>
                </a:solidFill>
              </a:rPr>
              <a:t>问题</a:t>
            </a:r>
            <a:r>
              <a:rPr lang="zh-CN" altLang="en-US" sz="2800" baseline="0">
                <a:solidFill>
                  <a:schemeClr val="bg1"/>
                </a:solidFill>
              </a:rPr>
              <a:t>：哪个表示法是正确的用例图？</a:t>
            </a:r>
          </a:p>
        </p:txBody>
      </p:sp>
    </p:spTree>
  </p:cSld>
  <p:clrMapOvr>
    <a:masterClrMapping/>
  </p:clrMapOvr>
  <p:transition advClick="0"/>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a:extLst>
              <a:ext uri="{FF2B5EF4-FFF2-40B4-BE49-F238E27FC236}">
                <a16:creationId xmlns:a16="http://schemas.microsoft.com/office/drawing/2014/main" id="{8156155C-9337-48B3-A9B2-46C38E7FF5B1}"/>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FB321D6D-5A95-4D78-AC06-7B1C98286212}" type="slidenum">
              <a:rPr lang="en-US" altLang="en-US" sz="1000" baseline="0"/>
              <a:pPr eaLnBrk="1" hangingPunct="1"/>
              <a:t>56</a:t>
            </a:fld>
            <a:endParaRPr lang="en-US" altLang="en-US" sz="1000" baseline="0"/>
          </a:p>
        </p:txBody>
      </p:sp>
      <p:sp>
        <p:nvSpPr>
          <p:cNvPr id="59395" name="Rectangle 2">
            <a:extLst>
              <a:ext uri="{FF2B5EF4-FFF2-40B4-BE49-F238E27FC236}">
                <a16:creationId xmlns:a16="http://schemas.microsoft.com/office/drawing/2014/main" id="{2B21BEE6-A1B6-4C38-B5DB-BFDC0B513FDA}"/>
              </a:ext>
            </a:extLst>
          </p:cNvPr>
          <p:cNvSpPr>
            <a:spLocks noGrp="1" noChangeArrowheads="1"/>
          </p:cNvSpPr>
          <p:nvPr>
            <p:ph type="title"/>
          </p:nvPr>
        </p:nvSpPr>
        <p:spPr/>
        <p:txBody>
          <a:bodyPr/>
          <a:lstStyle/>
          <a:p>
            <a:pPr eaLnBrk="1" hangingPunct="1"/>
            <a:r>
              <a:rPr lang="en-US" altLang="zh-CN" b="1" i="1"/>
              <a:t>MiniLibrary</a:t>
            </a:r>
            <a:r>
              <a:rPr lang="zh-CN" altLang="en-US"/>
              <a:t>：用例</a:t>
            </a:r>
            <a:br>
              <a:rPr lang="zh-CN" altLang="en-US" sz="3600"/>
            </a:br>
            <a:endParaRPr lang="zh-CN" altLang="en-US" sz="3600"/>
          </a:p>
        </p:txBody>
      </p:sp>
      <p:sp>
        <p:nvSpPr>
          <p:cNvPr id="59396" name="Rectangle 3">
            <a:extLst>
              <a:ext uri="{FF2B5EF4-FFF2-40B4-BE49-F238E27FC236}">
                <a16:creationId xmlns:a16="http://schemas.microsoft.com/office/drawing/2014/main" id="{225D01FB-7837-418E-B4DE-828DDD539FCD}"/>
              </a:ext>
            </a:extLst>
          </p:cNvPr>
          <p:cNvSpPr>
            <a:spLocks noGrp="1" noChangeArrowheads="1"/>
          </p:cNvSpPr>
          <p:nvPr>
            <p:ph type="body" idx="1"/>
          </p:nvPr>
        </p:nvSpPr>
        <p:spPr>
          <a:xfrm>
            <a:off x="468313" y="1277938"/>
            <a:ext cx="8067675" cy="5033962"/>
          </a:xfrm>
        </p:spPr>
        <p:txBody>
          <a:bodyPr/>
          <a:lstStyle/>
          <a:p>
            <a:pPr eaLnBrk="1" hangingPunct="1"/>
            <a:r>
              <a:rPr lang="zh-CN" altLang="en-US" sz="2400"/>
              <a:t>与“图书管理员”有关的用例</a:t>
            </a:r>
          </a:p>
          <a:p>
            <a:pPr lvl="1" eaLnBrk="1" hangingPunct="1"/>
            <a:r>
              <a:rPr lang="zh-CN" altLang="en-US"/>
              <a:t>管理读者：在系统中维护普通读者的注册信息。</a:t>
            </a:r>
          </a:p>
          <a:p>
            <a:pPr lvl="1" eaLnBrk="1" hangingPunct="1"/>
            <a:r>
              <a:rPr lang="zh-CN" altLang="en-US"/>
              <a:t>管理图书资料：在系统中增加、修改和删除图书资料信息。</a:t>
            </a:r>
          </a:p>
          <a:p>
            <a:pPr lvl="1" eaLnBrk="1" hangingPunct="1"/>
            <a:r>
              <a:rPr lang="zh-CN" altLang="en-US"/>
              <a:t>管理书目：在系统中增加、修改和删除书目信息。</a:t>
            </a:r>
          </a:p>
          <a:p>
            <a:pPr lvl="1" eaLnBrk="1" hangingPunct="1"/>
            <a:r>
              <a:rPr lang="zh-CN" altLang="en-US"/>
              <a:t>登记借书：在系统中登记普通读者的借书记录。</a:t>
            </a:r>
          </a:p>
          <a:p>
            <a:pPr lvl="1" eaLnBrk="1" hangingPunct="1"/>
            <a:r>
              <a:rPr lang="zh-CN" altLang="en-US"/>
              <a:t>登记还书：在系统中登记普通读者的还书记录。</a:t>
            </a:r>
          </a:p>
          <a:p>
            <a:pPr eaLnBrk="1" hangingPunct="1"/>
            <a:r>
              <a:rPr lang="zh-CN" altLang="en-US" sz="2400"/>
              <a:t>与“普通读者”有关的用例</a:t>
            </a:r>
          </a:p>
          <a:p>
            <a:pPr lvl="1" eaLnBrk="1" hangingPunct="1"/>
            <a:r>
              <a:rPr lang="zh-CN" altLang="en-US"/>
              <a:t>预订图书：在系统中预订借书。</a:t>
            </a:r>
          </a:p>
          <a:p>
            <a:pPr lvl="1" eaLnBrk="1" hangingPunct="1"/>
            <a:r>
              <a:rPr lang="zh-CN" altLang="en-US"/>
              <a:t>取消预订：在系统中取消已有的预订。</a:t>
            </a:r>
          </a:p>
          <a:p>
            <a:pPr eaLnBrk="1" hangingPunct="1"/>
            <a:r>
              <a:rPr lang="zh-CN" altLang="en-US" sz="2400"/>
              <a:t>其他</a:t>
            </a:r>
          </a:p>
          <a:p>
            <a:pPr lvl="1" eaLnBrk="1" hangingPunct="1"/>
            <a:r>
              <a:rPr lang="zh-CN" altLang="en-US"/>
              <a:t>登录：使用此系统的人员需要进行登录，以验证其身份和权限。</a:t>
            </a:r>
          </a:p>
          <a:p>
            <a:pPr lvl="1" eaLnBrk="1" hangingPunct="1"/>
            <a:r>
              <a:rPr lang="zh-CN" altLang="en-US"/>
              <a:t>浏览查询：用户可以检索图书资料、读者信息和借还书记录等。</a:t>
            </a:r>
          </a:p>
          <a:p>
            <a:pPr eaLnBrk="1" hangingPunct="1"/>
            <a:endParaRPr lang="zh-CN" altLang="en-US" sz="2400"/>
          </a:p>
          <a:p>
            <a:pPr eaLnBrk="1" hangingPunct="1"/>
            <a:endParaRPr lang="zh-CN" altLang="en-US" sz="2400"/>
          </a:p>
        </p:txBody>
      </p:sp>
    </p:spTree>
  </p:cSld>
  <p:clrMapOvr>
    <a:masterClrMapping/>
  </p:clrMapOvr>
  <p:transition advClick="0"/>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a:extLst>
              <a:ext uri="{FF2B5EF4-FFF2-40B4-BE49-F238E27FC236}">
                <a16:creationId xmlns:a16="http://schemas.microsoft.com/office/drawing/2014/main" id="{B5B30A21-EE1A-4634-825A-956175BDC71D}"/>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7F4C5CFC-82D9-4FE0-A0C1-84F608FA3677}" type="slidenum">
              <a:rPr lang="en-US" altLang="en-US" sz="1000" baseline="0"/>
              <a:pPr eaLnBrk="1" hangingPunct="1"/>
              <a:t>57</a:t>
            </a:fld>
            <a:endParaRPr lang="en-US" altLang="en-US" sz="1000" baseline="0"/>
          </a:p>
        </p:txBody>
      </p:sp>
      <p:sp>
        <p:nvSpPr>
          <p:cNvPr id="60419" name="Rectangle 2">
            <a:extLst>
              <a:ext uri="{FF2B5EF4-FFF2-40B4-BE49-F238E27FC236}">
                <a16:creationId xmlns:a16="http://schemas.microsoft.com/office/drawing/2014/main" id="{434748AF-E8AF-4FAA-AE31-B206AE73C519}"/>
              </a:ext>
            </a:extLst>
          </p:cNvPr>
          <p:cNvSpPr>
            <a:spLocks noGrp="1" noChangeArrowheads="1"/>
          </p:cNvSpPr>
          <p:nvPr>
            <p:ph type="title"/>
          </p:nvPr>
        </p:nvSpPr>
        <p:spPr/>
        <p:txBody>
          <a:bodyPr/>
          <a:lstStyle/>
          <a:p>
            <a:pPr eaLnBrk="1" hangingPunct="1"/>
            <a:r>
              <a:rPr lang="zh-CN" altLang="en-US"/>
              <a:t>用例图</a:t>
            </a:r>
          </a:p>
        </p:txBody>
      </p:sp>
      <p:pic>
        <p:nvPicPr>
          <p:cNvPr id="60420" name="Picture 4">
            <a:extLst>
              <a:ext uri="{FF2B5EF4-FFF2-40B4-BE49-F238E27FC236}">
                <a16:creationId xmlns:a16="http://schemas.microsoft.com/office/drawing/2014/main" id="{DF44AAA9-2878-419D-BAB0-6A84039B3D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1435100"/>
            <a:ext cx="7632700" cy="4635500"/>
          </a:xfrm>
          <a:noFill/>
        </p:spPr>
      </p:pic>
    </p:spTree>
  </p:cSld>
  <p:clrMapOvr>
    <a:masterClrMapping/>
  </p:clrMapOvr>
  <p:transition advClick="0"/>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a:extLst>
              <a:ext uri="{FF2B5EF4-FFF2-40B4-BE49-F238E27FC236}">
                <a16:creationId xmlns:a16="http://schemas.microsoft.com/office/drawing/2014/main" id="{84EF2CA4-C240-4032-9976-CA7F975DA9AB}"/>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4957DEC3-FBBB-4348-B806-E9C963A537E8}" type="slidenum">
              <a:rPr lang="en-US" altLang="en-US" sz="1000" baseline="0"/>
              <a:pPr eaLnBrk="1" hangingPunct="1"/>
              <a:t>58</a:t>
            </a:fld>
            <a:endParaRPr lang="en-US" altLang="en-US" sz="1000" baseline="0"/>
          </a:p>
        </p:txBody>
      </p:sp>
      <p:sp>
        <p:nvSpPr>
          <p:cNvPr id="61443" name="Rectangle 2">
            <a:extLst>
              <a:ext uri="{FF2B5EF4-FFF2-40B4-BE49-F238E27FC236}">
                <a16:creationId xmlns:a16="http://schemas.microsoft.com/office/drawing/2014/main" id="{29038E65-48AF-4530-8F19-F48D4848F6ED}"/>
              </a:ext>
            </a:extLst>
          </p:cNvPr>
          <p:cNvSpPr>
            <a:spLocks noGrp="1" noChangeArrowheads="1"/>
          </p:cNvSpPr>
          <p:nvPr>
            <p:ph type="title"/>
          </p:nvPr>
        </p:nvSpPr>
        <p:spPr/>
        <p:txBody>
          <a:bodyPr/>
          <a:lstStyle/>
          <a:p>
            <a:pPr eaLnBrk="1" hangingPunct="1"/>
            <a:r>
              <a:rPr lang="zh-CN" altLang="en-US"/>
              <a:t>用例的结构法描述</a:t>
            </a:r>
          </a:p>
        </p:txBody>
      </p:sp>
      <p:sp>
        <p:nvSpPr>
          <p:cNvPr id="61444" name="Rectangle 3">
            <a:extLst>
              <a:ext uri="{FF2B5EF4-FFF2-40B4-BE49-F238E27FC236}">
                <a16:creationId xmlns:a16="http://schemas.microsoft.com/office/drawing/2014/main" id="{80E5315D-9723-4C5C-A0BC-8EAF6BD0B9DA}"/>
              </a:ext>
            </a:extLst>
          </p:cNvPr>
          <p:cNvSpPr>
            <a:spLocks noGrp="1" noChangeArrowheads="1"/>
          </p:cNvSpPr>
          <p:nvPr>
            <p:ph type="body" idx="1"/>
          </p:nvPr>
        </p:nvSpPr>
        <p:spPr>
          <a:xfrm>
            <a:off x="808038" y="1604963"/>
            <a:ext cx="7348537" cy="3902075"/>
          </a:xfrm>
        </p:spPr>
        <p:txBody>
          <a:bodyPr/>
          <a:lstStyle/>
          <a:p>
            <a:pPr eaLnBrk="1" hangingPunct="1"/>
            <a:r>
              <a:rPr lang="zh-CN" altLang="en-US" sz="2400"/>
              <a:t>用例描述是关于角色与系统如何交互的规格说明</a:t>
            </a:r>
          </a:p>
          <a:p>
            <a:pPr lvl="1" eaLnBrk="1" hangingPunct="1"/>
            <a:r>
              <a:rPr lang="zh-CN" altLang="en-US"/>
              <a:t>要求清晰明确，没有二义性；</a:t>
            </a:r>
          </a:p>
          <a:p>
            <a:pPr lvl="1" eaLnBrk="1" hangingPunct="1"/>
            <a:r>
              <a:rPr lang="zh-CN" altLang="en-US"/>
              <a:t>在描述用例时，应该只注重外部能力，不涉及内部细节。</a:t>
            </a:r>
          </a:p>
          <a:p>
            <a:pPr eaLnBrk="1" hangingPunct="1"/>
            <a:endParaRPr lang="zh-CN" altLang="en-US" sz="2400"/>
          </a:p>
          <a:p>
            <a:pPr eaLnBrk="1" hangingPunct="1"/>
            <a:r>
              <a:rPr lang="zh-CN" altLang="en-US" sz="2400"/>
              <a:t>用例描述的主要内容</a:t>
            </a:r>
          </a:p>
          <a:p>
            <a:pPr lvl="1" eaLnBrk="1" hangingPunct="1"/>
            <a:r>
              <a:rPr lang="zh-CN" altLang="en-US"/>
              <a:t>用例是怎样启动和结束的</a:t>
            </a:r>
          </a:p>
          <a:p>
            <a:pPr lvl="1" eaLnBrk="1" hangingPunct="1"/>
            <a:r>
              <a:rPr lang="zh-CN" altLang="en-US"/>
              <a:t>参与者和用例之间的正常信息处理过程</a:t>
            </a:r>
          </a:p>
          <a:p>
            <a:pPr lvl="1" eaLnBrk="1" hangingPunct="1"/>
            <a:r>
              <a:rPr lang="zh-CN" altLang="en-US"/>
              <a:t>用例在不同的条件下可以选择执行的多种方案</a:t>
            </a:r>
          </a:p>
          <a:p>
            <a:pPr lvl="1" eaLnBrk="1" hangingPunct="1"/>
            <a:r>
              <a:rPr lang="zh-CN" altLang="en-US"/>
              <a:t>用例的例外事件流程</a:t>
            </a:r>
          </a:p>
          <a:p>
            <a:pPr eaLnBrk="1" hangingPunct="1"/>
            <a:endParaRPr lang="zh-CN" altLang="en-US" sz="2000"/>
          </a:p>
          <a:p>
            <a:pPr eaLnBrk="1" hangingPunct="1"/>
            <a:endParaRPr lang="zh-CN" altLang="en-US"/>
          </a:p>
          <a:p>
            <a:pPr eaLnBrk="1" hangingPunct="1"/>
            <a:endParaRPr lang="zh-CN" altLang="en-US" sz="2400"/>
          </a:p>
          <a:p>
            <a:pPr eaLnBrk="1" hangingPunct="1"/>
            <a:endParaRPr lang="zh-CN" altLang="en-US" sz="2400"/>
          </a:p>
        </p:txBody>
      </p:sp>
    </p:spTree>
  </p:cSld>
  <p:clrMapOvr>
    <a:masterClrMapping/>
  </p:clrMapOvr>
  <p:transition advClick="0"/>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a:extLst>
              <a:ext uri="{FF2B5EF4-FFF2-40B4-BE49-F238E27FC236}">
                <a16:creationId xmlns:a16="http://schemas.microsoft.com/office/drawing/2014/main" id="{D8EF4371-AD24-43FA-B2F1-9A3EFD0ACF50}"/>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638F1609-BF84-4047-8407-74A13513F529}" type="slidenum">
              <a:rPr lang="en-US" altLang="en-US" sz="1000" baseline="0"/>
              <a:pPr eaLnBrk="1" hangingPunct="1"/>
              <a:t>59</a:t>
            </a:fld>
            <a:endParaRPr lang="en-US" altLang="en-US" sz="1000" baseline="0"/>
          </a:p>
        </p:txBody>
      </p:sp>
      <p:sp>
        <p:nvSpPr>
          <p:cNvPr id="62467" name="Rectangle 2">
            <a:extLst>
              <a:ext uri="{FF2B5EF4-FFF2-40B4-BE49-F238E27FC236}">
                <a16:creationId xmlns:a16="http://schemas.microsoft.com/office/drawing/2014/main" id="{E66FD18E-56DB-415C-8245-CBE61FD046FA}"/>
              </a:ext>
            </a:extLst>
          </p:cNvPr>
          <p:cNvSpPr>
            <a:spLocks noGrp="1" noChangeArrowheads="1"/>
          </p:cNvSpPr>
          <p:nvPr>
            <p:ph type="title"/>
          </p:nvPr>
        </p:nvSpPr>
        <p:spPr/>
        <p:txBody>
          <a:bodyPr/>
          <a:lstStyle/>
          <a:p>
            <a:pPr eaLnBrk="1" hangingPunct="1"/>
            <a:r>
              <a:rPr lang="en-US" altLang="zh-CN" b="1" i="1"/>
              <a:t>MiniLibrary</a:t>
            </a:r>
            <a:r>
              <a:rPr lang="zh-CN" altLang="en-US"/>
              <a:t>：登记借书</a:t>
            </a:r>
            <a:br>
              <a:rPr lang="zh-CN" altLang="en-US" sz="3600"/>
            </a:br>
            <a:endParaRPr lang="zh-CN" altLang="en-US" sz="3600"/>
          </a:p>
        </p:txBody>
      </p:sp>
      <p:sp>
        <p:nvSpPr>
          <p:cNvPr id="62468" name="Rectangle 3">
            <a:extLst>
              <a:ext uri="{FF2B5EF4-FFF2-40B4-BE49-F238E27FC236}">
                <a16:creationId xmlns:a16="http://schemas.microsoft.com/office/drawing/2014/main" id="{D20D2D06-6246-4DF7-8504-E3359427559B}"/>
              </a:ext>
            </a:extLst>
          </p:cNvPr>
          <p:cNvSpPr>
            <a:spLocks noGrp="1" noChangeArrowheads="1"/>
          </p:cNvSpPr>
          <p:nvPr>
            <p:ph type="body" idx="1"/>
          </p:nvPr>
        </p:nvSpPr>
        <p:spPr>
          <a:xfrm>
            <a:off x="773113" y="1506538"/>
            <a:ext cx="7940675" cy="4805362"/>
          </a:xfrm>
        </p:spPr>
        <p:txBody>
          <a:bodyPr/>
          <a:lstStyle/>
          <a:p>
            <a:pPr eaLnBrk="1" hangingPunct="1">
              <a:lnSpc>
                <a:spcPct val="90000"/>
              </a:lnSpc>
              <a:buFont typeface="Wingdings" panose="05000000000000000000" pitchFamily="2" charset="2"/>
              <a:buNone/>
            </a:pPr>
            <a:r>
              <a:rPr lang="zh-CN" altLang="en-US" sz="2000"/>
              <a:t>用例：登记借书</a:t>
            </a:r>
          </a:p>
          <a:p>
            <a:pPr eaLnBrk="1" hangingPunct="1">
              <a:spcBef>
                <a:spcPct val="20000"/>
              </a:spcBef>
              <a:buFont typeface="Wingdings" panose="05000000000000000000" pitchFamily="2" charset="2"/>
              <a:buNone/>
            </a:pPr>
            <a:r>
              <a:rPr lang="en-US" altLang="zh-CN" sz="2000"/>
              <a:t>1.</a:t>
            </a:r>
            <a:r>
              <a:rPr lang="zh-CN" altLang="en-US" sz="2000"/>
              <a:t>目标</a:t>
            </a:r>
            <a:r>
              <a:rPr lang="en-US" altLang="zh-CN" sz="2000"/>
              <a:t>: </a:t>
            </a:r>
            <a:r>
              <a:rPr lang="zh-CN" altLang="en-US" sz="2000"/>
              <a:t>本用例允许图书管理员登记普通读者的借书记录。</a:t>
            </a:r>
          </a:p>
          <a:p>
            <a:pPr eaLnBrk="1" hangingPunct="1">
              <a:spcBef>
                <a:spcPct val="20000"/>
              </a:spcBef>
              <a:buFont typeface="Wingdings" panose="05000000000000000000" pitchFamily="2" charset="2"/>
              <a:buNone/>
            </a:pPr>
            <a:r>
              <a:rPr lang="en-US" altLang="zh-CN" sz="2000"/>
              <a:t>2.</a:t>
            </a:r>
            <a:r>
              <a:rPr lang="zh-CN" altLang="en-US" sz="2000"/>
              <a:t>事件流</a:t>
            </a:r>
          </a:p>
          <a:p>
            <a:pPr eaLnBrk="1" hangingPunct="1">
              <a:spcBef>
                <a:spcPct val="10000"/>
              </a:spcBef>
              <a:buFont typeface="Wingdings" panose="05000000000000000000" pitchFamily="2" charset="2"/>
              <a:buNone/>
            </a:pPr>
            <a:r>
              <a:rPr lang="en-US" altLang="zh-CN" sz="2000"/>
              <a:t>2.1 </a:t>
            </a:r>
            <a:r>
              <a:rPr lang="zh-CN" altLang="en-US" sz="2000"/>
              <a:t>基本流程</a:t>
            </a:r>
          </a:p>
          <a:p>
            <a:pPr eaLnBrk="1" hangingPunct="1">
              <a:spcBef>
                <a:spcPct val="10000"/>
              </a:spcBef>
              <a:buFont typeface="Wingdings" panose="05000000000000000000" pitchFamily="2" charset="2"/>
              <a:buNone/>
            </a:pPr>
            <a:r>
              <a:rPr lang="zh-CN" altLang="en-US" sz="2000"/>
              <a:t>  当普通读者希望借书，图书管理员准备登记有关的借书记录时，本用例开始执行。</a:t>
            </a:r>
          </a:p>
          <a:p>
            <a:pPr eaLnBrk="1" hangingPunct="1">
              <a:spcBef>
                <a:spcPct val="10000"/>
              </a:spcBef>
              <a:buFont typeface="Wingdings" panose="05000000000000000000" pitchFamily="2" charset="2"/>
              <a:buNone/>
            </a:pPr>
            <a:r>
              <a:rPr lang="zh-CN" altLang="en-US" sz="2000"/>
              <a:t>  （</a:t>
            </a:r>
            <a:r>
              <a:rPr lang="en-US" altLang="zh-CN" sz="2000"/>
              <a:t>1</a:t>
            </a:r>
            <a:r>
              <a:rPr lang="zh-CN" altLang="en-US" sz="2000"/>
              <a:t>）系统请求图书管理员输入读者的注册号和所借图书的书目；</a:t>
            </a:r>
          </a:p>
          <a:p>
            <a:pPr eaLnBrk="1" hangingPunct="1">
              <a:spcBef>
                <a:spcPct val="10000"/>
              </a:spcBef>
              <a:buFont typeface="Wingdings" panose="05000000000000000000" pitchFamily="2" charset="2"/>
              <a:buNone/>
            </a:pPr>
            <a:r>
              <a:rPr lang="zh-CN" altLang="en-US" sz="2000"/>
              <a:t>  （</a:t>
            </a:r>
            <a:r>
              <a:rPr lang="en-US" altLang="zh-CN" sz="2000"/>
              <a:t>2</a:t>
            </a:r>
            <a:r>
              <a:rPr lang="zh-CN" altLang="en-US" sz="2000"/>
              <a:t>）图书管理员输入有关信息后，系统产生一个唯一的借书记录号；</a:t>
            </a:r>
          </a:p>
          <a:p>
            <a:pPr eaLnBrk="1" hangingPunct="1">
              <a:spcBef>
                <a:spcPct val="10000"/>
              </a:spcBef>
              <a:buFont typeface="Wingdings" panose="05000000000000000000" pitchFamily="2" charset="2"/>
              <a:buNone/>
            </a:pPr>
            <a:r>
              <a:rPr lang="zh-CN" altLang="en-US" sz="2000"/>
              <a:t>  （</a:t>
            </a:r>
            <a:r>
              <a:rPr lang="en-US" altLang="zh-CN" sz="2000"/>
              <a:t>3</a:t>
            </a:r>
            <a:r>
              <a:rPr lang="zh-CN" altLang="en-US" sz="2000"/>
              <a:t>）系统显示新生成的借书记录；</a:t>
            </a:r>
          </a:p>
          <a:p>
            <a:pPr eaLnBrk="1" hangingPunct="1">
              <a:spcBef>
                <a:spcPct val="10000"/>
              </a:spcBef>
              <a:buFont typeface="Wingdings" panose="05000000000000000000" pitchFamily="2" charset="2"/>
              <a:buNone/>
            </a:pPr>
            <a:r>
              <a:rPr lang="zh-CN" altLang="en-US" sz="2000"/>
              <a:t>  （</a:t>
            </a:r>
            <a:r>
              <a:rPr lang="en-US" altLang="zh-CN" sz="2000"/>
              <a:t>4</a:t>
            </a:r>
            <a:r>
              <a:rPr lang="zh-CN" altLang="en-US" sz="2000"/>
              <a:t>）图书管理员确认后，系统增加一个新的借书记录。</a:t>
            </a:r>
          </a:p>
          <a:p>
            <a:pPr eaLnBrk="1" hangingPunct="1">
              <a:lnSpc>
                <a:spcPct val="90000"/>
              </a:lnSpc>
            </a:pPr>
            <a:endParaRPr lang="zh-CN" altLang="en-US" sz="2000"/>
          </a:p>
        </p:txBody>
      </p: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a:extLst>
              <a:ext uri="{FF2B5EF4-FFF2-40B4-BE49-F238E27FC236}">
                <a16:creationId xmlns:a16="http://schemas.microsoft.com/office/drawing/2014/main" id="{93067010-4CE9-4D4A-B01A-AEE485E60A9E}"/>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3774A8D8-1453-4CE1-9F2C-AE3B68EAC2A2}" type="slidenum">
              <a:rPr lang="en-US" altLang="en-US" sz="1000" baseline="0"/>
              <a:pPr eaLnBrk="1" hangingPunct="1"/>
              <a:t>6</a:t>
            </a:fld>
            <a:endParaRPr lang="en-US" altLang="en-US" sz="1000" baseline="0"/>
          </a:p>
        </p:txBody>
      </p:sp>
      <p:sp>
        <p:nvSpPr>
          <p:cNvPr id="8195" name="Rectangle 5">
            <a:extLst>
              <a:ext uri="{FF2B5EF4-FFF2-40B4-BE49-F238E27FC236}">
                <a16:creationId xmlns:a16="http://schemas.microsoft.com/office/drawing/2014/main" id="{0D1F78ED-444E-4618-84C3-C6D5948A925E}"/>
              </a:ext>
            </a:extLst>
          </p:cNvPr>
          <p:cNvSpPr>
            <a:spLocks noGrp="1" noChangeArrowheads="1"/>
          </p:cNvSpPr>
          <p:nvPr>
            <p:ph type="title"/>
          </p:nvPr>
        </p:nvSpPr>
        <p:spPr/>
        <p:txBody>
          <a:bodyPr/>
          <a:lstStyle/>
          <a:p>
            <a:pPr eaLnBrk="1" hangingPunct="1"/>
            <a:r>
              <a:rPr lang="zh-CN" altLang="en-US"/>
              <a:t>项目的成败</a:t>
            </a:r>
          </a:p>
        </p:txBody>
      </p:sp>
      <p:pic>
        <p:nvPicPr>
          <p:cNvPr id="8196" name="Picture 4">
            <a:extLst>
              <a:ext uri="{FF2B5EF4-FFF2-40B4-BE49-F238E27FC236}">
                <a16:creationId xmlns:a16="http://schemas.microsoft.com/office/drawing/2014/main" id="{706BAF64-19D7-4157-A1AE-C320CD59D1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77913" y="1473200"/>
            <a:ext cx="7142162" cy="4114800"/>
          </a:xfrm>
          <a:noFill/>
        </p:spPr>
      </p:pic>
    </p:spTree>
  </p:cSld>
  <p:clrMapOvr>
    <a:masterClrMapping/>
  </p:clrMapOvr>
  <p:transition advClick="0"/>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a:extLst>
              <a:ext uri="{FF2B5EF4-FFF2-40B4-BE49-F238E27FC236}">
                <a16:creationId xmlns:a16="http://schemas.microsoft.com/office/drawing/2014/main" id="{0CA202DD-E8DB-4DE8-8409-A26B0F00158D}"/>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B2152AC1-8187-424A-9DA5-A5ABC46FA6F8}" type="slidenum">
              <a:rPr lang="en-US" altLang="en-US" sz="1000" baseline="0"/>
              <a:pPr eaLnBrk="1" hangingPunct="1"/>
              <a:t>60</a:t>
            </a:fld>
            <a:endParaRPr lang="en-US" altLang="en-US" sz="1000" baseline="0"/>
          </a:p>
        </p:txBody>
      </p:sp>
      <p:sp>
        <p:nvSpPr>
          <p:cNvPr id="63491" name="Rectangle 2">
            <a:extLst>
              <a:ext uri="{FF2B5EF4-FFF2-40B4-BE49-F238E27FC236}">
                <a16:creationId xmlns:a16="http://schemas.microsoft.com/office/drawing/2014/main" id="{8FDC7D2B-10F6-402A-A92A-62385DF35FDE}"/>
              </a:ext>
            </a:extLst>
          </p:cNvPr>
          <p:cNvSpPr>
            <a:spLocks noGrp="1" noChangeArrowheads="1"/>
          </p:cNvSpPr>
          <p:nvPr>
            <p:ph type="title"/>
          </p:nvPr>
        </p:nvSpPr>
        <p:spPr/>
        <p:txBody>
          <a:bodyPr/>
          <a:lstStyle/>
          <a:p>
            <a:pPr eaLnBrk="1" hangingPunct="1"/>
            <a:r>
              <a:rPr lang="en-US" altLang="zh-CN" b="1" i="1"/>
              <a:t>MiniLibrary</a:t>
            </a:r>
            <a:r>
              <a:rPr lang="zh-CN" altLang="en-US"/>
              <a:t>：登记借书</a:t>
            </a:r>
            <a:br>
              <a:rPr lang="zh-CN" altLang="en-US"/>
            </a:br>
            <a:endParaRPr lang="zh-CN" altLang="en-US"/>
          </a:p>
        </p:txBody>
      </p:sp>
      <p:sp>
        <p:nvSpPr>
          <p:cNvPr id="63492" name="Rectangle 3">
            <a:extLst>
              <a:ext uri="{FF2B5EF4-FFF2-40B4-BE49-F238E27FC236}">
                <a16:creationId xmlns:a16="http://schemas.microsoft.com/office/drawing/2014/main" id="{907E91DC-6AC9-4FAF-8E43-ABADD2827CE3}"/>
              </a:ext>
            </a:extLst>
          </p:cNvPr>
          <p:cNvSpPr>
            <a:spLocks noGrp="1" noChangeArrowheads="1"/>
          </p:cNvSpPr>
          <p:nvPr>
            <p:ph type="body" idx="1"/>
          </p:nvPr>
        </p:nvSpPr>
        <p:spPr>
          <a:xfrm>
            <a:off x="719138" y="1519238"/>
            <a:ext cx="7348537" cy="4665662"/>
          </a:xfrm>
        </p:spPr>
        <p:txBody>
          <a:bodyPr/>
          <a:lstStyle/>
          <a:p>
            <a:pPr eaLnBrk="1" hangingPunct="1">
              <a:lnSpc>
                <a:spcPct val="90000"/>
              </a:lnSpc>
              <a:buFont typeface="Wingdings" panose="05000000000000000000" pitchFamily="2" charset="2"/>
              <a:buNone/>
            </a:pPr>
            <a:r>
              <a:rPr lang="en-US" altLang="zh-CN" sz="2000"/>
              <a:t>2.2 </a:t>
            </a:r>
            <a:r>
              <a:rPr lang="zh-CN" altLang="en-US" sz="2000"/>
              <a:t>可选流程</a:t>
            </a:r>
          </a:p>
          <a:p>
            <a:pPr eaLnBrk="1" hangingPunct="1">
              <a:spcBef>
                <a:spcPct val="10000"/>
              </a:spcBef>
              <a:buFont typeface="Wingdings" panose="05000000000000000000" pitchFamily="2" charset="2"/>
              <a:buNone/>
            </a:pPr>
            <a:r>
              <a:rPr lang="zh-CN" altLang="en-US" sz="2000"/>
              <a:t>  （</a:t>
            </a:r>
            <a:r>
              <a:rPr lang="en-US" altLang="zh-CN" sz="2000"/>
              <a:t>1</a:t>
            </a:r>
            <a:r>
              <a:rPr lang="zh-CN" altLang="en-US" sz="2000"/>
              <a:t>）读者没有注册</a:t>
            </a:r>
          </a:p>
          <a:p>
            <a:pPr lvl="1" eaLnBrk="1" hangingPunct="1">
              <a:spcBef>
                <a:spcPct val="10000"/>
              </a:spcBef>
              <a:buFont typeface="Wingdings" panose="05000000000000000000" pitchFamily="2" charset="2"/>
              <a:buNone/>
            </a:pPr>
            <a:r>
              <a:rPr lang="zh-CN" altLang="en-US"/>
              <a:t>  在主流程中，如果系统中没有读者的注册信息，系统将显示错误信息，用例结束。</a:t>
            </a:r>
          </a:p>
          <a:p>
            <a:pPr eaLnBrk="1" hangingPunct="1">
              <a:spcBef>
                <a:spcPct val="10000"/>
              </a:spcBef>
              <a:buFont typeface="Wingdings" panose="05000000000000000000" pitchFamily="2" charset="2"/>
              <a:buNone/>
            </a:pPr>
            <a:r>
              <a:rPr lang="zh-CN" altLang="en-US" sz="2000"/>
              <a:t>   （</a:t>
            </a:r>
            <a:r>
              <a:rPr lang="en-US" altLang="zh-CN" sz="2000"/>
              <a:t>2</a:t>
            </a:r>
            <a:r>
              <a:rPr lang="zh-CN" altLang="en-US" sz="2000"/>
              <a:t>）所借图书书目不存在</a:t>
            </a:r>
          </a:p>
          <a:p>
            <a:pPr lvl="1" eaLnBrk="1" hangingPunct="1">
              <a:spcBef>
                <a:spcPct val="10000"/>
              </a:spcBef>
              <a:buFont typeface="Wingdings" panose="05000000000000000000" pitchFamily="2" charset="2"/>
              <a:buNone/>
            </a:pPr>
            <a:r>
              <a:rPr lang="zh-CN" altLang="en-US"/>
              <a:t>在主流程中，如果所借图书已被借出或者系统中没有该图书的书目，系统将显示错误信息，用例结束。</a:t>
            </a:r>
          </a:p>
          <a:p>
            <a:pPr eaLnBrk="1" hangingPunct="1">
              <a:spcBef>
                <a:spcPct val="20000"/>
              </a:spcBef>
              <a:buFont typeface="Wingdings" panose="05000000000000000000" pitchFamily="2" charset="2"/>
              <a:buNone/>
            </a:pPr>
            <a:r>
              <a:rPr lang="en-US" altLang="zh-CN" sz="2000"/>
              <a:t>3.</a:t>
            </a:r>
            <a:r>
              <a:rPr lang="zh-CN" altLang="en-US" sz="2000"/>
              <a:t>特殊需求</a:t>
            </a:r>
          </a:p>
          <a:p>
            <a:pPr eaLnBrk="1" hangingPunct="1">
              <a:lnSpc>
                <a:spcPct val="90000"/>
              </a:lnSpc>
              <a:buFont typeface="Wingdings" panose="05000000000000000000" pitchFamily="2" charset="2"/>
              <a:buNone/>
            </a:pPr>
            <a:r>
              <a:rPr lang="zh-CN" altLang="en-US" sz="2000"/>
              <a:t>        无。</a:t>
            </a:r>
          </a:p>
          <a:p>
            <a:pPr eaLnBrk="1" hangingPunct="1">
              <a:spcBef>
                <a:spcPct val="20000"/>
              </a:spcBef>
              <a:buFont typeface="Wingdings" panose="05000000000000000000" pitchFamily="2" charset="2"/>
              <a:buNone/>
            </a:pPr>
            <a:r>
              <a:rPr lang="en-US" altLang="zh-CN" sz="2000"/>
              <a:t>4.</a:t>
            </a:r>
            <a:r>
              <a:rPr lang="zh-CN" altLang="en-US" sz="2000"/>
              <a:t>前提条件</a:t>
            </a:r>
          </a:p>
          <a:p>
            <a:pPr eaLnBrk="1" hangingPunct="1">
              <a:lnSpc>
                <a:spcPct val="90000"/>
              </a:lnSpc>
              <a:buFont typeface="Wingdings" panose="05000000000000000000" pitchFamily="2" charset="2"/>
              <a:buNone/>
            </a:pPr>
            <a:r>
              <a:rPr lang="zh-CN" altLang="en-US" sz="2000"/>
              <a:t>      用例开始之前，图书管理员必须在系统登录成功。</a:t>
            </a:r>
          </a:p>
          <a:p>
            <a:pPr eaLnBrk="1" hangingPunct="1">
              <a:spcBef>
                <a:spcPct val="20000"/>
              </a:spcBef>
              <a:buFont typeface="Wingdings" panose="05000000000000000000" pitchFamily="2" charset="2"/>
              <a:buNone/>
            </a:pPr>
            <a:r>
              <a:rPr lang="en-US" altLang="zh-CN" sz="2000"/>
              <a:t>5.</a:t>
            </a:r>
            <a:r>
              <a:rPr lang="zh-CN" altLang="en-US" sz="2000"/>
              <a:t>后置条件</a:t>
            </a:r>
          </a:p>
          <a:p>
            <a:pPr eaLnBrk="1" hangingPunct="1">
              <a:lnSpc>
                <a:spcPct val="90000"/>
              </a:lnSpc>
              <a:buFont typeface="Wingdings" panose="05000000000000000000" pitchFamily="2" charset="2"/>
              <a:buNone/>
            </a:pPr>
            <a:r>
              <a:rPr lang="zh-CN" altLang="en-US" sz="2000"/>
              <a:t>     如果用例执行成功，该读者的借书记录被更新，否则系统状态不变。</a:t>
            </a:r>
          </a:p>
          <a:p>
            <a:pPr eaLnBrk="1" hangingPunct="1">
              <a:lnSpc>
                <a:spcPct val="90000"/>
              </a:lnSpc>
              <a:buFont typeface="Wingdings" panose="05000000000000000000" pitchFamily="2" charset="2"/>
              <a:buNone/>
            </a:pPr>
            <a:endParaRPr lang="zh-CN" altLang="en-US" sz="2000"/>
          </a:p>
        </p:txBody>
      </p:sp>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a:extLst>
              <a:ext uri="{FF2B5EF4-FFF2-40B4-BE49-F238E27FC236}">
                <a16:creationId xmlns:a16="http://schemas.microsoft.com/office/drawing/2014/main" id="{EFD9D2E7-5A51-4F10-B981-760610BEC37A}"/>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4EE0AE39-9529-45C9-BBA1-F4B55F57F1B4}" type="slidenum">
              <a:rPr lang="en-US" altLang="en-US" sz="1000" baseline="0"/>
              <a:pPr eaLnBrk="1" hangingPunct="1"/>
              <a:t>7</a:t>
            </a:fld>
            <a:endParaRPr lang="en-US" altLang="en-US" sz="1000" baseline="0"/>
          </a:p>
        </p:txBody>
      </p:sp>
      <p:sp>
        <p:nvSpPr>
          <p:cNvPr id="9219" name="Rectangle 2">
            <a:extLst>
              <a:ext uri="{FF2B5EF4-FFF2-40B4-BE49-F238E27FC236}">
                <a16:creationId xmlns:a16="http://schemas.microsoft.com/office/drawing/2014/main" id="{48A18DE8-459E-42CB-96EF-B6A13AFBBA2F}"/>
              </a:ext>
            </a:extLst>
          </p:cNvPr>
          <p:cNvSpPr>
            <a:spLocks noGrp="1" noChangeArrowheads="1"/>
          </p:cNvSpPr>
          <p:nvPr>
            <p:ph type="title"/>
          </p:nvPr>
        </p:nvSpPr>
        <p:spPr/>
        <p:txBody>
          <a:bodyPr/>
          <a:lstStyle/>
          <a:p>
            <a:pPr eaLnBrk="1" hangingPunct="1"/>
            <a:r>
              <a:rPr lang="zh-CN" altLang="en-US"/>
              <a:t>软件项目失败的原因</a:t>
            </a:r>
            <a:br>
              <a:rPr lang="zh-CN" altLang="en-US" sz="3600"/>
            </a:br>
            <a:endParaRPr lang="zh-CN" altLang="en-US" sz="3600"/>
          </a:p>
        </p:txBody>
      </p:sp>
      <p:pic>
        <p:nvPicPr>
          <p:cNvPr id="9220" name="Picture 4">
            <a:extLst>
              <a:ext uri="{FF2B5EF4-FFF2-40B4-BE49-F238E27FC236}">
                <a16:creationId xmlns:a16="http://schemas.microsoft.com/office/drawing/2014/main" id="{ECD75B68-0B30-4B83-8A2F-1B6E451072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61988" y="1604963"/>
            <a:ext cx="7937500" cy="4440237"/>
          </a:xfrm>
          <a:noFill/>
        </p:spPr>
      </p:pic>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a:extLst>
              <a:ext uri="{FF2B5EF4-FFF2-40B4-BE49-F238E27FC236}">
                <a16:creationId xmlns:a16="http://schemas.microsoft.com/office/drawing/2014/main" id="{E934FF82-E6BC-4315-AA22-A8B0549AB49A}"/>
              </a:ext>
            </a:extLst>
          </p:cNvPr>
          <p:cNvSpPr>
            <a:spLocks noGrp="1"/>
          </p:cNvSpPr>
          <p:nvPr>
            <p:ph type="sldNum" sz="quarter" idx="10"/>
          </p:nvPr>
        </p:nvSpPr>
        <p:spPr>
          <a:noFill/>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0F70ABF9-D572-443C-A697-14FEEA0161E7}" type="slidenum">
              <a:rPr lang="en-US" altLang="en-US" sz="1000" baseline="0"/>
              <a:pPr eaLnBrk="1" hangingPunct="1"/>
              <a:t>8</a:t>
            </a:fld>
            <a:endParaRPr lang="en-US" altLang="en-US" sz="1000" baseline="0"/>
          </a:p>
        </p:txBody>
      </p:sp>
      <p:sp>
        <p:nvSpPr>
          <p:cNvPr id="10243" name="Rectangle 2">
            <a:extLst>
              <a:ext uri="{FF2B5EF4-FFF2-40B4-BE49-F238E27FC236}">
                <a16:creationId xmlns:a16="http://schemas.microsoft.com/office/drawing/2014/main" id="{CCEFF370-A684-487B-BD0E-6EA002C09579}"/>
              </a:ext>
            </a:extLst>
          </p:cNvPr>
          <p:cNvSpPr>
            <a:spLocks noGrp="1" noChangeArrowheads="1"/>
          </p:cNvSpPr>
          <p:nvPr>
            <p:ph type="title"/>
          </p:nvPr>
        </p:nvSpPr>
        <p:spPr/>
        <p:txBody>
          <a:bodyPr/>
          <a:lstStyle/>
          <a:p>
            <a:pPr eaLnBrk="1" hangingPunct="1"/>
            <a:r>
              <a:rPr lang="zh-CN" altLang="en-US"/>
              <a:t>需求错误的成本（</a:t>
            </a:r>
            <a:r>
              <a:rPr lang="en-US" altLang="zh-CN"/>
              <a:t>1-10-100</a:t>
            </a:r>
            <a:r>
              <a:rPr lang="zh-CN" altLang="en-US"/>
              <a:t>规则）</a:t>
            </a:r>
            <a:br>
              <a:rPr lang="zh-CN" altLang="en-US" sz="3600"/>
            </a:br>
            <a:endParaRPr lang="zh-CN" altLang="en-US" sz="3600"/>
          </a:p>
        </p:txBody>
      </p:sp>
      <p:pic>
        <p:nvPicPr>
          <p:cNvPr id="10244" name="Picture 6">
            <a:extLst>
              <a:ext uri="{FF2B5EF4-FFF2-40B4-BE49-F238E27FC236}">
                <a16:creationId xmlns:a16="http://schemas.microsoft.com/office/drawing/2014/main" id="{B6462505-309C-4201-B482-D5968E0244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98500" y="1447800"/>
            <a:ext cx="7759700" cy="4305300"/>
          </a:xfrm>
          <a:noFill/>
        </p:spPr>
      </p:pic>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15F6D753-6EDB-4C21-91CF-251EBA3FBE5E}"/>
              </a:ext>
            </a:extLst>
          </p:cNvPr>
          <p:cNvSpPr>
            <a:spLocks noGrp="1"/>
          </p:cNvSpPr>
          <p:nvPr>
            <p:ph type="title"/>
          </p:nvPr>
        </p:nvSpPr>
        <p:spPr/>
        <p:txBody>
          <a:bodyPr/>
          <a:lstStyle/>
          <a:p>
            <a:r>
              <a:rPr lang="zh-CN" altLang="en-US"/>
              <a:t>案例</a:t>
            </a:r>
          </a:p>
        </p:txBody>
      </p:sp>
      <p:sp>
        <p:nvSpPr>
          <p:cNvPr id="11267" name="内容占位符 2">
            <a:extLst>
              <a:ext uri="{FF2B5EF4-FFF2-40B4-BE49-F238E27FC236}">
                <a16:creationId xmlns:a16="http://schemas.microsoft.com/office/drawing/2014/main" id="{16CEEB0F-CE73-4A39-AB6F-998AF8F4617F}"/>
              </a:ext>
            </a:extLst>
          </p:cNvPr>
          <p:cNvSpPr>
            <a:spLocks noGrp="1"/>
          </p:cNvSpPr>
          <p:nvPr>
            <p:ph idx="1"/>
          </p:nvPr>
        </p:nvSpPr>
        <p:spPr/>
        <p:txBody>
          <a:bodyPr/>
          <a:lstStyle/>
          <a:p>
            <a:r>
              <a:rPr lang="zh-CN" altLang="zh-CN" sz="2400"/>
              <a:t>贝尔实验室和</a:t>
            </a:r>
            <a:r>
              <a:rPr lang="en-US" altLang="zh-CN" sz="2400"/>
              <a:t>IBM</a:t>
            </a:r>
            <a:r>
              <a:rPr lang="zh-CN" altLang="zh-CN" sz="2400"/>
              <a:t>的研究报告显示：</a:t>
            </a:r>
          </a:p>
          <a:p>
            <a:pPr lvl="1"/>
            <a:r>
              <a:rPr lang="zh-CN" altLang="zh-CN" sz="1600"/>
              <a:t>缺陷的</a:t>
            </a:r>
            <a:r>
              <a:rPr lang="en-US" altLang="zh-CN" sz="1600"/>
              <a:t>80%</a:t>
            </a:r>
            <a:r>
              <a:rPr lang="zh-CN" altLang="zh-CN" sz="1600"/>
              <a:t>来自需求 阶段；改进需求过程可以减少测试所需要的工作量以及所需要的重复的工作量；上面德尔图没有包括软件终端用户的损失情况。</a:t>
            </a:r>
          </a:p>
          <a:p>
            <a:r>
              <a:rPr lang="zh-CN" altLang="zh-CN" sz="2400"/>
              <a:t>美国空军工程：</a:t>
            </a:r>
            <a:endParaRPr lang="en-US" altLang="zh-CN" sz="2400"/>
          </a:p>
          <a:p>
            <a:pPr lvl="1"/>
            <a:r>
              <a:rPr lang="zh-CN" altLang="zh-CN" sz="1600"/>
              <a:t>缺陷的</a:t>
            </a:r>
            <a:r>
              <a:rPr lang="en-US" altLang="zh-CN" sz="1600"/>
              <a:t>36%</a:t>
            </a:r>
            <a:r>
              <a:rPr lang="zh-CN" altLang="zh-CN" sz="1600"/>
              <a:t>源自错误的需求</a:t>
            </a:r>
            <a:r>
              <a:rPr lang="zh-CN" altLang="en-US" sz="1600"/>
              <a:t>理解</a:t>
            </a:r>
            <a:r>
              <a:rPr lang="zh-CN" altLang="zh-CN" sz="1600"/>
              <a:t>，仅仅</a:t>
            </a:r>
            <a:r>
              <a:rPr lang="en-US" altLang="zh-CN" sz="1600"/>
              <a:t>9%</a:t>
            </a:r>
            <a:r>
              <a:rPr lang="zh-CN" altLang="zh-CN" sz="1600"/>
              <a:t>的错误被纠正。</a:t>
            </a:r>
          </a:p>
          <a:p>
            <a:r>
              <a:rPr lang="en-US" altLang="zh-CN" sz="2400"/>
              <a:t>Voyager and Galileo spacecraft</a:t>
            </a:r>
            <a:r>
              <a:rPr lang="zh-CN" altLang="en-US" sz="2400"/>
              <a:t>（旅行者号和伽利略号宇宙飞船）</a:t>
            </a:r>
            <a:r>
              <a:rPr lang="en-US" altLang="zh-CN" sz="2400"/>
              <a:t>:</a:t>
            </a:r>
          </a:p>
          <a:p>
            <a:pPr lvl="1"/>
            <a:r>
              <a:rPr lang="zh-CN" altLang="zh-CN" sz="1600"/>
              <a:t>在集成和系统测试阶段发现了</a:t>
            </a:r>
            <a:r>
              <a:rPr lang="en-US" altLang="zh-CN" sz="1600"/>
              <a:t>197</a:t>
            </a:r>
            <a:r>
              <a:rPr lang="zh-CN" altLang="zh-CN" sz="1600"/>
              <a:t>个重大的错误，其中仅仅有</a:t>
            </a:r>
            <a:r>
              <a:rPr lang="en-US" altLang="zh-CN" sz="1600"/>
              <a:t>3</a:t>
            </a:r>
            <a:r>
              <a:rPr lang="zh-CN" altLang="zh-CN" sz="1600"/>
              <a:t>个来自编程阶段，错误的绝大部分来自需求阶段。</a:t>
            </a:r>
          </a:p>
          <a:p>
            <a:r>
              <a:rPr lang="en-US" altLang="zh-CN" sz="2400"/>
              <a:t>Application Specific Integrated Circuit(ASIC)</a:t>
            </a:r>
            <a:r>
              <a:rPr lang="zh-CN" altLang="zh-CN" sz="2400"/>
              <a:t>：</a:t>
            </a:r>
            <a:endParaRPr lang="en-US" altLang="zh-CN" sz="2400"/>
          </a:p>
          <a:p>
            <a:pPr lvl="1"/>
            <a:r>
              <a:rPr lang="zh-CN" altLang="zh-CN" sz="1600"/>
              <a:t>在制造阶段有一半的产品存在问题，其中大部分源自需求的错误。</a:t>
            </a:r>
          </a:p>
          <a:p>
            <a:endParaRPr lang="zh-CN" altLang="en-US"/>
          </a:p>
        </p:txBody>
      </p:sp>
      <p:sp>
        <p:nvSpPr>
          <p:cNvPr id="4" name="灯片编号占位符 3">
            <a:extLst>
              <a:ext uri="{FF2B5EF4-FFF2-40B4-BE49-F238E27FC236}">
                <a16:creationId xmlns:a16="http://schemas.microsoft.com/office/drawing/2014/main" id="{17C68484-005E-4F6A-AD45-36DF3181A9C2}"/>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5AE7C9DD-D015-442C-BC24-CC5F6D9DF54D}" type="slidenum">
              <a:rPr lang="en-US" altLang="en-US" sz="1000" baseline="0"/>
              <a:pPr eaLnBrk="1" hangingPunct="1"/>
              <a:t>9</a:t>
            </a:fld>
            <a:endParaRPr lang="en-US" altLang="en-US" sz="1000" baseline="0"/>
          </a:p>
        </p:txBody>
      </p:sp>
    </p:spTree>
  </p:cSld>
  <p:clrMapOvr>
    <a:masterClrMapping/>
  </p:clrMapOvr>
  <p:transition advClick="0"/>
</p:sld>
</file>

<file path=ppt/theme/theme1.xml><?xml version="1.0" encoding="utf-8"?>
<a:theme xmlns:a="http://schemas.openxmlformats.org/drawingml/2006/main" name="2_Default Design">
  <a:themeElements>
    <a:clrScheme name="2_Default Design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fontScheme name="2_Default Design">
      <a:majorFont>
        <a:latin typeface="Arial"/>
        <a:ea typeface="楷体_GB2312"/>
        <a:cs typeface="Arial"/>
      </a:majorFont>
      <a:minorFont>
        <a:latin typeface="Arial"/>
        <a:ea typeface="楷体_GB2312"/>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2500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25000" smtClean="0">
            <a:ln>
              <a:noFill/>
            </a:ln>
            <a:solidFill>
              <a:schemeClr val="tx1"/>
            </a:solidFill>
            <a:effectLst/>
            <a:latin typeface="Arial" charset="0"/>
            <a:cs typeface="Arial" charset="0"/>
          </a:defRPr>
        </a:defPPr>
      </a:lstStyle>
    </a:lnDef>
  </a:objectDefaults>
  <a:extraClrSchemeLst>
    <a:extraClrScheme>
      <a:clrScheme name="2_Default Design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14112</TotalTime>
  <Words>3970</Words>
  <Application>Microsoft Office PowerPoint</Application>
  <PresentationFormat>全屏显示(4:3)</PresentationFormat>
  <Paragraphs>470</Paragraphs>
  <Slides>60</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60</vt:i4>
      </vt:variant>
    </vt:vector>
  </HeadingPairs>
  <TitlesOfParts>
    <vt:vector size="65" baseType="lpstr">
      <vt:lpstr>楷体_GB2312</vt:lpstr>
      <vt:lpstr>新宋体</vt:lpstr>
      <vt:lpstr>Arial</vt:lpstr>
      <vt:lpstr>Wingdings</vt:lpstr>
      <vt:lpstr>2_Default Design</vt:lpstr>
      <vt:lpstr>现代软件工程</vt:lpstr>
      <vt:lpstr>课程考核方式</vt:lpstr>
      <vt:lpstr>PowerPoint 演示文稿</vt:lpstr>
      <vt:lpstr>第四章 需求分析</vt:lpstr>
      <vt:lpstr>第四章 需求分析</vt:lpstr>
      <vt:lpstr>项目的成败</vt:lpstr>
      <vt:lpstr>软件项目失败的原因 </vt:lpstr>
      <vt:lpstr>需求错误的成本（1-10-100规则） </vt:lpstr>
      <vt:lpstr>案例</vt:lpstr>
      <vt:lpstr>案例（续）</vt:lpstr>
      <vt:lpstr>软件需求的重要性</vt:lpstr>
      <vt:lpstr>概述</vt:lpstr>
      <vt:lpstr>分析</vt:lpstr>
      <vt:lpstr>PowerPoint 演示文稿</vt:lpstr>
      <vt:lpstr>案例：小型图书资料管理系统 </vt:lpstr>
      <vt:lpstr>不同层次的软件需求 </vt:lpstr>
      <vt:lpstr>业务需求：MiniLibrary </vt:lpstr>
      <vt:lpstr>用户需求 </vt:lpstr>
      <vt:lpstr>用户需求：MiniLibrary </vt:lpstr>
      <vt:lpstr>系统需求 </vt:lpstr>
      <vt:lpstr>功能需求</vt:lpstr>
      <vt:lpstr>非功能需求 </vt:lpstr>
      <vt:lpstr>非功能需求 </vt:lpstr>
      <vt:lpstr>非功能需求 </vt:lpstr>
      <vt:lpstr>需求的来源 </vt:lpstr>
      <vt:lpstr>实例</vt:lpstr>
      <vt:lpstr>第四章 需求分析</vt:lpstr>
      <vt:lpstr>概述</vt:lpstr>
      <vt:lpstr>需求获取</vt:lpstr>
      <vt:lpstr>需求获取过程</vt:lpstr>
      <vt:lpstr>需求分析</vt:lpstr>
      <vt:lpstr>需求规格说明</vt:lpstr>
      <vt:lpstr>需求规格说明的内容</vt:lpstr>
      <vt:lpstr>需求规格说明的质量特性（1）</vt:lpstr>
      <vt:lpstr>需求规格说明的质量特性（2）</vt:lpstr>
      <vt:lpstr>需求规格说明的质量特性（3）</vt:lpstr>
      <vt:lpstr>需求规格说明的质量特性（4）</vt:lpstr>
      <vt:lpstr>需求规格说明的质量特性（5）</vt:lpstr>
      <vt:lpstr>需求描述实例（1）</vt:lpstr>
      <vt:lpstr>正确的描述</vt:lpstr>
      <vt:lpstr>需求描述实例（2）</vt:lpstr>
      <vt:lpstr>需求验证</vt:lpstr>
      <vt:lpstr>需求管理</vt:lpstr>
      <vt:lpstr>第四章 需求分析</vt:lpstr>
      <vt:lpstr>需求获取技术 </vt:lpstr>
      <vt:lpstr>原型化方法 </vt:lpstr>
      <vt:lpstr>基于用例（use case）的方法 </vt:lpstr>
      <vt:lpstr>确定参与者 </vt:lpstr>
      <vt:lpstr>MiniLibrary：参与者 </vt:lpstr>
      <vt:lpstr>确定场景 </vt:lpstr>
      <vt:lpstr>MiniLibrary：借书 </vt:lpstr>
      <vt:lpstr>确定用例 </vt:lpstr>
      <vt:lpstr>确定用例应注意的问题</vt:lpstr>
      <vt:lpstr>实例</vt:lpstr>
      <vt:lpstr>实例（续）</vt:lpstr>
      <vt:lpstr>MiniLibrary：用例 </vt:lpstr>
      <vt:lpstr>用例图</vt:lpstr>
      <vt:lpstr>用例的结构法描述</vt:lpstr>
      <vt:lpstr>MiniLibrary：登记借书 </vt:lpstr>
      <vt:lpstr>MiniLibrary：登记借书 </vt:lpstr>
    </vt:vector>
  </TitlesOfParts>
  <Company>Industrie Brand Partners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blue-and-white template with image</dc:title>
  <dc:subject>IBM Presentation System</dc:subject>
  <dc:creator>Industrie Brand Partners</dc:creator>
  <cp:lastModifiedBy>高歌</cp:lastModifiedBy>
  <cp:revision>772</cp:revision>
  <cp:lastPrinted>2021-10-31T12:43:19Z</cp:lastPrinted>
  <dcterms:created xsi:type="dcterms:W3CDTF">2002-08-23T15:26:08Z</dcterms:created>
  <dcterms:modified xsi:type="dcterms:W3CDTF">2021-10-31T12:43:42Z</dcterms:modified>
</cp:coreProperties>
</file>