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5.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 id="2147483811" r:id="rId2"/>
    <p:sldMasterId id="2147483855" r:id="rId3"/>
    <p:sldMasterId id="2147483962" r:id="rId4"/>
    <p:sldMasterId id="2147484034" r:id="rId5"/>
    <p:sldMasterId id="2147484049" r:id="rId6"/>
  </p:sldMasterIdLst>
  <p:notesMasterIdLst>
    <p:notesMasterId r:id="rId35"/>
  </p:notesMasterIdLst>
  <p:handoutMasterIdLst>
    <p:handoutMasterId r:id="rId36"/>
  </p:handoutMasterIdLst>
  <p:sldIdLst>
    <p:sldId id="412" r:id="rId7"/>
    <p:sldId id="525" r:id="rId8"/>
    <p:sldId id="530" r:id="rId9"/>
    <p:sldId id="526" r:id="rId10"/>
    <p:sldId id="531" r:id="rId11"/>
    <p:sldId id="528" r:id="rId12"/>
    <p:sldId id="529" r:id="rId13"/>
    <p:sldId id="532" r:id="rId14"/>
    <p:sldId id="527" r:id="rId15"/>
    <p:sldId id="534" r:id="rId16"/>
    <p:sldId id="535" r:id="rId17"/>
    <p:sldId id="536" r:id="rId18"/>
    <p:sldId id="537" r:id="rId19"/>
    <p:sldId id="538" r:id="rId20"/>
    <p:sldId id="533" r:id="rId21"/>
    <p:sldId id="540" r:id="rId22"/>
    <p:sldId id="541" r:id="rId23"/>
    <p:sldId id="542" r:id="rId24"/>
    <p:sldId id="543" r:id="rId25"/>
    <p:sldId id="539" r:id="rId26"/>
    <p:sldId id="545" r:id="rId27"/>
    <p:sldId id="546" r:id="rId28"/>
    <p:sldId id="548" r:id="rId29"/>
    <p:sldId id="549" r:id="rId30"/>
    <p:sldId id="550" r:id="rId31"/>
    <p:sldId id="551" r:id="rId32"/>
    <p:sldId id="552" r:id="rId33"/>
    <p:sldId id="553" r:id="rId34"/>
  </p:sldIdLst>
  <p:sldSz cx="9144000" cy="6858000" type="screen4x3"/>
  <p:notesSz cx="6935788" cy="9220200"/>
  <p:defaultTextStyle>
    <a:defPPr>
      <a:defRPr lang="en-US"/>
    </a:defPPr>
    <a:lvl1pPr algn="l" rtl="0" fontAlgn="base">
      <a:spcBef>
        <a:spcPct val="0"/>
      </a:spcBef>
      <a:spcAft>
        <a:spcPct val="0"/>
      </a:spcAft>
      <a:defRPr sz="1200" kern="1200" baseline="-25000">
        <a:solidFill>
          <a:schemeClr val="tx1"/>
        </a:solidFill>
        <a:latin typeface="Arial" panose="020B0604020202020204" pitchFamily="34" charset="0"/>
        <a:ea typeface="楷体_GB2312" pitchFamily="49" charset="-122"/>
        <a:cs typeface="+mn-cs"/>
      </a:defRPr>
    </a:lvl1pPr>
    <a:lvl2pPr marL="457200" algn="l" rtl="0" fontAlgn="base">
      <a:spcBef>
        <a:spcPct val="0"/>
      </a:spcBef>
      <a:spcAft>
        <a:spcPct val="0"/>
      </a:spcAft>
      <a:defRPr sz="1200" kern="1200" baseline="-25000">
        <a:solidFill>
          <a:schemeClr val="tx1"/>
        </a:solidFill>
        <a:latin typeface="Arial" panose="020B0604020202020204" pitchFamily="34" charset="0"/>
        <a:ea typeface="楷体_GB2312" pitchFamily="49" charset="-122"/>
        <a:cs typeface="+mn-cs"/>
      </a:defRPr>
    </a:lvl2pPr>
    <a:lvl3pPr marL="914400" algn="l" rtl="0" fontAlgn="base">
      <a:spcBef>
        <a:spcPct val="0"/>
      </a:spcBef>
      <a:spcAft>
        <a:spcPct val="0"/>
      </a:spcAft>
      <a:defRPr sz="1200" kern="1200" baseline="-25000">
        <a:solidFill>
          <a:schemeClr val="tx1"/>
        </a:solidFill>
        <a:latin typeface="Arial" panose="020B0604020202020204" pitchFamily="34" charset="0"/>
        <a:ea typeface="楷体_GB2312" pitchFamily="49" charset="-122"/>
        <a:cs typeface="+mn-cs"/>
      </a:defRPr>
    </a:lvl3pPr>
    <a:lvl4pPr marL="1371600" algn="l" rtl="0" fontAlgn="base">
      <a:spcBef>
        <a:spcPct val="0"/>
      </a:spcBef>
      <a:spcAft>
        <a:spcPct val="0"/>
      </a:spcAft>
      <a:defRPr sz="1200" kern="1200" baseline="-25000">
        <a:solidFill>
          <a:schemeClr val="tx1"/>
        </a:solidFill>
        <a:latin typeface="Arial" panose="020B0604020202020204" pitchFamily="34" charset="0"/>
        <a:ea typeface="楷体_GB2312" pitchFamily="49" charset="-122"/>
        <a:cs typeface="+mn-cs"/>
      </a:defRPr>
    </a:lvl4pPr>
    <a:lvl5pPr marL="1828800" algn="l" rtl="0" fontAlgn="base">
      <a:spcBef>
        <a:spcPct val="0"/>
      </a:spcBef>
      <a:spcAft>
        <a:spcPct val="0"/>
      </a:spcAft>
      <a:defRPr sz="1200" kern="1200" baseline="-25000">
        <a:solidFill>
          <a:schemeClr val="tx1"/>
        </a:solidFill>
        <a:latin typeface="Arial" panose="020B0604020202020204" pitchFamily="34" charset="0"/>
        <a:ea typeface="楷体_GB2312" pitchFamily="49" charset="-122"/>
        <a:cs typeface="+mn-cs"/>
      </a:defRPr>
    </a:lvl5pPr>
    <a:lvl6pPr marL="2286000" algn="l" defTabSz="914400" rtl="0" eaLnBrk="1" latinLnBrk="0" hangingPunct="1">
      <a:defRPr sz="1200" kern="1200" baseline="-25000">
        <a:solidFill>
          <a:schemeClr val="tx1"/>
        </a:solidFill>
        <a:latin typeface="Arial" panose="020B0604020202020204" pitchFamily="34" charset="0"/>
        <a:ea typeface="楷体_GB2312" pitchFamily="49" charset="-122"/>
        <a:cs typeface="+mn-cs"/>
      </a:defRPr>
    </a:lvl6pPr>
    <a:lvl7pPr marL="2743200" algn="l" defTabSz="914400" rtl="0" eaLnBrk="1" latinLnBrk="0" hangingPunct="1">
      <a:defRPr sz="1200" kern="1200" baseline="-25000">
        <a:solidFill>
          <a:schemeClr val="tx1"/>
        </a:solidFill>
        <a:latin typeface="Arial" panose="020B0604020202020204" pitchFamily="34" charset="0"/>
        <a:ea typeface="楷体_GB2312" pitchFamily="49" charset="-122"/>
        <a:cs typeface="+mn-cs"/>
      </a:defRPr>
    </a:lvl7pPr>
    <a:lvl8pPr marL="3200400" algn="l" defTabSz="914400" rtl="0" eaLnBrk="1" latinLnBrk="0" hangingPunct="1">
      <a:defRPr sz="1200" kern="1200" baseline="-25000">
        <a:solidFill>
          <a:schemeClr val="tx1"/>
        </a:solidFill>
        <a:latin typeface="Arial" panose="020B0604020202020204" pitchFamily="34" charset="0"/>
        <a:ea typeface="楷体_GB2312" pitchFamily="49" charset="-122"/>
        <a:cs typeface="+mn-cs"/>
      </a:defRPr>
    </a:lvl8pPr>
    <a:lvl9pPr marL="3657600" algn="l" defTabSz="914400" rtl="0" eaLnBrk="1" latinLnBrk="0" hangingPunct="1">
      <a:defRPr sz="1200" kern="1200" baseline="-25000">
        <a:solidFill>
          <a:schemeClr val="tx1"/>
        </a:solidFill>
        <a:latin typeface="Arial" panose="020B0604020202020204" pitchFamily="34" charset="0"/>
        <a:ea typeface="楷体_GB2312" pitchFamily="49" charset="-122"/>
        <a:cs typeface="+mn-cs"/>
      </a:defRPr>
    </a:lvl9pPr>
  </p:defaultTextStyle>
  <p:extLst>
    <p:ext uri="{EFAFB233-063F-42B5-8137-9DF3F51BA10A}">
      <p15:sldGuideLst xmlns:p15="http://schemas.microsoft.com/office/powerpoint/2012/main">
        <p15:guide id="1" orient="horz" pos="998">
          <p15:clr>
            <a:srgbClr val="A4A3A4"/>
          </p15:clr>
        </p15:guide>
        <p15:guide id="2" orient="horz" pos="3247">
          <p15:clr>
            <a:srgbClr val="A4A3A4"/>
          </p15:clr>
        </p15:guide>
        <p15:guide id="3" orient="horz" pos="2486">
          <p15:clr>
            <a:srgbClr val="A4A3A4"/>
          </p15:clr>
        </p15:guide>
        <p15:guide id="4" pos="2880">
          <p15:clr>
            <a:srgbClr val="A4A3A4"/>
          </p15:clr>
        </p15:guide>
        <p15:guide id="5" pos="1176">
          <p15:clr>
            <a:srgbClr val="A4A3A4"/>
          </p15:clr>
        </p15:guide>
        <p15:guide id="6" pos="760">
          <p15:clr>
            <a:srgbClr val="A4A3A4"/>
          </p15:clr>
        </p15:guide>
      </p15:sldGuideLst>
    </p:ext>
    <p:ext uri="{2D200454-40CA-4A62-9FC3-DE9A4176ACB9}">
      <p15:notesGuideLst xmlns:p15="http://schemas.microsoft.com/office/powerpoint/2012/main">
        <p15:guide id="1" orient="horz" pos="2904">
          <p15:clr>
            <a:srgbClr val="A4A3A4"/>
          </p15:clr>
        </p15:guide>
        <p15:guide id="2" pos="218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8213"/>
    <a:srgbClr val="339966"/>
    <a:srgbClr val="CC3300"/>
    <a:srgbClr val="0066FF"/>
    <a:srgbClr val="FF9900"/>
    <a:srgbClr val="FFCC66"/>
    <a:srgbClr val="FF0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57" autoAdjust="0"/>
    <p:restoredTop sz="89754" autoAdjust="0"/>
  </p:normalViewPr>
  <p:slideViewPr>
    <p:cSldViewPr snapToGrid="0" snapToObjects="1">
      <p:cViewPr varScale="1">
        <p:scale>
          <a:sx n="76" d="100"/>
          <a:sy n="76" d="100"/>
        </p:scale>
        <p:origin x="1507" y="62"/>
      </p:cViewPr>
      <p:guideLst>
        <p:guide orient="horz" pos="998"/>
        <p:guide orient="horz" pos="3247"/>
        <p:guide orient="horz" pos="2486"/>
        <p:guide pos="2880"/>
        <p:guide pos="1176"/>
        <p:guide pos="7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notesViewPr>
    <p:cSldViewPr snapToGrid="0" snapToObjects="1">
      <p:cViewPr varScale="1">
        <p:scale>
          <a:sx n="52" d="100"/>
          <a:sy n="52" d="100"/>
        </p:scale>
        <p:origin x="-1794" y="-84"/>
      </p:cViewPr>
      <p:guideLst>
        <p:guide orient="horz" pos="2904"/>
        <p:guide pos="2185"/>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heme" Target="theme/theme1.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notesMaster" Target="notesMasters/notesMaster1.xml"/><Relationship Id="rId8" Type="http://schemas.openxmlformats.org/officeDocument/2006/relationships/slide" Target="slides/slide2.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22" name="Rectangle 2">
            <a:extLst>
              <a:ext uri="{FF2B5EF4-FFF2-40B4-BE49-F238E27FC236}">
                <a16:creationId xmlns:a16="http://schemas.microsoft.com/office/drawing/2014/main" id="{E2803623-9F0A-4416-81D1-B0C1DE94FFE7}"/>
              </a:ext>
            </a:extLst>
          </p:cNvPr>
          <p:cNvSpPr>
            <a:spLocks noGrp="1" noChangeArrowheads="1"/>
          </p:cNvSpPr>
          <p:nvPr>
            <p:ph type="hdr" sz="quarter"/>
          </p:nvPr>
        </p:nvSpPr>
        <p:spPr bwMode="auto">
          <a:xfrm>
            <a:off x="0" y="0"/>
            <a:ext cx="3005138" cy="461963"/>
          </a:xfrm>
          <a:prstGeom prst="rect">
            <a:avLst/>
          </a:prstGeom>
          <a:noFill/>
          <a:ln w="9525">
            <a:noFill/>
            <a:miter lim="800000"/>
            <a:headEnd/>
            <a:tailEnd/>
          </a:ln>
          <a:effectLst/>
        </p:spPr>
        <p:txBody>
          <a:bodyPr vert="horz" wrap="square" lIns="92316" tIns="46158" rIns="92316" bIns="46158" numCol="1" anchor="t" anchorCtr="0" compatLnSpc="1">
            <a:prstTxWarp prst="textNoShape">
              <a:avLst/>
            </a:prstTxWarp>
          </a:bodyPr>
          <a:lstStyle>
            <a:lvl1pPr defTabSz="922338">
              <a:defRPr baseline="0">
                <a:latin typeface="Arial" charset="0"/>
                <a:ea typeface="+mn-ea"/>
                <a:cs typeface="Arial" charset="0"/>
              </a:defRPr>
            </a:lvl1pPr>
          </a:lstStyle>
          <a:p>
            <a:pPr>
              <a:defRPr/>
            </a:pPr>
            <a:endParaRPr lang="zh-CN" altLang="en-US"/>
          </a:p>
        </p:txBody>
      </p:sp>
      <p:sp>
        <p:nvSpPr>
          <p:cNvPr id="542723" name="Rectangle 3">
            <a:extLst>
              <a:ext uri="{FF2B5EF4-FFF2-40B4-BE49-F238E27FC236}">
                <a16:creationId xmlns:a16="http://schemas.microsoft.com/office/drawing/2014/main" id="{9F5BC4F8-D3B5-4BB6-9CCD-00A1023D10B8}"/>
              </a:ext>
            </a:extLst>
          </p:cNvPr>
          <p:cNvSpPr>
            <a:spLocks noGrp="1" noChangeArrowheads="1"/>
          </p:cNvSpPr>
          <p:nvPr>
            <p:ph type="dt" sz="quarter" idx="1"/>
          </p:nvPr>
        </p:nvSpPr>
        <p:spPr bwMode="auto">
          <a:xfrm>
            <a:off x="3929063" y="0"/>
            <a:ext cx="3005137" cy="461963"/>
          </a:xfrm>
          <a:prstGeom prst="rect">
            <a:avLst/>
          </a:prstGeom>
          <a:noFill/>
          <a:ln w="9525">
            <a:noFill/>
            <a:miter lim="800000"/>
            <a:headEnd/>
            <a:tailEnd/>
          </a:ln>
          <a:effectLst/>
        </p:spPr>
        <p:txBody>
          <a:bodyPr vert="horz" wrap="square" lIns="92316" tIns="46158" rIns="92316" bIns="46158" numCol="1" anchor="t" anchorCtr="0" compatLnSpc="1">
            <a:prstTxWarp prst="textNoShape">
              <a:avLst/>
            </a:prstTxWarp>
          </a:bodyPr>
          <a:lstStyle>
            <a:lvl1pPr algn="r" defTabSz="922338">
              <a:defRPr baseline="0">
                <a:latin typeface="Arial" charset="0"/>
                <a:ea typeface="+mn-ea"/>
                <a:cs typeface="Arial" charset="0"/>
              </a:defRPr>
            </a:lvl1pPr>
          </a:lstStyle>
          <a:p>
            <a:pPr>
              <a:defRPr/>
            </a:pPr>
            <a:endParaRPr lang="en-US" altLang="zh-CN"/>
          </a:p>
        </p:txBody>
      </p:sp>
      <p:sp>
        <p:nvSpPr>
          <p:cNvPr id="542724" name="Rectangle 4">
            <a:extLst>
              <a:ext uri="{FF2B5EF4-FFF2-40B4-BE49-F238E27FC236}">
                <a16:creationId xmlns:a16="http://schemas.microsoft.com/office/drawing/2014/main" id="{655FBDCF-5704-41B6-8648-127A9AA47E2E}"/>
              </a:ext>
            </a:extLst>
          </p:cNvPr>
          <p:cNvSpPr>
            <a:spLocks noGrp="1" noChangeArrowheads="1"/>
          </p:cNvSpPr>
          <p:nvPr>
            <p:ph type="ftr" sz="quarter" idx="2"/>
          </p:nvPr>
        </p:nvSpPr>
        <p:spPr bwMode="auto">
          <a:xfrm>
            <a:off x="0" y="8756650"/>
            <a:ext cx="3005138" cy="461963"/>
          </a:xfrm>
          <a:prstGeom prst="rect">
            <a:avLst/>
          </a:prstGeom>
          <a:noFill/>
          <a:ln w="9525">
            <a:noFill/>
            <a:miter lim="800000"/>
            <a:headEnd/>
            <a:tailEnd/>
          </a:ln>
          <a:effectLst/>
        </p:spPr>
        <p:txBody>
          <a:bodyPr vert="horz" wrap="square" lIns="92316" tIns="46158" rIns="92316" bIns="46158" numCol="1" anchor="b" anchorCtr="0" compatLnSpc="1">
            <a:prstTxWarp prst="textNoShape">
              <a:avLst/>
            </a:prstTxWarp>
          </a:bodyPr>
          <a:lstStyle>
            <a:lvl1pPr defTabSz="922338">
              <a:defRPr baseline="0">
                <a:latin typeface="Arial" charset="0"/>
                <a:ea typeface="+mn-ea"/>
                <a:cs typeface="Arial" charset="0"/>
              </a:defRPr>
            </a:lvl1pPr>
          </a:lstStyle>
          <a:p>
            <a:pPr>
              <a:defRPr/>
            </a:pPr>
            <a:endParaRPr lang="en-US" altLang="zh-CN"/>
          </a:p>
        </p:txBody>
      </p:sp>
      <p:sp>
        <p:nvSpPr>
          <p:cNvPr id="542725" name="Rectangle 5">
            <a:extLst>
              <a:ext uri="{FF2B5EF4-FFF2-40B4-BE49-F238E27FC236}">
                <a16:creationId xmlns:a16="http://schemas.microsoft.com/office/drawing/2014/main" id="{B3649CCD-6085-455E-AB26-DB9441B7EF0B}"/>
              </a:ext>
            </a:extLst>
          </p:cNvPr>
          <p:cNvSpPr>
            <a:spLocks noGrp="1" noChangeArrowheads="1"/>
          </p:cNvSpPr>
          <p:nvPr>
            <p:ph type="sldNum" sz="quarter" idx="3"/>
          </p:nvPr>
        </p:nvSpPr>
        <p:spPr bwMode="auto">
          <a:xfrm>
            <a:off x="3929063" y="8756650"/>
            <a:ext cx="3005137" cy="461963"/>
          </a:xfrm>
          <a:prstGeom prst="rect">
            <a:avLst/>
          </a:prstGeom>
          <a:noFill/>
          <a:ln w="9525">
            <a:noFill/>
            <a:miter lim="800000"/>
            <a:headEnd/>
            <a:tailEnd/>
          </a:ln>
          <a:effectLst/>
        </p:spPr>
        <p:txBody>
          <a:bodyPr vert="horz" wrap="square" lIns="92316" tIns="46158" rIns="92316" bIns="46158" numCol="1" anchor="b" anchorCtr="0" compatLnSpc="1">
            <a:prstTxWarp prst="textNoShape">
              <a:avLst/>
            </a:prstTxWarp>
          </a:bodyPr>
          <a:lstStyle>
            <a:lvl1pPr algn="r" defTabSz="922338">
              <a:defRPr baseline="0">
                <a:ea typeface="宋体" panose="02010600030101010101" pitchFamily="2" charset="-122"/>
              </a:defRPr>
            </a:lvl1pPr>
          </a:lstStyle>
          <a:p>
            <a:fld id="{32C6CAB8-CF4F-42EA-AF37-64740BFBE8B7}" type="slidenum">
              <a:rPr lang="zh-CN" altLang="en-US"/>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E2136FD7-3732-4F5F-8293-3EC1F350C919}"/>
              </a:ext>
            </a:extLst>
          </p:cNvPr>
          <p:cNvSpPr>
            <a:spLocks noGrp="1" noChangeArrowheads="1"/>
          </p:cNvSpPr>
          <p:nvPr>
            <p:ph type="hdr" sz="quarter"/>
          </p:nvPr>
        </p:nvSpPr>
        <p:spPr bwMode="auto">
          <a:xfrm>
            <a:off x="0" y="0"/>
            <a:ext cx="3005138" cy="461963"/>
          </a:xfrm>
          <a:prstGeom prst="rect">
            <a:avLst/>
          </a:prstGeom>
          <a:noFill/>
          <a:ln w="9525">
            <a:noFill/>
            <a:miter lim="800000"/>
            <a:headEnd/>
            <a:tailEnd/>
          </a:ln>
          <a:effectLst/>
        </p:spPr>
        <p:txBody>
          <a:bodyPr vert="horz" wrap="square" lIns="92316" tIns="46158" rIns="92316" bIns="46158" numCol="1" anchor="t" anchorCtr="0" compatLnSpc="1">
            <a:prstTxWarp prst="textNoShape">
              <a:avLst/>
            </a:prstTxWarp>
          </a:bodyPr>
          <a:lstStyle>
            <a:lvl1pPr defTabSz="922338">
              <a:defRPr baseline="0">
                <a:latin typeface="Arial" charset="0"/>
                <a:ea typeface="+mn-ea"/>
                <a:cs typeface="Arial" charset="0"/>
              </a:defRPr>
            </a:lvl1pPr>
          </a:lstStyle>
          <a:p>
            <a:pPr>
              <a:defRPr/>
            </a:pPr>
            <a:endParaRPr lang="zh-CN" altLang="en-US"/>
          </a:p>
        </p:txBody>
      </p:sp>
      <p:sp>
        <p:nvSpPr>
          <p:cNvPr id="105475" name="Rectangle 3">
            <a:extLst>
              <a:ext uri="{FF2B5EF4-FFF2-40B4-BE49-F238E27FC236}">
                <a16:creationId xmlns:a16="http://schemas.microsoft.com/office/drawing/2014/main" id="{A261EF31-E7BE-46EA-BC10-8F6A253FE62A}"/>
              </a:ext>
            </a:extLst>
          </p:cNvPr>
          <p:cNvSpPr>
            <a:spLocks noGrp="1" noChangeArrowheads="1"/>
          </p:cNvSpPr>
          <p:nvPr>
            <p:ph type="dt" idx="1"/>
          </p:nvPr>
        </p:nvSpPr>
        <p:spPr bwMode="auto">
          <a:xfrm>
            <a:off x="3929063" y="0"/>
            <a:ext cx="3005137" cy="461963"/>
          </a:xfrm>
          <a:prstGeom prst="rect">
            <a:avLst/>
          </a:prstGeom>
          <a:noFill/>
          <a:ln w="9525">
            <a:noFill/>
            <a:miter lim="800000"/>
            <a:headEnd/>
            <a:tailEnd/>
          </a:ln>
          <a:effectLst/>
        </p:spPr>
        <p:txBody>
          <a:bodyPr vert="horz" wrap="square" lIns="92316" tIns="46158" rIns="92316" bIns="46158" numCol="1" anchor="t" anchorCtr="0" compatLnSpc="1">
            <a:prstTxWarp prst="textNoShape">
              <a:avLst/>
            </a:prstTxWarp>
          </a:bodyPr>
          <a:lstStyle>
            <a:lvl1pPr algn="r" defTabSz="922338">
              <a:defRPr baseline="0">
                <a:latin typeface="Arial" charset="0"/>
                <a:ea typeface="+mn-ea"/>
                <a:cs typeface="Arial" charset="0"/>
              </a:defRPr>
            </a:lvl1pPr>
          </a:lstStyle>
          <a:p>
            <a:pPr>
              <a:defRPr/>
            </a:pPr>
            <a:endParaRPr lang="en-US" altLang="zh-CN"/>
          </a:p>
        </p:txBody>
      </p:sp>
      <p:sp>
        <p:nvSpPr>
          <p:cNvPr id="50180" name="Rectangle 4">
            <a:extLst>
              <a:ext uri="{FF2B5EF4-FFF2-40B4-BE49-F238E27FC236}">
                <a16:creationId xmlns:a16="http://schemas.microsoft.com/office/drawing/2014/main" id="{FAAC1F05-7CB0-4762-A813-C6C435C4F85B}"/>
              </a:ext>
            </a:extLst>
          </p:cNvPr>
          <p:cNvSpPr>
            <a:spLocks noRot="1" noChangeArrowheads="1" noTextEdit="1"/>
          </p:cNvSpPr>
          <p:nvPr>
            <p:ph type="sldImg" idx="2"/>
          </p:nvPr>
        </p:nvSpPr>
        <p:spPr bwMode="auto">
          <a:xfrm>
            <a:off x="1163638" y="690563"/>
            <a:ext cx="4610100" cy="3457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7" name="Rectangle 5">
            <a:extLst>
              <a:ext uri="{FF2B5EF4-FFF2-40B4-BE49-F238E27FC236}">
                <a16:creationId xmlns:a16="http://schemas.microsoft.com/office/drawing/2014/main" id="{510885C5-8DAE-407C-99D4-803A384242EB}"/>
              </a:ext>
            </a:extLst>
          </p:cNvPr>
          <p:cNvSpPr>
            <a:spLocks noGrp="1" noChangeArrowheads="1"/>
          </p:cNvSpPr>
          <p:nvPr>
            <p:ph type="body" sz="quarter" idx="3"/>
          </p:nvPr>
        </p:nvSpPr>
        <p:spPr bwMode="auto">
          <a:xfrm>
            <a:off x="693738" y="4379913"/>
            <a:ext cx="5548312" cy="4149725"/>
          </a:xfrm>
          <a:prstGeom prst="rect">
            <a:avLst/>
          </a:prstGeom>
          <a:noFill/>
          <a:ln w="9525">
            <a:noFill/>
            <a:miter lim="800000"/>
            <a:headEnd/>
            <a:tailEnd/>
          </a:ln>
          <a:effectLst/>
        </p:spPr>
        <p:txBody>
          <a:bodyPr vert="horz" wrap="square" lIns="92316" tIns="46158" rIns="92316" bIns="46158"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105478" name="Rectangle 6">
            <a:extLst>
              <a:ext uri="{FF2B5EF4-FFF2-40B4-BE49-F238E27FC236}">
                <a16:creationId xmlns:a16="http://schemas.microsoft.com/office/drawing/2014/main" id="{8504ED05-EDDC-4687-982D-490DFB17D340}"/>
              </a:ext>
            </a:extLst>
          </p:cNvPr>
          <p:cNvSpPr>
            <a:spLocks noGrp="1" noChangeArrowheads="1"/>
          </p:cNvSpPr>
          <p:nvPr>
            <p:ph type="ftr" sz="quarter" idx="4"/>
          </p:nvPr>
        </p:nvSpPr>
        <p:spPr bwMode="auto">
          <a:xfrm>
            <a:off x="0" y="8756650"/>
            <a:ext cx="3005138" cy="461963"/>
          </a:xfrm>
          <a:prstGeom prst="rect">
            <a:avLst/>
          </a:prstGeom>
          <a:noFill/>
          <a:ln w="9525">
            <a:noFill/>
            <a:miter lim="800000"/>
            <a:headEnd/>
            <a:tailEnd/>
          </a:ln>
          <a:effectLst/>
        </p:spPr>
        <p:txBody>
          <a:bodyPr vert="horz" wrap="square" lIns="92316" tIns="46158" rIns="92316" bIns="46158" numCol="1" anchor="b" anchorCtr="0" compatLnSpc="1">
            <a:prstTxWarp prst="textNoShape">
              <a:avLst/>
            </a:prstTxWarp>
          </a:bodyPr>
          <a:lstStyle>
            <a:lvl1pPr defTabSz="922338">
              <a:defRPr baseline="0">
                <a:latin typeface="Arial" charset="0"/>
                <a:ea typeface="+mn-ea"/>
                <a:cs typeface="Arial" charset="0"/>
              </a:defRPr>
            </a:lvl1pPr>
          </a:lstStyle>
          <a:p>
            <a:pPr>
              <a:defRPr/>
            </a:pPr>
            <a:endParaRPr lang="en-US" altLang="zh-CN"/>
          </a:p>
        </p:txBody>
      </p:sp>
      <p:sp>
        <p:nvSpPr>
          <p:cNvPr id="105479" name="Rectangle 7">
            <a:extLst>
              <a:ext uri="{FF2B5EF4-FFF2-40B4-BE49-F238E27FC236}">
                <a16:creationId xmlns:a16="http://schemas.microsoft.com/office/drawing/2014/main" id="{0C328EAB-D310-4FC0-8BAD-9E900DF7F8C9}"/>
              </a:ext>
            </a:extLst>
          </p:cNvPr>
          <p:cNvSpPr>
            <a:spLocks noGrp="1" noChangeArrowheads="1"/>
          </p:cNvSpPr>
          <p:nvPr>
            <p:ph type="sldNum" sz="quarter" idx="5"/>
          </p:nvPr>
        </p:nvSpPr>
        <p:spPr bwMode="auto">
          <a:xfrm>
            <a:off x="3929063" y="8756650"/>
            <a:ext cx="3005137" cy="461963"/>
          </a:xfrm>
          <a:prstGeom prst="rect">
            <a:avLst/>
          </a:prstGeom>
          <a:noFill/>
          <a:ln w="9525">
            <a:noFill/>
            <a:miter lim="800000"/>
            <a:headEnd/>
            <a:tailEnd/>
          </a:ln>
          <a:effectLst/>
        </p:spPr>
        <p:txBody>
          <a:bodyPr vert="horz" wrap="square" lIns="92316" tIns="46158" rIns="92316" bIns="46158" numCol="1" anchor="b" anchorCtr="0" compatLnSpc="1">
            <a:prstTxWarp prst="textNoShape">
              <a:avLst/>
            </a:prstTxWarp>
          </a:bodyPr>
          <a:lstStyle>
            <a:lvl1pPr algn="r" defTabSz="922338">
              <a:defRPr baseline="0">
                <a:ea typeface="宋体" panose="02010600030101010101" pitchFamily="2" charset="-122"/>
              </a:defRPr>
            </a:lvl1pPr>
          </a:lstStyle>
          <a:p>
            <a:fld id="{9593B256-77DF-48F6-B53D-D2221206F239}"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28E8C0A6-C443-4C9B-B689-8FF892AB1AD2}"/>
              </a:ext>
            </a:extLst>
          </p:cNvPr>
          <p:cNvSpPr>
            <a:spLocks noRot="1" noChangeArrowheads="1" noTextEdit="1"/>
          </p:cNvSpPr>
          <p:nvPr>
            <p:ph type="sldImg"/>
          </p:nvPr>
        </p:nvSpPr>
        <p:spPr>
          <a:xfrm>
            <a:off x="985838" y="711200"/>
            <a:ext cx="4756150" cy="3567113"/>
          </a:xfrm>
          <a:ln/>
        </p:spPr>
      </p:sp>
      <p:sp>
        <p:nvSpPr>
          <p:cNvPr id="51203" name="Rectangle 4">
            <a:extLst>
              <a:ext uri="{FF2B5EF4-FFF2-40B4-BE49-F238E27FC236}">
                <a16:creationId xmlns:a16="http://schemas.microsoft.com/office/drawing/2014/main" id="{98AEA071-1A7E-44D2-A50D-CBC4C7AF87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cs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88A6C88B-03F1-4B95-A4E4-EA38CD5B0335}"/>
              </a:ext>
            </a:extLst>
          </p:cNvPr>
          <p:cNvSpPr>
            <a:spLocks noGrp="1" noRot="1" noChangeAspect="1" noChangeArrowheads="1" noTextEdit="1"/>
          </p:cNvSpPr>
          <p:nvPr>
            <p:ph type="sldImg"/>
          </p:nvPr>
        </p:nvSpPr>
        <p:spPr>
          <a:xfrm>
            <a:off x="2587625" y="839788"/>
            <a:ext cx="4071938" cy="3054350"/>
          </a:xfrm>
          <a:ln/>
        </p:spPr>
      </p:sp>
      <p:sp>
        <p:nvSpPr>
          <p:cNvPr id="60419" name="Rectangle 3">
            <a:extLst>
              <a:ext uri="{FF2B5EF4-FFF2-40B4-BE49-F238E27FC236}">
                <a16:creationId xmlns:a16="http://schemas.microsoft.com/office/drawing/2014/main" id="{57889F7E-F47F-44B4-9D17-451BFAAE90D5}"/>
              </a:ext>
            </a:extLst>
          </p:cNvPr>
          <p:cNvSpPr>
            <a:spLocks noGrp="1" noChangeArrowheads="1"/>
          </p:cNvSpPr>
          <p:nvPr>
            <p:ph type="body" idx="1"/>
          </p:nvPr>
        </p:nvSpPr>
        <p:spPr>
          <a:xfrm>
            <a:off x="2609850" y="4200525"/>
            <a:ext cx="4017963" cy="3971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900">
                <a:latin typeface="ZapfHumnst BT"/>
                <a:cs typeface="Arial" panose="020B0604020202020204" pitchFamily="34" charset="0"/>
              </a:rPr>
              <a:t>The input artifacts are the Use-Case Model, Glossary, and Supplementary Specification from the Requirements workflow.  The result of analysis and design is a Design Model that serves as an abstraction of the source code; that is, the design model acts as a "blueprint" of how the source code is structured and written. The Design Model consists of design classes structured into design packages; it also contains descriptions of how objects of these design classes collaborate to perform use cases (use-case realizations).</a:t>
            </a:r>
          </a:p>
          <a:p>
            <a:pPr eaLnBrk="1" hangingPunct="1"/>
            <a:r>
              <a:rPr lang="en-US" altLang="zh-CN" sz="900">
                <a:latin typeface="ZapfHumnst BT"/>
                <a:cs typeface="Arial" panose="020B0604020202020204" pitchFamily="34" charset="0"/>
              </a:rPr>
              <a:t>The design activities are centered around the notion of architecture. The production and validation of this architecture is the main focus of early design iterations. Architecture is represented by a number of architectural views. These views capture the major structural design decisions. In essence architectural views are abstractions or simplifications of the entire design, in which important characteristics are made more visible by leaving details aside. The architecture is an important vehicle not only for developing a good design model, but also for increasing the quality of any model built during system development.  The architecture is documented in the Architecture Document.</a:t>
            </a:r>
          </a:p>
          <a:p>
            <a:pPr eaLnBrk="1" hangingPunct="1"/>
            <a:r>
              <a:rPr lang="en-US" altLang="zh-CN" sz="900">
                <a:latin typeface="ZapfHumnst BT"/>
                <a:cs typeface="Arial" panose="020B0604020202020204" pitchFamily="34" charset="0"/>
              </a:rPr>
              <a:t>The development of the Architecture Document is out of the scope of this course, but we will discuss it’s contents and how to interpret them.</a:t>
            </a:r>
          </a:p>
          <a:p>
            <a:pPr eaLnBrk="1" hangingPunct="1"/>
            <a:endParaRPr lang="en-US" altLang="zh-CN" sz="900">
              <a:latin typeface="Arial" panose="020B0604020202020204" pitchFamily="34" charset="0"/>
              <a:cs typeface="Arial" panose="020B0604020202020204" pitchFamily="34" charset="0"/>
            </a:endParaRPr>
          </a:p>
        </p:txBody>
      </p:sp>
      <p:sp>
        <p:nvSpPr>
          <p:cNvPr id="60420" name="Text Box 4">
            <a:extLst>
              <a:ext uri="{FF2B5EF4-FFF2-40B4-BE49-F238E27FC236}">
                <a16:creationId xmlns:a16="http://schemas.microsoft.com/office/drawing/2014/main" id="{28FB8FD9-AEE2-4672-94EF-D5B390C9D564}"/>
              </a:ext>
            </a:extLst>
          </p:cNvPr>
          <p:cNvSpPr txBox="1">
            <a:spLocks noChangeArrowheads="1"/>
          </p:cNvSpPr>
          <p:nvPr/>
        </p:nvSpPr>
        <p:spPr bwMode="auto">
          <a:xfrm>
            <a:off x="576263" y="1214438"/>
            <a:ext cx="1751012"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482" tIns="53742" rIns="107482" bIns="53742"/>
          <a:lstStyle>
            <a:lvl1pPr defTabSz="900113" eaLnBrk="0" hangingPunct="0">
              <a:defRPr sz="1200" baseline="-25000">
                <a:solidFill>
                  <a:schemeClr val="tx1"/>
                </a:solidFill>
                <a:latin typeface="Arial" panose="020B0604020202020204" pitchFamily="34" charset="0"/>
                <a:ea typeface="楷体_GB2312" pitchFamily="49" charset="-122"/>
              </a:defRPr>
            </a:lvl1pPr>
            <a:lvl2pPr marL="742950" indent="-285750" defTabSz="900113" eaLnBrk="0" hangingPunct="0">
              <a:defRPr sz="1200" baseline="-25000">
                <a:solidFill>
                  <a:schemeClr val="tx1"/>
                </a:solidFill>
                <a:latin typeface="Arial" panose="020B0604020202020204" pitchFamily="34" charset="0"/>
                <a:ea typeface="楷体_GB2312" pitchFamily="49" charset="-122"/>
              </a:defRPr>
            </a:lvl2pPr>
            <a:lvl3pPr marL="1143000" indent="-228600" defTabSz="900113" eaLnBrk="0" hangingPunct="0">
              <a:defRPr sz="1200" baseline="-25000">
                <a:solidFill>
                  <a:schemeClr val="tx1"/>
                </a:solidFill>
                <a:latin typeface="Arial" panose="020B0604020202020204" pitchFamily="34" charset="0"/>
                <a:ea typeface="楷体_GB2312" pitchFamily="49" charset="-122"/>
              </a:defRPr>
            </a:lvl3pPr>
            <a:lvl4pPr marL="1600200" indent="-228600" defTabSz="900113" eaLnBrk="0" hangingPunct="0">
              <a:defRPr sz="1200" baseline="-25000">
                <a:solidFill>
                  <a:schemeClr val="tx1"/>
                </a:solidFill>
                <a:latin typeface="Arial" panose="020B0604020202020204" pitchFamily="34" charset="0"/>
                <a:ea typeface="楷体_GB2312" pitchFamily="49" charset="-122"/>
              </a:defRPr>
            </a:lvl4pPr>
            <a:lvl5pPr marL="2057400" indent="-228600" defTabSz="900113" eaLnBrk="0" hangingPunct="0">
              <a:defRPr sz="1200" baseline="-25000">
                <a:solidFill>
                  <a:schemeClr val="tx1"/>
                </a:solidFill>
                <a:latin typeface="Arial" panose="020B0604020202020204" pitchFamily="34" charset="0"/>
                <a:ea typeface="楷体_GB2312" pitchFamily="49" charset="-122"/>
              </a:defRPr>
            </a:lvl5pPr>
            <a:lvl6pPr marL="2514600" indent="-228600" defTabSz="900113"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defTabSz="900113"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defTabSz="900113"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defTabSz="900113"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spcBef>
                <a:spcPct val="50000"/>
              </a:spcBef>
            </a:pPr>
            <a:r>
              <a:rPr lang="en-US" altLang="zh-CN" sz="1000" b="1" baseline="0">
                <a:solidFill>
                  <a:srgbClr val="FFFFFF"/>
                </a:solidFill>
                <a:latin typeface="ZapfHumnst BT"/>
                <a:ea typeface="宋体" panose="02010600030101010101" pitchFamily="2" charset="-122"/>
              </a:rPr>
              <a:t>If a separate analysis model is desired, then an Analysis Model would be listed as a separate artifact (in addition to the Design Model).</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A4099453-C6D1-4697-96ED-E0E2413810C2}"/>
              </a:ext>
            </a:extLst>
          </p:cNvPr>
          <p:cNvSpPr>
            <a:spLocks noGrp="1" noRot="1" noChangeAspect="1" noChangeArrowheads="1" noTextEdit="1"/>
          </p:cNvSpPr>
          <p:nvPr>
            <p:ph type="sldImg"/>
          </p:nvPr>
        </p:nvSpPr>
        <p:spPr>
          <a:xfrm>
            <a:off x="2587625" y="839788"/>
            <a:ext cx="4071938" cy="3054350"/>
          </a:xfrm>
          <a:ln/>
        </p:spPr>
      </p:sp>
      <p:sp>
        <p:nvSpPr>
          <p:cNvPr id="61443" name="Rectangle 3">
            <a:extLst>
              <a:ext uri="{FF2B5EF4-FFF2-40B4-BE49-F238E27FC236}">
                <a16:creationId xmlns:a16="http://schemas.microsoft.com/office/drawing/2014/main" id="{EBC463B6-C37F-44EC-BBE5-50F3C80BB13C}"/>
              </a:ext>
            </a:extLst>
          </p:cNvPr>
          <p:cNvSpPr>
            <a:spLocks noGrp="1" noChangeArrowheads="1"/>
          </p:cNvSpPr>
          <p:nvPr>
            <p:ph type="body" idx="1"/>
          </p:nvPr>
        </p:nvSpPr>
        <p:spPr>
          <a:xfrm>
            <a:off x="2609850" y="4200525"/>
            <a:ext cx="4017963" cy="3971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900">
                <a:latin typeface="ZapfHumnst BT"/>
                <a:cs typeface="Arial" panose="020B0604020202020204" pitchFamily="34" charset="0"/>
              </a:rPr>
              <a:t>Analysis and design is not top-down or bottom-up. </a:t>
            </a:r>
          </a:p>
          <a:p>
            <a:pPr eaLnBrk="1" hangingPunct="1"/>
            <a:r>
              <a:rPr lang="en-US" altLang="zh-CN" sz="900">
                <a:latin typeface="ZapfHumnst BT"/>
                <a:cs typeface="Arial" panose="020B0604020202020204" pitchFamily="34" charset="0"/>
              </a:rPr>
              <a:t>The use case comes in from the left and defines a middle level. </a:t>
            </a:r>
          </a:p>
          <a:p>
            <a:pPr eaLnBrk="1" hangingPunct="1"/>
            <a:r>
              <a:rPr lang="en-US" altLang="zh-CN" sz="900">
                <a:latin typeface="ZapfHumnst BT"/>
                <a:cs typeface="Arial" panose="020B0604020202020204" pitchFamily="34" charset="0"/>
              </a:rPr>
              <a:t>The analysis classes are not defined in a top-down pattern or a bottom-up pattern, they are in the middle. From this middle level one may move up or down. </a:t>
            </a:r>
          </a:p>
          <a:p>
            <a:pPr eaLnBrk="1" hangingPunct="1"/>
            <a:r>
              <a:rPr lang="en-US" altLang="zh-CN" sz="900">
                <a:latin typeface="ZapfHumnst BT"/>
                <a:cs typeface="Arial" panose="020B0604020202020204" pitchFamily="34" charset="0"/>
              </a:rPr>
              <a:t>Defining subsystems is moving up and defining design classes is moving down.</a:t>
            </a:r>
          </a:p>
          <a:p>
            <a:pPr eaLnBrk="1" hangingPunct="1"/>
            <a:r>
              <a:rPr lang="en-US" altLang="zh-CN" sz="900">
                <a:latin typeface="ZapfHumnst BT"/>
                <a:cs typeface="Arial" panose="020B0604020202020204" pitchFamily="34" charset="0"/>
              </a:rPr>
              <a:t>Analysis is both top-to-middle, middle-up, middle-down and bottom-to-middle. There is no way of saying that one path is more important than another - you have to travel on all paths to get the system right. </a:t>
            </a:r>
          </a:p>
          <a:p>
            <a:pPr eaLnBrk="1" hangingPunct="1"/>
            <a:r>
              <a:rPr lang="en-US" altLang="zh-CN" sz="900">
                <a:latin typeface="ZapfHumnst BT"/>
                <a:cs typeface="Arial" panose="020B0604020202020204" pitchFamily="34" charset="0"/>
              </a:rPr>
              <a:t>All of these four paths are equally important. That is why the bottom-up and top-down question can´t be solved.</a:t>
            </a:r>
            <a:endParaRPr lang="en-US" altLang="zh-CN" sz="900">
              <a:latin typeface="Arial" panose="020B0604020202020204" pitchFamily="34" charset="0"/>
              <a:cs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0B4A7B01-41CE-40AF-A2BE-BE3460FE4CB0}"/>
              </a:ext>
            </a:extLst>
          </p:cNvPr>
          <p:cNvSpPr>
            <a:spLocks noGrp="1" noRot="1" noChangeAspect="1" noChangeArrowheads="1" noTextEdit="1"/>
          </p:cNvSpPr>
          <p:nvPr>
            <p:ph type="sldImg"/>
          </p:nvPr>
        </p:nvSpPr>
        <p:spPr>
          <a:xfrm>
            <a:off x="2497138" y="839788"/>
            <a:ext cx="4073525" cy="3054350"/>
          </a:xfrm>
          <a:ln/>
        </p:spPr>
      </p:sp>
      <p:sp>
        <p:nvSpPr>
          <p:cNvPr id="62467" name="Rectangle 3">
            <a:extLst>
              <a:ext uri="{FF2B5EF4-FFF2-40B4-BE49-F238E27FC236}">
                <a16:creationId xmlns:a16="http://schemas.microsoft.com/office/drawing/2014/main" id="{7452A57A-6DDE-4027-8AA1-F15C218A5674}"/>
              </a:ext>
            </a:extLst>
          </p:cNvPr>
          <p:cNvSpPr>
            <a:spLocks noGrp="1" noChangeArrowheads="1"/>
          </p:cNvSpPr>
          <p:nvPr>
            <p:ph type="body" idx="1"/>
          </p:nvPr>
        </p:nvSpPr>
        <p:spPr>
          <a:xfrm>
            <a:off x="2516188" y="4129088"/>
            <a:ext cx="4016375" cy="4056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fontAlgn="t" hangingPunct="1"/>
            <a:r>
              <a:rPr lang="en-US" altLang="zh-CN" sz="900">
                <a:latin typeface="ZapfHumnst BT"/>
                <a:cs typeface="Arial" panose="020B0604020202020204" pitchFamily="34" charset="0"/>
              </a:rPr>
              <a:t>A mere enumeration of all workers, activities and artifacts does not constitute a process. We need a way to describe the activities, some valuable result, and interactions between workers. A </a:t>
            </a:r>
            <a:r>
              <a:rPr lang="en-US" altLang="zh-CN" sz="900" i="1">
                <a:latin typeface="ZapfHumnst BT"/>
                <a:cs typeface="Arial" panose="020B0604020202020204" pitchFamily="34" charset="0"/>
              </a:rPr>
              <a:t>workflow</a:t>
            </a:r>
            <a:r>
              <a:rPr lang="en-US" altLang="zh-CN" sz="900">
                <a:latin typeface="ZapfHumnst BT"/>
                <a:cs typeface="Arial" panose="020B0604020202020204" pitchFamily="34" charset="0"/>
              </a:rPr>
              <a:t> is a sequence of activities that produces a result of observable value.</a:t>
            </a:r>
          </a:p>
          <a:p>
            <a:pPr eaLnBrk="1" fontAlgn="t" hangingPunct="1"/>
            <a:r>
              <a:rPr lang="en-US" altLang="zh-CN" sz="900">
                <a:latin typeface="ZapfHumnst BT"/>
                <a:cs typeface="Arial" panose="020B0604020202020204" pitchFamily="34" charset="0"/>
              </a:rPr>
              <a:t>In UML terms, a workflow can be expressed as a sequence diagram, a collaboration diagram, or an activity diagram. We use a form of activity diagram in the Rational Unified Process. For each core workflow, an </a:t>
            </a:r>
            <a:r>
              <a:rPr lang="en-US" altLang="zh-CN" sz="900" b="1">
                <a:latin typeface="ZapfHumnst BT"/>
                <a:cs typeface="Arial" panose="020B0604020202020204" pitchFamily="34" charset="0"/>
              </a:rPr>
              <a:t>activity </a:t>
            </a:r>
            <a:r>
              <a:rPr lang="en-US" altLang="zh-CN" sz="900">
                <a:latin typeface="ZapfHumnst BT"/>
                <a:cs typeface="Arial" panose="020B0604020202020204" pitchFamily="34" charset="0"/>
              </a:rPr>
              <a:t>diagram is presented. This diagram shows the workflow, expressed in terms of workflow details.</a:t>
            </a:r>
          </a:p>
          <a:p>
            <a:pPr eaLnBrk="1" fontAlgn="t" hangingPunct="1"/>
            <a:r>
              <a:rPr lang="en-US" altLang="zh-CN" sz="900">
                <a:latin typeface="ZapfHumnst BT"/>
                <a:cs typeface="Arial" panose="020B0604020202020204" pitchFamily="34" charset="0"/>
              </a:rPr>
              <a:t>This slide shows the Analysis and Design workflow.  The early Elaboration Phase focuses on creating an initial architecture for the system </a:t>
            </a:r>
            <a:r>
              <a:rPr lang="en-US" altLang="zh-CN" sz="900" b="1">
                <a:latin typeface="ZapfHumnst BT"/>
                <a:cs typeface="Arial" panose="020B0604020202020204" pitchFamily="34" charset="0"/>
              </a:rPr>
              <a:t>(Define a Candidate Architecture)</a:t>
            </a:r>
            <a:r>
              <a:rPr lang="en-US" altLang="zh-CN" sz="900">
                <a:latin typeface="ZapfHumnst BT"/>
                <a:cs typeface="Arial" panose="020B0604020202020204" pitchFamily="34" charset="0"/>
              </a:rPr>
              <a:t> to provide a starting point for the main analysis work. If the architecture already exists (either because it was produced in previous iterations, in previous projects, or is obtained from an application framework), the focus of the work changes to refining the architecture </a:t>
            </a:r>
            <a:r>
              <a:rPr lang="en-US" altLang="zh-CN" sz="900" b="1">
                <a:latin typeface="ZapfHumnst BT"/>
                <a:cs typeface="Arial" panose="020B0604020202020204" pitchFamily="34" charset="0"/>
              </a:rPr>
              <a:t>(Refine the Architecture)</a:t>
            </a:r>
            <a:r>
              <a:rPr lang="en-US" altLang="zh-CN" sz="900">
                <a:latin typeface="ZapfHumnst BT"/>
                <a:cs typeface="Arial" panose="020B0604020202020204" pitchFamily="34" charset="0"/>
              </a:rPr>
              <a:t> and analyzing behavior and creating an initial set of elements which provide the appropriate behavior </a:t>
            </a:r>
            <a:r>
              <a:rPr lang="en-US" altLang="zh-CN" sz="900" b="1">
                <a:latin typeface="ZapfHumnst BT"/>
                <a:cs typeface="Arial" panose="020B0604020202020204" pitchFamily="34" charset="0"/>
              </a:rPr>
              <a:t>(Analyze Behavior).</a:t>
            </a:r>
          </a:p>
          <a:p>
            <a:pPr eaLnBrk="1" fontAlgn="t" hangingPunct="1"/>
            <a:r>
              <a:rPr lang="en-US" altLang="zh-CN" sz="900">
                <a:latin typeface="ZapfHumnst BT"/>
                <a:cs typeface="Arial" panose="020B0604020202020204" pitchFamily="34" charset="0"/>
              </a:rPr>
              <a:t>After the initial elements are identified, they are further refined. </a:t>
            </a:r>
            <a:r>
              <a:rPr lang="en-US" altLang="zh-CN" sz="900" b="1">
                <a:latin typeface="ZapfHumnst BT"/>
                <a:cs typeface="Arial" panose="020B0604020202020204" pitchFamily="34" charset="0"/>
              </a:rPr>
              <a:t>Design Components </a:t>
            </a:r>
            <a:r>
              <a:rPr lang="en-US" altLang="zh-CN" sz="900">
                <a:latin typeface="ZapfHumnst BT"/>
                <a:cs typeface="Arial" panose="020B0604020202020204" pitchFamily="34" charset="0"/>
              </a:rPr>
              <a:t>and </a:t>
            </a:r>
            <a:r>
              <a:rPr lang="en-US" altLang="zh-CN" sz="900" b="1">
                <a:latin typeface="ZapfHumnst BT"/>
                <a:cs typeface="Arial" panose="020B0604020202020204" pitchFamily="34" charset="0"/>
              </a:rPr>
              <a:t>Design Real-Time Components </a:t>
            </a:r>
            <a:r>
              <a:rPr lang="en-US" altLang="zh-CN" sz="900">
                <a:latin typeface="ZapfHumnst BT"/>
                <a:cs typeface="Arial" panose="020B0604020202020204" pitchFamily="34" charset="0"/>
              </a:rPr>
              <a:t>produce a set of components which provide the appropriate behavior to satisfy the requirements on the system. In parallel with these activities, persistence issues are handled in </a:t>
            </a:r>
            <a:r>
              <a:rPr lang="en-US" altLang="zh-CN" sz="900" b="1">
                <a:latin typeface="ZapfHumnst BT"/>
                <a:cs typeface="Arial" panose="020B0604020202020204" pitchFamily="34" charset="0"/>
              </a:rPr>
              <a:t>Design the Database</a:t>
            </a:r>
            <a:r>
              <a:rPr lang="en-US" altLang="zh-CN" sz="900">
                <a:latin typeface="ZapfHumnst BT"/>
                <a:cs typeface="Arial" panose="020B0604020202020204" pitchFamily="34" charset="0"/>
              </a:rPr>
              <a:t>. The result is an initial set of components which are further refined in the</a:t>
            </a:r>
            <a:r>
              <a:rPr lang="en-US" altLang="zh-CN" sz="900" b="1">
                <a:latin typeface="ZapfHumnst BT"/>
                <a:cs typeface="Arial" panose="020B0604020202020204" pitchFamily="34" charset="0"/>
              </a:rPr>
              <a:t> Implementation Workflow</a:t>
            </a:r>
            <a:r>
              <a:rPr lang="en-US" altLang="zh-CN" sz="900">
                <a:latin typeface="ZapfHumnst BT"/>
                <a:cs typeface="Arial" panose="020B0604020202020204" pitchFamily="34" charset="0"/>
              </a:rPr>
              <a:t>.</a:t>
            </a:r>
            <a:br>
              <a:rPr lang="en-US" altLang="zh-CN" sz="900">
                <a:latin typeface="ZapfHumnst BT"/>
                <a:cs typeface="Arial" panose="020B0604020202020204" pitchFamily="34" charset="0"/>
              </a:rPr>
            </a:br>
            <a:br>
              <a:rPr lang="en-US" altLang="zh-CN" sz="900">
                <a:latin typeface="ZapfHumnst BT"/>
                <a:cs typeface="Arial" panose="020B0604020202020204" pitchFamily="34" charset="0"/>
              </a:rPr>
            </a:br>
            <a:endParaRPr lang="en-US" altLang="zh-CN" sz="900">
              <a:latin typeface="ZapfHumnst BT"/>
              <a:cs typeface="Arial" panose="020B0604020202020204" pitchFamily="34" charset="0"/>
            </a:endParaRPr>
          </a:p>
          <a:p>
            <a:pPr eaLnBrk="1" hangingPunct="1"/>
            <a:endParaRPr lang="en-US" altLang="zh-CN" sz="900">
              <a:latin typeface="ZapfHumnst BT"/>
              <a:cs typeface="Arial" panose="020B0604020202020204" pitchFamily="34" charset="0"/>
            </a:endParaRPr>
          </a:p>
        </p:txBody>
      </p:sp>
      <p:sp>
        <p:nvSpPr>
          <p:cNvPr id="62468" name="Text Box 4">
            <a:extLst>
              <a:ext uri="{FF2B5EF4-FFF2-40B4-BE49-F238E27FC236}">
                <a16:creationId xmlns:a16="http://schemas.microsoft.com/office/drawing/2014/main" id="{28C4D670-06BD-4DAC-9A65-6390AD0560AD}"/>
              </a:ext>
            </a:extLst>
          </p:cNvPr>
          <p:cNvSpPr txBox="1">
            <a:spLocks noChangeArrowheads="1"/>
          </p:cNvSpPr>
          <p:nvPr/>
        </p:nvSpPr>
        <p:spPr bwMode="auto">
          <a:xfrm>
            <a:off x="576263" y="1214438"/>
            <a:ext cx="1751012"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482" tIns="53742" rIns="107482" bIns="53742"/>
          <a:lstStyle>
            <a:lvl1pPr defTabSz="900113" eaLnBrk="0" hangingPunct="0">
              <a:defRPr sz="1200" baseline="-25000">
                <a:solidFill>
                  <a:schemeClr val="tx1"/>
                </a:solidFill>
                <a:latin typeface="Arial" panose="020B0604020202020204" pitchFamily="34" charset="0"/>
                <a:ea typeface="楷体_GB2312" pitchFamily="49" charset="-122"/>
              </a:defRPr>
            </a:lvl1pPr>
            <a:lvl2pPr marL="742950" indent="-285750" defTabSz="900113" eaLnBrk="0" hangingPunct="0">
              <a:defRPr sz="1200" baseline="-25000">
                <a:solidFill>
                  <a:schemeClr val="tx1"/>
                </a:solidFill>
                <a:latin typeface="Arial" panose="020B0604020202020204" pitchFamily="34" charset="0"/>
                <a:ea typeface="楷体_GB2312" pitchFamily="49" charset="-122"/>
              </a:defRPr>
            </a:lvl2pPr>
            <a:lvl3pPr marL="1143000" indent="-228600" defTabSz="900113" eaLnBrk="0" hangingPunct="0">
              <a:defRPr sz="1200" baseline="-25000">
                <a:solidFill>
                  <a:schemeClr val="tx1"/>
                </a:solidFill>
                <a:latin typeface="Arial" panose="020B0604020202020204" pitchFamily="34" charset="0"/>
                <a:ea typeface="楷体_GB2312" pitchFamily="49" charset="-122"/>
              </a:defRPr>
            </a:lvl3pPr>
            <a:lvl4pPr marL="1600200" indent="-228600" defTabSz="900113" eaLnBrk="0" hangingPunct="0">
              <a:defRPr sz="1200" baseline="-25000">
                <a:solidFill>
                  <a:schemeClr val="tx1"/>
                </a:solidFill>
                <a:latin typeface="Arial" panose="020B0604020202020204" pitchFamily="34" charset="0"/>
                <a:ea typeface="楷体_GB2312" pitchFamily="49" charset="-122"/>
              </a:defRPr>
            </a:lvl4pPr>
            <a:lvl5pPr marL="2057400" indent="-228600" defTabSz="900113" eaLnBrk="0" hangingPunct="0">
              <a:defRPr sz="1200" baseline="-25000">
                <a:solidFill>
                  <a:schemeClr val="tx1"/>
                </a:solidFill>
                <a:latin typeface="Arial" panose="020B0604020202020204" pitchFamily="34" charset="0"/>
                <a:ea typeface="楷体_GB2312" pitchFamily="49" charset="-122"/>
              </a:defRPr>
            </a:lvl5pPr>
            <a:lvl6pPr marL="2514600" indent="-228600" defTabSz="900113"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defTabSz="900113"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defTabSz="900113"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defTabSz="900113"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r>
              <a:rPr lang="en-US" altLang="zh-CN" sz="1000" b="1" baseline="0">
                <a:solidFill>
                  <a:srgbClr val="FFFFFF"/>
                </a:solidFill>
                <a:latin typeface="ZapfHumnst BT"/>
                <a:ea typeface="宋体" panose="02010600030101010101" pitchFamily="2" charset="-122"/>
              </a:rPr>
              <a:t>Each workflow contains RUP activities that can take place.  RUP activities can exist in many different workflow activities.  For example, Use-Case Analysis can be found in both Define a Candidate Architecture and Analyze Behavior.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49001A9C-7F8B-40D9-8073-736EB1F903D2}"/>
              </a:ext>
            </a:extLst>
          </p:cNvPr>
          <p:cNvSpPr>
            <a:spLocks noGrp="1" noRot="1" noChangeAspect="1" noChangeArrowheads="1" noTextEdit="1"/>
          </p:cNvSpPr>
          <p:nvPr>
            <p:ph type="sldImg"/>
          </p:nvPr>
        </p:nvSpPr>
        <p:spPr>
          <a:xfrm>
            <a:off x="2497138" y="839788"/>
            <a:ext cx="4073525" cy="3054350"/>
          </a:xfrm>
          <a:ln/>
        </p:spPr>
      </p:sp>
      <p:sp>
        <p:nvSpPr>
          <p:cNvPr id="63491" name="Rectangle 3">
            <a:extLst>
              <a:ext uri="{FF2B5EF4-FFF2-40B4-BE49-F238E27FC236}">
                <a16:creationId xmlns:a16="http://schemas.microsoft.com/office/drawing/2014/main" id="{3386F343-CB86-44DB-A3E0-20697A337E74}"/>
              </a:ext>
            </a:extLst>
          </p:cNvPr>
          <p:cNvSpPr>
            <a:spLocks noGrp="1" noChangeArrowheads="1"/>
          </p:cNvSpPr>
          <p:nvPr>
            <p:ph type="body" idx="1"/>
          </p:nvPr>
        </p:nvSpPr>
        <p:spPr>
          <a:xfrm>
            <a:off x="2516188" y="4129088"/>
            <a:ext cx="4016375" cy="4056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900">
                <a:latin typeface="ZapfHumnst BT"/>
                <a:cs typeface="Arial" panose="020B0604020202020204" pitchFamily="34" charset="0"/>
              </a:rPr>
              <a:t>Remember, for analysis and design, we start out with the use-case model and the supplementary specifications from the Requirements workflow and end up with the design model that serves as an abstraction of the source code.</a:t>
            </a:r>
          </a:p>
          <a:p>
            <a:pPr eaLnBrk="1" hangingPunct="1"/>
            <a:r>
              <a:rPr lang="en-US" altLang="zh-CN" sz="900">
                <a:latin typeface="ZapfHumnst BT"/>
                <a:cs typeface="Arial" panose="020B0604020202020204" pitchFamily="34" charset="0"/>
              </a:rPr>
              <a:t>The design activities are centered around the notion of architecture. The production and validation of this architecture is the main focus of early design iterations. The architecture is an important vehicle not only for developing a good design model, but also for increasing the quality of any model built during system development. </a:t>
            </a:r>
          </a:p>
          <a:p>
            <a:pPr eaLnBrk="1" hangingPunct="1"/>
            <a:r>
              <a:rPr lang="en-US" altLang="zh-CN" sz="900">
                <a:latin typeface="ZapfHumnst BT"/>
                <a:cs typeface="Arial" panose="020B0604020202020204" pitchFamily="34" charset="0"/>
              </a:rPr>
              <a:t>The focus of this course is on the activities of the Designer.  The Architect’s activities will be discussed, but many of the architectural decisions will be “given”.  Each of the Architect and Designer activities will be addressed in individual course modules. </a:t>
            </a:r>
          </a:p>
          <a:p>
            <a:pPr eaLnBrk="1" hangingPunct="1"/>
            <a:endParaRPr lang="en-US" altLang="zh-CN">
              <a:latin typeface="Arial" panose="020B0604020202020204" pitchFamily="34" charset="0"/>
              <a:cs typeface="Arial" panose="020B0604020202020204" pitchFamily="34" charset="0"/>
            </a:endParaRPr>
          </a:p>
        </p:txBody>
      </p:sp>
      <p:sp>
        <p:nvSpPr>
          <p:cNvPr id="63492" name="Text Box 4">
            <a:extLst>
              <a:ext uri="{FF2B5EF4-FFF2-40B4-BE49-F238E27FC236}">
                <a16:creationId xmlns:a16="http://schemas.microsoft.com/office/drawing/2014/main" id="{DB36F78E-5975-48C8-8A9D-B6FACFF37F4E}"/>
              </a:ext>
            </a:extLst>
          </p:cNvPr>
          <p:cNvSpPr txBox="1">
            <a:spLocks noChangeArrowheads="1"/>
          </p:cNvSpPr>
          <p:nvPr/>
        </p:nvSpPr>
        <p:spPr bwMode="auto">
          <a:xfrm>
            <a:off x="576263" y="1214438"/>
            <a:ext cx="1751012"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482" tIns="53742" rIns="107482" bIns="53742"/>
          <a:lstStyle>
            <a:lvl1pPr defTabSz="900113" eaLnBrk="0" hangingPunct="0">
              <a:defRPr sz="1200" baseline="-25000">
                <a:solidFill>
                  <a:schemeClr val="tx1"/>
                </a:solidFill>
                <a:latin typeface="Arial" panose="020B0604020202020204" pitchFamily="34" charset="0"/>
                <a:ea typeface="楷体_GB2312" pitchFamily="49" charset="-122"/>
              </a:defRPr>
            </a:lvl1pPr>
            <a:lvl2pPr marL="742950" indent="-285750" defTabSz="900113" eaLnBrk="0" hangingPunct="0">
              <a:defRPr sz="1200" baseline="-25000">
                <a:solidFill>
                  <a:schemeClr val="tx1"/>
                </a:solidFill>
                <a:latin typeface="Arial" panose="020B0604020202020204" pitchFamily="34" charset="0"/>
                <a:ea typeface="楷体_GB2312" pitchFamily="49" charset="-122"/>
              </a:defRPr>
            </a:lvl2pPr>
            <a:lvl3pPr marL="1143000" indent="-228600" defTabSz="900113" eaLnBrk="0" hangingPunct="0">
              <a:defRPr sz="1200" baseline="-25000">
                <a:solidFill>
                  <a:schemeClr val="tx1"/>
                </a:solidFill>
                <a:latin typeface="Arial" panose="020B0604020202020204" pitchFamily="34" charset="0"/>
                <a:ea typeface="楷体_GB2312" pitchFamily="49" charset="-122"/>
              </a:defRPr>
            </a:lvl3pPr>
            <a:lvl4pPr marL="1600200" indent="-228600" defTabSz="900113" eaLnBrk="0" hangingPunct="0">
              <a:defRPr sz="1200" baseline="-25000">
                <a:solidFill>
                  <a:schemeClr val="tx1"/>
                </a:solidFill>
                <a:latin typeface="Arial" panose="020B0604020202020204" pitchFamily="34" charset="0"/>
                <a:ea typeface="楷体_GB2312" pitchFamily="49" charset="-122"/>
              </a:defRPr>
            </a:lvl4pPr>
            <a:lvl5pPr marL="2057400" indent="-228600" defTabSz="900113" eaLnBrk="0" hangingPunct="0">
              <a:defRPr sz="1200" baseline="-25000">
                <a:solidFill>
                  <a:schemeClr val="tx1"/>
                </a:solidFill>
                <a:latin typeface="Arial" panose="020B0604020202020204" pitchFamily="34" charset="0"/>
                <a:ea typeface="楷体_GB2312" pitchFamily="49" charset="-122"/>
              </a:defRPr>
            </a:lvl5pPr>
            <a:lvl6pPr marL="2514600" indent="-228600" defTabSz="900113"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defTabSz="900113"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defTabSz="900113"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defTabSz="900113"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spcBef>
                <a:spcPct val="50000"/>
              </a:spcBef>
            </a:pPr>
            <a:r>
              <a:rPr lang="en-US" altLang="zh-CN" sz="1000" b="1" baseline="0">
                <a:solidFill>
                  <a:srgbClr val="FFFFFF"/>
                </a:solidFill>
                <a:latin typeface="ZapfHumnst BT"/>
                <a:ea typeface="宋体" panose="02010600030101010101" pitchFamily="2" charset="-122"/>
              </a:rPr>
              <a:t>Walk the students through the activities reviewing the meaning of the representational icons (e.g., workers, activities).  Activities can be considered operations on the workers.</a:t>
            </a:r>
          </a:p>
          <a:p>
            <a:pPr>
              <a:spcBef>
                <a:spcPct val="50000"/>
              </a:spcBef>
            </a:pPr>
            <a:r>
              <a:rPr lang="en-US" altLang="zh-CN" sz="1000" b="1" baseline="0">
                <a:solidFill>
                  <a:srgbClr val="FFFFFF"/>
                </a:solidFill>
                <a:latin typeface="ZapfHumnst BT"/>
                <a:ea typeface="宋体" panose="02010600030101010101" pitchFamily="2" charset="-122"/>
              </a:rPr>
              <a:t>The order shown is not the order in which the activities can be executed.  The analysis and design workflow helps to dictate order.</a:t>
            </a:r>
          </a:p>
          <a:p>
            <a:pPr>
              <a:spcBef>
                <a:spcPct val="50000"/>
              </a:spcBef>
            </a:pPr>
            <a:r>
              <a:rPr lang="en-US" altLang="zh-CN" sz="1000" b="1" baseline="0">
                <a:solidFill>
                  <a:srgbClr val="FFFFFF"/>
                </a:solidFill>
                <a:latin typeface="ZapfHumnst BT"/>
                <a:ea typeface="宋体" panose="02010600030101010101" pitchFamily="2" charset="-122"/>
              </a:rPr>
              <a:t>The process as described in this course develops a design model, not a separate analysis model.  To maintain a separate analysis model, some modifications to the process would be necessary, the discussion of which is out of the scope of this course.</a:t>
            </a:r>
          </a:p>
          <a:p>
            <a:pPr>
              <a:spcBef>
                <a:spcPct val="50000"/>
              </a:spcBef>
            </a:pPr>
            <a:r>
              <a:rPr lang="en-US" altLang="zh-CN" sz="1000" b="1" baseline="0">
                <a:solidFill>
                  <a:srgbClr val="FFFFFF"/>
                </a:solidFill>
                <a:latin typeface="ZapfHumnst BT"/>
                <a:ea typeface="宋体" panose="02010600030101010101" pitchFamily="2" charset="-122"/>
              </a:rPr>
              <a:t>Emphasize the Use-Case Analysis activity and how it describes a process for finding classes and objects from use cases. Some people have called it: 'closing the traceability gap’ -- use cases and scenario's help you get from requirements to objects.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a:extLst>
              <a:ext uri="{FF2B5EF4-FFF2-40B4-BE49-F238E27FC236}">
                <a16:creationId xmlns:a16="http://schemas.microsoft.com/office/drawing/2014/main" id="{08B111F0-4025-498F-85A5-C9B66854FD95}"/>
              </a:ext>
            </a:extLst>
          </p:cNvPr>
          <p:cNvSpPr txBox="1">
            <a:spLocks noChangeArrowheads="1"/>
          </p:cNvSpPr>
          <p:nvPr/>
        </p:nvSpPr>
        <p:spPr bwMode="auto">
          <a:xfrm>
            <a:off x="307975" y="1298575"/>
            <a:ext cx="192722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91045" tIns="45523" rIns="91045" bIns="45523">
            <a:spAutoFit/>
          </a:bodyPr>
          <a:lstStyle>
            <a:lvl1pPr defTabSz="900113" eaLnBrk="0" hangingPunct="0">
              <a:defRPr sz="1200" baseline="-25000">
                <a:solidFill>
                  <a:schemeClr val="tx1"/>
                </a:solidFill>
                <a:latin typeface="Arial" panose="020B0604020202020204" pitchFamily="34" charset="0"/>
                <a:ea typeface="楷体_GB2312" pitchFamily="49" charset="-122"/>
              </a:defRPr>
            </a:lvl1pPr>
            <a:lvl2pPr marL="742950" indent="-285750" defTabSz="900113" eaLnBrk="0" hangingPunct="0">
              <a:defRPr sz="1200" baseline="-25000">
                <a:solidFill>
                  <a:schemeClr val="tx1"/>
                </a:solidFill>
                <a:latin typeface="Arial" panose="020B0604020202020204" pitchFamily="34" charset="0"/>
                <a:ea typeface="楷体_GB2312" pitchFamily="49" charset="-122"/>
              </a:defRPr>
            </a:lvl2pPr>
            <a:lvl3pPr marL="1143000" indent="-228600" defTabSz="900113" eaLnBrk="0" hangingPunct="0">
              <a:defRPr sz="1200" baseline="-25000">
                <a:solidFill>
                  <a:schemeClr val="tx1"/>
                </a:solidFill>
                <a:latin typeface="Arial" panose="020B0604020202020204" pitchFamily="34" charset="0"/>
                <a:ea typeface="楷体_GB2312" pitchFamily="49" charset="-122"/>
              </a:defRPr>
            </a:lvl3pPr>
            <a:lvl4pPr marL="1600200" indent="-228600" defTabSz="900113" eaLnBrk="0" hangingPunct="0">
              <a:defRPr sz="1200" baseline="-25000">
                <a:solidFill>
                  <a:schemeClr val="tx1"/>
                </a:solidFill>
                <a:latin typeface="Arial" panose="020B0604020202020204" pitchFamily="34" charset="0"/>
                <a:ea typeface="楷体_GB2312" pitchFamily="49" charset="-122"/>
              </a:defRPr>
            </a:lvl4pPr>
            <a:lvl5pPr marL="2057400" indent="-228600" defTabSz="900113" eaLnBrk="0" hangingPunct="0">
              <a:defRPr sz="1200" baseline="-25000">
                <a:solidFill>
                  <a:schemeClr val="tx1"/>
                </a:solidFill>
                <a:latin typeface="Arial" panose="020B0604020202020204" pitchFamily="34" charset="0"/>
                <a:ea typeface="楷体_GB2312" pitchFamily="49" charset="-122"/>
              </a:defRPr>
            </a:lvl5pPr>
            <a:lvl6pPr marL="2514600" indent="-228600" defTabSz="900113"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defTabSz="900113"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defTabSz="900113"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defTabSz="900113"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spcBef>
                <a:spcPct val="50000"/>
              </a:spcBef>
            </a:pPr>
            <a:r>
              <a:rPr lang="en-US" altLang="zh-CN" sz="1000" b="1" baseline="0">
                <a:solidFill>
                  <a:srgbClr val="FFFFFF"/>
                </a:solidFill>
                <a:latin typeface="ZapfHumnst BT"/>
                <a:ea typeface="宋体" panose="02010600030101010101" pitchFamily="2" charset="-122"/>
              </a:rPr>
              <a:t>Again, the focus of this course is on the activities and artifacts of the Designer.</a:t>
            </a:r>
            <a:endParaRPr lang="en-US" altLang="zh-CN" sz="1000" b="1" baseline="0">
              <a:solidFill>
                <a:srgbClr val="FFFFFF"/>
              </a:solidFill>
              <a:latin typeface="Arial Narrow" panose="020B0606020202030204" pitchFamily="34" charset="0"/>
              <a:ea typeface="宋体" panose="02010600030101010101" pitchFamily="2" charset="-122"/>
            </a:endParaRPr>
          </a:p>
        </p:txBody>
      </p:sp>
      <p:sp>
        <p:nvSpPr>
          <p:cNvPr id="64515" name="Rectangle 3">
            <a:extLst>
              <a:ext uri="{FF2B5EF4-FFF2-40B4-BE49-F238E27FC236}">
                <a16:creationId xmlns:a16="http://schemas.microsoft.com/office/drawing/2014/main" id="{1D362161-A7DD-4DF2-8CB6-E92392909C1B}"/>
              </a:ext>
            </a:extLst>
          </p:cNvPr>
          <p:cNvSpPr>
            <a:spLocks noGrp="1" noRot="1" noChangeAspect="1" noChangeArrowheads="1" noTextEdit="1"/>
          </p:cNvSpPr>
          <p:nvPr>
            <p:ph type="sldImg"/>
          </p:nvPr>
        </p:nvSpPr>
        <p:spPr>
          <a:xfrm>
            <a:off x="2587625" y="839788"/>
            <a:ext cx="4071938" cy="3054350"/>
          </a:xfrm>
          <a:ln/>
        </p:spPr>
      </p:sp>
      <p:sp>
        <p:nvSpPr>
          <p:cNvPr id="64516" name="Rectangle 4">
            <a:extLst>
              <a:ext uri="{FF2B5EF4-FFF2-40B4-BE49-F238E27FC236}">
                <a16:creationId xmlns:a16="http://schemas.microsoft.com/office/drawing/2014/main" id="{85DC586E-3610-4B8A-BFE1-2EB9AD7F8F35}"/>
              </a:ext>
            </a:extLst>
          </p:cNvPr>
          <p:cNvSpPr>
            <a:spLocks noGrp="1" noChangeArrowheads="1"/>
          </p:cNvSpPr>
          <p:nvPr>
            <p:ph type="body" idx="1"/>
          </p:nvPr>
        </p:nvSpPr>
        <p:spPr>
          <a:xfrm>
            <a:off x="2609850" y="4200525"/>
            <a:ext cx="4017963" cy="3971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900">
                <a:latin typeface="ZapfHumnst BT"/>
                <a:cs typeface="Arial" panose="020B0604020202020204" pitchFamily="34" charset="0"/>
              </a:rPr>
              <a:t>The Architect leads and coordinates technical activities and artifacts throughout the project. The Architect establishes the overall structure for each architectural view: the decomposition of the view, the grouping of elements, and the interfaces between these major groupings. Thus, in contrast with the other workers, the Architect's view is one of breadth, as opposed to depth.</a:t>
            </a:r>
          </a:p>
          <a:p>
            <a:pPr eaLnBrk="1" hangingPunct="1"/>
            <a:r>
              <a:rPr lang="en-US" altLang="zh-CN" sz="900">
                <a:latin typeface="ZapfHumnst BT"/>
                <a:cs typeface="Arial" panose="020B0604020202020204" pitchFamily="34" charset="0"/>
              </a:rPr>
              <a:t>A Designer defines the responsibilities, operations, attributes, and relationships of one or several classes and determines how they should be adjusted to the implementation environment.   A Designer may have responsibility for one or more Design Packages or Design Subsystems, including any classes owned by the packages or subsystems.  A Designer may be responsible for a Use-Case Realization, in order to ensure the overall consistency of how a particular use case is realized using the design elements.</a:t>
            </a:r>
          </a:p>
          <a:p>
            <a:pPr eaLnBrk="1" hangingPunct="1"/>
            <a:r>
              <a:rPr lang="en-US" altLang="zh-CN" sz="900">
                <a:latin typeface="ZapfHumnst BT"/>
                <a:cs typeface="Arial" panose="020B0604020202020204" pitchFamily="34" charset="0"/>
              </a:rPr>
              <a:t>The Database Designer defines the tables, indexes, views, constraints, triggers, stored procedures, table spaces or storage parameters, and other database-specific constructs needed to store, retrieve, and delete persistent objects. This information is maintained in the Data Model.</a:t>
            </a:r>
          </a:p>
          <a:p>
            <a:pPr eaLnBrk="1" hangingPunct="1"/>
            <a:r>
              <a:rPr lang="en-US" altLang="zh-CN" sz="900">
                <a:latin typeface="ZapfHumnst BT"/>
                <a:cs typeface="Arial" panose="020B0604020202020204" pitchFamily="34" charset="0"/>
              </a:rPr>
              <a:t>The Architecture Reviewer plans and conducts the formal reviews of the software architecture in general. </a:t>
            </a:r>
          </a:p>
          <a:p>
            <a:pPr eaLnBrk="1" hangingPunct="1"/>
            <a:r>
              <a:rPr lang="en-US" altLang="zh-CN" sz="900">
                <a:latin typeface="ZapfHumnst BT"/>
                <a:cs typeface="Arial" panose="020B0604020202020204" pitchFamily="34" charset="0"/>
              </a:rPr>
              <a:t>The Design Reviewer plans and conducts the formal reviews of the design model.</a:t>
            </a:r>
          </a:p>
          <a:p>
            <a:pPr eaLnBrk="1" hangingPunct="1"/>
            <a:r>
              <a:rPr lang="en-US" altLang="zh-CN" sz="900">
                <a:latin typeface="ZapfHumnst BT"/>
                <a:cs typeface="Arial" panose="020B0604020202020204" pitchFamily="34" charset="0"/>
              </a:rPr>
              <a:t> </a:t>
            </a:r>
          </a:p>
          <a:p>
            <a:pPr eaLnBrk="1" hangingPunct="1"/>
            <a:endParaRPr lang="en-US" altLang="zh-CN" sz="900">
              <a:latin typeface="ZapfHumnst BT"/>
              <a:cs typeface="Arial" panose="020B0604020202020204" pitchFamily="34" charset="0"/>
            </a:endParaRPr>
          </a:p>
          <a:p>
            <a:pPr eaLnBrk="1" hangingPunct="1"/>
            <a:endParaRPr lang="en-US" altLang="zh-CN" sz="900">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32A7F4F5-5426-42DC-87A6-380182107AEC}"/>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53E626B7-65E6-43BE-B90C-1C3BA554E2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C182A2A4-E0D5-4B6B-8840-AD4D7D5B6449}"/>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54096D54-624E-4CEB-8D82-9C19E2D353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a:extLst>
              <a:ext uri="{FF2B5EF4-FFF2-40B4-BE49-F238E27FC236}">
                <a16:creationId xmlns:a16="http://schemas.microsoft.com/office/drawing/2014/main" id="{E5031617-3DE6-4632-BFD2-47082DFFDB76}"/>
              </a:ext>
            </a:extLst>
          </p:cNvPr>
          <p:cNvSpPr txBox="1">
            <a:spLocks noChangeArrowheads="1"/>
          </p:cNvSpPr>
          <p:nvPr/>
        </p:nvSpPr>
        <p:spPr bwMode="auto">
          <a:xfrm>
            <a:off x="307975" y="1222375"/>
            <a:ext cx="18494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91024" tIns="45512" rIns="91024" bIns="45512">
            <a:spAutoFit/>
          </a:bodyPr>
          <a:lstStyle>
            <a:lvl1pPr defTabSz="898525" eaLnBrk="0" hangingPunct="0">
              <a:defRPr sz="1200" baseline="-25000">
                <a:solidFill>
                  <a:schemeClr val="tx1"/>
                </a:solidFill>
                <a:latin typeface="Arial" panose="020B0604020202020204" pitchFamily="34" charset="0"/>
                <a:ea typeface="楷体_GB2312" pitchFamily="49" charset="-122"/>
              </a:defRPr>
            </a:lvl1pPr>
            <a:lvl2pPr marL="742950" indent="-285750" defTabSz="898525" eaLnBrk="0" hangingPunct="0">
              <a:defRPr sz="1200" baseline="-25000">
                <a:solidFill>
                  <a:schemeClr val="tx1"/>
                </a:solidFill>
                <a:latin typeface="Arial" panose="020B0604020202020204" pitchFamily="34" charset="0"/>
                <a:ea typeface="楷体_GB2312" pitchFamily="49" charset="-122"/>
              </a:defRPr>
            </a:lvl2pPr>
            <a:lvl3pPr marL="1143000" indent="-228600" defTabSz="898525" eaLnBrk="0" hangingPunct="0">
              <a:defRPr sz="1200" baseline="-25000">
                <a:solidFill>
                  <a:schemeClr val="tx1"/>
                </a:solidFill>
                <a:latin typeface="Arial" panose="020B0604020202020204" pitchFamily="34" charset="0"/>
                <a:ea typeface="楷体_GB2312" pitchFamily="49" charset="-122"/>
              </a:defRPr>
            </a:lvl3pPr>
            <a:lvl4pPr marL="1600200" indent="-228600" defTabSz="898525" eaLnBrk="0" hangingPunct="0">
              <a:defRPr sz="1200" baseline="-25000">
                <a:solidFill>
                  <a:schemeClr val="tx1"/>
                </a:solidFill>
                <a:latin typeface="Arial" panose="020B0604020202020204" pitchFamily="34" charset="0"/>
                <a:ea typeface="楷体_GB2312" pitchFamily="49" charset="-122"/>
              </a:defRPr>
            </a:lvl4pPr>
            <a:lvl5pPr marL="2057400" indent="-228600" defTabSz="898525" eaLnBrk="0" hangingPunct="0">
              <a:defRPr sz="1200" baseline="-25000">
                <a:solidFill>
                  <a:schemeClr val="tx1"/>
                </a:solidFill>
                <a:latin typeface="Arial" panose="020B0604020202020204" pitchFamily="34" charset="0"/>
                <a:ea typeface="楷体_GB2312" pitchFamily="49" charset="-122"/>
              </a:defRPr>
            </a:lvl5pPr>
            <a:lvl6pPr marL="2514600" indent="-228600" defTabSz="898525"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defTabSz="898525"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defTabSz="898525"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defTabSz="898525"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spcBef>
                <a:spcPct val="50000"/>
              </a:spcBef>
            </a:pPr>
            <a:endParaRPr lang="en-US" altLang="zh-CN" sz="1100" b="1" baseline="0">
              <a:solidFill>
                <a:srgbClr val="FFFFFF"/>
              </a:solidFill>
              <a:latin typeface="Arial Narrow" panose="020B0606020202030204" pitchFamily="34" charset="0"/>
              <a:ea typeface="宋体" panose="02010600030101010101" pitchFamily="2" charset="-122"/>
            </a:endParaRPr>
          </a:p>
          <a:p>
            <a:pPr>
              <a:spcAft>
                <a:spcPts val="313"/>
              </a:spcAft>
            </a:pPr>
            <a:endParaRPr lang="en-US" altLang="zh-CN" sz="1100" b="1" baseline="0">
              <a:solidFill>
                <a:srgbClr val="FFFFFF"/>
              </a:solidFill>
              <a:latin typeface="Arial Narrow" panose="020B0606020202030204" pitchFamily="34" charset="0"/>
              <a:ea typeface="宋体" panose="02010600030101010101" pitchFamily="2" charset="-122"/>
            </a:endParaRPr>
          </a:p>
        </p:txBody>
      </p:sp>
      <p:sp>
        <p:nvSpPr>
          <p:cNvPr id="54275" name="Rectangle 3">
            <a:extLst>
              <a:ext uri="{FF2B5EF4-FFF2-40B4-BE49-F238E27FC236}">
                <a16:creationId xmlns:a16="http://schemas.microsoft.com/office/drawing/2014/main" id="{1516F0EA-C866-4C78-9D1C-CF9C84F9CA06}"/>
              </a:ext>
            </a:extLst>
          </p:cNvPr>
          <p:cNvSpPr>
            <a:spLocks noGrp="1" noRot="1" noChangeAspect="1" noChangeArrowheads="1" noTextEdit="1"/>
          </p:cNvSpPr>
          <p:nvPr>
            <p:ph type="sldImg"/>
          </p:nvPr>
        </p:nvSpPr>
        <p:spPr>
          <a:xfrm>
            <a:off x="2497138" y="839788"/>
            <a:ext cx="4073525" cy="3054350"/>
          </a:xfrm>
          <a:ln/>
        </p:spPr>
      </p:sp>
      <p:sp>
        <p:nvSpPr>
          <p:cNvPr id="54276" name="Rectangle 4">
            <a:extLst>
              <a:ext uri="{FF2B5EF4-FFF2-40B4-BE49-F238E27FC236}">
                <a16:creationId xmlns:a16="http://schemas.microsoft.com/office/drawing/2014/main" id="{5A4BFB80-27F7-478C-BF90-C054562CC5FF}"/>
              </a:ext>
            </a:extLst>
          </p:cNvPr>
          <p:cNvSpPr>
            <a:spLocks noGrp="1" noChangeArrowheads="1"/>
          </p:cNvSpPr>
          <p:nvPr>
            <p:ph type="body" idx="1"/>
          </p:nvPr>
        </p:nvSpPr>
        <p:spPr>
          <a:xfrm>
            <a:off x="2516188" y="4129088"/>
            <a:ext cx="4016375" cy="4056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900">
                <a:latin typeface="ZapfHumnst BT"/>
                <a:cs typeface="Arial" panose="020B0604020202020204" pitchFamily="34" charset="0"/>
              </a:rPr>
              <a:t>This graphic illustrates how phases and iterations (the time dimension) relate to the development activities (the workflow dimension). The relative size of the color area indicates how much of the activity is performed in each phase/iteration.</a:t>
            </a:r>
          </a:p>
          <a:p>
            <a:pPr eaLnBrk="1" hangingPunct="1"/>
            <a:r>
              <a:rPr lang="en-US" altLang="zh-CN" sz="900">
                <a:latin typeface="ZapfHumnst BT"/>
                <a:cs typeface="Arial" panose="020B0604020202020204" pitchFamily="34" charset="0"/>
              </a:rPr>
              <a:t>Each iteration involves activities from all workflows. The relative amount of work related to the workflows changes between iterations. For instance, during late Construction, the main work is related to Implementation and Test and very little work on Requirements is done. </a:t>
            </a:r>
          </a:p>
          <a:p>
            <a:pPr eaLnBrk="1" hangingPunct="1"/>
            <a:r>
              <a:rPr lang="en-US" altLang="zh-CN" sz="900">
                <a:latin typeface="ZapfHumnst BT"/>
                <a:cs typeface="Arial" panose="020B0604020202020204" pitchFamily="34" charset="0"/>
              </a:rPr>
              <a:t>Note that requirements are not necessarily complete by the end of Elaboration. It is acceptable to delay the analysis and design of well-understood portions of the system until Construction because they are low in risk.</a:t>
            </a:r>
          </a:p>
        </p:txBody>
      </p:sp>
      <p:sp>
        <p:nvSpPr>
          <p:cNvPr id="54277" name="Text Box 5">
            <a:extLst>
              <a:ext uri="{FF2B5EF4-FFF2-40B4-BE49-F238E27FC236}">
                <a16:creationId xmlns:a16="http://schemas.microsoft.com/office/drawing/2014/main" id="{BC272C7E-2E79-4A82-9D6A-3D64770BFFAA}"/>
              </a:ext>
            </a:extLst>
          </p:cNvPr>
          <p:cNvSpPr txBox="1">
            <a:spLocks noChangeArrowheads="1"/>
          </p:cNvSpPr>
          <p:nvPr/>
        </p:nvSpPr>
        <p:spPr bwMode="auto">
          <a:xfrm>
            <a:off x="576263" y="1214438"/>
            <a:ext cx="1751012"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482" tIns="53742" rIns="107482" bIns="53742"/>
          <a:lstStyle>
            <a:lvl1pPr defTabSz="900113" eaLnBrk="0" hangingPunct="0">
              <a:defRPr sz="1200" baseline="-25000">
                <a:solidFill>
                  <a:schemeClr val="tx1"/>
                </a:solidFill>
                <a:latin typeface="Arial" panose="020B0604020202020204" pitchFamily="34" charset="0"/>
                <a:ea typeface="楷体_GB2312" pitchFamily="49" charset="-122"/>
              </a:defRPr>
            </a:lvl1pPr>
            <a:lvl2pPr marL="742950" indent="-285750" defTabSz="900113" eaLnBrk="0" hangingPunct="0">
              <a:defRPr sz="1200" baseline="-25000">
                <a:solidFill>
                  <a:schemeClr val="tx1"/>
                </a:solidFill>
                <a:latin typeface="Arial" panose="020B0604020202020204" pitchFamily="34" charset="0"/>
                <a:ea typeface="楷体_GB2312" pitchFamily="49" charset="-122"/>
              </a:defRPr>
            </a:lvl2pPr>
            <a:lvl3pPr marL="1143000" indent="-228600" defTabSz="900113" eaLnBrk="0" hangingPunct="0">
              <a:defRPr sz="1200" baseline="-25000">
                <a:solidFill>
                  <a:schemeClr val="tx1"/>
                </a:solidFill>
                <a:latin typeface="Arial" panose="020B0604020202020204" pitchFamily="34" charset="0"/>
                <a:ea typeface="楷体_GB2312" pitchFamily="49" charset="-122"/>
              </a:defRPr>
            </a:lvl3pPr>
            <a:lvl4pPr marL="1600200" indent="-228600" defTabSz="900113" eaLnBrk="0" hangingPunct="0">
              <a:defRPr sz="1200" baseline="-25000">
                <a:solidFill>
                  <a:schemeClr val="tx1"/>
                </a:solidFill>
                <a:latin typeface="Arial" panose="020B0604020202020204" pitchFamily="34" charset="0"/>
                <a:ea typeface="楷体_GB2312" pitchFamily="49" charset="-122"/>
              </a:defRPr>
            </a:lvl4pPr>
            <a:lvl5pPr marL="2057400" indent="-228600" defTabSz="900113" eaLnBrk="0" hangingPunct="0">
              <a:defRPr sz="1200" baseline="-25000">
                <a:solidFill>
                  <a:schemeClr val="tx1"/>
                </a:solidFill>
                <a:latin typeface="Arial" panose="020B0604020202020204" pitchFamily="34" charset="0"/>
                <a:ea typeface="楷体_GB2312" pitchFamily="49" charset="-122"/>
              </a:defRPr>
            </a:lvl5pPr>
            <a:lvl6pPr marL="2514600" indent="-228600" defTabSz="900113"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defTabSz="900113"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defTabSz="900113"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defTabSz="900113"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spcBef>
                <a:spcPct val="50000"/>
              </a:spcBef>
            </a:pPr>
            <a:r>
              <a:rPr lang="en-US" altLang="zh-CN" sz="1000" b="1" baseline="0">
                <a:solidFill>
                  <a:srgbClr val="FFFFFF"/>
                </a:solidFill>
                <a:latin typeface="ZapfHumnst BT"/>
                <a:ea typeface="宋体" panose="02010600030101010101" pitchFamily="2" charset="-122"/>
              </a:rPr>
              <a:t>Can iterations overlap? </a:t>
            </a:r>
          </a:p>
          <a:p>
            <a:pPr>
              <a:spcBef>
                <a:spcPct val="50000"/>
              </a:spcBef>
            </a:pPr>
            <a:r>
              <a:rPr lang="en-US" altLang="zh-CN" sz="1000" b="1" baseline="0">
                <a:solidFill>
                  <a:srgbClr val="FFFFFF"/>
                </a:solidFill>
                <a:latin typeface="ZapfHumnst BT"/>
                <a:ea typeface="宋体" panose="02010600030101010101" pitchFamily="2" charset="-122"/>
              </a:rPr>
              <a:t>No. Our model is to show no overlap among iterations. In a large project, several teams may work in parallel on their portions of the iteration, but we do not consider these to be separate iterations.</a:t>
            </a:r>
          </a:p>
          <a:p>
            <a:pPr>
              <a:spcBef>
                <a:spcPct val="50000"/>
              </a:spcBef>
            </a:pPr>
            <a:r>
              <a:rPr lang="en-US" altLang="zh-CN" sz="1000" b="1" baseline="0">
                <a:solidFill>
                  <a:srgbClr val="FFFFFF"/>
                </a:solidFill>
                <a:latin typeface="ZapfHumnst BT"/>
                <a:ea typeface="宋体" panose="02010600030101010101" pitchFamily="2" charset="-122"/>
              </a:rPr>
              <a:t>How many iterations should you have?</a:t>
            </a:r>
          </a:p>
          <a:p>
            <a:pPr>
              <a:spcBef>
                <a:spcPct val="50000"/>
              </a:spcBef>
            </a:pPr>
            <a:r>
              <a:rPr lang="en-US" altLang="zh-CN" sz="1000" b="1" baseline="0">
                <a:solidFill>
                  <a:srgbClr val="FFFFFF"/>
                </a:solidFill>
                <a:latin typeface="ZapfHumnst BT"/>
                <a:ea typeface="宋体" panose="02010600030101010101" pitchFamily="2" charset="-122"/>
              </a:rPr>
              <a:t>It depends on many factors. Err on the side of too many iterations.</a:t>
            </a:r>
          </a:p>
          <a:p>
            <a:pPr>
              <a:spcBef>
                <a:spcPct val="50000"/>
              </a:spcBef>
            </a:pPr>
            <a:r>
              <a:rPr lang="en-US" altLang="zh-CN" sz="1000" b="1" baseline="0">
                <a:solidFill>
                  <a:srgbClr val="FFFFFF"/>
                </a:solidFill>
                <a:latin typeface="ZapfHumnst BT"/>
                <a:ea typeface="宋体" panose="02010600030101010101" pitchFamily="2" charset="-122"/>
              </a:rPr>
              <a:t>Animation note: The callouts and black rectangle appear 2 seconds after the slide.</a:t>
            </a:r>
          </a:p>
          <a:p>
            <a:pPr>
              <a:spcBef>
                <a:spcPct val="50000"/>
              </a:spcBef>
            </a:pPr>
            <a:r>
              <a:rPr lang="en-US" altLang="zh-CN" sz="1000" b="1" baseline="0">
                <a:solidFill>
                  <a:srgbClr val="FFFFFF"/>
                </a:solidFill>
                <a:latin typeface="ZapfHumnst BT"/>
                <a:ea typeface="宋体" panose="02010600030101010101" pitchFamily="2" charset="-122"/>
              </a:rPr>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8CE9ABAF-29CD-4BDB-A921-299627933118}"/>
              </a:ext>
            </a:extLst>
          </p:cNvPr>
          <p:cNvSpPr>
            <a:spLocks noGrp="1" noRot="1" noChangeAspect="1" noChangeArrowheads="1" noTextEdit="1"/>
          </p:cNvSpPr>
          <p:nvPr>
            <p:ph type="sldImg"/>
          </p:nvPr>
        </p:nvSpPr>
        <p:spPr>
          <a:xfrm>
            <a:off x="2497138" y="839788"/>
            <a:ext cx="4073525" cy="3054350"/>
          </a:xfrm>
          <a:ln/>
        </p:spPr>
      </p:sp>
      <p:sp>
        <p:nvSpPr>
          <p:cNvPr id="55299" name="Rectangle 3">
            <a:extLst>
              <a:ext uri="{FF2B5EF4-FFF2-40B4-BE49-F238E27FC236}">
                <a16:creationId xmlns:a16="http://schemas.microsoft.com/office/drawing/2014/main" id="{F177318D-00AA-4A16-98D1-84CAA529E244}"/>
              </a:ext>
            </a:extLst>
          </p:cNvPr>
          <p:cNvSpPr>
            <a:spLocks noGrp="1" noChangeArrowheads="1"/>
          </p:cNvSpPr>
          <p:nvPr>
            <p:ph type="body" idx="1"/>
          </p:nvPr>
        </p:nvSpPr>
        <p:spPr>
          <a:xfrm>
            <a:off x="2516188" y="4129088"/>
            <a:ext cx="4016375" cy="4056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900">
                <a:latin typeface="ZapfHumnst BT"/>
                <a:cs typeface="Arial" panose="020B0604020202020204" pitchFamily="34" charset="0"/>
              </a:rPr>
              <a:t>During Inception, we define the scope of the project, what is included, and what is not. We do this by identifying all the actors and use cases, and by drafting the most essential use cases (usually approximately 20% of the complete model). A business plan is developed to determine whether resources should be committed to the project.</a:t>
            </a:r>
          </a:p>
          <a:p>
            <a:pPr eaLnBrk="1" hangingPunct="1"/>
            <a:r>
              <a:rPr lang="en-US" altLang="zh-CN" sz="900">
                <a:latin typeface="ZapfHumnst BT"/>
                <a:cs typeface="Arial" panose="020B0604020202020204" pitchFamily="34" charset="0"/>
              </a:rPr>
              <a:t>During Elaboration, we focus on two things: get a good grasp of the requirements (80% complete), and establish an architectural baseline. If we have a good grasp of the requirements and the architecture, we can eliminate a lot of the risks and will have a good idea what amount of work remains to be done. We can make detailed cost/resource estimations at the end of Elaboration.</a:t>
            </a:r>
          </a:p>
          <a:p>
            <a:pPr eaLnBrk="1" hangingPunct="1"/>
            <a:r>
              <a:rPr lang="en-US" altLang="zh-CN" sz="900">
                <a:latin typeface="ZapfHumnst BT"/>
                <a:cs typeface="Arial" panose="020B0604020202020204" pitchFamily="34" charset="0"/>
              </a:rPr>
              <a:t>During Construction, we build the product in several iterations up to a beta release.</a:t>
            </a:r>
          </a:p>
          <a:p>
            <a:pPr eaLnBrk="1" hangingPunct="1"/>
            <a:r>
              <a:rPr lang="en-US" altLang="zh-CN" sz="900">
                <a:latin typeface="ZapfHumnst BT"/>
                <a:cs typeface="Arial" panose="020B0604020202020204" pitchFamily="34" charset="0"/>
              </a:rPr>
              <a:t>During Transition, we transition the product to the end user and focus on end user training, installation, and support.</a:t>
            </a:r>
          </a:p>
          <a:p>
            <a:pPr eaLnBrk="1" hangingPunct="1"/>
            <a:r>
              <a:rPr lang="en-US" altLang="zh-CN" sz="900">
                <a:latin typeface="ZapfHumnst BT"/>
                <a:cs typeface="Arial" panose="020B0604020202020204" pitchFamily="34" charset="0"/>
              </a:rPr>
              <a:t>The amount of time spent in each phase varies. For a very complex project with a lot of technical unknowns and unclear requirements, Elaboration may include 3-5 iterations. For a very simple project, where requirements are known and the architecture is simple, Elaboration may include only a single iteration.</a:t>
            </a:r>
          </a:p>
        </p:txBody>
      </p:sp>
      <p:sp>
        <p:nvSpPr>
          <p:cNvPr id="55300" name="Text Box 4">
            <a:extLst>
              <a:ext uri="{FF2B5EF4-FFF2-40B4-BE49-F238E27FC236}">
                <a16:creationId xmlns:a16="http://schemas.microsoft.com/office/drawing/2014/main" id="{E0D2872C-3D8F-4710-9F7F-674786B71F37}"/>
              </a:ext>
            </a:extLst>
          </p:cNvPr>
          <p:cNvSpPr txBox="1">
            <a:spLocks noChangeArrowheads="1"/>
          </p:cNvSpPr>
          <p:nvPr/>
        </p:nvSpPr>
        <p:spPr bwMode="auto">
          <a:xfrm>
            <a:off x="576263" y="1214438"/>
            <a:ext cx="1751012"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482" tIns="53742" rIns="107482" bIns="53742"/>
          <a:lstStyle>
            <a:lvl1pPr defTabSz="900113" eaLnBrk="0" hangingPunct="0">
              <a:defRPr sz="1200" baseline="-25000">
                <a:solidFill>
                  <a:schemeClr val="tx1"/>
                </a:solidFill>
                <a:latin typeface="Arial" panose="020B0604020202020204" pitchFamily="34" charset="0"/>
                <a:ea typeface="楷体_GB2312" pitchFamily="49" charset="-122"/>
              </a:defRPr>
            </a:lvl1pPr>
            <a:lvl2pPr marL="742950" indent="-285750" defTabSz="900113" eaLnBrk="0" hangingPunct="0">
              <a:defRPr sz="1200" baseline="-25000">
                <a:solidFill>
                  <a:schemeClr val="tx1"/>
                </a:solidFill>
                <a:latin typeface="Arial" panose="020B0604020202020204" pitchFamily="34" charset="0"/>
                <a:ea typeface="楷体_GB2312" pitchFamily="49" charset="-122"/>
              </a:defRPr>
            </a:lvl2pPr>
            <a:lvl3pPr marL="1143000" indent="-228600" defTabSz="900113" eaLnBrk="0" hangingPunct="0">
              <a:defRPr sz="1200" baseline="-25000">
                <a:solidFill>
                  <a:schemeClr val="tx1"/>
                </a:solidFill>
                <a:latin typeface="Arial" panose="020B0604020202020204" pitchFamily="34" charset="0"/>
                <a:ea typeface="楷体_GB2312" pitchFamily="49" charset="-122"/>
              </a:defRPr>
            </a:lvl3pPr>
            <a:lvl4pPr marL="1600200" indent="-228600" defTabSz="900113" eaLnBrk="0" hangingPunct="0">
              <a:defRPr sz="1200" baseline="-25000">
                <a:solidFill>
                  <a:schemeClr val="tx1"/>
                </a:solidFill>
                <a:latin typeface="Arial" panose="020B0604020202020204" pitchFamily="34" charset="0"/>
                <a:ea typeface="楷体_GB2312" pitchFamily="49" charset="-122"/>
              </a:defRPr>
            </a:lvl4pPr>
            <a:lvl5pPr marL="2057400" indent="-228600" defTabSz="900113" eaLnBrk="0" hangingPunct="0">
              <a:defRPr sz="1200" baseline="-25000">
                <a:solidFill>
                  <a:schemeClr val="tx1"/>
                </a:solidFill>
                <a:latin typeface="Arial" panose="020B0604020202020204" pitchFamily="34" charset="0"/>
                <a:ea typeface="楷体_GB2312" pitchFamily="49" charset="-122"/>
              </a:defRPr>
            </a:lvl5pPr>
            <a:lvl6pPr marL="2514600" indent="-228600" defTabSz="900113"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defTabSz="900113"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defTabSz="900113"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defTabSz="900113"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spcBef>
                <a:spcPct val="50000"/>
              </a:spcBef>
            </a:pPr>
            <a:r>
              <a:rPr lang="en-US" altLang="zh-CN" sz="1000" b="1" baseline="0">
                <a:solidFill>
                  <a:srgbClr val="FFFFFF"/>
                </a:solidFill>
                <a:latin typeface="ZapfHumnst BT"/>
                <a:ea typeface="宋体" panose="02010600030101010101" pitchFamily="2" charset="-122"/>
              </a:rPr>
              <a:t>The student notes are quite extensive. There is no need to go into that much detail in class. The important thing is to understand how the RUP uses phases to organize the lifecycle.</a:t>
            </a:r>
          </a:p>
          <a:p>
            <a:pPr>
              <a:spcBef>
                <a:spcPct val="50000"/>
              </a:spcBef>
            </a:pPr>
            <a:r>
              <a:rPr lang="en-US" altLang="zh-CN" sz="1000" b="1" baseline="0">
                <a:solidFill>
                  <a:srgbClr val="FFFFFF"/>
                </a:solidFill>
                <a:latin typeface="ZapfHumnst BT"/>
                <a:ea typeface="宋体" panose="02010600030101010101" pitchFamily="2" charset="-122"/>
              </a:rPr>
              <a:t>You can also mention that we deliberately chose names that do not match the waterfall names (analysis, design, implementation, and test) to emphasize that they are NOT the same as the waterfall phases. </a:t>
            </a:r>
          </a:p>
          <a:p>
            <a:pPr>
              <a:spcBef>
                <a:spcPct val="50000"/>
              </a:spcBef>
            </a:pPr>
            <a:r>
              <a:rPr lang="en-US" altLang="zh-CN" sz="1000" b="1" baseline="0">
                <a:solidFill>
                  <a:srgbClr val="FFFFFF"/>
                </a:solidFill>
                <a:latin typeface="ZapfHumnst BT"/>
                <a:ea typeface="宋体" panose="02010600030101010101" pitchFamily="2" charset="-122"/>
              </a:rPr>
              <a:t>Some ways of describing the phases in common terminology:</a:t>
            </a:r>
          </a:p>
          <a:p>
            <a:pPr>
              <a:spcBef>
                <a:spcPct val="50000"/>
              </a:spcBef>
            </a:pPr>
            <a:r>
              <a:rPr lang="en-US" altLang="zh-CN" sz="1000" b="1" baseline="0">
                <a:solidFill>
                  <a:srgbClr val="FFFFFF"/>
                </a:solidFill>
                <a:latin typeface="ZapfHumnst BT"/>
                <a:ea typeface="宋体" panose="02010600030101010101" pitchFamily="2" charset="-122"/>
              </a:rPr>
              <a:t>Inception -- bid and proposal</a:t>
            </a:r>
          </a:p>
          <a:p>
            <a:pPr>
              <a:spcBef>
                <a:spcPct val="50000"/>
              </a:spcBef>
            </a:pPr>
            <a:r>
              <a:rPr lang="en-US" altLang="zh-CN" sz="1000" b="1" baseline="0">
                <a:solidFill>
                  <a:srgbClr val="FFFFFF"/>
                </a:solidFill>
                <a:latin typeface="ZapfHumnst BT"/>
                <a:ea typeface="宋体" panose="02010600030101010101" pitchFamily="2" charset="-122"/>
              </a:rPr>
              <a:t>Elaboration -- building blueprints </a:t>
            </a:r>
          </a:p>
          <a:p>
            <a:pPr>
              <a:spcBef>
                <a:spcPct val="50000"/>
              </a:spcBef>
            </a:pPr>
            <a:r>
              <a:rPr lang="en-US" altLang="zh-CN" sz="1000" b="1" baseline="0">
                <a:solidFill>
                  <a:srgbClr val="FFFFFF"/>
                </a:solidFill>
                <a:latin typeface="ZapfHumnst BT"/>
                <a:ea typeface="宋体" panose="02010600030101010101" pitchFamily="2" charset="-122"/>
              </a:rPr>
              <a:t>Construction -- I think I’m done</a:t>
            </a:r>
          </a:p>
          <a:p>
            <a:pPr>
              <a:spcBef>
                <a:spcPct val="50000"/>
              </a:spcBef>
            </a:pPr>
            <a:r>
              <a:rPr lang="en-US" altLang="zh-CN" sz="1000" b="1" baseline="0">
                <a:solidFill>
                  <a:srgbClr val="FFFFFF"/>
                </a:solidFill>
                <a:latin typeface="ZapfHumnst BT"/>
                <a:ea typeface="宋体" panose="02010600030101010101" pitchFamily="2" charset="-122"/>
              </a:rPr>
              <a:t>Transition -- how do users react?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FA0EBF4C-FA63-475B-B813-B8582A50B8EB}"/>
              </a:ext>
            </a:extLst>
          </p:cNvPr>
          <p:cNvSpPr>
            <a:spLocks noGrp="1" noRot="1" noChangeAspect="1" noChangeArrowheads="1" noTextEdit="1"/>
          </p:cNvSpPr>
          <p:nvPr>
            <p:ph type="sldImg"/>
          </p:nvPr>
        </p:nvSpPr>
        <p:spPr>
          <a:xfrm>
            <a:off x="2497138" y="839788"/>
            <a:ext cx="4073525" cy="3054350"/>
          </a:xfrm>
          <a:ln/>
        </p:spPr>
      </p:sp>
      <p:sp>
        <p:nvSpPr>
          <p:cNvPr id="56323" name="Rectangle 3">
            <a:extLst>
              <a:ext uri="{FF2B5EF4-FFF2-40B4-BE49-F238E27FC236}">
                <a16:creationId xmlns:a16="http://schemas.microsoft.com/office/drawing/2014/main" id="{BDDEED05-5647-4814-9D82-C5211396F1BF}"/>
              </a:ext>
            </a:extLst>
          </p:cNvPr>
          <p:cNvSpPr>
            <a:spLocks noGrp="1" noChangeArrowheads="1"/>
          </p:cNvSpPr>
          <p:nvPr>
            <p:ph type="body" idx="1"/>
          </p:nvPr>
        </p:nvSpPr>
        <p:spPr>
          <a:xfrm>
            <a:off x="2516188" y="4129088"/>
            <a:ext cx="4016375" cy="4056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900">
                <a:latin typeface="ZapfHumnst BT"/>
                <a:cs typeface="Arial" panose="020B0604020202020204" pitchFamily="34" charset="0"/>
              </a:rPr>
              <a:t>At each of the major milestones, we review the project and decide whether to proceed with the project as planned, to abort the project, or to revise it. The criteria used to make this decision vary by phase. </a:t>
            </a:r>
          </a:p>
          <a:p>
            <a:pPr eaLnBrk="1" hangingPunct="1"/>
            <a:r>
              <a:rPr lang="en-US" altLang="zh-CN" sz="900">
                <a:latin typeface="ZapfHumnst BT"/>
                <a:cs typeface="Arial" panose="020B0604020202020204" pitchFamily="34" charset="0"/>
              </a:rPr>
              <a:t>The evaluation criteria for the inception phase (LCO) include: stakeholder concurrence on scope definition and cost/schedule estimates; requirements understanding as evidenced by the fidelity of the primary use cases; credibility of cost/schedule estimates, priorities, risks, and development process; depth and breadth of any architectural prototype; actual expenditures versus planned expenditures.	</a:t>
            </a:r>
          </a:p>
          <a:p>
            <a:pPr eaLnBrk="1" hangingPunct="1"/>
            <a:r>
              <a:rPr lang="en-US" altLang="zh-CN" sz="900">
                <a:latin typeface="ZapfHumnst BT"/>
                <a:cs typeface="Arial" panose="020B0604020202020204" pitchFamily="34" charset="0"/>
              </a:rPr>
              <a:t>The evaluation criteria for the elaboration phase (LCA) include: stability of the product vision and architecture; resolution of major risk elements; adequate planning and reasonable estimates for project completion; stakeholder acceptance of the product vision and project plan; acceptable expenditure level.</a:t>
            </a:r>
          </a:p>
          <a:p>
            <a:pPr eaLnBrk="1" hangingPunct="1"/>
            <a:r>
              <a:rPr lang="en-US" altLang="zh-CN" sz="900">
                <a:latin typeface="ZapfHumnst BT"/>
                <a:cs typeface="Arial" panose="020B0604020202020204" pitchFamily="34" charset="0"/>
              </a:rPr>
              <a:t>The evaluation criteria for the construction phase (IOC) include: stability and maturity of the product release (i.e., is it ready to be deployed?); readiness of the stakeholders for the transition; acceptable expenditure level.</a:t>
            </a:r>
          </a:p>
          <a:p>
            <a:pPr eaLnBrk="1" hangingPunct="1"/>
            <a:r>
              <a:rPr lang="en-US" altLang="zh-CN" sz="900">
                <a:latin typeface="ZapfHumnst BT"/>
                <a:cs typeface="Arial" panose="020B0604020202020204" pitchFamily="34" charset="0"/>
              </a:rPr>
              <a:t>At the end of the transition phase, we decide whether to release the product. We base this primarily on the level of user satisfaction achieved during the transition phase. Often this milestone coincides with the initiation of another development cycle to improve or enhance the product. In many cases, this new development cycle may already be underway.</a:t>
            </a:r>
          </a:p>
          <a:p>
            <a:pPr eaLnBrk="1" hangingPunct="1"/>
            <a:endParaRPr lang="en-US" altLang="zh-CN" sz="900">
              <a:latin typeface="ZapfHumnst BT"/>
              <a:cs typeface="Arial" panose="020B0604020202020204" pitchFamily="34" charset="0"/>
            </a:endParaRPr>
          </a:p>
        </p:txBody>
      </p:sp>
      <p:sp>
        <p:nvSpPr>
          <p:cNvPr id="56324" name="Text Box 4">
            <a:extLst>
              <a:ext uri="{FF2B5EF4-FFF2-40B4-BE49-F238E27FC236}">
                <a16:creationId xmlns:a16="http://schemas.microsoft.com/office/drawing/2014/main" id="{4AEA6202-D985-4376-82B5-CB4C6160FEA0}"/>
              </a:ext>
            </a:extLst>
          </p:cNvPr>
          <p:cNvSpPr txBox="1">
            <a:spLocks noChangeArrowheads="1"/>
          </p:cNvSpPr>
          <p:nvPr/>
        </p:nvSpPr>
        <p:spPr bwMode="auto">
          <a:xfrm>
            <a:off x="576263" y="1214438"/>
            <a:ext cx="1751012"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482" tIns="53742" rIns="107482" bIns="53742"/>
          <a:lstStyle>
            <a:lvl1pPr defTabSz="900113" eaLnBrk="0" hangingPunct="0">
              <a:defRPr sz="1200" baseline="-25000">
                <a:solidFill>
                  <a:schemeClr val="tx1"/>
                </a:solidFill>
                <a:latin typeface="Arial" panose="020B0604020202020204" pitchFamily="34" charset="0"/>
                <a:ea typeface="楷体_GB2312" pitchFamily="49" charset="-122"/>
              </a:defRPr>
            </a:lvl1pPr>
            <a:lvl2pPr marL="742950" indent="-285750" defTabSz="900113" eaLnBrk="0" hangingPunct="0">
              <a:defRPr sz="1200" baseline="-25000">
                <a:solidFill>
                  <a:schemeClr val="tx1"/>
                </a:solidFill>
                <a:latin typeface="Arial" panose="020B0604020202020204" pitchFamily="34" charset="0"/>
                <a:ea typeface="楷体_GB2312" pitchFamily="49" charset="-122"/>
              </a:defRPr>
            </a:lvl2pPr>
            <a:lvl3pPr marL="1143000" indent="-228600" defTabSz="900113" eaLnBrk="0" hangingPunct="0">
              <a:defRPr sz="1200" baseline="-25000">
                <a:solidFill>
                  <a:schemeClr val="tx1"/>
                </a:solidFill>
                <a:latin typeface="Arial" panose="020B0604020202020204" pitchFamily="34" charset="0"/>
                <a:ea typeface="楷体_GB2312" pitchFamily="49" charset="-122"/>
              </a:defRPr>
            </a:lvl3pPr>
            <a:lvl4pPr marL="1600200" indent="-228600" defTabSz="900113" eaLnBrk="0" hangingPunct="0">
              <a:defRPr sz="1200" baseline="-25000">
                <a:solidFill>
                  <a:schemeClr val="tx1"/>
                </a:solidFill>
                <a:latin typeface="Arial" panose="020B0604020202020204" pitchFamily="34" charset="0"/>
                <a:ea typeface="楷体_GB2312" pitchFamily="49" charset="-122"/>
              </a:defRPr>
            </a:lvl4pPr>
            <a:lvl5pPr marL="2057400" indent="-228600" defTabSz="900113" eaLnBrk="0" hangingPunct="0">
              <a:defRPr sz="1200" baseline="-25000">
                <a:solidFill>
                  <a:schemeClr val="tx1"/>
                </a:solidFill>
                <a:latin typeface="Arial" panose="020B0604020202020204" pitchFamily="34" charset="0"/>
                <a:ea typeface="楷体_GB2312" pitchFamily="49" charset="-122"/>
              </a:defRPr>
            </a:lvl5pPr>
            <a:lvl6pPr marL="2514600" indent="-228600" defTabSz="900113"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defTabSz="900113"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defTabSz="900113"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defTabSz="900113"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spcBef>
                <a:spcPct val="50000"/>
              </a:spcBef>
            </a:pPr>
            <a:r>
              <a:rPr lang="en-US" altLang="zh-CN" sz="1000" b="1" baseline="0">
                <a:solidFill>
                  <a:srgbClr val="FFFFFF"/>
                </a:solidFill>
                <a:latin typeface="ZapfHumnst BT"/>
                <a:ea typeface="宋体" panose="02010600030101010101" pitchFamily="2" charset="-122"/>
              </a:rPr>
              <a:t>The student notes are extensive, and there is no need to go into detail with each milestone. The most important point to get across is that there are formal milestones marking major decision points with the RUP lifecycle just like there is in the waterfall.</a:t>
            </a:r>
          </a:p>
          <a:p>
            <a:pPr>
              <a:spcBef>
                <a:spcPct val="50000"/>
              </a:spcBef>
            </a:pPr>
            <a:r>
              <a:rPr lang="en-US" altLang="zh-CN" sz="1000" b="1" baseline="0">
                <a:solidFill>
                  <a:srgbClr val="FFFFFF"/>
                </a:solidFill>
                <a:latin typeface="ZapfHumnst BT"/>
                <a:ea typeface="宋体" panose="02010600030101010101" pitchFamily="2" charset="-122"/>
              </a:rPr>
              <a:t>The criteria listed in the student notes are extensive because they are thorough. However, only one or two of the criteria at each point are really important. The ones to emphasize are:</a:t>
            </a:r>
          </a:p>
          <a:p>
            <a:pPr>
              <a:spcBef>
                <a:spcPct val="50000"/>
              </a:spcBef>
            </a:pPr>
            <a:r>
              <a:rPr lang="en-US" altLang="zh-CN" sz="1000" b="1" baseline="0">
                <a:solidFill>
                  <a:srgbClr val="FFFFFF"/>
                </a:solidFill>
                <a:latin typeface="ZapfHumnst BT"/>
                <a:ea typeface="宋体" panose="02010600030101010101" pitchFamily="2" charset="-122"/>
              </a:rPr>
              <a:t>LCO: scope agreed upon and risks understood and reasonable</a:t>
            </a:r>
          </a:p>
          <a:p>
            <a:pPr>
              <a:spcBef>
                <a:spcPct val="50000"/>
              </a:spcBef>
            </a:pPr>
            <a:r>
              <a:rPr lang="en-US" altLang="zh-CN" sz="1000" b="1" baseline="0">
                <a:solidFill>
                  <a:srgbClr val="FFFFFF"/>
                </a:solidFill>
                <a:latin typeface="ZapfHumnst BT"/>
                <a:ea typeface="宋体" panose="02010600030101010101" pitchFamily="2" charset="-122"/>
              </a:rPr>
              <a:t>LCA: high risks addressed and architecture stable</a:t>
            </a:r>
          </a:p>
          <a:p>
            <a:pPr>
              <a:spcBef>
                <a:spcPct val="50000"/>
              </a:spcBef>
            </a:pPr>
            <a:r>
              <a:rPr lang="en-US" altLang="zh-CN" sz="1000" b="1" baseline="0">
                <a:solidFill>
                  <a:srgbClr val="FFFFFF"/>
                </a:solidFill>
                <a:latin typeface="ZapfHumnst BT"/>
                <a:ea typeface="宋体" panose="02010600030101010101" pitchFamily="2" charset="-122"/>
              </a:rPr>
              <a:t>IOC: product is complete and quality acceptable</a:t>
            </a:r>
          </a:p>
          <a:p>
            <a:pPr>
              <a:spcBef>
                <a:spcPct val="50000"/>
              </a:spcBef>
            </a:pPr>
            <a:endParaRPr lang="en-US" altLang="zh-CN" sz="1000" b="1" baseline="0">
              <a:solidFill>
                <a:srgbClr val="FFFFFF"/>
              </a:solidFill>
              <a:latin typeface="ZapfHumnst BT"/>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63FA1167-CBB5-440A-B7A3-4FBFDEB49164}"/>
              </a:ext>
            </a:extLst>
          </p:cNvPr>
          <p:cNvSpPr>
            <a:spLocks noGrp="1" noRot="1" noChangeAspect="1" noChangeArrowheads="1" noTextEdit="1"/>
          </p:cNvSpPr>
          <p:nvPr>
            <p:ph type="sldImg"/>
          </p:nvPr>
        </p:nvSpPr>
        <p:spPr>
          <a:xfrm>
            <a:off x="2497138" y="839788"/>
            <a:ext cx="4073525" cy="3054350"/>
          </a:xfrm>
          <a:ln/>
        </p:spPr>
      </p:sp>
      <p:sp>
        <p:nvSpPr>
          <p:cNvPr id="57347" name="Rectangle 3">
            <a:extLst>
              <a:ext uri="{FF2B5EF4-FFF2-40B4-BE49-F238E27FC236}">
                <a16:creationId xmlns:a16="http://schemas.microsoft.com/office/drawing/2014/main" id="{617CE401-1093-4AB5-82F4-343F8EDDA63E}"/>
              </a:ext>
            </a:extLst>
          </p:cNvPr>
          <p:cNvSpPr>
            <a:spLocks noGrp="1" noChangeArrowheads="1"/>
          </p:cNvSpPr>
          <p:nvPr>
            <p:ph type="body" idx="1"/>
          </p:nvPr>
        </p:nvSpPr>
        <p:spPr>
          <a:xfrm>
            <a:off x="2516188" y="4129088"/>
            <a:ext cx="4016375" cy="4056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900">
                <a:latin typeface="ZapfHumnst BT"/>
                <a:cs typeface="Arial" panose="020B0604020202020204" pitchFamily="34" charset="0"/>
              </a:rPr>
              <a:t>Within each phase, there is a series of iterations. The number of iterations per phase will vary. Each iteration results in an executable release encompassing larger and larger subsets of the final application. </a:t>
            </a:r>
          </a:p>
          <a:p>
            <a:pPr eaLnBrk="1" hangingPunct="1"/>
            <a:r>
              <a:rPr lang="en-US" altLang="zh-CN" sz="900">
                <a:latin typeface="ZapfHumnst BT"/>
                <a:cs typeface="Arial" panose="020B0604020202020204" pitchFamily="34" charset="0"/>
              </a:rPr>
              <a:t>An internal release is kept within the development environment and (optionally) demonstrated to the stakeholder community. We provide stakeholders (usually users) with an external release for installation in their environment. External releases are much more expensive (they require user documentation and technical support) and normally occur only during the transition phase.</a:t>
            </a:r>
          </a:p>
          <a:p>
            <a:pPr eaLnBrk="1" hangingPunct="1"/>
            <a:r>
              <a:rPr lang="en-US" altLang="zh-CN" sz="900">
                <a:latin typeface="ZapfHumnst BT"/>
                <a:cs typeface="Arial" panose="020B0604020202020204" pitchFamily="34" charset="0"/>
              </a:rPr>
              <a:t>The end of an iteration marks a minor milestone. At this point, we assess technical results and revise future plans as necessary.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a:extLst>
              <a:ext uri="{FF2B5EF4-FFF2-40B4-BE49-F238E27FC236}">
                <a16:creationId xmlns:a16="http://schemas.microsoft.com/office/drawing/2014/main" id="{B62E0F92-1B87-45BB-A860-FA43A59B2196}"/>
              </a:ext>
            </a:extLst>
          </p:cNvPr>
          <p:cNvSpPr txBox="1">
            <a:spLocks noChangeArrowheads="1"/>
          </p:cNvSpPr>
          <p:nvPr/>
        </p:nvSpPr>
        <p:spPr bwMode="auto">
          <a:xfrm>
            <a:off x="307975" y="1222375"/>
            <a:ext cx="18494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91029" tIns="45514" rIns="91029" bIns="45514">
            <a:spAutoFit/>
          </a:bodyPr>
          <a:lstStyle>
            <a:lvl1pPr defTabSz="898525" eaLnBrk="0" hangingPunct="0">
              <a:defRPr sz="1200" baseline="-25000">
                <a:solidFill>
                  <a:schemeClr val="tx1"/>
                </a:solidFill>
                <a:latin typeface="Arial" panose="020B0604020202020204" pitchFamily="34" charset="0"/>
                <a:ea typeface="楷体_GB2312" pitchFamily="49" charset="-122"/>
              </a:defRPr>
            </a:lvl1pPr>
            <a:lvl2pPr marL="742950" indent="-285750" defTabSz="898525" eaLnBrk="0" hangingPunct="0">
              <a:defRPr sz="1200" baseline="-25000">
                <a:solidFill>
                  <a:schemeClr val="tx1"/>
                </a:solidFill>
                <a:latin typeface="Arial" panose="020B0604020202020204" pitchFamily="34" charset="0"/>
                <a:ea typeface="楷体_GB2312" pitchFamily="49" charset="-122"/>
              </a:defRPr>
            </a:lvl2pPr>
            <a:lvl3pPr marL="1143000" indent="-228600" defTabSz="898525" eaLnBrk="0" hangingPunct="0">
              <a:defRPr sz="1200" baseline="-25000">
                <a:solidFill>
                  <a:schemeClr val="tx1"/>
                </a:solidFill>
                <a:latin typeface="Arial" panose="020B0604020202020204" pitchFamily="34" charset="0"/>
                <a:ea typeface="楷体_GB2312" pitchFamily="49" charset="-122"/>
              </a:defRPr>
            </a:lvl3pPr>
            <a:lvl4pPr marL="1600200" indent="-228600" defTabSz="898525" eaLnBrk="0" hangingPunct="0">
              <a:defRPr sz="1200" baseline="-25000">
                <a:solidFill>
                  <a:schemeClr val="tx1"/>
                </a:solidFill>
                <a:latin typeface="Arial" panose="020B0604020202020204" pitchFamily="34" charset="0"/>
                <a:ea typeface="楷体_GB2312" pitchFamily="49" charset="-122"/>
              </a:defRPr>
            </a:lvl4pPr>
            <a:lvl5pPr marL="2057400" indent="-228600" defTabSz="898525" eaLnBrk="0" hangingPunct="0">
              <a:defRPr sz="1200" baseline="-25000">
                <a:solidFill>
                  <a:schemeClr val="tx1"/>
                </a:solidFill>
                <a:latin typeface="Arial" panose="020B0604020202020204" pitchFamily="34" charset="0"/>
                <a:ea typeface="楷体_GB2312" pitchFamily="49" charset="-122"/>
              </a:defRPr>
            </a:lvl5pPr>
            <a:lvl6pPr marL="2514600" indent="-228600" defTabSz="898525"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defTabSz="898525"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defTabSz="898525"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defTabSz="898525"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spcBef>
                <a:spcPct val="50000"/>
              </a:spcBef>
            </a:pPr>
            <a:endParaRPr lang="en-US" altLang="zh-CN" sz="1100" b="1" baseline="0">
              <a:solidFill>
                <a:srgbClr val="FFFFFF"/>
              </a:solidFill>
              <a:latin typeface="Arial Narrow" panose="020B0606020202030204" pitchFamily="34" charset="0"/>
              <a:ea typeface="宋体" panose="02010600030101010101" pitchFamily="2" charset="-122"/>
            </a:endParaRPr>
          </a:p>
          <a:p>
            <a:pPr>
              <a:spcAft>
                <a:spcPts val="313"/>
              </a:spcAft>
            </a:pPr>
            <a:endParaRPr lang="en-US" altLang="zh-CN" sz="1100" b="1" baseline="0">
              <a:solidFill>
                <a:srgbClr val="FFFFFF"/>
              </a:solidFill>
              <a:latin typeface="Arial Narrow" panose="020B0606020202030204" pitchFamily="34" charset="0"/>
              <a:ea typeface="宋体" panose="02010600030101010101" pitchFamily="2" charset="-122"/>
            </a:endParaRPr>
          </a:p>
        </p:txBody>
      </p:sp>
      <p:sp>
        <p:nvSpPr>
          <p:cNvPr id="58371" name="Rectangle 3">
            <a:extLst>
              <a:ext uri="{FF2B5EF4-FFF2-40B4-BE49-F238E27FC236}">
                <a16:creationId xmlns:a16="http://schemas.microsoft.com/office/drawing/2014/main" id="{984C3838-BC24-4927-BF95-5F6930DE4366}"/>
              </a:ext>
            </a:extLst>
          </p:cNvPr>
          <p:cNvSpPr>
            <a:spLocks noChangeArrowheads="1"/>
          </p:cNvSpPr>
          <p:nvPr/>
        </p:nvSpPr>
        <p:spPr bwMode="auto">
          <a:xfrm>
            <a:off x="2628900" y="4149725"/>
            <a:ext cx="4014788" cy="396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90" tIns="46446" rIns="92890" bIns="46446"/>
          <a:lstStyle>
            <a:lvl1pPr defTabSz="920750" eaLnBrk="0" hangingPunct="0">
              <a:defRPr sz="1200" baseline="-25000">
                <a:solidFill>
                  <a:schemeClr val="tx1"/>
                </a:solidFill>
                <a:latin typeface="Arial" panose="020B0604020202020204" pitchFamily="34" charset="0"/>
                <a:ea typeface="楷体_GB2312" pitchFamily="49" charset="-122"/>
              </a:defRPr>
            </a:lvl1pPr>
            <a:lvl2pPr marL="742950" indent="-285750" defTabSz="920750" eaLnBrk="0" hangingPunct="0">
              <a:defRPr sz="1200" baseline="-25000">
                <a:solidFill>
                  <a:schemeClr val="tx1"/>
                </a:solidFill>
                <a:latin typeface="Arial" panose="020B0604020202020204" pitchFamily="34" charset="0"/>
                <a:ea typeface="楷体_GB2312" pitchFamily="49" charset="-122"/>
              </a:defRPr>
            </a:lvl2pPr>
            <a:lvl3pPr marL="1143000" indent="-228600" defTabSz="920750" eaLnBrk="0" hangingPunct="0">
              <a:defRPr sz="1200" baseline="-25000">
                <a:solidFill>
                  <a:schemeClr val="tx1"/>
                </a:solidFill>
                <a:latin typeface="Arial" panose="020B0604020202020204" pitchFamily="34" charset="0"/>
                <a:ea typeface="楷体_GB2312" pitchFamily="49" charset="-122"/>
              </a:defRPr>
            </a:lvl3pPr>
            <a:lvl4pPr marL="1600200" indent="-228600" defTabSz="920750" eaLnBrk="0" hangingPunct="0">
              <a:defRPr sz="1200" baseline="-25000">
                <a:solidFill>
                  <a:schemeClr val="tx1"/>
                </a:solidFill>
                <a:latin typeface="Arial" panose="020B0604020202020204" pitchFamily="34" charset="0"/>
                <a:ea typeface="楷体_GB2312" pitchFamily="49" charset="-122"/>
              </a:defRPr>
            </a:lvl4pPr>
            <a:lvl5pPr marL="2057400" indent="-228600" defTabSz="920750" eaLnBrk="0" hangingPunct="0">
              <a:defRPr sz="1200" baseline="-25000">
                <a:solidFill>
                  <a:schemeClr val="tx1"/>
                </a:solidFill>
                <a:latin typeface="Arial" panose="020B0604020202020204" pitchFamily="34" charset="0"/>
                <a:ea typeface="楷体_GB2312" pitchFamily="49" charset="-122"/>
              </a:defRPr>
            </a:lvl5pPr>
            <a:lvl6pPr marL="2514600" indent="-228600" defTabSz="92075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defTabSz="92075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defTabSz="92075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defTabSz="92075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spcBef>
                <a:spcPts val="488"/>
              </a:spcBef>
              <a:spcAft>
                <a:spcPts val="488"/>
              </a:spcAft>
            </a:pPr>
            <a:endParaRPr lang="en-US" altLang="zh-CN" sz="1000" b="1" baseline="0">
              <a:solidFill>
                <a:srgbClr val="FFFFFF"/>
              </a:solidFill>
              <a:latin typeface="ZapfHumnst BT"/>
              <a:ea typeface="宋体" panose="02010600030101010101" pitchFamily="2" charset="-122"/>
            </a:endParaRPr>
          </a:p>
        </p:txBody>
      </p:sp>
      <p:sp>
        <p:nvSpPr>
          <p:cNvPr id="58372" name="Rectangle 4">
            <a:extLst>
              <a:ext uri="{FF2B5EF4-FFF2-40B4-BE49-F238E27FC236}">
                <a16:creationId xmlns:a16="http://schemas.microsoft.com/office/drawing/2014/main" id="{D3359920-1066-49D6-8C2D-08F2EBBCAA37}"/>
              </a:ext>
            </a:extLst>
          </p:cNvPr>
          <p:cNvSpPr>
            <a:spLocks noGrp="1" noRot="1" noChangeAspect="1" noChangeArrowheads="1" noTextEdit="1"/>
          </p:cNvSpPr>
          <p:nvPr>
            <p:ph type="sldImg"/>
          </p:nvPr>
        </p:nvSpPr>
        <p:spPr>
          <a:xfrm>
            <a:off x="2497138" y="839788"/>
            <a:ext cx="4073525" cy="3054350"/>
          </a:xfrm>
          <a:ln/>
        </p:spPr>
      </p:sp>
      <p:sp>
        <p:nvSpPr>
          <p:cNvPr id="58373" name="Rectangle 5">
            <a:extLst>
              <a:ext uri="{FF2B5EF4-FFF2-40B4-BE49-F238E27FC236}">
                <a16:creationId xmlns:a16="http://schemas.microsoft.com/office/drawing/2014/main" id="{18740B2C-67C4-4EEF-928A-8FD04509FF3D}"/>
              </a:ext>
            </a:extLst>
          </p:cNvPr>
          <p:cNvSpPr>
            <a:spLocks noGrp="1" noChangeArrowheads="1"/>
          </p:cNvSpPr>
          <p:nvPr>
            <p:ph type="body" idx="1"/>
          </p:nvPr>
        </p:nvSpPr>
        <p:spPr>
          <a:xfrm>
            <a:off x="2516188" y="4129088"/>
            <a:ext cx="4016375" cy="4056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900">
                <a:latin typeface="ZapfHumnst BT"/>
                <a:cs typeface="Arial" panose="020B0604020202020204" pitchFamily="34" charset="0"/>
              </a:rPr>
              <a:t>An </a:t>
            </a:r>
            <a:r>
              <a:rPr lang="en-US" altLang="zh-CN" sz="900" b="1">
                <a:latin typeface="ZapfHumnst BT"/>
                <a:cs typeface="Arial" panose="020B0604020202020204" pitchFamily="34" charset="0"/>
              </a:rPr>
              <a:t>artifact</a:t>
            </a:r>
            <a:r>
              <a:rPr lang="en-US" altLang="zh-CN" sz="900">
                <a:latin typeface="ZapfHumnst BT"/>
                <a:cs typeface="Arial" panose="020B0604020202020204" pitchFamily="34" charset="0"/>
              </a:rPr>
              <a:t> is a work product of the process: roles use artifacts to perform activities, and produce artifacts in the course of performing activities. Artifacts are the responsibility of a single role, to promote the idea that every piece of information in the process must be the responsibility of a specific person. Even though one person may "own" the artifact, many other people may use the artifact, perhaps even updating it if they have been given permission. </a:t>
            </a:r>
          </a:p>
          <a:p>
            <a:pPr eaLnBrk="1" hangingPunct="1"/>
            <a:r>
              <a:rPr lang="en-US" altLang="zh-CN" sz="900">
                <a:latin typeface="ZapfHumnst BT"/>
                <a:cs typeface="Arial" panose="020B0604020202020204" pitchFamily="34" charset="0"/>
              </a:rPr>
              <a:t>The workflow detail diagram shows a set of activities that often are done “together.” It also shows input and output artifacts (indicated with arrows), as well as the roles involved.</a:t>
            </a:r>
          </a:p>
          <a:p>
            <a:pPr eaLnBrk="1" hangingPunct="1"/>
            <a:endParaRPr lang="en-US" altLang="zh-CN" sz="900">
              <a:latin typeface="ZapfHumnst BT"/>
              <a:cs typeface="Arial" panose="020B0604020202020204" pitchFamily="34" charset="0"/>
            </a:endParaRPr>
          </a:p>
          <a:p>
            <a:pPr eaLnBrk="1" hangingPunct="1"/>
            <a:endParaRPr lang="en-US" altLang="zh-CN" sz="900">
              <a:latin typeface="ZapfHumnst BT"/>
              <a:cs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1E8595BD-9D4B-42A5-8406-DDE120E3F101}"/>
              </a:ext>
            </a:extLst>
          </p:cNvPr>
          <p:cNvSpPr>
            <a:spLocks noGrp="1" noRot="1" noChangeAspect="1" noChangeArrowheads="1" noTextEdit="1"/>
          </p:cNvSpPr>
          <p:nvPr>
            <p:ph type="sldImg"/>
          </p:nvPr>
        </p:nvSpPr>
        <p:spPr>
          <a:xfrm>
            <a:off x="2497138" y="839788"/>
            <a:ext cx="4073525" cy="3054350"/>
          </a:xfrm>
          <a:ln/>
        </p:spPr>
      </p:sp>
      <p:sp>
        <p:nvSpPr>
          <p:cNvPr id="59395" name="Rectangle 3">
            <a:extLst>
              <a:ext uri="{FF2B5EF4-FFF2-40B4-BE49-F238E27FC236}">
                <a16:creationId xmlns:a16="http://schemas.microsoft.com/office/drawing/2014/main" id="{46DF02E3-AEAF-45EC-AB0D-88CBCC33FC1A}"/>
              </a:ext>
            </a:extLst>
          </p:cNvPr>
          <p:cNvSpPr>
            <a:spLocks noGrp="1" noChangeArrowheads="1"/>
          </p:cNvSpPr>
          <p:nvPr>
            <p:ph type="body" idx="1"/>
          </p:nvPr>
        </p:nvSpPr>
        <p:spPr>
          <a:xfrm>
            <a:off x="2516188" y="4129088"/>
            <a:ext cx="4016375" cy="4056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900">
                <a:latin typeface="ZapfHumnst BT"/>
                <a:cs typeface="Arial" panose="020B0604020202020204" pitchFamily="34" charset="0"/>
              </a:rPr>
              <a:t>The Rational Unified Process is a model-driven approach. Several models are needed to fully describe the evolving system. Each major workflow produces one of those models. The models are developed incrementally across iterations.</a:t>
            </a:r>
          </a:p>
          <a:p>
            <a:pPr eaLnBrk="1" hangingPunct="1"/>
            <a:r>
              <a:rPr lang="en-US" altLang="zh-CN" sz="900">
                <a:latin typeface="ZapfHumnst BT"/>
                <a:cs typeface="Arial" panose="020B0604020202020204" pitchFamily="34" charset="0"/>
              </a:rPr>
              <a:t>The Business Model is a model of what the business processes are and the business environment. It can be used to generate requirements on supporting information systems. </a:t>
            </a:r>
          </a:p>
          <a:p>
            <a:pPr eaLnBrk="1" hangingPunct="1"/>
            <a:r>
              <a:rPr lang="en-US" altLang="zh-CN" sz="900">
                <a:latin typeface="ZapfHumnst BT"/>
                <a:cs typeface="Arial" panose="020B0604020202020204" pitchFamily="34" charset="0"/>
              </a:rPr>
              <a:t>The Use-Case Model is a model of what the system is supposed to do and the system environment. </a:t>
            </a:r>
          </a:p>
          <a:p>
            <a:pPr eaLnBrk="1" hangingPunct="1"/>
            <a:r>
              <a:rPr lang="en-US" altLang="zh-CN" sz="900">
                <a:latin typeface="ZapfHumnst BT"/>
                <a:cs typeface="Arial" panose="020B0604020202020204" pitchFamily="34" charset="0"/>
              </a:rPr>
              <a:t>The Design Model is an object model describing the realization of use cases. It serves as an abstraction of the implementation model and its source code.</a:t>
            </a:r>
          </a:p>
          <a:p>
            <a:pPr eaLnBrk="1" hangingPunct="1"/>
            <a:r>
              <a:rPr lang="en-US" altLang="zh-CN" sz="900">
                <a:latin typeface="ZapfHumnst BT"/>
                <a:cs typeface="Arial" panose="020B0604020202020204" pitchFamily="34" charset="0"/>
              </a:rPr>
              <a:t>The Implementation Model is a collection of components, and the implementation subsystems that contain them. </a:t>
            </a:r>
          </a:p>
          <a:p>
            <a:pPr eaLnBrk="1" hangingPunct="1"/>
            <a:r>
              <a:rPr lang="en-US" altLang="zh-CN" sz="900">
                <a:latin typeface="ZapfHumnst BT"/>
                <a:cs typeface="Arial" panose="020B0604020202020204" pitchFamily="34" charset="0"/>
              </a:rPr>
              <a:t>The Test Model encompasses all of the test cases and procedures required to test the system.</a:t>
            </a:r>
          </a:p>
        </p:txBody>
      </p:sp>
      <p:sp>
        <p:nvSpPr>
          <p:cNvPr id="59396" name="Text Box 4">
            <a:extLst>
              <a:ext uri="{FF2B5EF4-FFF2-40B4-BE49-F238E27FC236}">
                <a16:creationId xmlns:a16="http://schemas.microsoft.com/office/drawing/2014/main" id="{7A3259B7-D514-4E10-BFB3-46C1D26BF95B}"/>
              </a:ext>
            </a:extLst>
          </p:cNvPr>
          <p:cNvSpPr txBox="1">
            <a:spLocks noChangeArrowheads="1"/>
          </p:cNvSpPr>
          <p:nvPr/>
        </p:nvSpPr>
        <p:spPr bwMode="auto">
          <a:xfrm>
            <a:off x="576263" y="1214438"/>
            <a:ext cx="1751012"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482" tIns="53742" rIns="107482" bIns="53742"/>
          <a:lstStyle>
            <a:lvl1pPr defTabSz="900113" eaLnBrk="0" hangingPunct="0">
              <a:defRPr sz="1200" baseline="-25000">
                <a:solidFill>
                  <a:schemeClr val="tx1"/>
                </a:solidFill>
                <a:latin typeface="Arial" panose="020B0604020202020204" pitchFamily="34" charset="0"/>
                <a:ea typeface="楷体_GB2312" pitchFamily="49" charset="-122"/>
              </a:defRPr>
            </a:lvl1pPr>
            <a:lvl2pPr marL="742950" indent="-285750" defTabSz="900113" eaLnBrk="0" hangingPunct="0">
              <a:defRPr sz="1200" baseline="-25000">
                <a:solidFill>
                  <a:schemeClr val="tx1"/>
                </a:solidFill>
                <a:latin typeface="Arial" panose="020B0604020202020204" pitchFamily="34" charset="0"/>
                <a:ea typeface="楷体_GB2312" pitchFamily="49" charset="-122"/>
              </a:defRPr>
            </a:lvl2pPr>
            <a:lvl3pPr marL="1143000" indent="-228600" defTabSz="900113" eaLnBrk="0" hangingPunct="0">
              <a:defRPr sz="1200" baseline="-25000">
                <a:solidFill>
                  <a:schemeClr val="tx1"/>
                </a:solidFill>
                <a:latin typeface="Arial" panose="020B0604020202020204" pitchFamily="34" charset="0"/>
                <a:ea typeface="楷体_GB2312" pitchFamily="49" charset="-122"/>
              </a:defRPr>
            </a:lvl3pPr>
            <a:lvl4pPr marL="1600200" indent="-228600" defTabSz="900113" eaLnBrk="0" hangingPunct="0">
              <a:defRPr sz="1200" baseline="-25000">
                <a:solidFill>
                  <a:schemeClr val="tx1"/>
                </a:solidFill>
                <a:latin typeface="Arial" panose="020B0604020202020204" pitchFamily="34" charset="0"/>
                <a:ea typeface="楷体_GB2312" pitchFamily="49" charset="-122"/>
              </a:defRPr>
            </a:lvl4pPr>
            <a:lvl5pPr marL="2057400" indent="-228600" defTabSz="900113" eaLnBrk="0" hangingPunct="0">
              <a:defRPr sz="1200" baseline="-25000">
                <a:solidFill>
                  <a:schemeClr val="tx1"/>
                </a:solidFill>
                <a:latin typeface="Arial" panose="020B0604020202020204" pitchFamily="34" charset="0"/>
                <a:ea typeface="楷体_GB2312" pitchFamily="49" charset="-122"/>
              </a:defRPr>
            </a:lvl5pPr>
            <a:lvl6pPr marL="2514600" indent="-228600" defTabSz="900113"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defTabSz="900113"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defTabSz="900113"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defTabSz="900113"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spcBef>
                <a:spcPct val="50000"/>
              </a:spcBef>
            </a:pPr>
            <a:r>
              <a:rPr lang="en-US" altLang="zh-CN" sz="1000" b="1" baseline="0">
                <a:solidFill>
                  <a:srgbClr val="FFFFFF"/>
                </a:solidFill>
                <a:latin typeface="ZapfHumnst BT"/>
                <a:ea typeface="宋体" panose="02010600030101010101" pitchFamily="2" charset="-122"/>
              </a:rPr>
              <a:t>You can relate this back to previous slides that describe the system model and the many diagrams needed to fully communicate its content. One can consider all of the models listed here, taken together, to be “the system model.”</a:t>
            </a:r>
          </a:p>
          <a:p>
            <a:pPr>
              <a:spcBef>
                <a:spcPct val="50000"/>
              </a:spcBef>
            </a:pPr>
            <a:r>
              <a:rPr lang="en-US" altLang="zh-CN" sz="1000" b="1" baseline="0">
                <a:solidFill>
                  <a:srgbClr val="FFFFFF"/>
                </a:solidFill>
                <a:latin typeface="ZapfHumnst BT"/>
                <a:ea typeface="宋体" panose="02010600030101010101" pitchFamily="2" charset="-122"/>
              </a:rPr>
              <a:t>The only model that is a little different is the business model. It describes the business at large, not just the automated part. The other models describe the information system that supports the business model.</a:t>
            </a:r>
          </a:p>
          <a:p>
            <a:pPr>
              <a:spcBef>
                <a:spcPct val="50000"/>
              </a:spcBef>
            </a:pPr>
            <a:r>
              <a:rPr lang="en-US" altLang="zh-CN" sz="1000" b="1" baseline="0">
                <a:solidFill>
                  <a:srgbClr val="FFFFFF"/>
                </a:solidFill>
                <a:latin typeface="ZapfHumnst BT"/>
                <a:ea typeface="宋体" panose="02010600030101010101" pitchFamily="2" charset="-122"/>
              </a:rPr>
              <a:t>It is a good idea to point out that each of these models is incrementally developed across many iterations.</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5.xml"/><Relationship Id="rId1" Type="http://schemas.openxmlformats.org/officeDocument/2006/relationships/vmlDrawing" Target="../drawings/vmlDrawing1.vml"/><Relationship Id="rId4" Type="http://schemas.openxmlformats.org/officeDocument/2006/relationships/image" Target="../media/image6.png"/></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6.xml"/><Relationship Id="rId1" Type="http://schemas.openxmlformats.org/officeDocument/2006/relationships/vmlDrawing" Target="../drawings/vmlDrawing2.v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4" name="Picture 2" descr="TEXTUR~21">
            <a:extLst>
              <a:ext uri="{FF2B5EF4-FFF2-40B4-BE49-F238E27FC236}">
                <a16:creationId xmlns:a16="http://schemas.microsoft.com/office/drawing/2014/main" id="{26D8D33F-D27F-4AE1-9BE7-E72DF8DA572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690688"/>
            <a:ext cx="9144000" cy="347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a:extLst>
              <a:ext uri="{FF2B5EF4-FFF2-40B4-BE49-F238E27FC236}">
                <a16:creationId xmlns:a16="http://schemas.microsoft.com/office/drawing/2014/main" id="{1964F2E5-9507-4783-A554-773B9DDCDD3E}"/>
              </a:ext>
            </a:extLst>
          </p:cNvPr>
          <p:cNvSpPr>
            <a:spLocks noChangeArrowheads="1"/>
          </p:cNvSpPr>
          <p:nvPr userDrawn="1"/>
        </p:nvSpPr>
        <p:spPr bwMode="blackWhite">
          <a:xfrm>
            <a:off x="0" y="0"/>
            <a:ext cx="9144000" cy="1690688"/>
          </a:xfrm>
          <a:prstGeom prst="rect">
            <a:avLst/>
          </a:prstGeom>
          <a:solidFill>
            <a:schemeClr val="accent1"/>
          </a:solidFill>
          <a:ln w="9525">
            <a:solidFill>
              <a:schemeClr val="accent1"/>
            </a:solidFill>
            <a:miter lim="800000"/>
            <a:headEnd/>
            <a:tailEnd/>
          </a:ln>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lgn="ctr" eaLnBrk="1" hangingPunct="1"/>
            <a:endParaRPr lang="zh-CN" altLang="en-US">
              <a:ea typeface="宋体" panose="02010600030101010101" pitchFamily="2" charset="-122"/>
            </a:endParaRPr>
          </a:p>
        </p:txBody>
      </p:sp>
      <p:sp>
        <p:nvSpPr>
          <p:cNvPr id="6" name="Rectangle 4">
            <a:extLst>
              <a:ext uri="{FF2B5EF4-FFF2-40B4-BE49-F238E27FC236}">
                <a16:creationId xmlns:a16="http://schemas.microsoft.com/office/drawing/2014/main" id="{5459790E-F41A-433E-9621-C324FFF96D64}"/>
              </a:ext>
            </a:extLst>
          </p:cNvPr>
          <p:cNvSpPr>
            <a:spLocks noChangeArrowheads="1"/>
          </p:cNvSpPr>
          <p:nvPr userDrawn="1"/>
        </p:nvSpPr>
        <p:spPr bwMode="blackWhite">
          <a:xfrm>
            <a:off x="0" y="5164138"/>
            <a:ext cx="9144000" cy="1690687"/>
          </a:xfrm>
          <a:prstGeom prst="rect">
            <a:avLst/>
          </a:prstGeom>
          <a:solidFill>
            <a:schemeClr val="accent1"/>
          </a:solidFill>
          <a:ln w="9525">
            <a:solidFill>
              <a:schemeClr val="accent1"/>
            </a:solidFill>
            <a:miter lim="800000"/>
            <a:headEnd/>
            <a:tailEnd/>
          </a:ln>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a:p>
        </p:txBody>
      </p:sp>
      <p:sp>
        <p:nvSpPr>
          <p:cNvPr id="7" name="Rectangle 8">
            <a:extLst>
              <a:ext uri="{FF2B5EF4-FFF2-40B4-BE49-F238E27FC236}">
                <a16:creationId xmlns:a16="http://schemas.microsoft.com/office/drawing/2014/main" id="{E869078B-1DDD-41AC-AFA1-C9398907D88B}"/>
              </a:ext>
            </a:extLst>
          </p:cNvPr>
          <p:cNvSpPr>
            <a:spLocks noChangeArrowheads="1"/>
          </p:cNvSpPr>
          <p:nvPr userDrawn="1"/>
        </p:nvSpPr>
        <p:spPr bwMode="black">
          <a:xfrm>
            <a:off x="5765800" y="6270625"/>
            <a:ext cx="31083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lgn="r"/>
            <a:r>
              <a:rPr lang="en-US" altLang="en-US" b="1" baseline="0">
                <a:ea typeface="新宋体" panose="02010609030101010101" pitchFamily="49" charset="-122"/>
              </a:rPr>
              <a:t>©</a:t>
            </a:r>
            <a:r>
              <a:rPr lang="en-US" altLang="en-US" b="1" baseline="0">
                <a:latin typeface="新宋体" panose="02010609030101010101" pitchFamily="49" charset="-122"/>
                <a:ea typeface="新宋体" panose="02010609030101010101" pitchFamily="49" charset="-122"/>
              </a:rPr>
              <a:t> </a:t>
            </a:r>
            <a:r>
              <a:rPr lang="zh-CN" altLang="en-US" b="1" baseline="0">
                <a:latin typeface="楷体_GB2312" pitchFamily="49" charset="-122"/>
              </a:rPr>
              <a:t>苏州大学计算机科学与技术学院</a:t>
            </a:r>
            <a:endParaRPr lang="en-US" altLang="en-US" b="1" baseline="0">
              <a:latin typeface="楷体_GB2312" pitchFamily="49" charset="-122"/>
            </a:endParaRPr>
          </a:p>
        </p:txBody>
      </p:sp>
      <p:sp>
        <p:nvSpPr>
          <p:cNvPr id="8" name="Line 9">
            <a:extLst>
              <a:ext uri="{FF2B5EF4-FFF2-40B4-BE49-F238E27FC236}">
                <a16:creationId xmlns:a16="http://schemas.microsoft.com/office/drawing/2014/main" id="{BF8FCB1F-25F1-4845-BFDE-1C52BA0F809D}"/>
              </a:ext>
            </a:extLst>
          </p:cNvPr>
          <p:cNvSpPr>
            <a:spLocks noChangeShapeType="1"/>
          </p:cNvSpPr>
          <p:nvPr userDrawn="1"/>
        </p:nvSpPr>
        <p:spPr bwMode="black">
          <a:xfrm flipV="1">
            <a:off x="1863725" y="4217988"/>
            <a:ext cx="0" cy="941387"/>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6838" name="Rectangle 6"/>
          <p:cNvSpPr>
            <a:spLocks noGrp="1" noChangeArrowheads="1"/>
          </p:cNvSpPr>
          <p:nvPr>
            <p:ph type="ctrTitle"/>
          </p:nvPr>
        </p:nvSpPr>
        <p:spPr>
          <a:xfrm>
            <a:off x="390525" y="2493963"/>
            <a:ext cx="7954963" cy="1470025"/>
          </a:xfrm>
        </p:spPr>
        <p:txBody>
          <a:bodyPr/>
          <a:lstStyle>
            <a:lvl1pPr>
              <a:defRPr>
                <a:solidFill>
                  <a:schemeClr val="bg1"/>
                </a:solidFill>
              </a:defRPr>
            </a:lvl1pPr>
          </a:lstStyle>
          <a:p>
            <a:r>
              <a:rPr lang="en-US" altLang="en-US"/>
              <a:t>Presentation Title</a:t>
            </a:r>
          </a:p>
        </p:txBody>
      </p:sp>
      <p:sp>
        <p:nvSpPr>
          <p:cNvPr id="1016839" name="Rectangle 7"/>
          <p:cNvSpPr>
            <a:spLocks noGrp="1" noChangeArrowheads="1"/>
          </p:cNvSpPr>
          <p:nvPr>
            <p:ph type="subTitle" idx="1"/>
          </p:nvPr>
        </p:nvSpPr>
        <p:spPr bwMode="black">
          <a:xfrm>
            <a:off x="1949450" y="4106863"/>
            <a:ext cx="6400800" cy="1384300"/>
          </a:xfrm>
        </p:spPr>
        <p:txBody>
          <a:bodyPr/>
          <a:lstStyle>
            <a:lvl1pPr marL="0" indent="0">
              <a:buFont typeface="Wingdings" pitchFamily="2" charset="2"/>
              <a:buNone/>
              <a:defRPr sz="3200">
                <a:solidFill>
                  <a:schemeClr val="accent2"/>
                </a:solidFill>
              </a:defRPr>
            </a:lvl1pPr>
          </a:lstStyle>
          <a:p>
            <a:r>
              <a:rPr lang="en-US" altLang="en-US"/>
              <a:t>Presentation Subtitle</a:t>
            </a:r>
            <a:br>
              <a:rPr lang="en-US" altLang="en-US"/>
            </a:br>
            <a:r>
              <a:rPr lang="en-US" altLang="en-US"/>
              <a:t>Subtitle Second Line</a:t>
            </a:r>
          </a:p>
        </p:txBody>
      </p:sp>
    </p:spTree>
    <p:extLst>
      <p:ext uri="{BB962C8B-B14F-4D97-AF65-F5344CB8AC3E}">
        <p14:creationId xmlns:p14="http://schemas.microsoft.com/office/powerpoint/2010/main" val="3458541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EF97230D-7F0E-44E6-B53E-B73222DB93A5}"/>
              </a:ext>
            </a:extLst>
          </p:cNvPr>
          <p:cNvSpPr>
            <a:spLocks noGrp="1" noChangeArrowheads="1"/>
          </p:cNvSpPr>
          <p:nvPr>
            <p:ph type="sldNum" sz="quarter" idx="10"/>
          </p:nvPr>
        </p:nvSpPr>
        <p:spPr>
          <a:ln/>
        </p:spPr>
        <p:txBody>
          <a:bodyPr/>
          <a:lstStyle>
            <a:lvl1pPr>
              <a:defRPr/>
            </a:lvl1pPr>
          </a:lstStyle>
          <a:p>
            <a:fld id="{FB6219E3-16B4-4ED0-A987-23961623F56D}" type="slidenum">
              <a:rPr lang="en-US" altLang="en-US"/>
              <a:pPr/>
              <a:t>‹#›</a:t>
            </a:fld>
            <a:endParaRPr lang="en-US" altLang="en-US"/>
          </a:p>
        </p:txBody>
      </p:sp>
    </p:spTree>
    <p:extLst>
      <p:ext uri="{BB962C8B-B14F-4D97-AF65-F5344CB8AC3E}">
        <p14:creationId xmlns:p14="http://schemas.microsoft.com/office/powerpoint/2010/main" val="281863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3213" y="557213"/>
            <a:ext cx="2060575" cy="49498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3" y="557213"/>
            <a:ext cx="6032500" cy="49498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D0C9FB8A-2BCC-4669-B838-EAA7562D8BF5}"/>
              </a:ext>
            </a:extLst>
          </p:cNvPr>
          <p:cNvSpPr>
            <a:spLocks noGrp="1" noChangeArrowheads="1"/>
          </p:cNvSpPr>
          <p:nvPr>
            <p:ph type="sldNum" sz="quarter" idx="10"/>
          </p:nvPr>
        </p:nvSpPr>
        <p:spPr>
          <a:ln/>
        </p:spPr>
        <p:txBody>
          <a:bodyPr/>
          <a:lstStyle>
            <a:lvl1pPr>
              <a:defRPr/>
            </a:lvl1pPr>
          </a:lstStyle>
          <a:p>
            <a:fld id="{E17532B7-9236-4952-8B50-9040C9A93DF1}" type="slidenum">
              <a:rPr lang="en-US" altLang="en-US"/>
              <a:pPr/>
              <a:t>‹#›</a:t>
            </a:fld>
            <a:endParaRPr lang="en-US" altLang="en-US"/>
          </a:p>
        </p:txBody>
      </p:sp>
    </p:spTree>
    <p:extLst>
      <p:ext uri="{BB962C8B-B14F-4D97-AF65-F5344CB8AC3E}">
        <p14:creationId xmlns:p14="http://schemas.microsoft.com/office/powerpoint/2010/main" val="2160712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2AAABEC1-33A0-4BC7-9EFA-25C764244BA5}"/>
              </a:ext>
            </a:extLst>
          </p:cNvPr>
          <p:cNvSpPr txBox="1">
            <a:spLocks noChangeArrowheads="1"/>
          </p:cNvSpPr>
          <p:nvPr/>
        </p:nvSpPr>
        <p:spPr bwMode="auto">
          <a:xfrm>
            <a:off x="7696200" y="5943600"/>
            <a:ext cx="13716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itchFamily="2" charset="-122"/>
            </a:endParaRPr>
          </a:p>
        </p:txBody>
      </p:sp>
      <p:sp>
        <p:nvSpPr>
          <p:cNvPr id="5" name="Text Box 5">
            <a:extLst>
              <a:ext uri="{FF2B5EF4-FFF2-40B4-BE49-F238E27FC236}">
                <a16:creationId xmlns:a16="http://schemas.microsoft.com/office/drawing/2014/main" id="{4CE3E431-5547-4A4D-92F0-D0E0ADDEAFD9}"/>
              </a:ext>
            </a:extLst>
          </p:cNvPr>
          <p:cNvSpPr txBox="1">
            <a:spLocks noChangeArrowheads="1"/>
          </p:cNvSpPr>
          <p:nvPr userDrawn="1"/>
        </p:nvSpPr>
        <p:spPr bwMode="auto">
          <a:xfrm>
            <a:off x="7732713" y="5965825"/>
            <a:ext cx="13716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itchFamily="2" charset="-122"/>
            </a:endParaRPr>
          </a:p>
        </p:txBody>
      </p:sp>
      <p:sp>
        <p:nvSpPr>
          <p:cNvPr id="6" name="Rectangle 6">
            <a:extLst>
              <a:ext uri="{FF2B5EF4-FFF2-40B4-BE49-F238E27FC236}">
                <a16:creationId xmlns:a16="http://schemas.microsoft.com/office/drawing/2014/main" id="{FC60116E-1382-43ED-8EA0-01F995F3821C}"/>
              </a:ext>
            </a:extLst>
          </p:cNvPr>
          <p:cNvSpPr>
            <a:spLocks noChangeArrowheads="1"/>
          </p:cNvSpPr>
          <p:nvPr userDrawn="1"/>
        </p:nvSpPr>
        <p:spPr bwMode="blackWhite">
          <a:xfrm>
            <a:off x="36513" y="22225"/>
            <a:ext cx="9144000" cy="1690688"/>
          </a:xfrm>
          <a:prstGeom prst="rect">
            <a:avLst/>
          </a:prstGeom>
          <a:solidFill>
            <a:srgbClr val="7889FB"/>
          </a:solidFill>
          <a:ln w="9525">
            <a:solidFill>
              <a:srgbClr val="008000"/>
            </a:solidFill>
            <a:miter lim="800000"/>
            <a:headEnd/>
            <a:tailEnd/>
          </a:ln>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7" name="Rectangle 7">
            <a:extLst>
              <a:ext uri="{FF2B5EF4-FFF2-40B4-BE49-F238E27FC236}">
                <a16:creationId xmlns:a16="http://schemas.microsoft.com/office/drawing/2014/main" id="{D892F605-6AE7-4265-A0B4-0FA2A5CC7D2D}"/>
              </a:ext>
            </a:extLst>
          </p:cNvPr>
          <p:cNvSpPr>
            <a:spLocks noChangeArrowheads="1"/>
          </p:cNvSpPr>
          <p:nvPr userDrawn="1"/>
        </p:nvSpPr>
        <p:spPr bwMode="blackWhite">
          <a:xfrm>
            <a:off x="36513" y="5224463"/>
            <a:ext cx="9144000" cy="1660525"/>
          </a:xfrm>
          <a:prstGeom prst="rect">
            <a:avLst/>
          </a:prstGeom>
          <a:solidFill>
            <a:srgbClr val="7889F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pic>
        <p:nvPicPr>
          <p:cNvPr id="8" name="Picture 8">
            <a:extLst>
              <a:ext uri="{FF2B5EF4-FFF2-40B4-BE49-F238E27FC236}">
                <a16:creationId xmlns:a16="http://schemas.microsoft.com/office/drawing/2014/main" id="{17699640-328E-4B45-9E46-C673428B25B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6502400"/>
            <a:ext cx="91424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9">
            <a:extLst>
              <a:ext uri="{FF2B5EF4-FFF2-40B4-BE49-F238E27FC236}">
                <a16:creationId xmlns:a16="http://schemas.microsoft.com/office/drawing/2014/main" id="{1E21C471-8B5E-4E6E-A9B5-7717B9388BC0}"/>
              </a:ext>
            </a:extLst>
          </p:cNvPr>
          <p:cNvSpPr>
            <a:spLocks noChangeArrowheads="1"/>
          </p:cNvSpPr>
          <p:nvPr userDrawn="1"/>
        </p:nvSpPr>
        <p:spPr bwMode="black">
          <a:xfrm>
            <a:off x="2035175" y="1287463"/>
            <a:ext cx="4103688"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8288" tIns="18288" rIns="18288" bIns="18288" anchor="ctr"/>
          <a:lstStyle>
            <a:lvl1pPr marL="342900" indent="-342900"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lnSpc>
                <a:spcPct val="98000"/>
              </a:lnSpc>
              <a:spcBef>
                <a:spcPct val="20000"/>
              </a:spcBef>
            </a:pPr>
            <a:r>
              <a:rPr lang="en-US" altLang="zh-CN" sz="1700" baseline="0">
                <a:solidFill>
                  <a:srgbClr val="FFFFFF"/>
                </a:solidFill>
                <a:ea typeface="宋体" panose="02010600030101010101" pitchFamily="2" charset="-122"/>
              </a:rPr>
              <a:t>Shanghai Jiao Tong University</a:t>
            </a:r>
          </a:p>
        </p:txBody>
      </p:sp>
      <p:sp>
        <p:nvSpPr>
          <p:cNvPr id="10" name="Line 10">
            <a:extLst>
              <a:ext uri="{FF2B5EF4-FFF2-40B4-BE49-F238E27FC236}">
                <a16:creationId xmlns:a16="http://schemas.microsoft.com/office/drawing/2014/main" id="{7DB077FC-BD4F-438D-ADD1-468B92E72D55}"/>
              </a:ext>
            </a:extLst>
          </p:cNvPr>
          <p:cNvSpPr>
            <a:spLocks noChangeShapeType="1"/>
          </p:cNvSpPr>
          <p:nvPr userDrawn="1"/>
        </p:nvSpPr>
        <p:spPr bwMode="black">
          <a:xfrm flipV="1">
            <a:off x="1890713" y="1362075"/>
            <a:ext cx="0" cy="3317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Text Box 11">
            <a:extLst>
              <a:ext uri="{FF2B5EF4-FFF2-40B4-BE49-F238E27FC236}">
                <a16:creationId xmlns:a16="http://schemas.microsoft.com/office/drawing/2014/main" id="{C9D9A04B-5148-499B-B6A8-22E07FCB083F}"/>
              </a:ext>
            </a:extLst>
          </p:cNvPr>
          <p:cNvSpPr txBox="1">
            <a:spLocks noChangeArrowheads="1"/>
          </p:cNvSpPr>
          <p:nvPr userDrawn="1"/>
        </p:nvSpPr>
        <p:spPr bwMode="auto">
          <a:xfrm>
            <a:off x="6489700" y="4797425"/>
            <a:ext cx="2654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defRPr/>
            </a:pPr>
            <a:r>
              <a:rPr lang="zh-CN" altLang="en-US" sz="1600" baseline="0">
                <a:solidFill>
                  <a:srgbClr val="FFFFFF"/>
                </a:solidFill>
                <a:latin typeface="宋体" pitchFamily="2" charset="-122"/>
                <a:ea typeface="宋体" pitchFamily="2" charset="-122"/>
              </a:rPr>
              <a:t>上海交通大学软件工程中心</a:t>
            </a:r>
          </a:p>
        </p:txBody>
      </p:sp>
      <p:pic>
        <p:nvPicPr>
          <p:cNvPr id="12" name="Picture 12" descr="sjtu02">
            <a:extLst>
              <a:ext uri="{FF2B5EF4-FFF2-40B4-BE49-F238E27FC236}">
                <a16:creationId xmlns:a16="http://schemas.microsoft.com/office/drawing/2014/main" id="{D3BBA94B-CDD5-468A-8921-597DAC0EBC7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12088" y="33338"/>
            <a:ext cx="1368425"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4338" name="Rectangle 2"/>
          <p:cNvSpPr>
            <a:spLocks noGrp="1" noChangeArrowheads="1"/>
          </p:cNvSpPr>
          <p:nvPr>
            <p:ph type="ctrTitle"/>
          </p:nvPr>
        </p:nvSpPr>
        <p:spPr>
          <a:xfrm>
            <a:off x="685800" y="2130425"/>
            <a:ext cx="7772400" cy="1470025"/>
          </a:xfrm>
        </p:spPr>
        <p:txBody>
          <a:bodyPr/>
          <a:lstStyle>
            <a:lvl1pPr>
              <a:defRPr sz="4000"/>
            </a:lvl1pPr>
          </a:lstStyle>
          <a:p>
            <a:r>
              <a:rPr lang="en-US" altLang="zh-CN"/>
              <a:t>Object Oriented Analysis and Design</a:t>
            </a:r>
          </a:p>
        </p:txBody>
      </p:sp>
      <p:sp>
        <p:nvSpPr>
          <p:cNvPr id="654339"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Tree>
    <p:extLst>
      <p:ext uri="{BB962C8B-B14F-4D97-AF65-F5344CB8AC3E}">
        <p14:creationId xmlns:p14="http://schemas.microsoft.com/office/powerpoint/2010/main" val="8523986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629183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322038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61950" y="1052513"/>
            <a:ext cx="4168775" cy="5043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3125" y="1052513"/>
            <a:ext cx="4168775" cy="5043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72248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028362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3339073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30535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04526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CAF9CFE9-1D09-4DED-B311-3E263956D5A8}"/>
              </a:ext>
            </a:extLst>
          </p:cNvPr>
          <p:cNvSpPr>
            <a:spLocks noGrp="1" noChangeArrowheads="1"/>
          </p:cNvSpPr>
          <p:nvPr>
            <p:ph type="sldNum" sz="quarter" idx="10"/>
          </p:nvPr>
        </p:nvSpPr>
        <p:spPr>
          <a:ln/>
        </p:spPr>
        <p:txBody>
          <a:bodyPr/>
          <a:lstStyle>
            <a:lvl1pPr>
              <a:defRPr/>
            </a:lvl1pPr>
          </a:lstStyle>
          <a:p>
            <a:fld id="{9E08C4C8-BDBC-4FD6-8AEE-048B909806A5}" type="slidenum">
              <a:rPr lang="en-US" altLang="en-US"/>
              <a:pPr/>
              <a:t>‹#›</a:t>
            </a:fld>
            <a:endParaRPr lang="en-US" altLang="en-US"/>
          </a:p>
        </p:txBody>
      </p:sp>
    </p:spTree>
    <p:extLst>
      <p:ext uri="{BB962C8B-B14F-4D97-AF65-F5344CB8AC3E}">
        <p14:creationId xmlns:p14="http://schemas.microsoft.com/office/powerpoint/2010/main" val="25436932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4715885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38641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6250" y="76200"/>
            <a:ext cx="2249488" cy="6019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6200" y="76200"/>
            <a:ext cx="6597650" cy="6019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912757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 y="76200"/>
            <a:ext cx="8999538" cy="533400"/>
          </a:xfrm>
        </p:spPr>
        <p:txBody>
          <a:bodyPr/>
          <a:lstStyle/>
          <a:p>
            <a:r>
              <a:rPr lang="zh-CN" altLang="en-US"/>
              <a:t>单击此处编辑母版标题样式</a:t>
            </a:r>
          </a:p>
        </p:txBody>
      </p:sp>
      <p:sp>
        <p:nvSpPr>
          <p:cNvPr id="3" name="文本占位符 2"/>
          <p:cNvSpPr>
            <a:spLocks noGrp="1"/>
          </p:cNvSpPr>
          <p:nvPr>
            <p:ph type="body" sz="half" idx="1"/>
          </p:nvPr>
        </p:nvSpPr>
        <p:spPr>
          <a:xfrm>
            <a:off x="361950" y="1052513"/>
            <a:ext cx="4168775" cy="5043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3125" y="1052513"/>
            <a:ext cx="4168775" cy="5043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081696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574675"/>
          </a:xfrm>
        </p:spPr>
        <p:txBody>
          <a:bodyPr/>
          <a:lstStyle/>
          <a:p>
            <a:r>
              <a:rPr lang="zh-CN" altLang="en-US"/>
              <a:t>单击此处编辑母版标题样式</a:t>
            </a:r>
          </a:p>
        </p:txBody>
      </p:sp>
      <p:sp>
        <p:nvSpPr>
          <p:cNvPr id="3" name="文本占位符 2"/>
          <p:cNvSpPr>
            <a:spLocks noGrp="1"/>
          </p:cNvSpPr>
          <p:nvPr>
            <p:ph type="body" sz="half" idx="1"/>
          </p:nvPr>
        </p:nvSpPr>
        <p:spPr>
          <a:xfrm>
            <a:off x="0" y="692150"/>
            <a:ext cx="4316413" cy="5616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468813" y="692150"/>
            <a:ext cx="4316412" cy="27320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468813" y="3576638"/>
            <a:ext cx="4316412" cy="27320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5">
            <a:extLst>
              <a:ext uri="{FF2B5EF4-FFF2-40B4-BE49-F238E27FC236}">
                <a16:creationId xmlns:a16="http://schemas.microsoft.com/office/drawing/2014/main" id="{27281151-0018-4979-93B2-8CA6A06CCF01}"/>
              </a:ext>
            </a:extLst>
          </p:cNvPr>
          <p:cNvSpPr>
            <a:spLocks noGrp="1" noChangeArrowheads="1"/>
          </p:cNvSpPr>
          <p:nvPr>
            <p:ph type="ftr" sz="quarter" idx="10"/>
          </p:nvPr>
        </p:nvSpPr>
        <p:spPr>
          <a:xfrm>
            <a:off x="0" y="6524625"/>
            <a:ext cx="9144000" cy="333375"/>
          </a:xfrm>
          <a:prstGeom prst="rect">
            <a:avLst/>
          </a:prstGeom>
        </p:spPr>
        <p:txBody>
          <a:bodyPr/>
          <a:lstStyle>
            <a:lvl1pPr>
              <a:defRPr sz="2400" b="1" baseline="0">
                <a:solidFill>
                  <a:srgbClr val="0000FF"/>
                </a:solidFill>
                <a:latin typeface="Arial Narrow" pitchFamily="34" charset="0"/>
                <a:ea typeface="宋体" pitchFamily="2" charset="-122"/>
                <a:cs typeface="+mn-cs"/>
              </a:defRPr>
            </a:lvl1pPr>
          </a:lstStyle>
          <a:p>
            <a:pPr>
              <a:defRPr/>
            </a:pPr>
            <a:r>
              <a:rPr lang="en-US" altLang="zh-CN"/>
              <a:t>Object Oriented Analysis &amp; Design, SJTU</a:t>
            </a:r>
          </a:p>
        </p:txBody>
      </p:sp>
      <p:sp>
        <p:nvSpPr>
          <p:cNvPr id="7" name="Rectangle 6">
            <a:extLst>
              <a:ext uri="{FF2B5EF4-FFF2-40B4-BE49-F238E27FC236}">
                <a16:creationId xmlns:a16="http://schemas.microsoft.com/office/drawing/2014/main" id="{AC3F543B-F505-4786-87F3-E1DDDB18A173}"/>
              </a:ext>
            </a:extLst>
          </p:cNvPr>
          <p:cNvSpPr>
            <a:spLocks noGrp="1" noChangeArrowheads="1"/>
          </p:cNvSpPr>
          <p:nvPr>
            <p:ph type="sldNum" sz="quarter" idx="11"/>
          </p:nvPr>
        </p:nvSpPr>
        <p:spPr>
          <a:xfrm>
            <a:off x="8351838" y="6524625"/>
            <a:ext cx="792162" cy="333375"/>
          </a:xfrm>
          <a:prstGeom prst="rect">
            <a:avLst/>
          </a:prstGeom>
        </p:spPr>
        <p:txBody>
          <a:bodyPr vert="horz" wrap="square" lIns="91440" tIns="45720" rIns="91440" bIns="45720" numCol="1" anchor="t" anchorCtr="0" compatLnSpc="1">
            <a:prstTxWarp prst="textNoShape">
              <a:avLst/>
            </a:prstTxWarp>
          </a:bodyPr>
          <a:lstStyle>
            <a:lvl1pPr>
              <a:defRPr sz="2400" b="1" baseline="0">
                <a:solidFill>
                  <a:srgbClr val="0000FF"/>
                </a:solidFill>
                <a:latin typeface="Arial Narrow" panose="020B0606020202030204" pitchFamily="34" charset="0"/>
                <a:ea typeface="宋体" panose="02010600030101010101" pitchFamily="2" charset="-122"/>
              </a:defRPr>
            </a:lvl1pPr>
          </a:lstStyle>
          <a:p>
            <a:fld id="{BE65A0DF-0D17-48D9-847B-73DAA45E38A7}" type="slidenum">
              <a:rPr lang="zh-CN" altLang="en-US"/>
              <a:pPr/>
              <a:t>‹#›</a:t>
            </a:fld>
            <a:endParaRPr lang="en-US" altLang="zh-CN"/>
          </a:p>
        </p:txBody>
      </p:sp>
    </p:spTree>
    <p:extLst>
      <p:ext uri="{BB962C8B-B14F-4D97-AF65-F5344CB8AC3E}">
        <p14:creationId xmlns:p14="http://schemas.microsoft.com/office/powerpoint/2010/main" val="3869152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574675"/>
          </a:xfrm>
        </p:spPr>
        <p:txBody>
          <a:bodyPr/>
          <a:lstStyle/>
          <a:p>
            <a:r>
              <a:rPr lang="zh-CN" altLang="en-US"/>
              <a:t>单击此处编辑母版标题样式</a:t>
            </a:r>
          </a:p>
        </p:txBody>
      </p:sp>
      <p:sp>
        <p:nvSpPr>
          <p:cNvPr id="3" name="表格占位符 2"/>
          <p:cNvSpPr>
            <a:spLocks noGrp="1"/>
          </p:cNvSpPr>
          <p:nvPr>
            <p:ph type="tbl" idx="1"/>
          </p:nvPr>
        </p:nvSpPr>
        <p:spPr>
          <a:xfrm>
            <a:off x="0" y="692150"/>
            <a:ext cx="8785225" cy="5616575"/>
          </a:xfrm>
        </p:spPr>
        <p:txBody>
          <a:bodyPr/>
          <a:lstStyle/>
          <a:p>
            <a:pPr lvl="0"/>
            <a:endParaRPr lang="zh-CN" altLang="en-US" noProof="0"/>
          </a:p>
        </p:txBody>
      </p:sp>
      <p:sp>
        <p:nvSpPr>
          <p:cNvPr id="4" name="Rectangle 5">
            <a:extLst>
              <a:ext uri="{FF2B5EF4-FFF2-40B4-BE49-F238E27FC236}">
                <a16:creationId xmlns:a16="http://schemas.microsoft.com/office/drawing/2014/main" id="{F0EF2D73-97CD-4182-868C-8A75E3371312}"/>
              </a:ext>
            </a:extLst>
          </p:cNvPr>
          <p:cNvSpPr>
            <a:spLocks noGrp="1" noChangeArrowheads="1"/>
          </p:cNvSpPr>
          <p:nvPr>
            <p:ph type="ftr" sz="quarter" idx="10"/>
          </p:nvPr>
        </p:nvSpPr>
        <p:spPr>
          <a:xfrm>
            <a:off x="0" y="6524625"/>
            <a:ext cx="9144000" cy="333375"/>
          </a:xfrm>
          <a:prstGeom prst="rect">
            <a:avLst/>
          </a:prstGeom>
        </p:spPr>
        <p:txBody>
          <a:bodyPr/>
          <a:lstStyle>
            <a:lvl1pPr>
              <a:defRPr sz="2400" b="1" baseline="0">
                <a:solidFill>
                  <a:srgbClr val="0000FF"/>
                </a:solidFill>
                <a:latin typeface="Arial Narrow" pitchFamily="34" charset="0"/>
                <a:ea typeface="宋体" pitchFamily="2" charset="-122"/>
                <a:cs typeface="+mn-cs"/>
              </a:defRPr>
            </a:lvl1pPr>
          </a:lstStyle>
          <a:p>
            <a:pPr>
              <a:defRPr/>
            </a:pPr>
            <a:r>
              <a:rPr lang="en-US" altLang="zh-CN"/>
              <a:t>Object Oriented Analysis &amp; Design, SJTU</a:t>
            </a:r>
          </a:p>
        </p:txBody>
      </p:sp>
      <p:sp>
        <p:nvSpPr>
          <p:cNvPr id="5" name="Rectangle 6">
            <a:extLst>
              <a:ext uri="{FF2B5EF4-FFF2-40B4-BE49-F238E27FC236}">
                <a16:creationId xmlns:a16="http://schemas.microsoft.com/office/drawing/2014/main" id="{808E16CA-52C8-4266-BF72-B4A71F8F2CFE}"/>
              </a:ext>
            </a:extLst>
          </p:cNvPr>
          <p:cNvSpPr>
            <a:spLocks noGrp="1" noChangeArrowheads="1"/>
          </p:cNvSpPr>
          <p:nvPr>
            <p:ph type="sldNum" sz="quarter" idx="11"/>
          </p:nvPr>
        </p:nvSpPr>
        <p:spPr>
          <a:xfrm>
            <a:off x="8351838" y="6524625"/>
            <a:ext cx="792162" cy="333375"/>
          </a:xfrm>
          <a:prstGeom prst="rect">
            <a:avLst/>
          </a:prstGeom>
        </p:spPr>
        <p:txBody>
          <a:bodyPr vert="horz" wrap="square" lIns="91440" tIns="45720" rIns="91440" bIns="45720" numCol="1" anchor="t" anchorCtr="0" compatLnSpc="1">
            <a:prstTxWarp prst="textNoShape">
              <a:avLst/>
            </a:prstTxWarp>
          </a:bodyPr>
          <a:lstStyle>
            <a:lvl1pPr>
              <a:defRPr sz="2400" b="1" baseline="0">
                <a:solidFill>
                  <a:srgbClr val="0000FF"/>
                </a:solidFill>
                <a:latin typeface="Arial Narrow" panose="020B0606020202030204" pitchFamily="34" charset="0"/>
                <a:ea typeface="宋体" panose="02010600030101010101" pitchFamily="2" charset="-122"/>
              </a:defRPr>
            </a:lvl1pPr>
          </a:lstStyle>
          <a:p>
            <a:fld id="{0E1F4D76-D8B2-4360-94E9-C38717B3F21D}" type="slidenum">
              <a:rPr lang="zh-CN" altLang="en-US"/>
              <a:pPr/>
              <a:t>‹#›</a:t>
            </a:fld>
            <a:endParaRPr lang="en-US" altLang="zh-CN"/>
          </a:p>
        </p:txBody>
      </p:sp>
    </p:spTree>
    <p:extLst>
      <p:ext uri="{BB962C8B-B14F-4D97-AF65-F5344CB8AC3E}">
        <p14:creationId xmlns:p14="http://schemas.microsoft.com/office/powerpoint/2010/main" val="3670355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C860BF19-6D04-4650-9CC7-B8FCA586E134}"/>
              </a:ext>
            </a:extLst>
          </p:cNvPr>
          <p:cNvSpPr txBox="1">
            <a:spLocks noChangeArrowheads="1"/>
          </p:cNvSpPr>
          <p:nvPr/>
        </p:nvSpPr>
        <p:spPr bwMode="auto">
          <a:xfrm>
            <a:off x="7696200" y="5943600"/>
            <a:ext cx="13716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itchFamily="2" charset="-122"/>
            </a:endParaRPr>
          </a:p>
        </p:txBody>
      </p:sp>
      <p:sp>
        <p:nvSpPr>
          <p:cNvPr id="5" name="Text Box 5">
            <a:extLst>
              <a:ext uri="{FF2B5EF4-FFF2-40B4-BE49-F238E27FC236}">
                <a16:creationId xmlns:a16="http://schemas.microsoft.com/office/drawing/2014/main" id="{73EFCC15-C634-44CF-BED5-56293B171A86}"/>
              </a:ext>
            </a:extLst>
          </p:cNvPr>
          <p:cNvSpPr txBox="1">
            <a:spLocks noChangeArrowheads="1"/>
          </p:cNvSpPr>
          <p:nvPr userDrawn="1"/>
        </p:nvSpPr>
        <p:spPr bwMode="auto">
          <a:xfrm>
            <a:off x="7732713" y="5965825"/>
            <a:ext cx="13716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itchFamily="2" charset="-122"/>
            </a:endParaRPr>
          </a:p>
        </p:txBody>
      </p:sp>
      <p:sp>
        <p:nvSpPr>
          <p:cNvPr id="6" name="Rectangle 6">
            <a:extLst>
              <a:ext uri="{FF2B5EF4-FFF2-40B4-BE49-F238E27FC236}">
                <a16:creationId xmlns:a16="http://schemas.microsoft.com/office/drawing/2014/main" id="{95C801A9-28DF-4D58-9870-A7CA5D166F6D}"/>
              </a:ext>
            </a:extLst>
          </p:cNvPr>
          <p:cNvSpPr>
            <a:spLocks noChangeArrowheads="1"/>
          </p:cNvSpPr>
          <p:nvPr userDrawn="1"/>
        </p:nvSpPr>
        <p:spPr bwMode="blackWhite">
          <a:xfrm>
            <a:off x="36513" y="22225"/>
            <a:ext cx="9144000" cy="1690688"/>
          </a:xfrm>
          <a:prstGeom prst="rect">
            <a:avLst/>
          </a:prstGeom>
          <a:solidFill>
            <a:srgbClr val="7889FB"/>
          </a:solidFill>
          <a:ln w="9525">
            <a:solidFill>
              <a:srgbClr val="008000"/>
            </a:solidFill>
            <a:miter lim="800000"/>
            <a:headEnd/>
            <a:tailEnd/>
          </a:ln>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7" name="Rectangle 7">
            <a:extLst>
              <a:ext uri="{FF2B5EF4-FFF2-40B4-BE49-F238E27FC236}">
                <a16:creationId xmlns:a16="http://schemas.microsoft.com/office/drawing/2014/main" id="{8087F3E4-4E31-4817-90FB-546F04DFAD4A}"/>
              </a:ext>
            </a:extLst>
          </p:cNvPr>
          <p:cNvSpPr>
            <a:spLocks noChangeArrowheads="1"/>
          </p:cNvSpPr>
          <p:nvPr userDrawn="1"/>
        </p:nvSpPr>
        <p:spPr bwMode="blackWhite">
          <a:xfrm>
            <a:off x="36513" y="5224463"/>
            <a:ext cx="9144000" cy="1660525"/>
          </a:xfrm>
          <a:prstGeom prst="rect">
            <a:avLst/>
          </a:prstGeom>
          <a:solidFill>
            <a:srgbClr val="7889F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pic>
        <p:nvPicPr>
          <p:cNvPr id="8" name="Picture 8">
            <a:extLst>
              <a:ext uri="{FF2B5EF4-FFF2-40B4-BE49-F238E27FC236}">
                <a16:creationId xmlns:a16="http://schemas.microsoft.com/office/drawing/2014/main" id="{5AB8DAC4-4843-46E2-BEA3-1A805700253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6502400"/>
            <a:ext cx="91424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9">
            <a:extLst>
              <a:ext uri="{FF2B5EF4-FFF2-40B4-BE49-F238E27FC236}">
                <a16:creationId xmlns:a16="http://schemas.microsoft.com/office/drawing/2014/main" id="{E862B5EC-AF29-44C0-B073-E10B38A967B6}"/>
              </a:ext>
            </a:extLst>
          </p:cNvPr>
          <p:cNvSpPr>
            <a:spLocks noChangeArrowheads="1"/>
          </p:cNvSpPr>
          <p:nvPr userDrawn="1"/>
        </p:nvSpPr>
        <p:spPr bwMode="black">
          <a:xfrm>
            <a:off x="2035175" y="1287463"/>
            <a:ext cx="4103688"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8288" tIns="18288" rIns="18288" bIns="18288" anchor="ctr"/>
          <a:lstStyle>
            <a:lvl1pPr marL="342900" indent="-342900"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lnSpc>
                <a:spcPct val="98000"/>
              </a:lnSpc>
              <a:spcBef>
                <a:spcPct val="20000"/>
              </a:spcBef>
            </a:pPr>
            <a:r>
              <a:rPr lang="en-US" altLang="zh-CN" sz="1700" baseline="0">
                <a:solidFill>
                  <a:srgbClr val="FFFFFF"/>
                </a:solidFill>
                <a:ea typeface="宋体" panose="02010600030101010101" pitchFamily="2" charset="-122"/>
              </a:rPr>
              <a:t>Shanghai Jiao Tong University</a:t>
            </a:r>
          </a:p>
        </p:txBody>
      </p:sp>
      <p:sp>
        <p:nvSpPr>
          <p:cNvPr id="10" name="Line 10">
            <a:extLst>
              <a:ext uri="{FF2B5EF4-FFF2-40B4-BE49-F238E27FC236}">
                <a16:creationId xmlns:a16="http://schemas.microsoft.com/office/drawing/2014/main" id="{8D049FFE-4614-4074-AFAD-8449D726162F}"/>
              </a:ext>
            </a:extLst>
          </p:cNvPr>
          <p:cNvSpPr>
            <a:spLocks noChangeShapeType="1"/>
          </p:cNvSpPr>
          <p:nvPr userDrawn="1"/>
        </p:nvSpPr>
        <p:spPr bwMode="black">
          <a:xfrm flipV="1">
            <a:off x="1890713" y="1362075"/>
            <a:ext cx="0" cy="3317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Text Box 11">
            <a:extLst>
              <a:ext uri="{FF2B5EF4-FFF2-40B4-BE49-F238E27FC236}">
                <a16:creationId xmlns:a16="http://schemas.microsoft.com/office/drawing/2014/main" id="{042A494D-1A22-4B06-90F8-95A1DD7245AC}"/>
              </a:ext>
            </a:extLst>
          </p:cNvPr>
          <p:cNvSpPr txBox="1">
            <a:spLocks noChangeArrowheads="1"/>
          </p:cNvSpPr>
          <p:nvPr userDrawn="1"/>
        </p:nvSpPr>
        <p:spPr bwMode="auto">
          <a:xfrm>
            <a:off x="6489700" y="4797425"/>
            <a:ext cx="2654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defRPr/>
            </a:pPr>
            <a:r>
              <a:rPr lang="zh-CN" altLang="en-US" sz="1600" baseline="0">
                <a:solidFill>
                  <a:srgbClr val="FFFFFF"/>
                </a:solidFill>
                <a:latin typeface="宋体" pitchFamily="2" charset="-122"/>
                <a:ea typeface="宋体" pitchFamily="2" charset="-122"/>
              </a:rPr>
              <a:t>上海交通大学软件工程中心</a:t>
            </a:r>
          </a:p>
        </p:txBody>
      </p:sp>
      <p:pic>
        <p:nvPicPr>
          <p:cNvPr id="12" name="Picture 12" descr="sjtu02">
            <a:extLst>
              <a:ext uri="{FF2B5EF4-FFF2-40B4-BE49-F238E27FC236}">
                <a16:creationId xmlns:a16="http://schemas.microsoft.com/office/drawing/2014/main" id="{8FF5426D-3E60-49EC-87AE-C65B09593B3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12088" y="33338"/>
            <a:ext cx="1368425"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4338" name="Rectangle 2"/>
          <p:cNvSpPr>
            <a:spLocks noGrp="1" noChangeArrowheads="1"/>
          </p:cNvSpPr>
          <p:nvPr>
            <p:ph type="ctrTitle"/>
          </p:nvPr>
        </p:nvSpPr>
        <p:spPr>
          <a:xfrm>
            <a:off x="685800" y="2130425"/>
            <a:ext cx="7772400" cy="1470025"/>
          </a:xfrm>
        </p:spPr>
        <p:txBody>
          <a:bodyPr/>
          <a:lstStyle>
            <a:lvl1pPr>
              <a:defRPr sz="4000"/>
            </a:lvl1pPr>
          </a:lstStyle>
          <a:p>
            <a:r>
              <a:rPr lang="en-US" altLang="zh-CN"/>
              <a:t>Object Oriented Analysis and Design</a:t>
            </a:r>
          </a:p>
        </p:txBody>
      </p:sp>
      <p:sp>
        <p:nvSpPr>
          <p:cNvPr id="654339"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Tree>
    <p:extLst>
      <p:ext uri="{BB962C8B-B14F-4D97-AF65-F5344CB8AC3E}">
        <p14:creationId xmlns:p14="http://schemas.microsoft.com/office/powerpoint/2010/main" val="4054327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256460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9968183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61950" y="1052513"/>
            <a:ext cx="4168775" cy="5043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3125" y="1052513"/>
            <a:ext cx="4168775" cy="5043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27251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a:extLst>
              <a:ext uri="{FF2B5EF4-FFF2-40B4-BE49-F238E27FC236}">
                <a16:creationId xmlns:a16="http://schemas.microsoft.com/office/drawing/2014/main" id="{D42E3CE5-CA0F-4BE0-B3EB-B2C35A2ACB0F}"/>
              </a:ext>
            </a:extLst>
          </p:cNvPr>
          <p:cNvSpPr>
            <a:spLocks noGrp="1" noChangeArrowheads="1"/>
          </p:cNvSpPr>
          <p:nvPr>
            <p:ph type="sldNum" sz="quarter" idx="10"/>
          </p:nvPr>
        </p:nvSpPr>
        <p:spPr>
          <a:ln/>
        </p:spPr>
        <p:txBody>
          <a:bodyPr/>
          <a:lstStyle>
            <a:lvl1pPr>
              <a:defRPr/>
            </a:lvl1pPr>
          </a:lstStyle>
          <a:p>
            <a:fld id="{2DF1693D-CBCE-4915-AC8D-405A54112BDF}" type="slidenum">
              <a:rPr lang="en-US" altLang="en-US"/>
              <a:pPr/>
              <a:t>‹#›</a:t>
            </a:fld>
            <a:endParaRPr lang="en-US" altLang="en-US"/>
          </a:p>
        </p:txBody>
      </p:sp>
    </p:spTree>
    <p:extLst>
      <p:ext uri="{BB962C8B-B14F-4D97-AF65-F5344CB8AC3E}">
        <p14:creationId xmlns:p14="http://schemas.microsoft.com/office/powerpoint/2010/main" val="15673576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867955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5174367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49330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6843399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84545735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407192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6250" y="76200"/>
            <a:ext cx="2249488" cy="6019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6200" y="76200"/>
            <a:ext cx="6597650" cy="6019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726322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 y="76200"/>
            <a:ext cx="8999538" cy="533400"/>
          </a:xfrm>
        </p:spPr>
        <p:txBody>
          <a:bodyPr/>
          <a:lstStyle/>
          <a:p>
            <a:r>
              <a:rPr lang="zh-CN" altLang="en-US"/>
              <a:t>单击此处编辑母版标题样式</a:t>
            </a:r>
          </a:p>
        </p:txBody>
      </p:sp>
      <p:sp>
        <p:nvSpPr>
          <p:cNvPr id="3" name="文本占位符 2"/>
          <p:cNvSpPr>
            <a:spLocks noGrp="1"/>
          </p:cNvSpPr>
          <p:nvPr>
            <p:ph type="body" sz="half" idx="1"/>
          </p:nvPr>
        </p:nvSpPr>
        <p:spPr>
          <a:xfrm>
            <a:off x="361950" y="1052513"/>
            <a:ext cx="4168775" cy="5043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3125" y="1052513"/>
            <a:ext cx="4168775" cy="5043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9105148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574675"/>
          </a:xfrm>
        </p:spPr>
        <p:txBody>
          <a:bodyPr/>
          <a:lstStyle/>
          <a:p>
            <a:r>
              <a:rPr lang="zh-CN" altLang="en-US"/>
              <a:t>单击此处编辑母版标题样式</a:t>
            </a:r>
          </a:p>
        </p:txBody>
      </p:sp>
      <p:sp>
        <p:nvSpPr>
          <p:cNvPr id="3" name="文本占位符 2"/>
          <p:cNvSpPr>
            <a:spLocks noGrp="1"/>
          </p:cNvSpPr>
          <p:nvPr>
            <p:ph type="body" sz="half" idx="1"/>
          </p:nvPr>
        </p:nvSpPr>
        <p:spPr>
          <a:xfrm>
            <a:off x="0" y="692150"/>
            <a:ext cx="4316413" cy="5616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468813" y="692150"/>
            <a:ext cx="4316412" cy="27320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468813" y="3576638"/>
            <a:ext cx="4316412" cy="27320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5">
            <a:extLst>
              <a:ext uri="{FF2B5EF4-FFF2-40B4-BE49-F238E27FC236}">
                <a16:creationId xmlns:a16="http://schemas.microsoft.com/office/drawing/2014/main" id="{1B68A0E5-20B3-4C9E-9BF5-86C92D503D41}"/>
              </a:ext>
            </a:extLst>
          </p:cNvPr>
          <p:cNvSpPr>
            <a:spLocks noGrp="1" noChangeArrowheads="1"/>
          </p:cNvSpPr>
          <p:nvPr>
            <p:ph type="ftr" sz="quarter" idx="10"/>
          </p:nvPr>
        </p:nvSpPr>
        <p:spPr>
          <a:xfrm>
            <a:off x="0" y="6524625"/>
            <a:ext cx="9144000" cy="333375"/>
          </a:xfrm>
          <a:prstGeom prst="rect">
            <a:avLst/>
          </a:prstGeom>
        </p:spPr>
        <p:txBody>
          <a:bodyPr/>
          <a:lstStyle>
            <a:lvl1pPr>
              <a:defRPr sz="2400" b="1" baseline="0">
                <a:solidFill>
                  <a:srgbClr val="0000FF"/>
                </a:solidFill>
                <a:latin typeface="Arial Narrow" pitchFamily="34" charset="0"/>
                <a:ea typeface="宋体" pitchFamily="2" charset="-122"/>
                <a:cs typeface="+mn-cs"/>
              </a:defRPr>
            </a:lvl1pPr>
          </a:lstStyle>
          <a:p>
            <a:pPr>
              <a:defRPr/>
            </a:pPr>
            <a:r>
              <a:rPr lang="en-US" altLang="zh-CN"/>
              <a:t>Object Oriented Analysis &amp; Design, SJTU</a:t>
            </a:r>
          </a:p>
        </p:txBody>
      </p:sp>
      <p:sp>
        <p:nvSpPr>
          <p:cNvPr id="7" name="Rectangle 6">
            <a:extLst>
              <a:ext uri="{FF2B5EF4-FFF2-40B4-BE49-F238E27FC236}">
                <a16:creationId xmlns:a16="http://schemas.microsoft.com/office/drawing/2014/main" id="{B1794B64-B0A2-4822-A05E-C485901C8835}"/>
              </a:ext>
            </a:extLst>
          </p:cNvPr>
          <p:cNvSpPr>
            <a:spLocks noGrp="1" noChangeArrowheads="1"/>
          </p:cNvSpPr>
          <p:nvPr>
            <p:ph type="sldNum" sz="quarter" idx="11"/>
          </p:nvPr>
        </p:nvSpPr>
        <p:spPr>
          <a:xfrm>
            <a:off x="8351838" y="6524625"/>
            <a:ext cx="792162" cy="333375"/>
          </a:xfrm>
          <a:prstGeom prst="rect">
            <a:avLst/>
          </a:prstGeom>
        </p:spPr>
        <p:txBody>
          <a:bodyPr vert="horz" wrap="square" lIns="91440" tIns="45720" rIns="91440" bIns="45720" numCol="1" anchor="t" anchorCtr="0" compatLnSpc="1">
            <a:prstTxWarp prst="textNoShape">
              <a:avLst/>
            </a:prstTxWarp>
          </a:bodyPr>
          <a:lstStyle>
            <a:lvl1pPr>
              <a:defRPr sz="2400" b="1" baseline="0">
                <a:solidFill>
                  <a:srgbClr val="0000FF"/>
                </a:solidFill>
                <a:latin typeface="Arial Narrow" panose="020B0606020202030204" pitchFamily="34" charset="0"/>
                <a:ea typeface="宋体" panose="02010600030101010101" pitchFamily="2" charset="-122"/>
              </a:defRPr>
            </a:lvl1pPr>
          </a:lstStyle>
          <a:p>
            <a:fld id="{4D08799A-321D-4BD4-B23F-E7D6803D7B00}" type="slidenum">
              <a:rPr lang="zh-CN" altLang="en-US"/>
              <a:pPr/>
              <a:t>‹#›</a:t>
            </a:fld>
            <a:endParaRPr lang="en-US" altLang="zh-CN"/>
          </a:p>
        </p:txBody>
      </p:sp>
    </p:spTree>
    <p:extLst>
      <p:ext uri="{BB962C8B-B14F-4D97-AF65-F5344CB8AC3E}">
        <p14:creationId xmlns:p14="http://schemas.microsoft.com/office/powerpoint/2010/main" val="102660111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574675"/>
          </a:xfrm>
        </p:spPr>
        <p:txBody>
          <a:bodyPr/>
          <a:lstStyle/>
          <a:p>
            <a:r>
              <a:rPr lang="zh-CN" altLang="en-US"/>
              <a:t>单击此处编辑母版标题样式</a:t>
            </a:r>
          </a:p>
        </p:txBody>
      </p:sp>
      <p:sp>
        <p:nvSpPr>
          <p:cNvPr id="3" name="表格占位符 2"/>
          <p:cNvSpPr>
            <a:spLocks noGrp="1"/>
          </p:cNvSpPr>
          <p:nvPr>
            <p:ph type="tbl" idx="1"/>
          </p:nvPr>
        </p:nvSpPr>
        <p:spPr>
          <a:xfrm>
            <a:off x="0" y="692150"/>
            <a:ext cx="8785225" cy="5616575"/>
          </a:xfrm>
        </p:spPr>
        <p:txBody>
          <a:bodyPr/>
          <a:lstStyle/>
          <a:p>
            <a:pPr lvl="0"/>
            <a:endParaRPr lang="zh-CN" altLang="en-US" noProof="0"/>
          </a:p>
        </p:txBody>
      </p:sp>
      <p:sp>
        <p:nvSpPr>
          <p:cNvPr id="4" name="Rectangle 5">
            <a:extLst>
              <a:ext uri="{FF2B5EF4-FFF2-40B4-BE49-F238E27FC236}">
                <a16:creationId xmlns:a16="http://schemas.microsoft.com/office/drawing/2014/main" id="{4AEE2D1D-71A1-4F47-B7DF-FC02EC5E60A7}"/>
              </a:ext>
            </a:extLst>
          </p:cNvPr>
          <p:cNvSpPr>
            <a:spLocks noGrp="1" noChangeArrowheads="1"/>
          </p:cNvSpPr>
          <p:nvPr>
            <p:ph type="ftr" sz="quarter" idx="10"/>
          </p:nvPr>
        </p:nvSpPr>
        <p:spPr>
          <a:xfrm>
            <a:off x="0" y="6524625"/>
            <a:ext cx="9144000" cy="333375"/>
          </a:xfrm>
          <a:prstGeom prst="rect">
            <a:avLst/>
          </a:prstGeom>
        </p:spPr>
        <p:txBody>
          <a:bodyPr/>
          <a:lstStyle>
            <a:lvl1pPr>
              <a:defRPr sz="2400" b="1" baseline="0">
                <a:solidFill>
                  <a:srgbClr val="0000FF"/>
                </a:solidFill>
                <a:latin typeface="Arial Narrow" pitchFamily="34" charset="0"/>
                <a:ea typeface="宋体" pitchFamily="2" charset="-122"/>
                <a:cs typeface="+mn-cs"/>
              </a:defRPr>
            </a:lvl1pPr>
          </a:lstStyle>
          <a:p>
            <a:pPr>
              <a:defRPr/>
            </a:pPr>
            <a:r>
              <a:rPr lang="en-US" altLang="zh-CN"/>
              <a:t>Object Oriented Analysis &amp; Design, SJTU</a:t>
            </a:r>
          </a:p>
        </p:txBody>
      </p:sp>
      <p:sp>
        <p:nvSpPr>
          <p:cNvPr id="5" name="Rectangle 6">
            <a:extLst>
              <a:ext uri="{FF2B5EF4-FFF2-40B4-BE49-F238E27FC236}">
                <a16:creationId xmlns:a16="http://schemas.microsoft.com/office/drawing/2014/main" id="{BE4953F1-AEFF-4CFD-A4F7-E2F23A9AC623}"/>
              </a:ext>
            </a:extLst>
          </p:cNvPr>
          <p:cNvSpPr>
            <a:spLocks noGrp="1" noChangeArrowheads="1"/>
          </p:cNvSpPr>
          <p:nvPr>
            <p:ph type="sldNum" sz="quarter" idx="11"/>
          </p:nvPr>
        </p:nvSpPr>
        <p:spPr>
          <a:xfrm>
            <a:off x="8351838" y="6524625"/>
            <a:ext cx="792162" cy="333375"/>
          </a:xfrm>
          <a:prstGeom prst="rect">
            <a:avLst/>
          </a:prstGeom>
        </p:spPr>
        <p:txBody>
          <a:bodyPr vert="horz" wrap="square" lIns="91440" tIns="45720" rIns="91440" bIns="45720" numCol="1" anchor="t" anchorCtr="0" compatLnSpc="1">
            <a:prstTxWarp prst="textNoShape">
              <a:avLst/>
            </a:prstTxWarp>
          </a:bodyPr>
          <a:lstStyle>
            <a:lvl1pPr>
              <a:defRPr sz="2400" b="1" baseline="0">
                <a:solidFill>
                  <a:srgbClr val="0000FF"/>
                </a:solidFill>
                <a:latin typeface="Arial Narrow" panose="020B0606020202030204" pitchFamily="34" charset="0"/>
                <a:ea typeface="宋体" panose="02010600030101010101" pitchFamily="2" charset="-122"/>
              </a:defRPr>
            </a:lvl1pPr>
          </a:lstStyle>
          <a:p>
            <a:fld id="{E51B9527-3BB0-4740-B54B-9F7EC456144F}" type="slidenum">
              <a:rPr lang="zh-CN" altLang="en-US"/>
              <a:pPr/>
              <a:t>‹#›</a:t>
            </a:fld>
            <a:endParaRPr lang="en-US" altLang="zh-CN"/>
          </a:p>
        </p:txBody>
      </p:sp>
    </p:spTree>
    <p:extLst>
      <p:ext uri="{BB962C8B-B14F-4D97-AF65-F5344CB8AC3E}">
        <p14:creationId xmlns:p14="http://schemas.microsoft.com/office/powerpoint/2010/main" val="3367939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12838" y="1604963"/>
            <a:ext cx="3597275" cy="3902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62513" y="1604963"/>
            <a:ext cx="3598862" cy="3902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BCB62E25-3D84-4E59-BDAC-04C1B25A4B0C}"/>
              </a:ext>
            </a:extLst>
          </p:cNvPr>
          <p:cNvSpPr>
            <a:spLocks noGrp="1" noChangeArrowheads="1"/>
          </p:cNvSpPr>
          <p:nvPr>
            <p:ph type="sldNum" sz="quarter" idx="10"/>
          </p:nvPr>
        </p:nvSpPr>
        <p:spPr>
          <a:ln/>
        </p:spPr>
        <p:txBody>
          <a:bodyPr/>
          <a:lstStyle>
            <a:lvl1pPr>
              <a:defRPr/>
            </a:lvl1pPr>
          </a:lstStyle>
          <a:p>
            <a:fld id="{91B2314A-75CA-4460-897E-1D3B9A95207D}" type="slidenum">
              <a:rPr lang="en-US" altLang="en-US"/>
              <a:pPr/>
              <a:t>‹#›</a:t>
            </a:fld>
            <a:endParaRPr lang="en-US" altLang="en-US"/>
          </a:p>
        </p:txBody>
      </p:sp>
    </p:spTree>
    <p:extLst>
      <p:ext uri="{BB962C8B-B14F-4D97-AF65-F5344CB8AC3E}">
        <p14:creationId xmlns:p14="http://schemas.microsoft.com/office/powerpoint/2010/main" val="18899964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35CC358E-D031-48E2-92EE-04276CFB4DCD}"/>
              </a:ext>
            </a:extLst>
          </p:cNvPr>
          <p:cNvSpPr txBox="1">
            <a:spLocks noChangeArrowheads="1"/>
          </p:cNvSpPr>
          <p:nvPr/>
        </p:nvSpPr>
        <p:spPr bwMode="auto">
          <a:xfrm>
            <a:off x="7696200" y="5943600"/>
            <a:ext cx="13716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itchFamily="2" charset="-122"/>
            </a:endParaRPr>
          </a:p>
        </p:txBody>
      </p:sp>
      <p:sp>
        <p:nvSpPr>
          <p:cNvPr id="5" name="Text Box 5">
            <a:extLst>
              <a:ext uri="{FF2B5EF4-FFF2-40B4-BE49-F238E27FC236}">
                <a16:creationId xmlns:a16="http://schemas.microsoft.com/office/drawing/2014/main" id="{AE3DDF64-6465-4AFB-A979-9BCD22114097}"/>
              </a:ext>
            </a:extLst>
          </p:cNvPr>
          <p:cNvSpPr txBox="1">
            <a:spLocks noChangeArrowheads="1"/>
          </p:cNvSpPr>
          <p:nvPr userDrawn="1"/>
        </p:nvSpPr>
        <p:spPr bwMode="auto">
          <a:xfrm>
            <a:off x="7732713" y="5965825"/>
            <a:ext cx="13716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itchFamily="2" charset="-122"/>
            </a:endParaRPr>
          </a:p>
        </p:txBody>
      </p:sp>
      <p:sp>
        <p:nvSpPr>
          <p:cNvPr id="6" name="Rectangle 6">
            <a:extLst>
              <a:ext uri="{FF2B5EF4-FFF2-40B4-BE49-F238E27FC236}">
                <a16:creationId xmlns:a16="http://schemas.microsoft.com/office/drawing/2014/main" id="{2C8EFE3B-CC8C-42E6-8BE2-459FE82FF9BE}"/>
              </a:ext>
            </a:extLst>
          </p:cNvPr>
          <p:cNvSpPr>
            <a:spLocks noChangeArrowheads="1"/>
          </p:cNvSpPr>
          <p:nvPr userDrawn="1"/>
        </p:nvSpPr>
        <p:spPr bwMode="blackWhite">
          <a:xfrm>
            <a:off x="36513" y="22225"/>
            <a:ext cx="9144000" cy="1690688"/>
          </a:xfrm>
          <a:prstGeom prst="rect">
            <a:avLst/>
          </a:prstGeom>
          <a:solidFill>
            <a:srgbClr val="7889FB"/>
          </a:solidFill>
          <a:ln w="9525">
            <a:solidFill>
              <a:srgbClr val="008000"/>
            </a:solidFill>
            <a:miter lim="800000"/>
            <a:headEnd/>
            <a:tailEnd/>
          </a:ln>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7" name="Rectangle 7">
            <a:extLst>
              <a:ext uri="{FF2B5EF4-FFF2-40B4-BE49-F238E27FC236}">
                <a16:creationId xmlns:a16="http://schemas.microsoft.com/office/drawing/2014/main" id="{03A2A16B-6ED1-433E-A3DD-9539C60F1F48}"/>
              </a:ext>
            </a:extLst>
          </p:cNvPr>
          <p:cNvSpPr>
            <a:spLocks noChangeArrowheads="1"/>
          </p:cNvSpPr>
          <p:nvPr userDrawn="1"/>
        </p:nvSpPr>
        <p:spPr bwMode="blackWhite">
          <a:xfrm>
            <a:off x="36513" y="5224463"/>
            <a:ext cx="9144000" cy="1660525"/>
          </a:xfrm>
          <a:prstGeom prst="rect">
            <a:avLst/>
          </a:prstGeom>
          <a:solidFill>
            <a:srgbClr val="7889F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pic>
        <p:nvPicPr>
          <p:cNvPr id="8" name="Picture 8">
            <a:extLst>
              <a:ext uri="{FF2B5EF4-FFF2-40B4-BE49-F238E27FC236}">
                <a16:creationId xmlns:a16="http://schemas.microsoft.com/office/drawing/2014/main" id="{DACF552C-BA16-44EB-B6A8-6338E7D7CEB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6502400"/>
            <a:ext cx="91424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9">
            <a:extLst>
              <a:ext uri="{FF2B5EF4-FFF2-40B4-BE49-F238E27FC236}">
                <a16:creationId xmlns:a16="http://schemas.microsoft.com/office/drawing/2014/main" id="{30105EC4-0973-4A16-B08E-4949C5F124E5}"/>
              </a:ext>
            </a:extLst>
          </p:cNvPr>
          <p:cNvSpPr>
            <a:spLocks noChangeArrowheads="1"/>
          </p:cNvSpPr>
          <p:nvPr userDrawn="1"/>
        </p:nvSpPr>
        <p:spPr bwMode="black">
          <a:xfrm>
            <a:off x="2035175" y="1287463"/>
            <a:ext cx="4103688"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8288" tIns="18288" rIns="18288" bIns="18288" anchor="ctr"/>
          <a:lstStyle>
            <a:lvl1pPr marL="342900" indent="-342900"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lnSpc>
                <a:spcPct val="98000"/>
              </a:lnSpc>
              <a:spcBef>
                <a:spcPct val="20000"/>
              </a:spcBef>
            </a:pPr>
            <a:r>
              <a:rPr lang="en-US" altLang="zh-CN" sz="1700" baseline="0">
                <a:solidFill>
                  <a:srgbClr val="FFFFFF"/>
                </a:solidFill>
                <a:ea typeface="宋体" panose="02010600030101010101" pitchFamily="2" charset="-122"/>
              </a:rPr>
              <a:t>Shanghai Jiao Tong University</a:t>
            </a:r>
          </a:p>
        </p:txBody>
      </p:sp>
      <p:sp>
        <p:nvSpPr>
          <p:cNvPr id="10" name="Line 10">
            <a:extLst>
              <a:ext uri="{FF2B5EF4-FFF2-40B4-BE49-F238E27FC236}">
                <a16:creationId xmlns:a16="http://schemas.microsoft.com/office/drawing/2014/main" id="{10AEF30D-4919-4FB3-9790-5697D0B7A119}"/>
              </a:ext>
            </a:extLst>
          </p:cNvPr>
          <p:cNvSpPr>
            <a:spLocks noChangeShapeType="1"/>
          </p:cNvSpPr>
          <p:nvPr userDrawn="1"/>
        </p:nvSpPr>
        <p:spPr bwMode="black">
          <a:xfrm flipV="1">
            <a:off x="1890713" y="1362075"/>
            <a:ext cx="0" cy="3317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Text Box 11">
            <a:extLst>
              <a:ext uri="{FF2B5EF4-FFF2-40B4-BE49-F238E27FC236}">
                <a16:creationId xmlns:a16="http://schemas.microsoft.com/office/drawing/2014/main" id="{B1DF3B81-3549-48B7-9C16-6D206BC61BB6}"/>
              </a:ext>
            </a:extLst>
          </p:cNvPr>
          <p:cNvSpPr txBox="1">
            <a:spLocks noChangeArrowheads="1"/>
          </p:cNvSpPr>
          <p:nvPr userDrawn="1"/>
        </p:nvSpPr>
        <p:spPr bwMode="auto">
          <a:xfrm>
            <a:off x="6489700" y="4797425"/>
            <a:ext cx="2654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defRPr/>
            </a:pPr>
            <a:r>
              <a:rPr lang="zh-CN" altLang="en-US" sz="1600" baseline="0">
                <a:solidFill>
                  <a:srgbClr val="FFFFFF"/>
                </a:solidFill>
                <a:latin typeface="宋体" pitchFamily="2" charset="-122"/>
                <a:ea typeface="宋体" pitchFamily="2" charset="-122"/>
              </a:rPr>
              <a:t>上海交通大学软件工程中心</a:t>
            </a:r>
          </a:p>
        </p:txBody>
      </p:sp>
      <p:pic>
        <p:nvPicPr>
          <p:cNvPr id="12" name="Picture 12" descr="sjtu02">
            <a:extLst>
              <a:ext uri="{FF2B5EF4-FFF2-40B4-BE49-F238E27FC236}">
                <a16:creationId xmlns:a16="http://schemas.microsoft.com/office/drawing/2014/main" id="{C2D9F042-B522-4EEC-8AFD-F7CFB0BA6F2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12088" y="33338"/>
            <a:ext cx="1368425"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4338" name="Rectangle 2"/>
          <p:cNvSpPr>
            <a:spLocks noGrp="1" noChangeArrowheads="1"/>
          </p:cNvSpPr>
          <p:nvPr>
            <p:ph type="ctrTitle"/>
          </p:nvPr>
        </p:nvSpPr>
        <p:spPr>
          <a:xfrm>
            <a:off x="685800" y="2130425"/>
            <a:ext cx="7772400" cy="1470025"/>
          </a:xfrm>
        </p:spPr>
        <p:txBody>
          <a:bodyPr/>
          <a:lstStyle>
            <a:lvl1pPr>
              <a:defRPr sz="4000"/>
            </a:lvl1pPr>
          </a:lstStyle>
          <a:p>
            <a:r>
              <a:rPr lang="en-US" altLang="zh-CN"/>
              <a:t>Object Oriented Analysis and Design</a:t>
            </a:r>
          </a:p>
        </p:txBody>
      </p:sp>
      <p:sp>
        <p:nvSpPr>
          <p:cNvPr id="654339"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Tree>
    <p:extLst>
      <p:ext uri="{BB962C8B-B14F-4D97-AF65-F5344CB8AC3E}">
        <p14:creationId xmlns:p14="http://schemas.microsoft.com/office/powerpoint/2010/main" val="275048587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6576383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79336431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61950" y="1052513"/>
            <a:ext cx="4168775" cy="5043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3125" y="1052513"/>
            <a:ext cx="4168775" cy="5043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0815563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971875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56781913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57805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73830159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86937505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4094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a:extLst>
              <a:ext uri="{FF2B5EF4-FFF2-40B4-BE49-F238E27FC236}">
                <a16:creationId xmlns:a16="http://schemas.microsoft.com/office/drawing/2014/main" id="{1ABCEEBD-118C-4A13-B788-9026C36FDDA4}"/>
              </a:ext>
            </a:extLst>
          </p:cNvPr>
          <p:cNvSpPr>
            <a:spLocks noGrp="1" noChangeArrowheads="1"/>
          </p:cNvSpPr>
          <p:nvPr>
            <p:ph type="sldNum" sz="quarter" idx="10"/>
          </p:nvPr>
        </p:nvSpPr>
        <p:spPr>
          <a:ln/>
        </p:spPr>
        <p:txBody>
          <a:bodyPr/>
          <a:lstStyle>
            <a:lvl1pPr>
              <a:defRPr/>
            </a:lvl1pPr>
          </a:lstStyle>
          <a:p>
            <a:fld id="{10A5C24E-E3D4-4813-8922-840D30236438}" type="slidenum">
              <a:rPr lang="en-US" altLang="en-US"/>
              <a:pPr/>
              <a:t>‹#›</a:t>
            </a:fld>
            <a:endParaRPr lang="en-US" altLang="en-US"/>
          </a:p>
        </p:txBody>
      </p:sp>
    </p:spTree>
    <p:extLst>
      <p:ext uri="{BB962C8B-B14F-4D97-AF65-F5344CB8AC3E}">
        <p14:creationId xmlns:p14="http://schemas.microsoft.com/office/powerpoint/2010/main" val="39974526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6250" y="76200"/>
            <a:ext cx="2249488" cy="6019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6200" y="76200"/>
            <a:ext cx="6597650" cy="6019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2663234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 y="76200"/>
            <a:ext cx="8999538" cy="533400"/>
          </a:xfrm>
        </p:spPr>
        <p:txBody>
          <a:bodyPr/>
          <a:lstStyle/>
          <a:p>
            <a:r>
              <a:rPr lang="zh-CN" altLang="en-US"/>
              <a:t>单击此处编辑母版标题样式</a:t>
            </a:r>
          </a:p>
        </p:txBody>
      </p:sp>
      <p:sp>
        <p:nvSpPr>
          <p:cNvPr id="3" name="文本占位符 2"/>
          <p:cNvSpPr>
            <a:spLocks noGrp="1"/>
          </p:cNvSpPr>
          <p:nvPr>
            <p:ph type="body" sz="half" idx="1"/>
          </p:nvPr>
        </p:nvSpPr>
        <p:spPr>
          <a:xfrm>
            <a:off x="361950" y="1052513"/>
            <a:ext cx="4168775" cy="5043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3125" y="1052513"/>
            <a:ext cx="4168775" cy="5043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5001019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2EE4652D-B779-4476-BD2A-89673CC57E7D}"/>
              </a:ext>
            </a:extLst>
          </p:cNvPr>
          <p:cNvSpPr txBox="1">
            <a:spLocks noChangeArrowheads="1"/>
          </p:cNvSpPr>
          <p:nvPr/>
        </p:nvSpPr>
        <p:spPr bwMode="auto">
          <a:xfrm>
            <a:off x="7696200" y="5943600"/>
            <a:ext cx="13716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itchFamily="2" charset="-122"/>
            </a:endParaRPr>
          </a:p>
        </p:txBody>
      </p:sp>
      <p:sp>
        <p:nvSpPr>
          <p:cNvPr id="5" name="Text Box 5">
            <a:extLst>
              <a:ext uri="{FF2B5EF4-FFF2-40B4-BE49-F238E27FC236}">
                <a16:creationId xmlns:a16="http://schemas.microsoft.com/office/drawing/2014/main" id="{DB56E946-BC7C-48B7-A60D-7D075835145D}"/>
              </a:ext>
            </a:extLst>
          </p:cNvPr>
          <p:cNvSpPr txBox="1">
            <a:spLocks noChangeArrowheads="1"/>
          </p:cNvSpPr>
          <p:nvPr userDrawn="1"/>
        </p:nvSpPr>
        <p:spPr bwMode="auto">
          <a:xfrm>
            <a:off x="7732713" y="5965825"/>
            <a:ext cx="13716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itchFamily="2" charset="-122"/>
            </a:endParaRPr>
          </a:p>
        </p:txBody>
      </p:sp>
      <p:sp>
        <p:nvSpPr>
          <p:cNvPr id="6" name="Rectangle 6">
            <a:extLst>
              <a:ext uri="{FF2B5EF4-FFF2-40B4-BE49-F238E27FC236}">
                <a16:creationId xmlns:a16="http://schemas.microsoft.com/office/drawing/2014/main" id="{8C450AC3-FCF4-4819-8720-1BD5DEDC9A65}"/>
              </a:ext>
            </a:extLst>
          </p:cNvPr>
          <p:cNvSpPr>
            <a:spLocks noChangeArrowheads="1"/>
          </p:cNvSpPr>
          <p:nvPr userDrawn="1"/>
        </p:nvSpPr>
        <p:spPr bwMode="blackWhite">
          <a:xfrm>
            <a:off x="36513" y="22225"/>
            <a:ext cx="9144000" cy="1690688"/>
          </a:xfrm>
          <a:prstGeom prst="rect">
            <a:avLst/>
          </a:prstGeom>
          <a:solidFill>
            <a:srgbClr val="7889FB"/>
          </a:solidFill>
          <a:ln w="9525">
            <a:solidFill>
              <a:srgbClr val="008000"/>
            </a:solidFill>
            <a:miter lim="800000"/>
            <a:headEnd/>
            <a:tailEnd/>
          </a:ln>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7" name="Rectangle 7">
            <a:extLst>
              <a:ext uri="{FF2B5EF4-FFF2-40B4-BE49-F238E27FC236}">
                <a16:creationId xmlns:a16="http://schemas.microsoft.com/office/drawing/2014/main" id="{5B0563D9-E0F6-43F8-A080-00802776EC85}"/>
              </a:ext>
            </a:extLst>
          </p:cNvPr>
          <p:cNvSpPr>
            <a:spLocks noChangeArrowheads="1"/>
          </p:cNvSpPr>
          <p:nvPr userDrawn="1"/>
        </p:nvSpPr>
        <p:spPr bwMode="blackWhite">
          <a:xfrm>
            <a:off x="36513" y="5224463"/>
            <a:ext cx="9144000" cy="1660525"/>
          </a:xfrm>
          <a:prstGeom prst="rect">
            <a:avLst/>
          </a:prstGeom>
          <a:solidFill>
            <a:srgbClr val="7889F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pic>
        <p:nvPicPr>
          <p:cNvPr id="8" name="Picture 8">
            <a:extLst>
              <a:ext uri="{FF2B5EF4-FFF2-40B4-BE49-F238E27FC236}">
                <a16:creationId xmlns:a16="http://schemas.microsoft.com/office/drawing/2014/main" id="{53B909E8-7ECB-4940-92F4-F3F6E739F7E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6502400"/>
            <a:ext cx="91424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9">
            <a:extLst>
              <a:ext uri="{FF2B5EF4-FFF2-40B4-BE49-F238E27FC236}">
                <a16:creationId xmlns:a16="http://schemas.microsoft.com/office/drawing/2014/main" id="{921735A0-938A-48D5-95F8-1357048BF94A}"/>
              </a:ext>
            </a:extLst>
          </p:cNvPr>
          <p:cNvSpPr>
            <a:spLocks noChangeArrowheads="1"/>
          </p:cNvSpPr>
          <p:nvPr userDrawn="1"/>
        </p:nvSpPr>
        <p:spPr bwMode="black">
          <a:xfrm>
            <a:off x="2035175" y="1287463"/>
            <a:ext cx="4103688"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8288" tIns="18288" rIns="18288" bIns="18288" anchor="ctr"/>
          <a:lstStyle>
            <a:lvl1pPr marL="342900" indent="-342900"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lnSpc>
                <a:spcPct val="98000"/>
              </a:lnSpc>
              <a:spcBef>
                <a:spcPct val="20000"/>
              </a:spcBef>
            </a:pPr>
            <a:r>
              <a:rPr lang="en-US" altLang="zh-CN" sz="1700" baseline="0">
                <a:solidFill>
                  <a:srgbClr val="FFFFFF"/>
                </a:solidFill>
                <a:ea typeface="宋体" panose="02010600030101010101" pitchFamily="2" charset="-122"/>
              </a:rPr>
              <a:t>Shanghai Jiao Tong University</a:t>
            </a:r>
          </a:p>
        </p:txBody>
      </p:sp>
      <p:sp>
        <p:nvSpPr>
          <p:cNvPr id="10" name="Line 10">
            <a:extLst>
              <a:ext uri="{FF2B5EF4-FFF2-40B4-BE49-F238E27FC236}">
                <a16:creationId xmlns:a16="http://schemas.microsoft.com/office/drawing/2014/main" id="{9ABBA011-3FD4-4A00-BAC4-30FE7B2CC40B}"/>
              </a:ext>
            </a:extLst>
          </p:cNvPr>
          <p:cNvSpPr>
            <a:spLocks noChangeShapeType="1"/>
          </p:cNvSpPr>
          <p:nvPr userDrawn="1"/>
        </p:nvSpPr>
        <p:spPr bwMode="black">
          <a:xfrm flipV="1">
            <a:off x="1890713" y="1362075"/>
            <a:ext cx="0" cy="3317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Text Box 11">
            <a:extLst>
              <a:ext uri="{FF2B5EF4-FFF2-40B4-BE49-F238E27FC236}">
                <a16:creationId xmlns:a16="http://schemas.microsoft.com/office/drawing/2014/main" id="{7987BB1A-DB9D-4783-A9FC-B5F9F356D6CD}"/>
              </a:ext>
            </a:extLst>
          </p:cNvPr>
          <p:cNvSpPr txBox="1">
            <a:spLocks noChangeArrowheads="1"/>
          </p:cNvSpPr>
          <p:nvPr userDrawn="1"/>
        </p:nvSpPr>
        <p:spPr bwMode="auto">
          <a:xfrm>
            <a:off x="6489700" y="4797425"/>
            <a:ext cx="2654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defRPr/>
            </a:pPr>
            <a:r>
              <a:rPr lang="zh-CN" altLang="en-US" sz="1600" baseline="0">
                <a:solidFill>
                  <a:srgbClr val="FFFFFF"/>
                </a:solidFill>
                <a:latin typeface="宋体" pitchFamily="2" charset="-122"/>
                <a:ea typeface="宋体" pitchFamily="2" charset="-122"/>
              </a:rPr>
              <a:t>上海交通大学软件工程中心</a:t>
            </a:r>
          </a:p>
        </p:txBody>
      </p:sp>
      <p:pic>
        <p:nvPicPr>
          <p:cNvPr id="12" name="Picture 12" descr="sjtu02">
            <a:extLst>
              <a:ext uri="{FF2B5EF4-FFF2-40B4-BE49-F238E27FC236}">
                <a16:creationId xmlns:a16="http://schemas.microsoft.com/office/drawing/2014/main" id="{6BEDF8C5-C132-4DA4-AF8E-B9CC2FA2D3C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12088" y="33338"/>
            <a:ext cx="1368425"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4338" name="Rectangle 2"/>
          <p:cNvSpPr>
            <a:spLocks noGrp="1" noChangeArrowheads="1"/>
          </p:cNvSpPr>
          <p:nvPr>
            <p:ph type="ctrTitle"/>
          </p:nvPr>
        </p:nvSpPr>
        <p:spPr>
          <a:xfrm>
            <a:off x="685800" y="2130425"/>
            <a:ext cx="7772400" cy="1470025"/>
          </a:xfrm>
        </p:spPr>
        <p:txBody>
          <a:bodyPr/>
          <a:lstStyle>
            <a:lvl1pPr>
              <a:defRPr sz="4000"/>
            </a:lvl1pPr>
          </a:lstStyle>
          <a:p>
            <a:r>
              <a:rPr lang="en-US" altLang="zh-CN"/>
              <a:t>Object Oriented Analysis and Design</a:t>
            </a:r>
          </a:p>
        </p:txBody>
      </p:sp>
      <p:sp>
        <p:nvSpPr>
          <p:cNvPr id="654339"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Tree>
    <p:extLst>
      <p:ext uri="{BB962C8B-B14F-4D97-AF65-F5344CB8AC3E}">
        <p14:creationId xmlns:p14="http://schemas.microsoft.com/office/powerpoint/2010/main" val="23689593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6096229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83125087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61950" y="1052513"/>
            <a:ext cx="4168775" cy="5043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3125" y="1052513"/>
            <a:ext cx="4168775" cy="5043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3998583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385544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12415533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213414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220958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a:extLst>
              <a:ext uri="{FF2B5EF4-FFF2-40B4-BE49-F238E27FC236}">
                <a16:creationId xmlns:a16="http://schemas.microsoft.com/office/drawing/2014/main" id="{879B3C46-EC2E-4C92-A36C-490D2669BD22}"/>
              </a:ext>
            </a:extLst>
          </p:cNvPr>
          <p:cNvSpPr>
            <a:spLocks noGrp="1" noChangeArrowheads="1"/>
          </p:cNvSpPr>
          <p:nvPr>
            <p:ph type="sldNum" sz="quarter" idx="10"/>
          </p:nvPr>
        </p:nvSpPr>
        <p:spPr>
          <a:ln/>
        </p:spPr>
        <p:txBody>
          <a:bodyPr/>
          <a:lstStyle>
            <a:lvl1pPr>
              <a:defRPr/>
            </a:lvl1pPr>
          </a:lstStyle>
          <a:p>
            <a:fld id="{1000B5ED-565D-4BF9-A011-47F2F7CD8B11}" type="slidenum">
              <a:rPr lang="en-US" altLang="en-US"/>
              <a:pPr/>
              <a:t>‹#›</a:t>
            </a:fld>
            <a:endParaRPr lang="en-US" altLang="en-US"/>
          </a:p>
        </p:txBody>
      </p:sp>
    </p:spTree>
    <p:extLst>
      <p:ext uri="{BB962C8B-B14F-4D97-AF65-F5344CB8AC3E}">
        <p14:creationId xmlns:p14="http://schemas.microsoft.com/office/powerpoint/2010/main" val="169338046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17490912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8687831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6250" y="76200"/>
            <a:ext cx="2249488" cy="6019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6200" y="76200"/>
            <a:ext cx="6597650" cy="6019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7767861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 y="76200"/>
            <a:ext cx="8999538" cy="533400"/>
          </a:xfrm>
        </p:spPr>
        <p:txBody>
          <a:bodyPr/>
          <a:lstStyle/>
          <a:p>
            <a:r>
              <a:rPr lang="zh-CN" altLang="en-US"/>
              <a:t>单击此处编辑母版标题样式</a:t>
            </a:r>
          </a:p>
        </p:txBody>
      </p:sp>
      <p:sp>
        <p:nvSpPr>
          <p:cNvPr id="3" name="文本占位符 2"/>
          <p:cNvSpPr>
            <a:spLocks noGrp="1"/>
          </p:cNvSpPr>
          <p:nvPr>
            <p:ph type="body" sz="half" idx="1"/>
          </p:nvPr>
        </p:nvSpPr>
        <p:spPr>
          <a:xfrm>
            <a:off x="361950" y="1052513"/>
            <a:ext cx="4168775" cy="5043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3125" y="1052513"/>
            <a:ext cx="4168775" cy="5043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969691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574675"/>
          </a:xfrm>
        </p:spPr>
        <p:txBody>
          <a:bodyPr/>
          <a:lstStyle/>
          <a:p>
            <a:r>
              <a:rPr lang="zh-CN" altLang="en-US"/>
              <a:t>单击此处编辑母版标题样式</a:t>
            </a:r>
          </a:p>
        </p:txBody>
      </p:sp>
      <p:sp>
        <p:nvSpPr>
          <p:cNvPr id="3" name="文本占位符 2"/>
          <p:cNvSpPr>
            <a:spLocks noGrp="1"/>
          </p:cNvSpPr>
          <p:nvPr>
            <p:ph type="body" sz="half" idx="1"/>
          </p:nvPr>
        </p:nvSpPr>
        <p:spPr>
          <a:xfrm>
            <a:off x="0" y="692150"/>
            <a:ext cx="4316413" cy="5616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468813" y="692150"/>
            <a:ext cx="4316412" cy="27320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468813" y="3576638"/>
            <a:ext cx="4316412" cy="27320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5">
            <a:extLst>
              <a:ext uri="{FF2B5EF4-FFF2-40B4-BE49-F238E27FC236}">
                <a16:creationId xmlns:a16="http://schemas.microsoft.com/office/drawing/2014/main" id="{6D0DE67E-F169-4396-B7FA-88815B741D25}"/>
              </a:ext>
            </a:extLst>
          </p:cNvPr>
          <p:cNvSpPr>
            <a:spLocks noGrp="1" noChangeArrowheads="1"/>
          </p:cNvSpPr>
          <p:nvPr>
            <p:ph type="ftr" sz="quarter" idx="10"/>
          </p:nvPr>
        </p:nvSpPr>
        <p:spPr>
          <a:xfrm>
            <a:off x="0" y="6524625"/>
            <a:ext cx="9144000" cy="333375"/>
          </a:xfrm>
          <a:prstGeom prst="rect">
            <a:avLst/>
          </a:prstGeom>
        </p:spPr>
        <p:txBody>
          <a:bodyPr/>
          <a:lstStyle>
            <a:lvl1pPr>
              <a:defRPr sz="2400" b="1" baseline="0">
                <a:solidFill>
                  <a:srgbClr val="0000FF"/>
                </a:solidFill>
                <a:latin typeface="Arial Narrow" pitchFamily="34" charset="0"/>
                <a:ea typeface="宋体" pitchFamily="2" charset="-122"/>
                <a:cs typeface="Arial" charset="0"/>
              </a:defRPr>
            </a:lvl1pPr>
          </a:lstStyle>
          <a:p>
            <a:pPr>
              <a:defRPr/>
            </a:pPr>
            <a:r>
              <a:rPr lang="en-US" altLang="zh-CN"/>
              <a:t>Object Oriented Analysis &amp; Design, SJTU</a:t>
            </a:r>
          </a:p>
        </p:txBody>
      </p:sp>
      <p:sp>
        <p:nvSpPr>
          <p:cNvPr id="7" name="Rectangle 6">
            <a:extLst>
              <a:ext uri="{FF2B5EF4-FFF2-40B4-BE49-F238E27FC236}">
                <a16:creationId xmlns:a16="http://schemas.microsoft.com/office/drawing/2014/main" id="{D6A25A06-09F3-49D5-B3AC-0B79F81569E9}"/>
              </a:ext>
            </a:extLst>
          </p:cNvPr>
          <p:cNvSpPr>
            <a:spLocks noGrp="1" noChangeArrowheads="1"/>
          </p:cNvSpPr>
          <p:nvPr>
            <p:ph type="sldNum" sz="quarter" idx="11"/>
          </p:nvPr>
        </p:nvSpPr>
        <p:spPr>
          <a:xfrm>
            <a:off x="8351838" y="6524625"/>
            <a:ext cx="792162" cy="333375"/>
          </a:xfrm>
          <a:prstGeom prst="rect">
            <a:avLst/>
          </a:prstGeom>
        </p:spPr>
        <p:txBody>
          <a:bodyPr vert="horz" wrap="square" lIns="91440" tIns="45720" rIns="91440" bIns="45720" numCol="1" anchor="t" anchorCtr="0" compatLnSpc="1">
            <a:prstTxWarp prst="textNoShape">
              <a:avLst/>
            </a:prstTxWarp>
          </a:bodyPr>
          <a:lstStyle>
            <a:lvl1pPr>
              <a:defRPr sz="2400" b="1" baseline="0">
                <a:solidFill>
                  <a:srgbClr val="0000FF"/>
                </a:solidFill>
                <a:latin typeface="Arial Narrow" panose="020B0606020202030204" pitchFamily="34" charset="0"/>
                <a:ea typeface="宋体" panose="02010600030101010101" pitchFamily="2" charset="-122"/>
              </a:defRPr>
            </a:lvl1pPr>
          </a:lstStyle>
          <a:p>
            <a:fld id="{92E7D897-E3FB-45CB-A9F1-E453AB5603B4}" type="slidenum">
              <a:rPr lang="zh-CN" altLang="en-US"/>
              <a:pPr/>
              <a:t>‹#›</a:t>
            </a:fld>
            <a:endParaRPr lang="en-US" altLang="zh-CN"/>
          </a:p>
        </p:txBody>
      </p:sp>
    </p:spTree>
    <p:extLst>
      <p:ext uri="{BB962C8B-B14F-4D97-AF65-F5344CB8AC3E}">
        <p14:creationId xmlns:p14="http://schemas.microsoft.com/office/powerpoint/2010/main" val="305700916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dgm">
  <p:cSld name="标题和图示或组织结构图">
    <p:spTree>
      <p:nvGrpSpPr>
        <p:cNvPr id="1" name=""/>
        <p:cNvGrpSpPr/>
        <p:nvPr/>
      </p:nvGrpSpPr>
      <p:grpSpPr>
        <a:xfrm>
          <a:off x="0" y="0"/>
          <a:ext cx="0" cy="0"/>
          <a:chOff x="0" y="0"/>
          <a:chExt cx="0" cy="0"/>
        </a:xfrm>
      </p:grpSpPr>
      <p:grpSp>
        <p:nvGrpSpPr>
          <p:cNvPr id="4" name="Group 7">
            <a:extLst>
              <a:ext uri="{FF2B5EF4-FFF2-40B4-BE49-F238E27FC236}">
                <a16:creationId xmlns:a16="http://schemas.microsoft.com/office/drawing/2014/main" id="{3278B9AF-2FAD-4F89-B5B2-B96C59FF3E77}"/>
              </a:ext>
            </a:extLst>
          </p:cNvPr>
          <p:cNvGrpSpPr>
            <a:grpSpLocks/>
          </p:cNvGrpSpPr>
          <p:nvPr userDrawn="1"/>
        </p:nvGrpSpPr>
        <p:grpSpPr bwMode="auto">
          <a:xfrm>
            <a:off x="0" y="549275"/>
            <a:ext cx="9144000" cy="71438"/>
            <a:chOff x="90" y="434"/>
            <a:chExt cx="6264" cy="62"/>
          </a:xfrm>
        </p:grpSpPr>
        <p:sp>
          <p:nvSpPr>
            <p:cNvPr id="5" name="Line 8">
              <a:extLst>
                <a:ext uri="{FF2B5EF4-FFF2-40B4-BE49-F238E27FC236}">
                  <a16:creationId xmlns:a16="http://schemas.microsoft.com/office/drawing/2014/main" id="{B6FAA297-C09B-473A-99CF-1619B043FF5C}"/>
                </a:ext>
              </a:extLst>
            </p:cNvPr>
            <p:cNvSpPr>
              <a:spLocks noChangeShapeType="1"/>
            </p:cNvSpPr>
            <p:nvPr/>
          </p:nvSpPr>
          <p:spPr bwMode="auto">
            <a:xfrm>
              <a:off x="90" y="466"/>
              <a:ext cx="6264" cy="0"/>
            </a:xfrm>
            <a:prstGeom prst="line">
              <a:avLst/>
            </a:prstGeom>
            <a:noFill/>
            <a:ln w="12700">
              <a:solidFill>
                <a:srgbClr val="FF01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AutoShape 9">
              <a:extLst>
                <a:ext uri="{FF2B5EF4-FFF2-40B4-BE49-F238E27FC236}">
                  <a16:creationId xmlns:a16="http://schemas.microsoft.com/office/drawing/2014/main" id="{D6A4BEDB-D066-46D1-A5FB-C5143CC2FDAA}"/>
                </a:ext>
              </a:extLst>
            </p:cNvPr>
            <p:cNvSpPr>
              <a:spLocks noChangeArrowheads="1"/>
            </p:cNvSpPr>
            <p:nvPr/>
          </p:nvSpPr>
          <p:spPr bwMode="auto">
            <a:xfrm rot="5400000">
              <a:off x="3207" y="432"/>
              <a:ext cx="62" cy="70"/>
            </a:xfrm>
            <a:prstGeom prst="triangle">
              <a:avLst>
                <a:gd name="adj" fmla="val 49995"/>
              </a:avLst>
            </a:prstGeom>
            <a:solidFill>
              <a:srgbClr val="00FF00"/>
            </a:solidFill>
            <a:ln w="12700">
              <a:solidFill>
                <a:srgbClr val="037C03"/>
              </a:solidFill>
              <a:miter lim="800000"/>
              <a:headEnd/>
              <a:tailEnd/>
            </a:ln>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grpSp>
      <p:graphicFrame>
        <p:nvGraphicFramePr>
          <p:cNvPr id="7" name="Object 15">
            <a:extLst>
              <a:ext uri="{FF2B5EF4-FFF2-40B4-BE49-F238E27FC236}">
                <a16:creationId xmlns:a16="http://schemas.microsoft.com/office/drawing/2014/main" id="{E2DD5397-2E6C-4C12-B324-8B1611A19BA4}"/>
              </a:ext>
            </a:extLst>
          </p:cNvPr>
          <p:cNvGraphicFramePr>
            <a:graphicFrameLocks noChangeAspect="1"/>
          </p:cNvGraphicFramePr>
          <p:nvPr userDrawn="1"/>
        </p:nvGraphicFramePr>
        <p:xfrm>
          <a:off x="0" y="6524625"/>
          <a:ext cx="468313" cy="333375"/>
        </p:xfrm>
        <a:graphic>
          <a:graphicData uri="http://schemas.openxmlformats.org/presentationml/2006/ole">
            <mc:AlternateContent xmlns:mc="http://schemas.openxmlformats.org/markup-compatibility/2006">
              <mc:Choice xmlns:v="urn:schemas-microsoft-com:vml" Requires="v">
                <p:oleObj spid="_x0000_s91138" name="位图图像" r:id="rId3" imgW="752381" imgH="685714" progId="Paint.Picture">
                  <p:embed/>
                </p:oleObj>
              </mc:Choice>
              <mc:Fallback>
                <p:oleObj name="位图图像" r:id="rId3" imgW="752381" imgH="685714" progId="Paint.Picture">
                  <p:embed/>
                  <p:pic>
                    <p:nvPicPr>
                      <p:cNvPr id="17411" name="Object 15">
                        <a:extLst>
                          <a:ext uri="{FF2B5EF4-FFF2-40B4-BE49-F238E27FC236}">
                            <a16:creationId xmlns:a16="http://schemas.microsoft.com/office/drawing/2014/main" id="{AEAC9961-64EC-48C4-AD54-10F60CF04E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524625"/>
                        <a:ext cx="4683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p:cNvSpPr>
            <a:spLocks noGrp="1"/>
          </p:cNvSpPr>
          <p:nvPr>
            <p:ph type="title"/>
          </p:nvPr>
        </p:nvSpPr>
        <p:spPr>
          <a:xfrm>
            <a:off x="0" y="0"/>
            <a:ext cx="9144000" cy="574675"/>
          </a:xfrm>
        </p:spPr>
        <p:txBody>
          <a:bodyPr/>
          <a:lstStyle/>
          <a:p>
            <a:r>
              <a:rPr lang="zh-CN" altLang="en-US"/>
              <a:t>单击此处编辑母版标题样式</a:t>
            </a:r>
          </a:p>
        </p:txBody>
      </p:sp>
      <p:sp>
        <p:nvSpPr>
          <p:cNvPr id="3" name="SmartArt 占位符 2"/>
          <p:cNvSpPr>
            <a:spLocks noGrp="1"/>
          </p:cNvSpPr>
          <p:nvPr>
            <p:ph type="dgm" idx="1"/>
          </p:nvPr>
        </p:nvSpPr>
        <p:spPr>
          <a:xfrm>
            <a:off x="0" y="692150"/>
            <a:ext cx="8785225" cy="5616575"/>
          </a:xfrm>
        </p:spPr>
        <p:txBody>
          <a:bodyPr/>
          <a:lstStyle/>
          <a:p>
            <a:pPr lvl="0"/>
            <a:endParaRPr lang="zh-CN" altLang="en-US" noProof="0"/>
          </a:p>
        </p:txBody>
      </p:sp>
      <p:sp>
        <p:nvSpPr>
          <p:cNvPr id="8" name="页脚占位符 3">
            <a:extLst>
              <a:ext uri="{FF2B5EF4-FFF2-40B4-BE49-F238E27FC236}">
                <a16:creationId xmlns:a16="http://schemas.microsoft.com/office/drawing/2014/main" id="{AEEDF84E-1529-4D23-BC41-CAB99C2AEA5F}"/>
              </a:ext>
            </a:extLst>
          </p:cNvPr>
          <p:cNvSpPr>
            <a:spLocks noGrp="1"/>
          </p:cNvSpPr>
          <p:nvPr>
            <p:ph type="ftr" sz="quarter" idx="10"/>
          </p:nvPr>
        </p:nvSpPr>
        <p:spPr>
          <a:xfrm>
            <a:off x="0" y="6524625"/>
            <a:ext cx="9144000" cy="333375"/>
          </a:xfrm>
          <a:prstGeom prst="rect">
            <a:avLst/>
          </a:prstGeom>
        </p:spPr>
        <p:txBody>
          <a:bodyPr/>
          <a:lstStyle>
            <a:lvl1pPr>
              <a:defRPr sz="2400" b="1" baseline="0">
                <a:solidFill>
                  <a:srgbClr val="0000FF"/>
                </a:solidFill>
                <a:latin typeface="Arial Narrow" pitchFamily="34" charset="0"/>
                <a:ea typeface="宋体" pitchFamily="2" charset="-122"/>
                <a:cs typeface="Arial" charset="0"/>
              </a:defRPr>
            </a:lvl1pPr>
          </a:lstStyle>
          <a:p>
            <a:pPr>
              <a:defRPr/>
            </a:pPr>
            <a:r>
              <a:rPr lang="en-US" altLang="zh-CN"/>
              <a:t>Object Oriented Analysis &amp; Design, SJTU</a:t>
            </a:r>
          </a:p>
        </p:txBody>
      </p:sp>
      <p:sp>
        <p:nvSpPr>
          <p:cNvPr id="9" name="灯片编号占位符 4">
            <a:extLst>
              <a:ext uri="{FF2B5EF4-FFF2-40B4-BE49-F238E27FC236}">
                <a16:creationId xmlns:a16="http://schemas.microsoft.com/office/drawing/2014/main" id="{776028F4-3B00-4BEA-8174-C11CD6227436}"/>
              </a:ext>
            </a:extLst>
          </p:cNvPr>
          <p:cNvSpPr>
            <a:spLocks noGrp="1"/>
          </p:cNvSpPr>
          <p:nvPr>
            <p:ph type="sldNum" sz="quarter" idx="11"/>
          </p:nvPr>
        </p:nvSpPr>
        <p:spPr>
          <a:xfrm>
            <a:off x="8351838" y="6524625"/>
            <a:ext cx="792162" cy="333375"/>
          </a:xfrm>
          <a:prstGeom prst="rect">
            <a:avLst/>
          </a:prstGeom>
        </p:spPr>
        <p:txBody>
          <a:bodyPr vert="horz" wrap="square" lIns="91440" tIns="45720" rIns="91440" bIns="45720" numCol="1" anchor="t" anchorCtr="0" compatLnSpc="1">
            <a:prstTxWarp prst="textNoShape">
              <a:avLst/>
            </a:prstTxWarp>
          </a:bodyPr>
          <a:lstStyle>
            <a:lvl1pPr>
              <a:defRPr sz="2400" b="1" baseline="0">
                <a:solidFill>
                  <a:srgbClr val="0000FF"/>
                </a:solidFill>
                <a:latin typeface="Arial Narrow" panose="020B0606020202030204" pitchFamily="34" charset="0"/>
                <a:ea typeface="宋体" panose="02010600030101010101" pitchFamily="2" charset="-122"/>
              </a:defRPr>
            </a:lvl1pPr>
          </a:lstStyle>
          <a:p>
            <a:fld id="{4DE434FE-7935-4265-A219-1B3EECD39551}" type="slidenum">
              <a:rPr lang="zh-CN" altLang="en-US"/>
              <a:pPr/>
              <a:t>‹#›</a:t>
            </a:fld>
            <a:endParaRPr lang="en-US" altLang="zh-CN"/>
          </a:p>
        </p:txBody>
      </p:sp>
    </p:spTree>
    <p:extLst>
      <p:ext uri="{BB962C8B-B14F-4D97-AF65-F5344CB8AC3E}">
        <p14:creationId xmlns:p14="http://schemas.microsoft.com/office/powerpoint/2010/main" val="150754512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6CC7AE51-D764-4987-834C-DCC6B92C4AE7}"/>
              </a:ext>
            </a:extLst>
          </p:cNvPr>
          <p:cNvSpPr txBox="1">
            <a:spLocks noChangeArrowheads="1"/>
          </p:cNvSpPr>
          <p:nvPr/>
        </p:nvSpPr>
        <p:spPr bwMode="auto">
          <a:xfrm>
            <a:off x="7696200" y="5943600"/>
            <a:ext cx="13716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itchFamily="2" charset="-122"/>
            </a:endParaRPr>
          </a:p>
        </p:txBody>
      </p:sp>
      <p:sp>
        <p:nvSpPr>
          <p:cNvPr id="5" name="Text Box 5">
            <a:extLst>
              <a:ext uri="{FF2B5EF4-FFF2-40B4-BE49-F238E27FC236}">
                <a16:creationId xmlns:a16="http://schemas.microsoft.com/office/drawing/2014/main" id="{2DBC6D8C-04BF-402C-9402-E22C947B0B0B}"/>
              </a:ext>
            </a:extLst>
          </p:cNvPr>
          <p:cNvSpPr txBox="1">
            <a:spLocks noChangeArrowheads="1"/>
          </p:cNvSpPr>
          <p:nvPr userDrawn="1"/>
        </p:nvSpPr>
        <p:spPr bwMode="auto">
          <a:xfrm>
            <a:off x="7732713" y="5965825"/>
            <a:ext cx="13716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itchFamily="2" charset="-122"/>
            </a:endParaRPr>
          </a:p>
        </p:txBody>
      </p:sp>
      <p:sp>
        <p:nvSpPr>
          <p:cNvPr id="6" name="Rectangle 6">
            <a:extLst>
              <a:ext uri="{FF2B5EF4-FFF2-40B4-BE49-F238E27FC236}">
                <a16:creationId xmlns:a16="http://schemas.microsoft.com/office/drawing/2014/main" id="{B95171B1-C8F8-4776-A18A-1DA88497D38B}"/>
              </a:ext>
            </a:extLst>
          </p:cNvPr>
          <p:cNvSpPr>
            <a:spLocks noChangeArrowheads="1"/>
          </p:cNvSpPr>
          <p:nvPr userDrawn="1"/>
        </p:nvSpPr>
        <p:spPr bwMode="blackWhite">
          <a:xfrm>
            <a:off x="36513" y="22225"/>
            <a:ext cx="9144000" cy="1690688"/>
          </a:xfrm>
          <a:prstGeom prst="rect">
            <a:avLst/>
          </a:prstGeom>
          <a:solidFill>
            <a:srgbClr val="7889FB"/>
          </a:solidFill>
          <a:ln w="9525">
            <a:solidFill>
              <a:srgbClr val="008000"/>
            </a:solidFill>
            <a:miter lim="800000"/>
            <a:headEnd/>
            <a:tailEnd/>
          </a:ln>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7" name="Rectangle 7">
            <a:extLst>
              <a:ext uri="{FF2B5EF4-FFF2-40B4-BE49-F238E27FC236}">
                <a16:creationId xmlns:a16="http://schemas.microsoft.com/office/drawing/2014/main" id="{B7B4FA34-F324-4297-B67E-977EA7FD319B}"/>
              </a:ext>
            </a:extLst>
          </p:cNvPr>
          <p:cNvSpPr>
            <a:spLocks noChangeArrowheads="1"/>
          </p:cNvSpPr>
          <p:nvPr userDrawn="1"/>
        </p:nvSpPr>
        <p:spPr bwMode="blackWhite">
          <a:xfrm>
            <a:off x="36513" y="5224463"/>
            <a:ext cx="9144000" cy="1660525"/>
          </a:xfrm>
          <a:prstGeom prst="rect">
            <a:avLst/>
          </a:prstGeom>
          <a:solidFill>
            <a:srgbClr val="7889F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pic>
        <p:nvPicPr>
          <p:cNvPr id="8" name="Picture 8">
            <a:extLst>
              <a:ext uri="{FF2B5EF4-FFF2-40B4-BE49-F238E27FC236}">
                <a16:creationId xmlns:a16="http://schemas.microsoft.com/office/drawing/2014/main" id="{90FCED12-1DC7-450C-A21E-19D5A36C7AC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6502400"/>
            <a:ext cx="91424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9">
            <a:extLst>
              <a:ext uri="{FF2B5EF4-FFF2-40B4-BE49-F238E27FC236}">
                <a16:creationId xmlns:a16="http://schemas.microsoft.com/office/drawing/2014/main" id="{2F42B42A-4D48-4383-B660-341BAF459A37}"/>
              </a:ext>
            </a:extLst>
          </p:cNvPr>
          <p:cNvSpPr>
            <a:spLocks noChangeArrowheads="1"/>
          </p:cNvSpPr>
          <p:nvPr userDrawn="1"/>
        </p:nvSpPr>
        <p:spPr bwMode="black">
          <a:xfrm>
            <a:off x="2035175" y="1287463"/>
            <a:ext cx="4103688"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8288" tIns="18288" rIns="18288" bIns="18288" anchor="ctr"/>
          <a:lstStyle>
            <a:lvl1pPr marL="342900" indent="-342900"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lnSpc>
                <a:spcPct val="98000"/>
              </a:lnSpc>
              <a:spcBef>
                <a:spcPct val="20000"/>
              </a:spcBef>
            </a:pPr>
            <a:r>
              <a:rPr lang="en-US" altLang="zh-CN" sz="1700" baseline="0">
                <a:solidFill>
                  <a:srgbClr val="FFFFFF"/>
                </a:solidFill>
                <a:ea typeface="宋体" panose="02010600030101010101" pitchFamily="2" charset="-122"/>
              </a:rPr>
              <a:t>Shanghai Jiao Tong University</a:t>
            </a:r>
          </a:p>
        </p:txBody>
      </p:sp>
      <p:sp>
        <p:nvSpPr>
          <p:cNvPr id="10" name="Line 10">
            <a:extLst>
              <a:ext uri="{FF2B5EF4-FFF2-40B4-BE49-F238E27FC236}">
                <a16:creationId xmlns:a16="http://schemas.microsoft.com/office/drawing/2014/main" id="{29818F34-AC83-42AA-B89B-BE177BEFCAC0}"/>
              </a:ext>
            </a:extLst>
          </p:cNvPr>
          <p:cNvSpPr>
            <a:spLocks noChangeShapeType="1"/>
          </p:cNvSpPr>
          <p:nvPr userDrawn="1"/>
        </p:nvSpPr>
        <p:spPr bwMode="black">
          <a:xfrm flipV="1">
            <a:off x="1890713" y="1362075"/>
            <a:ext cx="0" cy="3317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Text Box 11">
            <a:extLst>
              <a:ext uri="{FF2B5EF4-FFF2-40B4-BE49-F238E27FC236}">
                <a16:creationId xmlns:a16="http://schemas.microsoft.com/office/drawing/2014/main" id="{699B253C-51DC-4D08-AFE2-308B6B4F3319}"/>
              </a:ext>
            </a:extLst>
          </p:cNvPr>
          <p:cNvSpPr txBox="1">
            <a:spLocks noChangeArrowheads="1"/>
          </p:cNvSpPr>
          <p:nvPr userDrawn="1"/>
        </p:nvSpPr>
        <p:spPr bwMode="auto">
          <a:xfrm>
            <a:off x="6489700" y="4797425"/>
            <a:ext cx="2654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defRPr/>
            </a:pPr>
            <a:r>
              <a:rPr lang="zh-CN" altLang="en-US" sz="1600" baseline="0">
                <a:solidFill>
                  <a:srgbClr val="FFFFFF"/>
                </a:solidFill>
                <a:latin typeface="宋体" pitchFamily="2" charset="-122"/>
                <a:ea typeface="宋体" pitchFamily="2" charset="-122"/>
              </a:rPr>
              <a:t>上海交通大学软件工程中心</a:t>
            </a:r>
          </a:p>
        </p:txBody>
      </p:sp>
      <p:pic>
        <p:nvPicPr>
          <p:cNvPr id="12" name="Picture 12" descr="sjtu02">
            <a:extLst>
              <a:ext uri="{FF2B5EF4-FFF2-40B4-BE49-F238E27FC236}">
                <a16:creationId xmlns:a16="http://schemas.microsoft.com/office/drawing/2014/main" id="{4D93F098-068C-4ACB-BE8E-294801DEBA8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12088" y="33338"/>
            <a:ext cx="1368425"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4338" name="Rectangle 2"/>
          <p:cNvSpPr>
            <a:spLocks noGrp="1" noChangeArrowheads="1"/>
          </p:cNvSpPr>
          <p:nvPr>
            <p:ph type="ctrTitle"/>
          </p:nvPr>
        </p:nvSpPr>
        <p:spPr>
          <a:xfrm>
            <a:off x="685800" y="2130425"/>
            <a:ext cx="7772400" cy="1470025"/>
          </a:xfrm>
        </p:spPr>
        <p:txBody>
          <a:bodyPr/>
          <a:lstStyle>
            <a:lvl1pPr>
              <a:defRPr sz="4000"/>
            </a:lvl1pPr>
          </a:lstStyle>
          <a:p>
            <a:r>
              <a:rPr lang="en-US" altLang="zh-CN"/>
              <a:t>Object Oriented Analysis and Design</a:t>
            </a:r>
          </a:p>
        </p:txBody>
      </p:sp>
      <p:sp>
        <p:nvSpPr>
          <p:cNvPr id="654339"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Tree>
    <p:extLst>
      <p:ext uri="{BB962C8B-B14F-4D97-AF65-F5344CB8AC3E}">
        <p14:creationId xmlns:p14="http://schemas.microsoft.com/office/powerpoint/2010/main" val="196510644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8998274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70946759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61950" y="1052513"/>
            <a:ext cx="4168775" cy="5043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3125" y="1052513"/>
            <a:ext cx="4168775" cy="5043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74593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FEDC1A8B-1419-4336-BF7A-EE00A91E117A}"/>
              </a:ext>
            </a:extLst>
          </p:cNvPr>
          <p:cNvSpPr>
            <a:spLocks noGrp="1" noChangeArrowheads="1"/>
          </p:cNvSpPr>
          <p:nvPr>
            <p:ph type="sldNum" sz="quarter" idx="10"/>
          </p:nvPr>
        </p:nvSpPr>
        <p:spPr>
          <a:ln/>
        </p:spPr>
        <p:txBody>
          <a:bodyPr/>
          <a:lstStyle>
            <a:lvl1pPr>
              <a:defRPr/>
            </a:lvl1pPr>
          </a:lstStyle>
          <a:p>
            <a:fld id="{D6A7446A-D0F0-41D0-AA4C-01C2E3638EBE}" type="slidenum">
              <a:rPr lang="en-US" altLang="en-US"/>
              <a:pPr/>
              <a:t>‹#›</a:t>
            </a:fld>
            <a:endParaRPr lang="en-US" altLang="en-US"/>
          </a:p>
        </p:txBody>
      </p:sp>
    </p:spTree>
    <p:extLst>
      <p:ext uri="{BB962C8B-B14F-4D97-AF65-F5344CB8AC3E}">
        <p14:creationId xmlns:p14="http://schemas.microsoft.com/office/powerpoint/2010/main" val="227429801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9834535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53426327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05384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92965787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50780583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4150047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6250" y="76200"/>
            <a:ext cx="2249488" cy="6019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6200" y="76200"/>
            <a:ext cx="6597650" cy="6019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5536383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 y="76200"/>
            <a:ext cx="8999538" cy="533400"/>
          </a:xfrm>
        </p:spPr>
        <p:txBody>
          <a:bodyPr/>
          <a:lstStyle/>
          <a:p>
            <a:r>
              <a:rPr lang="zh-CN" altLang="en-US"/>
              <a:t>单击此处编辑母版标题样式</a:t>
            </a:r>
          </a:p>
        </p:txBody>
      </p:sp>
      <p:sp>
        <p:nvSpPr>
          <p:cNvPr id="3" name="文本占位符 2"/>
          <p:cNvSpPr>
            <a:spLocks noGrp="1"/>
          </p:cNvSpPr>
          <p:nvPr>
            <p:ph type="body" sz="half" idx="1"/>
          </p:nvPr>
        </p:nvSpPr>
        <p:spPr>
          <a:xfrm>
            <a:off x="361950" y="1052513"/>
            <a:ext cx="4168775" cy="5043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3125" y="1052513"/>
            <a:ext cx="4168775" cy="5043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4531294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574675"/>
          </a:xfrm>
        </p:spPr>
        <p:txBody>
          <a:bodyPr/>
          <a:lstStyle/>
          <a:p>
            <a:r>
              <a:rPr lang="zh-CN" altLang="en-US"/>
              <a:t>单击此处编辑母版标题样式</a:t>
            </a:r>
          </a:p>
        </p:txBody>
      </p:sp>
      <p:sp>
        <p:nvSpPr>
          <p:cNvPr id="3" name="文本占位符 2"/>
          <p:cNvSpPr>
            <a:spLocks noGrp="1"/>
          </p:cNvSpPr>
          <p:nvPr>
            <p:ph type="body" sz="half" idx="1"/>
          </p:nvPr>
        </p:nvSpPr>
        <p:spPr>
          <a:xfrm>
            <a:off x="0" y="692150"/>
            <a:ext cx="4316413" cy="5616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468813" y="692150"/>
            <a:ext cx="4316412" cy="27320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468813" y="3576638"/>
            <a:ext cx="4316412" cy="27320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5">
            <a:extLst>
              <a:ext uri="{FF2B5EF4-FFF2-40B4-BE49-F238E27FC236}">
                <a16:creationId xmlns:a16="http://schemas.microsoft.com/office/drawing/2014/main" id="{21DEBBC7-9BBB-429F-8F7B-FE504CC0EFD8}"/>
              </a:ext>
            </a:extLst>
          </p:cNvPr>
          <p:cNvSpPr>
            <a:spLocks noGrp="1" noChangeArrowheads="1"/>
          </p:cNvSpPr>
          <p:nvPr>
            <p:ph type="ftr" sz="quarter" idx="10"/>
          </p:nvPr>
        </p:nvSpPr>
        <p:spPr>
          <a:xfrm>
            <a:off x="0" y="6524625"/>
            <a:ext cx="9144000" cy="333375"/>
          </a:xfrm>
          <a:prstGeom prst="rect">
            <a:avLst/>
          </a:prstGeom>
        </p:spPr>
        <p:txBody>
          <a:bodyPr/>
          <a:lstStyle>
            <a:lvl1pPr>
              <a:defRPr sz="2400" b="1" baseline="0">
                <a:solidFill>
                  <a:srgbClr val="0000FF"/>
                </a:solidFill>
                <a:latin typeface="Arial Narrow" pitchFamily="34" charset="0"/>
                <a:ea typeface="宋体" pitchFamily="2" charset="-122"/>
                <a:cs typeface="Arial" charset="0"/>
              </a:defRPr>
            </a:lvl1pPr>
          </a:lstStyle>
          <a:p>
            <a:pPr>
              <a:defRPr/>
            </a:pPr>
            <a:r>
              <a:rPr lang="en-US" altLang="zh-CN"/>
              <a:t>Object Oriented Analysis &amp; Design, SJTU</a:t>
            </a:r>
          </a:p>
        </p:txBody>
      </p:sp>
      <p:sp>
        <p:nvSpPr>
          <p:cNvPr id="7" name="Rectangle 6">
            <a:extLst>
              <a:ext uri="{FF2B5EF4-FFF2-40B4-BE49-F238E27FC236}">
                <a16:creationId xmlns:a16="http://schemas.microsoft.com/office/drawing/2014/main" id="{E21C9110-763D-4C84-8DCB-6B0ABBAB425A}"/>
              </a:ext>
            </a:extLst>
          </p:cNvPr>
          <p:cNvSpPr>
            <a:spLocks noGrp="1" noChangeArrowheads="1"/>
          </p:cNvSpPr>
          <p:nvPr>
            <p:ph type="sldNum" sz="quarter" idx="11"/>
          </p:nvPr>
        </p:nvSpPr>
        <p:spPr>
          <a:xfrm>
            <a:off x="8351838" y="6524625"/>
            <a:ext cx="792162" cy="333375"/>
          </a:xfrm>
          <a:prstGeom prst="rect">
            <a:avLst/>
          </a:prstGeom>
        </p:spPr>
        <p:txBody>
          <a:bodyPr vert="horz" wrap="square" lIns="91440" tIns="45720" rIns="91440" bIns="45720" numCol="1" anchor="t" anchorCtr="0" compatLnSpc="1">
            <a:prstTxWarp prst="textNoShape">
              <a:avLst/>
            </a:prstTxWarp>
          </a:bodyPr>
          <a:lstStyle>
            <a:lvl1pPr>
              <a:defRPr sz="2400" b="1" baseline="0">
                <a:solidFill>
                  <a:srgbClr val="0000FF"/>
                </a:solidFill>
                <a:latin typeface="Arial Narrow" panose="020B0606020202030204" pitchFamily="34" charset="0"/>
                <a:ea typeface="宋体" panose="02010600030101010101" pitchFamily="2" charset="-122"/>
              </a:defRPr>
            </a:lvl1pPr>
          </a:lstStyle>
          <a:p>
            <a:fld id="{4C7ABA23-FADD-43D5-AF6B-C8EDDE7B85FB}" type="slidenum">
              <a:rPr lang="zh-CN" altLang="en-US"/>
              <a:pPr/>
              <a:t>‹#›</a:t>
            </a:fld>
            <a:endParaRPr lang="en-US" altLang="zh-CN"/>
          </a:p>
        </p:txBody>
      </p:sp>
    </p:spTree>
    <p:extLst>
      <p:ext uri="{BB962C8B-B14F-4D97-AF65-F5344CB8AC3E}">
        <p14:creationId xmlns:p14="http://schemas.microsoft.com/office/powerpoint/2010/main" val="219350696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dgm">
  <p:cSld name="标题和图示或组织结构图">
    <p:spTree>
      <p:nvGrpSpPr>
        <p:cNvPr id="1" name=""/>
        <p:cNvGrpSpPr/>
        <p:nvPr/>
      </p:nvGrpSpPr>
      <p:grpSpPr>
        <a:xfrm>
          <a:off x="0" y="0"/>
          <a:ext cx="0" cy="0"/>
          <a:chOff x="0" y="0"/>
          <a:chExt cx="0" cy="0"/>
        </a:xfrm>
      </p:grpSpPr>
      <p:grpSp>
        <p:nvGrpSpPr>
          <p:cNvPr id="4" name="Group 7">
            <a:extLst>
              <a:ext uri="{FF2B5EF4-FFF2-40B4-BE49-F238E27FC236}">
                <a16:creationId xmlns:a16="http://schemas.microsoft.com/office/drawing/2014/main" id="{7CAC232B-D277-4E88-91EC-BF2FABD207DA}"/>
              </a:ext>
            </a:extLst>
          </p:cNvPr>
          <p:cNvGrpSpPr>
            <a:grpSpLocks/>
          </p:cNvGrpSpPr>
          <p:nvPr userDrawn="1"/>
        </p:nvGrpSpPr>
        <p:grpSpPr bwMode="auto">
          <a:xfrm>
            <a:off x="0" y="549275"/>
            <a:ext cx="9144000" cy="71438"/>
            <a:chOff x="90" y="434"/>
            <a:chExt cx="6264" cy="62"/>
          </a:xfrm>
        </p:grpSpPr>
        <p:sp>
          <p:nvSpPr>
            <p:cNvPr id="5" name="Line 8">
              <a:extLst>
                <a:ext uri="{FF2B5EF4-FFF2-40B4-BE49-F238E27FC236}">
                  <a16:creationId xmlns:a16="http://schemas.microsoft.com/office/drawing/2014/main" id="{EFFF5F44-D5CE-4A10-8843-C093DCECDDDC}"/>
                </a:ext>
              </a:extLst>
            </p:cNvPr>
            <p:cNvSpPr>
              <a:spLocks noChangeShapeType="1"/>
            </p:cNvSpPr>
            <p:nvPr/>
          </p:nvSpPr>
          <p:spPr bwMode="auto">
            <a:xfrm>
              <a:off x="90" y="466"/>
              <a:ext cx="6264" cy="0"/>
            </a:xfrm>
            <a:prstGeom prst="line">
              <a:avLst/>
            </a:prstGeom>
            <a:noFill/>
            <a:ln w="12700">
              <a:solidFill>
                <a:srgbClr val="FF01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AutoShape 9">
              <a:extLst>
                <a:ext uri="{FF2B5EF4-FFF2-40B4-BE49-F238E27FC236}">
                  <a16:creationId xmlns:a16="http://schemas.microsoft.com/office/drawing/2014/main" id="{E93B4783-BBD4-461C-8071-15C5CBADD9DC}"/>
                </a:ext>
              </a:extLst>
            </p:cNvPr>
            <p:cNvSpPr>
              <a:spLocks noChangeArrowheads="1"/>
            </p:cNvSpPr>
            <p:nvPr/>
          </p:nvSpPr>
          <p:spPr bwMode="auto">
            <a:xfrm rot="5400000">
              <a:off x="3207" y="432"/>
              <a:ext cx="62" cy="70"/>
            </a:xfrm>
            <a:prstGeom prst="triangle">
              <a:avLst>
                <a:gd name="adj" fmla="val 49995"/>
              </a:avLst>
            </a:prstGeom>
            <a:solidFill>
              <a:srgbClr val="00FF00"/>
            </a:solidFill>
            <a:ln w="12700">
              <a:solidFill>
                <a:srgbClr val="037C03"/>
              </a:solidFill>
              <a:miter lim="800000"/>
              <a:headEnd/>
              <a:tailEnd/>
            </a:ln>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grpSp>
      <p:graphicFrame>
        <p:nvGraphicFramePr>
          <p:cNvPr id="7" name="Object 15">
            <a:extLst>
              <a:ext uri="{FF2B5EF4-FFF2-40B4-BE49-F238E27FC236}">
                <a16:creationId xmlns:a16="http://schemas.microsoft.com/office/drawing/2014/main" id="{7239DE1F-F51B-41F4-B40D-2825CF8222B0}"/>
              </a:ext>
            </a:extLst>
          </p:cNvPr>
          <p:cNvGraphicFramePr>
            <a:graphicFrameLocks noChangeAspect="1"/>
          </p:cNvGraphicFramePr>
          <p:nvPr userDrawn="1"/>
        </p:nvGraphicFramePr>
        <p:xfrm>
          <a:off x="0" y="6524625"/>
          <a:ext cx="468313" cy="333375"/>
        </p:xfrm>
        <a:graphic>
          <a:graphicData uri="http://schemas.openxmlformats.org/presentationml/2006/ole">
            <mc:AlternateContent xmlns:mc="http://schemas.openxmlformats.org/markup-compatibility/2006">
              <mc:Choice xmlns:v="urn:schemas-microsoft-com:vml" Requires="v">
                <p:oleObj spid="_x0000_s92162" name="位图图像" r:id="rId3" imgW="752381" imgH="685714" progId="Paint.Picture">
                  <p:embed/>
                </p:oleObj>
              </mc:Choice>
              <mc:Fallback>
                <p:oleObj name="位图图像" r:id="rId3" imgW="752381" imgH="685714" progId="Paint.Picture">
                  <p:embed/>
                  <p:pic>
                    <p:nvPicPr>
                      <p:cNvPr id="20483" name="Object 15">
                        <a:extLst>
                          <a:ext uri="{FF2B5EF4-FFF2-40B4-BE49-F238E27FC236}">
                            <a16:creationId xmlns:a16="http://schemas.microsoft.com/office/drawing/2014/main" id="{653BADBD-06B5-4218-969F-DCD4EF2D7D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524625"/>
                        <a:ext cx="4683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p:cNvSpPr>
            <a:spLocks noGrp="1"/>
          </p:cNvSpPr>
          <p:nvPr>
            <p:ph type="title"/>
          </p:nvPr>
        </p:nvSpPr>
        <p:spPr>
          <a:xfrm>
            <a:off x="0" y="0"/>
            <a:ext cx="9144000" cy="574675"/>
          </a:xfrm>
        </p:spPr>
        <p:txBody>
          <a:bodyPr/>
          <a:lstStyle/>
          <a:p>
            <a:r>
              <a:rPr lang="zh-CN" altLang="en-US"/>
              <a:t>单击此处编辑母版标题样式</a:t>
            </a:r>
          </a:p>
        </p:txBody>
      </p:sp>
      <p:sp>
        <p:nvSpPr>
          <p:cNvPr id="3" name="SmartArt 占位符 2"/>
          <p:cNvSpPr>
            <a:spLocks noGrp="1"/>
          </p:cNvSpPr>
          <p:nvPr>
            <p:ph type="dgm" idx="1"/>
          </p:nvPr>
        </p:nvSpPr>
        <p:spPr>
          <a:xfrm>
            <a:off x="0" y="692150"/>
            <a:ext cx="8785225" cy="5616575"/>
          </a:xfrm>
        </p:spPr>
        <p:txBody>
          <a:bodyPr/>
          <a:lstStyle/>
          <a:p>
            <a:pPr lvl="0"/>
            <a:endParaRPr lang="zh-CN" altLang="en-US" noProof="0"/>
          </a:p>
        </p:txBody>
      </p:sp>
      <p:sp>
        <p:nvSpPr>
          <p:cNvPr id="8" name="页脚占位符 3">
            <a:extLst>
              <a:ext uri="{FF2B5EF4-FFF2-40B4-BE49-F238E27FC236}">
                <a16:creationId xmlns:a16="http://schemas.microsoft.com/office/drawing/2014/main" id="{2AC79A27-7196-4BAE-9FFE-BF7C8BBDF788}"/>
              </a:ext>
            </a:extLst>
          </p:cNvPr>
          <p:cNvSpPr>
            <a:spLocks noGrp="1"/>
          </p:cNvSpPr>
          <p:nvPr>
            <p:ph type="ftr" sz="quarter" idx="10"/>
          </p:nvPr>
        </p:nvSpPr>
        <p:spPr>
          <a:xfrm>
            <a:off x="0" y="6524625"/>
            <a:ext cx="9144000" cy="333375"/>
          </a:xfrm>
          <a:prstGeom prst="rect">
            <a:avLst/>
          </a:prstGeom>
        </p:spPr>
        <p:txBody>
          <a:bodyPr/>
          <a:lstStyle>
            <a:lvl1pPr>
              <a:defRPr sz="2400" b="1" baseline="0">
                <a:solidFill>
                  <a:srgbClr val="0000FF"/>
                </a:solidFill>
                <a:latin typeface="Arial Narrow" pitchFamily="34" charset="0"/>
                <a:ea typeface="宋体" pitchFamily="2" charset="-122"/>
                <a:cs typeface="Arial" charset="0"/>
              </a:defRPr>
            </a:lvl1pPr>
          </a:lstStyle>
          <a:p>
            <a:pPr>
              <a:defRPr/>
            </a:pPr>
            <a:r>
              <a:rPr lang="en-US" altLang="zh-CN"/>
              <a:t>Object Oriented Analysis &amp; Design, SJTU</a:t>
            </a:r>
          </a:p>
        </p:txBody>
      </p:sp>
      <p:sp>
        <p:nvSpPr>
          <p:cNvPr id="9" name="灯片编号占位符 4">
            <a:extLst>
              <a:ext uri="{FF2B5EF4-FFF2-40B4-BE49-F238E27FC236}">
                <a16:creationId xmlns:a16="http://schemas.microsoft.com/office/drawing/2014/main" id="{B0532CFC-5FEC-4479-B4C6-80D10BF02C0E}"/>
              </a:ext>
            </a:extLst>
          </p:cNvPr>
          <p:cNvSpPr>
            <a:spLocks noGrp="1"/>
          </p:cNvSpPr>
          <p:nvPr>
            <p:ph type="sldNum" sz="quarter" idx="11"/>
          </p:nvPr>
        </p:nvSpPr>
        <p:spPr>
          <a:xfrm>
            <a:off x="8351838" y="6524625"/>
            <a:ext cx="792162" cy="333375"/>
          </a:xfrm>
          <a:prstGeom prst="rect">
            <a:avLst/>
          </a:prstGeom>
        </p:spPr>
        <p:txBody>
          <a:bodyPr vert="horz" wrap="square" lIns="91440" tIns="45720" rIns="91440" bIns="45720" numCol="1" anchor="t" anchorCtr="0" compatLnSpc="1">
            <a:prstTxWarp prst="textNoShape">
              <a:avLst/>
            </a:prstTxWarp>
          </a:bodyPr>
          <a:lstStyle>
            <a:lvl1pPr>
              <a:defRPr sz="2400" b="1" baseline="0">
                <a:solidFill>
                  <a:srgbClr val="0000FF"/>
                </a:solidFill>
                <a:latin typeface="Arial Narrow" panose="020B0606020202030204" pitchFamily="34" charset="0"/>
                <a:ea typeface="宋体" panose="02010600030101010101" pitchFamily="2" charset="-122"/>
              </a:defRPr>
            </a:lvl1pPr>
          </a:lstStyle>
          <a:p>
            <a:fld id="{DD5F5E2F-85D2-476A-83F7-793817227363}" type="slidenum">
              <a:rPr lang="zh-CN" altLang="en-US"/>
              <a:pPr/>
              <a:t>‹#›</a:t>
            </a:fld>
            <a:endParaRPr lang="en-US" altLang="zh-CN"/>
          </a:p>
        </p:txBody>
      </p:sp>
    </p:spTree>
    <p:extLst>
      <p:ext uri="{BB962C8B-B14F-4D97-AF65-F5344CB8AC3E}">
        <p14:creationId xmlns:p14="http://schemas.microsoft.com/office/powerpoint/2010/main" val="3788012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99C5F3DE-09E7-4F96-9388-7FEDC9897A58}"/>
              </a:ext>
            </a:extLst>
          </p:cNvPr>
          <p:cNvSpPr>
            <a:spLocks noGrp="1" noChangeArrowheads="1"/>
          </p:cNvSpPr>
          <p:nvPr>
            <p:ph type="sldNum" sz="quarter" idx="10"/>
          </p:nvPr>
        </p:nvSpPr>
        <p:spPr>
          <a:ln/>
        </p:spPr>
        <p:txBody>
          <a:bodyPr/>
          <a:lstStyle>
            <a:lvl1pPr>
              <a:defRPr/>
            </a:lvl1pPr>
          </a:lstStyle>
          <a:p>
            <a:fld id="{FCB89E0F-9B08-49DE-AAA9-48099823952F}" type="slidenum">
              <a:rPr lang="en-US" altLang="en-US"/>
              <a:pPr/>
              <a:t>‹#›</a:t>
            </a:fld>
            <a:endParaRPr lang="en-US" altLang="en-US"/>
          </a:p>
        </p:txBody>
      </p:sp>
    </p:spTree>
    <p:extLst>
      <p:ext uri="{BB962C8B-B14F-4D97-AF65-F5344CB8AC3E}">
        <p14:creationId xmlns:p14="http://schemas.microsoft.com/office/powerpoint/2010/main" val="4257135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4E29F265-1357-4AD4-9EC1-A96C316F8D59}"/>
              </a:ext>
            </a:extLst>
          </p:cNvPr>
          <p:cNvSpPr>
            <a:spLocks noGrp="1" noChangeArrowheads="1"/>
          </p:cNvSpPr>
          <p:nvPr>
            <p:ph type="sldNum" sz="quarter" idx="10"/>
          </p:nvPr>
        </p:nvSpPr>
        <p:spPr>
          <a:ln/>
        </p:spPr>
        <p:txBody>
          <a:bodyPr/>
          <a:lstStyle>
            <a:lvl1pPr>
              <a:defRPr/>
            </a:lvl1pPr>
          </a:lstStyle>
          <a:p>
            <a:fld id="{B334AF0D-420E-4AE6-8A5B-ED0F9BCB07B0}" type="slidenum">
              <a:rPr lang="en-US" altLang="en-US"/>
              <a:pPr/>
              <a:t>‹#›</a:t>
            </a:fld>
            <a:endParaRPr lang="en-US" altLang="en-US"/>
          </a:p>
        </p:txBody>
      </p:sp>
    </p:spTree>
    <p:extLst>
      <p:ext uri="{BB962C8B-B14F-4D97-AF65-F5344CB8AC3E}">
        <p14:creationId xmlns:p14="http://schemas.microsoft.com/office/powerpoint/2010/main" val="4188432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theme" Target="../theme/theme4.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theme" Target="../theme/theme5.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5" Type="http://schemas.openxmlformats.org/officeDocument/2006/relationships/theme" Target="../theme/theme6.xml"/><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1026" name="Picture 2" descr="21">
            <a:extLst>
              <a:ext uri="{FF2B5EF4-FFF2-40B4-BE49-F238E27FC236}">
                <a16:creationId xmlns:a16="http://schemas.microsoft.com/office/drawing/2014/main" id="{9798B795-A2B0-49F2-AC86-46D07C356A26}"/>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21">
            <a:extLst>
              <a:ext uri="{FF2B5EF4-FFF2-40B4-BE49-F238E27FC236}">
                <a16:creationId xmlns:a16="http://schemas.microsoft.com/office/drawing/2014/main" id="{3F835A08-55D4-4E2B-A096-F03FC6417514}"/>
              </a:ext>
            </a:extLst>
          </p:cNvPr>
          <p:cNvPicPr>
            <a:picLocks noChangeArrowheads="1"/>
          </p:cNvPicPr>
          <p:nvPr userDrawn="1"/>
        </p:nvPicPr>
        <p:blipFill>
          <a:blip r:embed="rId14">
            <a:extLst>
              <a:ext uri="{28A0092B-C50C-407E-A947-70E740481C1C}">
                <a14:useLocalDpi xmlns:a14="http://schemas.microsoft.com/office/drawing/2010/main" val="0"/>
              </a:ext>
            </a:extLst>
          </a:blip>
          <a:srcRect b="467"/>
          <a:stretch>
            <a:fillRect/>
          </a:stretch>
        </p:blipFill>
        <p:spPr bwMode="auto">
          <a:xfrm>
            <a:off x="0" y="6472238"/>
            <a:ext cx="9144000"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a:extLst>
              <a:ext uri="{FF2B5EF4-FFF2-40B4-BE49-F238E27FC236}">
                <a16:creationId xmlns:a16="http://schemas.microsoft.com/office/drawing/2014/main" id="{C01CEEEE-431E-4E19-9EE0-78E674A218E9}"/>
              </a:ext>
            </a:extLst>
          </p:cNvPr>
          <p:cNvSpPr>
            <a:spLocks noGrp="1" noChangeArrowheads="1"/>
          </p:cNvSpPr>
          <p:nvPr>
            <p:ph type="title"/>
          </p:nvPr>
        </p:nvSpPr>
        <p:spPr bwMode="auto">
          <a:xfrm>
            <a:off x="468313" y="557213"/>
            <a:ext cx="824547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9" name="Rectangle 5">
            <a:extLst>
              <a:ext uri="{FF2B5EF4-FFF2-40B4-BE49-F238E27FC236}">
                <a16:creationId xmlns:a16="http://schemas.microsoft.com/office/drawing/2014/main" id="{D00B9A9D-C863-4D0B-9A37-546B8D6B3A93}"/>
              </a:ext>
            </a:extLst>
          </p:cNvPr>
          <p:cNvSpPr>
            <a:spLocks noGrp="1" noChangeArrowheads="1"/>
          </p:cNvSpPr>
          <p:nvPr>
            <p:ph type="body" idx="1"/>
          </p:nvPr>
        </p:nvSpPr>
        <p:spPr bwMode="auto">
          <a:xfrm>
            <a:off x="1112838" y="1604963"/>
            <a:ext cx="7348537" cy="390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15814" name="Rectangle 6">
            <a:extLst>
              <a:ext uri="{FF2B5EF4-FFF2-40B4-BE49-F238E27FC236}">
                <a16:creationId xmlns:a16="http://schemas.microsoft.com/office/drawing/2014/main" id="{D9780532-DE5B-4C82-A645-1483B2C505D8}"/>
              </a:ext>
            </a:extLst>
          </p:cNvPr>
          <p:cNvSpPr>
            <a:spLocks noGrp="1" noChangeArrowheads="1"/>
          </p:cNvSpPr>
          <p:nvPr>
            <p:ph type="sldNum" sz="quarter" idx="4"/>
          </p:nvPr>
        </p:nvSpPr>
        <p:spPr bwMode="black">
          <a:xfrm>
            <a:off x="153988" y="6502400"/>
            <a:ext cx="1006475" cy="3206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spcBef>
                <a:spcPct val="50000"/>
              </a:spcBef>
              <a:defRPr sz="1000" b="1" baseline="0"/>
            </a:lvl1pPr>
          </a:lstStyle>
          <a:p>
            <a:fld id="{B703B500-3C96-4AD2-AF69-362CEB1FFB9E}" type="slidenum">
              <a:rPr lang="en-US" altLang="en-US"/>
              <a:pPr/>
              <a:t>‹#›</a:t>
            </a:fld>
            <a:endParaRPr lang="en-US" altLang="en-US"/>
          </a:p>
        </p:txBody>
      </p:sp>
      <p:sp>
        <p:nvSpPr>
          <p:cNvPr id="1031" name="Rectangle 7">
            <a:extLst>
              <a:ext uri="{FF2B5EF4-FFF2-40B4-BE49-F238E27FC236}">
                <a16:creationId xmlns:a16="http://schemas.microsoft.com/office/drawing/2014/main" id="{59347CD4-FA4B-4DBC-AAAC-B85AB42F4BB1}"/>
              </a:ext>
            </a:extLst>
          </p:cNvPr>
          <p:cNvSpPr>
            <a:spLocks noChangeArrowheads="1"/>
          </p:cNvSpPr>
          <p:nvPr userDrawn="1"/>
        </p:nvSpPr>
        <p:spPr bwMode="black">
          <a:xfrm>
            <a:off x="5672138" y="6545263"/>
            <a:ext cx="3359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lgn="r"/>
            <a:r>
              <a:rPr lang="en-US" altLang="en-US" sz="1000" baseline="0"/>
              <a:t>© </a:t>
            </a:r>
            <a:r>
              <a:rPr lang="zh-CN" altLang="en-US" sz="1000" baseline="0">
                <a:latin typeface="楷体_GB2312" pitchFamily="49" charset="-122"/>
              </a:rPr>
              <a:t>苏州大学计算机科学院与技术学院</a:t>
            </a:r>
            <a:endParaRPr lang="en-US" altLang="en-US" sz="1000" baseline="0">
              <a:latin typeface="楷体_GB2312" pitchFamily="49" charset="-122"/>
            </a:endParaRPr>
          </a:p>
        </p:txBody>
      </p:sp>
      <p:sp>
        <p:nvSpPr>
          <p:cNvPr id="1032" name="Line 9">
            <a:extLst>
              <a:ext uri="{FF2B5EF4-FFF2-40B4-BE49-F238E27FC236}">
                <a16:creationId xmlns:a16="http://schemas.microsoft.com/office/drawing/2014/main" id="{3AE3EAC4-9F47-4C78-B01A-27487DBD0B2C}"/>
              </a:ext>
            </a:extLst>
          </p:cNvPr>
          <p:cNvSpPr>
            <a:spLocks noChangeShapeType="1"/>
          </p:cNvSpPr>
          <p:nvPr userDrawn="1"/>
        </p:nvSpPr>
        <p:spPr bwMode="black">
          <a:xfrm>
            <a:off x="1447800" y="147638"/>
            <a:ext cx="0" cy="234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3" name="Line 10">
            <a:extLst>
              <a:ext uri="{FF2B5EF4-FFF2-40B4-BE49-F238E27FC236}">
                <a16:creationId xmlns:a16="http://schemas.microsoft.com/office/drawing/2014/main" id="{14D0363C-F118-4007-B2C6-341F1CEAA5D7}"/>
              </a:ext>
            </a:extLst>
          </p:cNvPr>
          <p:cNvSpPr>
            <a:spLocks noChangeShapeType="1"/>
          </p:cNvSpPr>
          <p:nvPr userDrawn="1"/>
        </p:nvSpPr>
        <p:spPr bwMode="black">
          <a:xfrm>
            <a:off x="1447800" y="6475413"/>
            <a:ext cx="0" cy="1920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 bg1="dk2" tx1="lt1" bg2="dk1" tx2="lt2" accent1="accent1" accent2="accent2" accent3="accent3" accent4="accent4" accent5="accent5" accent6="accent6" hlink="hlink" folHlink="folHlink"/>
  <p:sldLayoutIdLst>
    <p:sldLayoutId id="2147484236" r:id="rId1"/>
    <p:sldLayoutId id="2147484171" r:id="rId2"/>
    <p:sldLayoutId id="2147484172" r:id="rId3"/>
    <p:sldLayoutId id="2147484173" r:id="rId4"/>
    <p:sldLayoutId id="2147484174" r:id="rId5"/>
    <p:sldLayoutId id="2147484175" r:id="rId6"/>
    <p:sldLayoutId id="2147484176" r:id="rId7"/>
    <p:sldLayoutId id="2147484177" r:id="rId8"/>
    <p:sldLayoutId id="2147484178" r:id="rId9"/>
    <p:sldLayoutId id="2147484179" r:id="rId10"/>
    <p:sldLayoutId id="2147484180" r:id="rId11"/>
  </p:sldLayoutIdLst>
  <p:hf hdr="0" ftr="0" dt="0"/>
  <p:txStyles>
    <p:titleStyle>
      <a:lvl1pPr algn="l" rtl="0" eaLnBrk="0" fontAlgn="base" hangingPunct="0">
        <a:lnSpc>
          <a:spcPct val="90000"/>
        </a:lnSpc>
        <a:spcBef>
          <a:spcPct val="0"/>
        </a:spcBef>
        <a:spcAft>
          <a:spcPct val="0"/>
        </a:spcAft>
        <a:defRPr sz="4000">
          <a:solidFill>
            <a:srgbClr val="2900AC"/>
          </a:solidFill>
          <a:latin typeface="+mj-lt"/>
          <a:ea typeface="+mj-ea"/>
          <a:cs typeface="+mj-cs"/>
        </a:defRPr>
      </a:lvl1pPr>
      <a:lvl2pPr algn="l" rtl="0" eaLnBrk="0" fontAlgn="base" hangingPunct="0">
        <a:lnSpc>
          <a:spcPct val="90000"/>
        </a:lnSpc>
        <a:spcBef>
          <a:spcPct val="0"/>
        </a:spcBef>
        <a:spcAft>
          <a:spcPct val="0"/>
        </a:spcAft>
        <a:defRPr sz="4000">
          <a:solidFill>
            <a:srgbClr val="2900AC"/>
          </a:solidFill>
          <a:latin typeface="Arial" charset="0"/>
          <a:ea typeface="楷体_GB2312" pitchFamily="49" charset="-122"/>
          <a:cs typeface="Arial" charset="0"/>
        </a:defRPr>
      </a:lvl2pPr>
      <a:lvl3pPr algn="l" rtl="0" eaLnBrk="0" fontAlgn="base" hangingPunct="0">
        <a:lnSpc>
          <a:spcPct val="90000"/>
        </a:lnSpc>
        <a:spcBef>
          <a:spcPct val="0"/>
        </a:spcBef>
        <a:spcAft>
          <a:spcPct val="0"/>
        </a:spcAft>
        <a:defRPr sz="4000">
          <a:solidFill>
            <a:srgbClr val="2900AC"/>
          </a:solidFill>
          <a:latin typeface="Arial" charset="0"/>
          <a:ea typeface="楷体_GB2312" pitchFamily="49" charset="-122"/>
          <a:cs typeface="Arial" charset="0"/>
        </a:defRPr>
      </a:lvl3pPr>
      <a:lvl4pPr algn="l" rtl="0" eaLnBrk="0" fontAlgn="base" hangingPunct="0">
        <a:lnSpc>
          <a:spcPct val="90000"/>
        </a:lnSpc>
        <a:spcBef>
          <a:spcPct val="0"/>
        </a:spcBef>
        <a:spcAft>
          <a:spcPct val="0"/>
        </a:spcAft>
        <a:defRPr sz="4000">
          <a:solidFill>
            <a:srgbClr val="2900AC"/>
          </a:solidFill>
          <a:latin typeface="Arial" charset="0"/>
          <a:ea typeface="楷体_GB2312" pitchFamily="49" charset="-122"/>
          <a:cs typeface="Arial" charset="0"/>
        </a:defRPr>
      </a:lvl4pPr>
      <a:lvl5pPr algn="l" rtl="0" eaLnBrk="0" fontAlgn="base" hangingPunct="0">
        <a:lnSpc>
          <a:spcPct val="90000"/>
        </a:lnSpc>
        <a:spcBef>
          <a:spcPct val="0"/>
        </a:spcBef>
        <a:spcAft>
          <a:spcPct val="0"/>
        </a:spcAft>
        <a:defRPr sz="4000">
          <a:solidFill>
            <a:srgbClr val="2900AC"/>
          </a:solidFill>
          <a:latin typeface="Arial" charset="0"/>
          <a:ea typeface="楷体_GB2312" pitchFamily="49" charset="-122"/>
          <a:cs typeface="Arial" charset="0"/>
        </a:defRPr>
      </a:lvl5pPr>
      <a:lvl6pPr marL="457200" algn="l" rtl="0" fontAlgn="base">
        <a:lnSpc>
          <a:spcPct val="90000"/>
        </a:lnSpc>
        <a:spcBef>
          <a:spcPct val="0"/>
        </a:spcBef>
        <a:spcAft>
          <a:spcPct val="0"/>
        </a:spcAft>
        <a:defRPr sz="4000">
          <a:solidFill>
            <a:srgbClr val="2900AC"/>
          </a:solidFill>
          <a:latin typeface="Arial" charset="0"/>
          <a:ea typeface="楷体_GB2312" pitchFamily="49" charset="-122"/>
          <a:cs typeface="Arial" charset="0"/>
        </a:defRPr>
      </a:lvl6pPr>
      <a:lvl7pPr marL="914400" algn="l" rtl="0" fontAlgn="base">
        <a:lnSpc>
          <a:spcPct val="90000"/>
        </a:lnSpc>
        <a:spcBef>
          <a:spcPct val="0"/>
        </a:spcBef>
        <a:spcAft>
          <a:spcPct val="0"/>
        </a:spcAft>
        <a:defRPr sz="4000">
          <a:solidFill>
            <a:srgbClr val="2900AC"/>
          </a:solidFill>
          <a:latin typeface="Arial" charset="0"/>
          <a:ea typeface="楷体_GB2312" pitchFamily="49" charset="-122"/>
          <a:cs typeface="Arial" charset="0"/>
        </a:defRPr>
      </a:lvl7pPr>
      <a:lvl8pPr marL="1371600" algn="l" rtl="0" fontAlgn="base">
        <a:lnSpc>
          <a:spcPct val="90000"/>
        </a:lnSpc>
        <a:spcBef>
          <a:spcPct val="0"/>
        </a:spcBef>
        <a:spcAft>
          <a:spcPct val="0"/>
        </a:spcAft>
        <a:defRPr sz="4000">
          <a:solidFill>
            <a:srgbClr val="2900AC"/>
          </a:solidFill>
          <a:latin typeface="Arial" charset="0"/>
          <a:ea typeface="楷体_GB2312" pitchFamily="49" charset="-122"/>
          <a:cs typeface="Arial" charset="0"/>
        </a:defRPr>
      </a:lvl8pPr>
      <a:lvl9pPr marL="1828800" algn="l" rtl="0" fontAlgn="base">
        <a:lnSpc>
          <a:spcPct val="90000"/>
        </a:lnSpc>
        <a:spcBef>
          <a:spcPct val="0"/>
        </a:spcBef>
        <a:spcAft>
          <a:spcPct val="0"/>
        </a:spcAft>
        <a:defRPr sz="4000">
          <a:solidFill>
            <a:srgbClr val="2900AC"/>
          </a:solidFill>
          <a:latin typeface="Arial" charset="0"/>
          <a:ea typeface="楷体_GB2312" pitchFamily="49" charset="-122"/>
          <a:cs typeface="Arial" charset="0"/>
        </a:defRPr>
      </a:lvl9pPr>
    </p:titleStyle>
    <p:bodyStyle>
      <a:lvl1pPr marL="228600" indent="-228600" algn="l" rtl="0" eaLnBrk="0" fontAlgn="base" hangingPunct="0">
        <a:spcBef>
          <a:spcPct val="10000"/>
        </a:spcBef>
        <a:spcAft>
          <a:spcPct val="0"/>
        </a:spcAft>
        <a:buClr>
          <a:srgbClr val="FF9900"/>
        </a:buClr>
        <a:buFont typeface="Wingdings" panose="05000000000000000000" pitchFamily="2" charset="2"/>
        <a:buChar char="§"/>
        <a:defRPr sz="2800">
          <a:solidFill>
            <a:schemeClr val="bg1"/>
          </a:solidFill>
          <a:latin typeface="+mn-lt"/>
          <a:ea typeface="+mn-ea"/>
          <a:cs typeface="+mn-cs"/>
        </a:defRPr>
      </a:lvl1pPr>
      <a:lvl2pPr marL="750888" indent="-285750" algn="l" rtl="0" eaLnBrk="0" fontAlgn="base" hangingPunct="0">
        <a:spcBef>
          <a:spcPct val="25000"/>
        </a:spcBef>
        <a:spcAft>
          <a:spcPct val="15000"/>
        </a:spcAft>
        <a:buClr>
          <a:srgbClr val="FF9900"/>
        </a:buClr>
        <a:buFont typeface="Wingdings" panose="05000000000000000000" pitchFamily="2" charset="2"/>
        <a:buChar char="ü"/>
        <a:defRPr sz="1600">
          <a:solidFill>
            <a:schemeClr val="bg1"/>
          </a:solidFill>
          <a:latin typeface="+mn-lt"/>
          <a:ea typeface="+mn-ea"/>
          <a:cs typeface="+mn-cs"/>
        </a:defRPr>
      </a:lvl2pPr>
      <a:lvl3pPr marL="1143000" indent="-228600" algn="l" rtl="0" eaLnBrk="0" fontAlgn="base" hangingPunct="0">
        <a:spcBef>
          <a:spcPct val="20000"/>
        </a:spcBef>
        <a:spcAft>
          <a:spcPct val="0"/>
        </a:spcAft>
        <a:buClr>
          <a:srgbClr val="FF9900"/>
        </a:buClr>
        <a:buFont typeface="Wingdings" panose="05000000000000000000" pitchFamily="2" charset="2"/>
        <a:buChar char="§"/>
        <a:defRPr sz="1600">
          <a:solidFill>
            <a:schemeClr val="bg1"/>
          </a:solidFill>
          <a:latin typeface="+mn-lt"/>
          <a:ea typeface="+mn-ea"/>
          <a:cs typeface="+mn-cs"/>
        </a:defRPr>
      </a:lvl3pPr>
      <a:lvl4pPr marL="1600200" indent="-228600" algn="l" rtl="0" eaLnBrk="0" fontAlgn="base" hangingPunct="0">
        <a:spcBef>
          <a:spcPct val="20000"/>
        </a:spcBef>
        <a:spcAft>
          <a:spcPct val="0"/>
        </a:spcAft>
        <a:buClr>
          <a:schemeClr val="accent2"/>
        </a:buClr>
        <a:buChar char="–"/>
        <a:defRPr sz="1600">
          <a:solidFill>
            <a:schemeClr val="bg1"/>
          </a:solidFill>
          <a:latin typeface="+mn-lt"/>
          <a:ea typeface="+mn-ea"/>
          <a:cs typeface="+mn-cs"/>
        </a:defRPr>
      </a:lvl4pPr>
      <a:lvl5pPr marL="2057400" indent="-228600" algn="l" rtl="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mn-lt"/>
          <a:ea typeface="+mn-ea"/>
          <a:cs typeface="+mn-cs"/>
        </a:defRPr>
      </a:lvl5pPr>
      <a:lvl6pPr marL="2514600" indent="-228600" algn="l" rtl="0" fontAlgn="base">
        <a:spcBef>
          <a:spcPct val="20000"/>
        </a:spcBef>
        <a:spcAft>
          <a:spcPct val="0"/>
        </a:spcAft>
        <a:buClr>
          <a:schemeClr val="accent2"/>
        </a:buClr>
        <a:buFont typeface="Arial" charset="0"/>
        <a:defRPr sz="1600">
          <a:solidFill>
            <a:schemeClr val="bg1"/>
          </a:solidFill>
          <a:latin typeface="+mn-lt"/>
          <a:ea typeface="+mn-ea"/>
          <a:cs typeface="+mn-cs"/>
        </a:defRPr>
      </a:lvl6pPr>
      <a:lvl7pPr marL="2971800" indent="-228600" algn="l" rtl="0" fontAlgn="base">
        <a:spcBef>
          <a:spcPct val="20000"/>
        </a:spcBef>
        <a:spcAft>
          <a:spcPct val="0"/>
        </a:spcAft>
        <a:buClr>
          <a:schemeClr val="accent2"/>
        </a:buClr>
        <a:buFont typeface="Arial" charset="0"/>
        <a:defRPr sz="1600">
          <a:solidFill>
            <a:schemeClr val="bg1"/>
          </a:solidFill>
          <a:latin typeface="+mn-lt"/>
          <a:ea typeface="+mn-ea"/>
          <a:cs typeface="+mn-cs"/>
        </a:defRPr>
      </a:lvl7pPr>
      <a:lvl8pPr marL="3429000" indent="-228600" algn="l" rtl="0" fontAlgn="base">
        <a:spcBef>
          <a:spcPct val="20000"/>
        </a:spcBef>
        <a:spcAft>
          <a:spcPct val="0"/>
        </a:spcAft>
        <a:buClr>
          <a:schemeClr val="accent2"/>
        </a:buClr>
        <a:buFont typeface="Arial" charset="0"/>
        <a:defRPr sz="1600">
          <a:solidFill>
            <a:schemeClr val="bg1"/>
          </a:solidFill>
          <a:latin typeface="+mn-lt"/>
          <a:ea typeface="+mn-ea"/>
          <a:cs typeface="+mn-cs"/>
        </a:defRPr>
      </a:lvl8pPr>
      <a:lvl9pPr marL="3886200" indent="-228600" algn="l" rtl="0" fontAlgn="base">
        <a:spcBef>
          <a:spcPct val="20000"/>
        </a:spcBef>
        <a:spcAft>
          <a:spcPct val="0"/>
        </a:spcAft>
        <a:buClr>
          <a:schemeClr val="accent2"/>
        </a:buClr>
        <a:buFont typeface="Arial" charset="0"/>
        <a:defRPr sz="1600">
          <a:solidFill>
            <a:schemeClr val="bg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2833AD0C-D5A9-4287-9E2F-C7A4F7324898}"/>
              </a:ext>
            </a:extLst>
          </p:cNvPr>
          <p:cNvSpPr>
            <a:spLocks noGrp="1" noChangeArrowheads="1"/>
          </p:cNvSpPr>
          <p:nvPr>
            <p:ph type="title"/>
          </p:nvPr>
        </p:nvSpPr>
        <p:spPr bwMode="auto">
          <a:xfrm>
            <a:off x="76200" y="7620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CN"/>
              <a:t>Slide Title</a:t>
            </a:r>
          </a:p>
        </p:txBody>
      </p:sp>
      <p:sp>
        <p:nvSpPr>
          <p:cNvPr id="2051" name="Rectangle 3">
            <a:extLst>
              <a:ext uri="{FF2B5EF4-FFF2-40B4-BE49-F238E27FC236}">
                <a16:creationId xmlns:a16="http://schemas.microsoft.com/office/drawing/2014/main" id="{348AD67F-B095-4B21-8BEB-57699E8AEBC6}"/>
              </a:ext>
            </a:extLst>
          </p:cNvPr>
          <p:cNvSpPr>
            <a:spLocks noGrp="1" noChangeArrowheads="1"/>
          </p:cNvSpPr>
          <p:nvPr>
            <p:ph type="body" idx="1"/>
          </p:nvPr>
        </p:nvSpPr>
        <p:spPr bwMode="auto">
          <a:xfrm>
            <a:off x="361950" y="1052513"/>
            <a:ext cx="8489950" cy="504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p>
            <a:pPr lvl="0"/>
            <a:r>
              <a:rPr lang="en-US" altLang="zh-CN"/>
              <a:t>Articles and prepositions are not caps in titles</a:t>
            </a:r>
          </a:p>
          <a:p>
            <a:pPr lvl="1"/>
            <a:r>
              <a:rPr lang="en-US" altLang="zh-CN"/>
              <a:t>Unless, of course, the title starts with one</a:t>
            </a:r>
          </a:p>
          <a:p>
            <a:pPr lvl="2"/>
            <a:r>
              <a:rPr lang="en-US" altLang="zh-CN"/>
              <a:t>Proper names always have leading caps</a:t>
            </a:r>
          </a:p>
          <a:p>
            <a:pPr lvl="3"/>
            <a:r>
              <a:rPr lang="en-US" altLang="zh-CN"/>
              <a:t>Acronyms are always all caps</a:t>
            </a:r>
          </a:p>
          <a:p>
            <a:pPr lvl="4"/>
            <a:r>
              <a:rPr lang="en-US" altLang="zh-CN"/>
              <a:t>Fifth level</a:t>
            </a:r>
          </a:p>
          <a:p>
            <a:pPr lvl="0"/>
            <a:r>
              <a:rPr lang="en-US" altLang="zh-CN"/>
              <a:t>Capitalize the first word of all bullet items</a:t>
            </a:r>
          </a:p>
          <a:p>
            <a:pPr lvl="1"/>
            <a:r>
              <a:rPr lang="en-US" altLang="zh-CN"/>
              <a:t>This applies to sub-bullets too</a:t>
            </a:r>
          </a:p>
          <a:p>
            <a:pPr lvl="0"/>
            <a:r>
              <a:rPr lang="en-US" altLang="zh-CN"/>
              <a:t>Rose, Apex, and Ada, not ROSE, APEX, and ADA</a:t>
            </a:r>
          </a:p>
        </p:txBody>
      </p:sp>
      <p:sp>
        <p:nvSpPr>
          <p:cNvPr id="2052" name="Rectangle 4">
            <a:extLst>
              <a:ext uri="{FF2B5EF4-FFF2-40B4-BE49-F238E27FC236}">
                <a16:creationId xmlns:a16="http://schemas.microsoft.com/office/drawing/2014/main" id="{7344C1B1-B69F-4E2D-93DC-42B7E2326400}"/>
              </a:ext>
            </a:extLst>
          </p:cNvPr>
          <p:cNvSpPr>
            <a:spLocks noChangeArrowheads="1"/>
          </p:cNvSpPr>
          <p:nvPr/>
        </p:nvSpPr>
        <p:spPr bwMode="auto">
          <a:xfrm>
            <a:off x="76200" y="6491288"/>
            <a:ext cx="466248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buClr>
                <a:srgbClr val="73E1FF"/>
              </a:buClr>
            </a:pPr>
            <a:r>
              <a:rPr lang="en-US" altLang="zh-CN" sz="900" baseline="0">
                <a:solidFill>
                  <a:srgbClr val="73E1FF"/>
                </a:solidFill>
                <a:ea typeface="宋体" panose="02010600030101010101" pitchFamily="2" charset="-122"/>
              </a:rPr>
              <a:t>Object Oriented Analysis and Design</a:t>
            </a:r>
          </a:p>
        </p:txBody>
      </p:sp>
      <p:sp>
        <p:nvSpPr>
          <p:cNvPr id="2053" name="Rectangle 5">
            <a:extLst>
              <a:ext uri="{FF2B5EF4-FFF2-40B4-BE49-F238E27FC236}">
                <a16:creationId xmlns:a16="http://schemas.microsoft.com/office/drawing/2014/main" id="{6959AF9D-7B9C-47D3-ACEF-12FDAB7FDA87}"/>
              </a:ext>
            </a:extLst>
          </p:cNvPr>
          <p:cNvSpPr>
            <a:spLocks noGrp="1" noChangeArrowheads="1"/>
          </p:cNvSpPr>
          <p:nvPr/>
        </p:nvSpPr>
        <p:spPr bwMode="auto">
          <a:xfrm>
            <a:off x="3124200" y="6384925"/>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lgn="ctr">
              <a:buClr>
                <a:srgbClr val="73E1FF"/>
              </a:buClr>
            </a:pPr>
            <a:fld id="{C8BA94AF-547C-489E-A432-DCF8DFE49E46}" type="slidenum">
              <a:rPr lang="zh-CN" altLang="en-US" sz="800" baseline="0">
                <a:solidFill>
                  <a:srgbClr val="73E1FF"/>
                </a:solidFill>
                <a:ea typeface="宋体" panose="02010600030101010101" pitchFamily="2" charset="-122"/>
              </a:rPr>
              <a:pPr algn="ctr">
                <a:buClr>
                  <a:srgbClr val="73E1FF"/>
                </a:buClr>
              </a:pPr>
              <a:t>‹#›</a:t>
            </a:fld>
            <a:endParaRPr lang="en-US" altLang="zh-CN" sz="800" b="1" baseline="0">
              <a:solidFill>
                <a:srgbClr val="73E1FF"/>
              </a:solidFill>
              <a:ea typeface="宋体" panose="02010600030101010101" pitchFamily="2" charset="-122"/>
            </a:endParaRPr>
          </a:p>
        </p:txBody>
      </p:sp>
      <p:sp>
        <p:nvSpPr>
          <p:cNvPr id="2054" name="Text Box 6">
            <a:extLst>
              <a:ext uri="{FF2B5EF4-FFF2-40B4-BE49-F238E27FC236}">
                <a16:creationId xmlns:a16="http://schemas.microsoft.com/office/drawing/2014/main" id="{83F80B27-BE60-4886-8469-6C554270D2DF}"/>
              </a:ext>
            </a:extLst>
          </p:cNvPr>
          <p:cNvSpPr txBox="1">
            <a:spLocks noChangeArrowheads="1"/>
          </p:cNvSpPr>
          <p:nvPr/>
        </p:nvSpPr>
        <p:spPr bwMode="auto">
          <a:xfrm>
            <a:off x="7696200" y="5943600"/>
            <a:ext cx="13716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itchFamily="2" charset="-122"/>
            </a:endParaRPr>
          </a:p>
        </p:txBody>
      </p:sp>
      <p:sp>
        <p:nvSpPr>
          <p:cNvPr id="2055" name="Line 7">
            <a:extLst>
              <a:ext uri="{FF2B5EF4-FFF2-40B4-BE49-F238E27FC236}">
                <a16:creationId xmlns:a16="http://schemas.microsoft.com/office/drawing/2014/main" id="{16EA169E-8F13-4586-8A0B-B6EB72672A9C}"/>
              </a:ext>
            </a:extLst>
          </p:cNvPr>
          <p:cNvSpPr>
            <a:spLocks noChangeShapeType="1"/>
          </p:cNvSpPr>
          <p:nvPr/>
        </p:nvSpPr>
        <p:spPr bwMode="auto">
          <a:xfrm flipV="1">
            <a:off x="0" y="6705600"/>
            <a:ext cx="9177338" cy="0"/>
          </a:xfrm>
          <a:prstGeom prst="line">
            <a:avLst/>
          </a:prstGeom>
          <a:noFill/>
          <a:ln w="9525">
            <a:solidFill>
              <a:srgbClr val="007E9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6" name="Line 8">
            <a:extLst>
              <a:ext uri="{FF2B5EF4-FFF2-40B4-BE49-F238E27FC236}">
                <a16:creationId xmlns:a16="http://schemas.microsoft.com/office/drawing/2014/main" id="{5A21DA9A-C4FA-47FE-B260-723D203F91FB}"/>
              </a:ext>
            </a:extLst>
          </p:cNvPr>
          <p:cNvSpPr>
            <a:spLocks noChangeShapeType="1"/>
          </p:cNvSpPr>
          <p:nvPr/>
        </p:nvSpPr>
        <p:spPr bwMode="auto">
          <a:xfrm>
            <a:off x="0" y="698500"/>
            <a:ext cx="9144000" cy="0"/>
          </a:xfrm>
          <a:prstGeom prst="line">
            <a:avLst/>
          </a:prstGeom>
          <a:noFill/>
          <a:ln w="9525">
            <a:solidFill>
              <a:srgbClr val="73E1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 bg1="dk2" tx1="lt1" bg2="dk1" tx2="lt2" accent1="accent1" accent2="accent2" accent3="accent3" accent4="accent4" accent5="accent5" accent6="accent6" hlink="hlink" folHlink="folHlink"/>
  <p:sldLayoutIdLst>
    <p:sldLayoutId id="2147484237" r:id="rId1"/>
    <p:sldLayoutId id="2147484181" r:id="rId2"/>
    <p:sldLayoutId id="2147484182" r:id="rId3"/>
    <p:sldLayoutId id="2147484183" r:id="rId4"/>
    <p:sldLayoutId id="2147484184" r:id="rId5"/>
    <p:sldLayoutId id="2147484185" r:id="rId6"/>
    <p:sldLayoutId id="2147484186" r:id="rId7"/>
    <p:sldLayoutId id="2147484187" r:id="rId8"/>
    <p:sldLayoutId id="2147484188" r:id="rId9"/>
    <p:sldLayoutId id="2147484189" r:id="rId10"/>
    <p:sldLayoutId id="2147484190" r:id="rId11"/>
    <p:sldLayoutId id="2147484191" r:id="rId12"/>
    <p:sldLayoutId id="2147484238" r:id="rId13"/>
    <p:sldLayoutId id="2147484239" r:id="rId14"/>
  </p:sldLayoutIdLst>
  <p:txStyles>
    <p:titleStyle>
      <a:lvl1pPr algn="l" rtl="0" eaLnBrk="0" fontAlgn="base" hangingPunct="0">
        <a:spcBef>
          <a:spcPct val="0"/>
        </a:spcBef>
        <a:spcAft>
          <a:spcPct val="0"/>
        </a:spcAft>
        <a:buClr>
          <a:srgbClr val="73E1FF"/>
        </a:buClr>
        <a:defRPr sz="3600">
          <a:solidFill>
            <a:srgbClr val="FFFF99"/>
          </a:solidFill>
          <a:latin typeface="+mj-lt"/>
          <a:ea typeface="+mj-ea"/>
          <a:cs typeface="+mj-cs"/>
        </a:defRPr>
      </a:lvl1pPr>
      <a:lvl2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2pPr>
      <a:lvl3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3pPr>
      <a:lvl4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4pPr>
      <a:lvl5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5pPr>
      <a:lvl6pPr marL="4572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6pPr>
      <a:lvl7pPr marL="9144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7pPr>
      <a:lvl8pPr marL="13716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8pPr>
      <a:lvl9pPr marL="18288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9pPr>
    </p:titleStyle>
    <p:bodyStyle>
      <a:lvl1pPr marL="339725" indent="-339725" algn="l" rtl="0" eaLnBrk="0" fontAlgn="base" hangingPunct="0">
        <a:lnSpc>
          <a:spcPct val="80000"/>
        </a:lnSpc>
        <a:spcBef>
          <a:spcPct val="30000"/>
        </a:spcBef>
        <a:spcAft>
          <a:spcPct val="0"/>
        </a:spcAft>
        <a:buClr>
          <a:srgbClr val="FFFF99"/>
        </a:buClr>
        <a:buFont typeface="Wingdings" panose="05000000000000000000"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anose="05000000000000000000" pitchFamily="2" charset="2"/>
        <a:buChar char="§"/>
        <a:defRPr sz="2800">
          <a:solidFill>
            <a:srgbClr val="DDDDDD"/>
          </a:solidFill>
          <a:latin typeface="+mn-lt"/>
          <a:ea typeface="+mn-ea"/>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ea typeface="+mn-ea"/>
        </a:defRPr>
      </a:lvl3pPr>
      <a:lvl4pPr marL="1368425" indent="-228600" algn="l" rtl="0" eaLnBrk="0" fontAlgn="base" hangingPunct="0">
        <a:spcBef>
          <a:spcPct val="20000"/>
        </a:spcBef>
        <a:spcAft>
          <a:spcPct val="0"/>
        </a:spcAft>
        <a:buClr>
          <a:srgbClr val="FFFF99"/>
        </a:buClr>
        <a:buFont typeface="Wingdings" panose="05000000000000000000" pitchFamily="2" charset="2"/>
        <a:buChar char="w"/>
        <a:defRPr sz="2400">
          <a:solidFill>
            <a:srgbClr val="FFFF99"/>
          </a:solidFill>
          <a:latin typeface="+mn-lt"/>
          <a:ea typeface="+mn-ea"/>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ea typeface="+mn-ea"/>
        </a:defRPr>
      </a:lvl5pPr>
      <a:lvl6pPr marL="2168525" indent="-228600" algn="l" rtl="0" fontAlgn="base">
        <a:spcBef>
          <a:spcPct val="20000"/>
        </a:spcBef>
        <a:spcAft>
          <a:spcPct val="0"/>
        </a:spcAft>
        <a:buClr>
          <a:srgbClr val="FFFF99"/>
        </a:buClr>
        <a:buChar char="•"/>
        <a:defRPr sz="2400">
          <a:solidFill>
            <a:srgbClr val="FFFF99"/>
          </a:solidFill>
          <a:latin typeface="+mn-lt"/>
          <a:ea typeface="+mn-ea"/>
        </a:defRPr>
      </a:lvl6pPr>
      <a:lvl7pPr marL="2625725" indent="-228600" algn="l" rtl="0" fontAlgn="base">
        <a:spcBef>
          <a:spcPct val="20000"/>
        </a:spcBef>
        <a:spcAft>
          <a:spcPct val="0"/>
        </a:spcAft>
        <a:buClr>
          <a:srgbClr val="FFFF99"/>
        </a:buClr>
        <a:buChar char="•"/>
        <a:defRPr sz="2400">
          <a:solidFill>
            <a:srgbClr val="FFFF99"/>
          </a:solidFill>
          <a:latin typeface="+mn-lt"/>
          <a:ea typeface="+mn-ea"/>
        </a:defRPr>
      </a:lvl7pPr>
      <a:lvl8pPr marL="3082925" indent="-228600" algn="l" rtl="0" fontAlgn="base">
        <a:spcBef>
          <a:spcPct val="20000"/>
        </a:spcBef>
        <a:spcAft>
          <a:spcPct val="0"/>
        </a:spcAft>
        <a:buClr>
          <a:srgbClr val="FFFF99"/>
        </a:buClr>
        <a:buChar char="•"/>
        <a:defRPr sz="2400">
          <a:solidFill>
            <a:srgbClr val="FFFF99"/>
          </a:solidFill>
          <a:latin typeface="+mn-lt"/>
          <a:ea typeface="+mn-ea"/>
        </a:defRPr>
      </a:lvl8pPr>
      <a:lvl9pPr marL="3540125" indent="-228600" algn="l" rtl="0" fontAlgn="base">
        <a:spcBef>
          <a:spcPct val="20000"/>
        </a:spcBef>
        <a:spcAft>
          <a:spcPct val="0"/>
        </a:spcAft>
        <a:buClr>
          <a:srgbClr val="FFFF99"/>
        </a:buClr>
        <a:buChar char="•"/>
        <a:defRPr sz="2400">
          <a:solidFill>
            <a:srgbClr val="FFFF99"/>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370EBB96-9114-4428-BEC8-E1FEC2BCAA52}"/>
              </a:ext>
            </a:extLst>
          </p:cNvPr>
          <p:cNvSpPr>
            <a:spLocks noGrp="1" noChangeArrowheads="1"/>
          </p:cNvSpPr>
          <p:nvPr>
            <p:ph type="title"/>
          </p:nvPr>
        </p:nvSpPr>
        <p:spPr bwMode="auto">
          <a:xfrm>
            <a:off x="76200" y="7620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CN"/>
              <a:t>Slide Title</a:t>
            </a:r>
          </a:p>
        </p:txBody>
      </p:sp>
      <p:sp>
        <p:nvSpPr>
          <p:cNvPr id="3075" name="Rectangle 3">
            <a:extLst>
              <a:ext uri="{FF2B5EF4-FFF2-40B4-BE49-F238E27FC236}">
                <a16:creationId xmlns:a16="http://schemas.microsoft.com/office/drawing/2014/main" id="{4519E450-19B4-47BA-82F8-15A17AB28FE4}"/>
              </a:ext>
            </a:extLst>
          </p:cNvPr>
          <p:cNvSpPr>
            <a:spLocks noGrp="1" noChangeArrowheads="1"/>
          </p:cNvSpPr>
          <p:nvPr>
            <p:ph type="body" idx="1"/>
          </p:nvPr>
        </p:nvSpPr>
        <p:spPr bwMode="auto">
          <a:xfrm>
            <a:off x="361950" y="1052513"/>
            <a:ext cx="8489950" cy="504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p>
            <a:pPr lvl="0"/>
            <a:r>
              <a:rPr lang="en-US" altLang="zh-CN"/>
              <a:t>Articles and prepositions are not caps in titles</a:t>
            </a:r>
          </a:p>
          <a:p>
            <a:pPr lvl="1"/>
            <a:r>
              <a:rPr lang="en-US" altLang="zh-CN"/>
              <a:t>Unless, of course, the title starts with one</a:t>
            </a:r>
          </a:p>
          <a:p>
            <a:pPr lvl="2"/>
            <a:r>
              <a:rPr lang="en-US" altLang="zh-CN"/>
              <a:t>Proper names always have leading caps</a:t>
            </a:r>
          </a:p>
          <a:p>
            <a:pPr lvl="3"/>
            <a:r>
              <a:rPr lang="en-US" altLang="zh-CN"/>
              <a:t>Acronyms are always all caps</a:t>
            </a:r>
          </a:p>
          <a:p>
            <a:pPr lvl="4"/>
            <a:r>
              <a:rPr lang="en-US" altLang="zh-CN"/>
              <a:t>Fifth level</a:t>
            </a:r>
          </a:p>
          <a:p>
            <a:pPr lvl="0"/>
            <a:r>
              <a:rPr lang="en-US" altLang="zh-CN"/>
              <a:t>Capitalize the first word of all bullet items</a:t>
            </a:r>
          </a:p>
          <a:p>
            <a:pPr lvl="1"/>
            <a:r>
              <a:rPr lang="en-US" altLang="zh-CN"/>
              <a:t>This applies to sub-bullets too</a:t>
            </a:r>
          </a:p>
          <a:p>
            <a:pPr lvl="0"/>
            <a:r>
              <a:rPr lang="en-US" altLang="zh-CN"/>
              <a:t>Rose, Apex, and Ada, not ROSE, APEX, and ADA</a:t>
            </a:r>
          </a:p>
        </p:txBody>
      </p:sp>
      <p:sp>
        <p:nvSpPr>
          <p:cNvPr id="3076" name="Rectangle 4">
            <a:extLst>
              <a:ext uri="{FF2B5EF4-FFF2-40B4-BE49-F238E27FC236}">
                <a16:creationId xmlns:a16="http://schemas.microsoft.com/office/drawing/2014/main" id="{DAD5D628-2C29-4BA3-A622-824F7E123437}"/>
              </a:ext>
            </a:extLst>
          </p:cNvPr>
          <p:cNvSpPr>
            <a:spLocks noChangeArrowheads="1"/>
          </p:cNvSpPr>
          <p:nvPr/>
        </p:nvSpPr>
        <p:spPr bwMode="auto">
          <a:xfrm>
            <a:off x="76200" y="6491288"/>
            <a:ext cx="466248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buClr>
                <a:srgbClr val="73E1FF"/>
              </a:buClr>
            </a:pPr>
            <a:r>
              <a:rPr lang="en-US" altLang="zh-CN" sz="900" baseline="0">
                <a:solidFill>
                  <a:srgbClr val="73E1FF"/>
                </a:solidFill>
                <a:ea typeface="宋体" panose="02010600030101010101" pitchFamily="2" charset="-122"/>
              </a:rPr>
              <a:t>Object Oriented Analysis and Design</a:t>
            </a:r>
          </a:p>
        </p:txBody>
      </p:sp>
      <p:sp>
        <p:nvSpPr>
          <p:cNvPr id="3077" name="Rectangle 5">
            <a:extLst>
              <a:ext uri="{FF2B5EF4-FFF2-40B4-BE49-F238E27FC236}">
                <a16:creationId xmlns:a16="http://schemas.microsoft.com/office/drawing/2014/main" id="{BFAB5314-52F9-4193-B9EF-5C6A1DE54BD1}"/>
              </a:ext>
            </a:extLst>
          </p:cNvPr>
          <p:cNvSpPr>
            <a:spLocks noGrp="1" noChangeArrowheads="1"/>
          </p:cNvSpPr>
          <p:nvPr/>
        </p:nvSpPr>
        <p:spPr bwMode="auto">
          <a:xfrm>
            <a:off x="3124200" y="6384925"/>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lgn="ctr">
              <a:buClr>
                <a:srgbClr val="73E1FF"/>
              </a:buClr>
            </a:pPr>
            <a:fld id="{E5A93350-E7D5-48C0-9D2A-78C63B258BCF}" type="slidenum">
              <a:rPr lang="zh-CN" altLang="en-US" sz="800" baseline="0">
                <a:solidFill>
                  <a:srgbClr val="73E1FF"/>
                </a:solidFill>
                <a:ea typeface="宋体" panose="02010600030101010101" pitchFamily="2" charset="-122"/>
              </a:rPr>
              <a:pPr algn="ctr">
                <a:buClr>
                  <a:srgbClr val="73E1FF"/>
                </a:buClr>
              </a:pPr>
              <a:t>‹#›</a:t>
            </a:fld>
            <a:endParaRPr lang="en-US" altLang="zh-CN" sz="800" b="1" baseline="0">
              <a:solidFill>
                <a:srgbClr val="73E1FF"/>
              </a:solidFill>
              <a:ea typeface="宋体" panose="02010600030101010101" pitchFamily="2" charset="-122"/>
            </a:endParaRPr>
          </a:p>
        </p:txBody>
      </p:sp>
      <p:sp>
        <p:nvSpPr>
          <p:cNvPr id="3078" name="Text Box 6">
            <a:extLst>
              <a:ext uri="{FF2B5EF4-FFF2-40B4-BE49-F238E27FC236}">
                <a16:creationId xmlns:a16="http://schemas.microsoft.com/office/drawing/2014/main" id="{B6673E3C-EAC7-4786-887A-46B9F21BD649}"/>
              </a:ext>
            </a:extLst>
          </p:cNvPr>
          <p:cNvSpPr txBox="1">
            <a:spLocks noChangeArrowheads="1"/>
          </p:cNvSpPr>
          <p:nvPr/>
        </p:nvSpPr>
        <p:spPr bwMode="auto">
          <a:xfrm>
            <a:off x="7696200" y="5943600"/>
            <a:ext cx="13716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itchFamily="2" charset="-122"/>
            </a:endParaRPr>
          </a:p>
        </p:txBody>
      </p:sp>
      <p:sp>
        <p:nvSpPr>
          <p:cNvPr id="3079" name="Line 7">
            <a:extLst>
              <a:ext uri="{FF2B5EF4-FFF2-40B4-BE49-F238E27FC236}">
                <a16:creationId xmlns:a16="http://schemas.microsoft.com/office/drawing/2014/main" id="{7CA8694A-6B25-40C8-B299-2B11639826F5}"/>
              </a:ext>
            </a:extLst>
          </p:cNvPr>
          <p:cNvSpPr>
            <a:spLocks noChangeShapeType="1"/>
          </p:cNvSpPr>
          <p:nvPr/>
        </p:nvSpPr>
        <p:spPr bwMode="auto">
          <a:xfrm flipV="1">
            <a:off x="0" y="6705600"/>
            <a:ext cx="9177338" cy="0"/>
          </a:xfrm>
          <a:prstGeom prst="line">
            <a:avLst/>
          </a:prstGeom>
          <a:noFill/>
          <a:ln w="9525">
            <a:solidFill>
              <a:srgbClr val="007E9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0" name="Line 8">
            <a:extLst>
              <a:ext uri="{FF2B5EF4-FFF2-40B4-BE49-F238E27FC236}">
                <a16:creationId xmlns:a16="http://schemas.microsoft.com/office/drawing/2014/main" id="{A029016A-3A3D-4ACD-9EC9-E4257F0EE620}"/>
              </a:ext>
            </a:extLst>
          </p:cNvPr>
          <p:cNvSpPr>
            <a:spLocks noChangeShapeType="1"/>
          </p:cNvSpPr>
          <p:nvPr/>
        </p:nvSpPr>
        <p:spPr bwMode="auto">
          <a:xfrm>
            <a:off x="0" y="698500"/>
            <a:ext cx="9144000" cy="0"/>
          </a:xfrm>
          <a:prstGeom prst="line">
            <a:avLst/>
          </a:prstGeom>
          <a:noFill/>
          <a:ln w="9525">
            <a:solidFill>
              <a:srgbClr val="73E1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 bg1="dk2" tx1="lt1" bg2="dk1" tx2="lt2" accent1="accent1" accent2="accent2" accent3="accent3" accent4="accent4" accent5="accent5" accent6="accent6" hlink="hlink" folHlink="folHlink"/>
  <p:sldLayoutIdLst>
    <p:sldLayoutId id="2147484240" r:id="rId1"/>
    <p:sldLayoutId id="2147484192" r:id="rId2"/>
    <p:sldLayoutId id="2147484193" r:id="rId3"/>
    <p:sldLayoutId id="2147484194" r:id="rId4"/>
    <p:sldLayoutId id="2147484195" r:id="rId5"/>
    <p:sldLayoutId id="2147484196" r:id="rId6"/>
    <p:sldLayoutId id="2147484197" r:id="rId7"/>
    <p:sldLayoutId id="2147484198" r:id="rId8"/>
    <p:sldLayoutId id="2147484199" r:id="rId9"/>
    <p:sldLayoutId id="2147484200" r:id="rId10"/>
    <p:sldLayoutId id="2147484201" r:id="rId11"/>
    <p:sldLayoutId id="2147484202" r:id="rId12"/>
    <p:sldLayoutId id="2147484241" r:id="rId13"/>
    <p:sldLayoutId id="2147484242" r:id="rId14"/>
  </p:sldLayoutIdLst>
  <p:txStyles>
    <p:titleStyle>
      <a:lvl1pPr algn="l" rtl="0" eaLnBrk="0" fontAlgn="base" hangingPunct="0">
        <a:spcBef>
          <a:spcPct val="0"/>
        </a:spcBef>
        <a:spcAft>
          <a:spcPct val="0"/>
        </a:spcAft>
        <a:buClr>
          <a:srgbClr val="73E1FF"/>
        </a:buClr>
        <a:defRPr sz="3600">
          <a:solidFill>
            <a:srgbClr val="FFFF99"/>
          </a:solidFill>
          <a:latin typeface="+mj-lt"/>
          <a:ea typeface="+mj-ea"/>
          <a:cs typeface="+mj-cs"/>
        </a:defRPr>
      </a:lvl1pPr>
      <a:lvl2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2pPr>
      <a:lvl3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3pPr>
      <a:lvl4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4pPr>
      <a:lvl5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5pPr>
      <a:lvl6pPr marL="4572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6pPr>
      <a:lvl7pPr marL="9144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7pPr>
      <a:lvl8pPr marL="13716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8pPr>
      <a:lvl9pPr marL="18288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9pPr>
    </p:titleStyle>
    <p:bodyStyle>
      <a:lvl1pPr marL="339725" indent="-339725" algn="l" rtl="0" eaLnBrk="0" fontAlgn="base" hangingPunct="0">
        <a:lnSpc>
          <a:spcPct val="80000"/>
        </a:lnSpc>
        <a:spcBef>
          <a:spcPct val="30000"/>
        </a:spcBef>
        <a:spcAft>
          <a:spcPct val="0"/>
        </a:spcAft>
        <a:buClr>
          <a:srgbClr val="FFFF99"/>
        </a:buClr>
        <a:buFont typeface="Wingdings" panose="05000000000000000000"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anose="05000000000000000000" pitchFamily="2" charset="2"/>
        <a:buChar char="§"/>
        <a:defRPr sz="2800">
          <a:solidFill>
            <a:srgbClr val="DDDDDD"/>
          </a:solidFill>
          <a:latin typeface="+mn-lt"/>
          <a:ea typeface="+mn-ea"/>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ea typeface="+mn-ea"/>
        </a:defRPr>
      </a:lvl3pPr>
      <a:lvl4pPr marL="1368425" indent="-228600" algn="l" rtl="0" eaLnBrk="0" fontAlgn="base" hangingPunct="0">
        <a:spcBef>
          <a:spcPct val="20000"/>
        </a:spcBef>
        <a:spcAft>
          <a:spcPct val="0"/>
        </a:spcAft>
        <a:buClr>
          <a:srgbClr val="FFFF99"/>
        </a:buClr>
        <a:buFont typeface="Wingdings" panose="05000000000000000000" pitchFamily="2" charset="2"/>
        <a:buChar char="w"/>
        <a:defRPr sz="2400">
          <a:solidFill>
            <a:srgbClr val="FFFF99"/>
          </a:solidFill>
          <a:latin typeface="+mn-lt"/>
          <a:ea typeface="+mn-ea"/>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ea typeface="+mn-ea"/>
        </a:defRPr>
      </a:lvl5pPr>
      <a:lvl6pPr marL="2168525" indent="-228600" algn="l" rtl="0" fontAlgn="base">
        <a:spcBef>
          <a:spcPct val="20000"/>
        </a:spcBef>
        <a:spcAft>
          <a:spcPct val="0"/>
        </a:spcAft>
        <a:buClr>
          <a:srgbClr val="FFFF99"/>
        </a:buClr>
        <a:buChar char="•"/>
        <a:defRPr sz="2400">
          <a:solidFill>
            <a:srgbClr val="FFFF99"/>
          </a:solidFill>
          <a:latin typeface="+mn-lt"/>
          <a:ea typeface="+mn-ea"/>
        </a:defRPr>
      </a:lvl6pPr>
      <a:lvl7pPr marL="2625725" indent="-228600" algn="l" rtl="0" fontAlgn="base">
        <a:spcBef>
          <a:spcPct val="20000"/>
        </a:spcBef>
        <a:spcAft>
          <a:spcPct val="0"/>
        </a:spcAft>
        <a:buClr>
          <a:srgbClr val="FFFF99"/>
        </a:buClr>
        <a:buChar char="•"/>
        <a:defRPr sz="2400">
          <a:solidFill>
            <a:srgbClr val="FFFF99"/>
          </a:solidFill>
          <a:latin typeface="+mn-lt"/>
          <a:ea typeface="+mn-ea"/>
        </a:defRPr>
      </a:lvl7pPr>
      <a:lvl8pPr marL="3082925" indent="-228600" algn="l" rtl="0" fontAlgn="base">
        <a:spcBef>
          <a:spcPct val="20000"/>
        </a:spcBef>
        <a:spcAft>
          <a:spcPct val="0"/>
        </a:spcAft>
        <a:buClr>
          <a:srgbClr val="FFFF99"/>
        </a:buClr>
        <a:buChar char="•"/>
        <a:defRPr sz="2400">
          <a:solidFill>
            <a:srgbClr val="FFFF99"/>
          </a:solidFill>
          <a:latin typeface="+mn-lt"/>
          <a:ea typeface="+mn-ea"/>
        </a:defRPr>
      </a:lvl8pPr>
      <a:lvl9pPr marL="3540125" indent="-228600" algn="l" rtl="0" fontAlgn="base">
        <a:spcBef>
          <a:spcPct val="20000"/>
        </a:spcBef>
        <a:spcAft>
          <a:spcPct val="0"/>
        </a:spcAft>
        <a:buClr>
          <a:srgbClr val="FFFF99"/>
        </a:buClr>
        <a:buChar char="•"/>
        <a:defRPr sz="2400">
          <a:solidFill>
            <a:srgbClr val="FFFF99"/>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94BD8B4-10EB-40A7-B083-D33BDF48DA19}"/>
              </a:ext>
            </a:extLst>
          </p:cNvPr>
          <p:cNvSpPr>
            <a:spLocks noGrp="1" noChangeArrowheads="1"/>
          </p:cNvSpPr>
          <p:nvPr>
            <p:ph type="title"/>
          </p:nvPr>
        </p:nvSpPr>
        <p:spPr bwMode="auto">
          <a:xfrm>
            <a:off x="76200" y="7620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CN"/>
              <a:t>Slide Title</a:t>
            </a:r>
          </a:p>
        </p:txBody>
      </p:sp>
      <p:sp>
        <p:nvSpPr>
          <p:cNvPr id="4099" name="Rectangle 3">
            <a:extLst>
              <a:ext uri="{FF2B5EF4-FFF2-40B4-BE49-F238E27FC236}">
                <a16:creationId xmlns:a16="http://schemas.microsoft.com/office/drawing/2014/main" id="{C1E58703-5EC1-4BAA-AA84-77AE3BB87F81}"/>
              </a:ext>
            </a:extLst>
          </p:cNvPr>
          <p:cNvSpPr>
            <a:spLocks noGrp="1" noChangeArrowheads="1"/>
          </p:cNvSpPr>
          <p:nvPr>
            <p:ph type="body" idx="1"/>
          </p:nvPr>
        </p:nvSpPr>
        <p:spPr bwMode="auto">
          <a:xfrm>
            <a:off x="361950" y="1052513"/>
            <a:ext cx="8489950" cy="504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p>
            <a:pPr lvl="0"/>
            <a:r>
              <a:rPr lang="en-US" altLang="zh-CN"/>
              <a:t>Articles and prepositions are not caps in titles</a:t>
            </a:r>
          </a:p>
          <a:p>
            <a:pPr lvl="1"/>
            <a:r>
              <a:rPr lang="en-US" altLang="zh-CN"/>
              <a:t>Unless, of course, the title starts with one</a:t>
            </a:r>
          </a:p>
          <a:p>
            <a:pPr lvl="2"/>
            <a:r>
              <a:rPr lang="en-US" altLang="zh-CN"/>
              <a:t>Proper names always have leading caps</a:t>
            </a:r>
          </a:p>
          <a:p>
            <a:pPr lvl="3"/>
            <a:r>
              <a:rPr lang="en-US" altLang="zh-CN"/>
              <a:t>Acronyms are always all caps</a:t>
            </a:r>
          </a:p>
          <a:p>
            <a:pPr lvl="4"/>
            <a:r>
              <a:rPr lang="en-US" altLang="zh-CN"/>
              <a:t>Fifth level</a:t>
            </a:r>
          </a:p>
          <a:p>
            <a:pPr lvl="0"/>
            <a:r>
              <a:rPr lang="en-US" altLang="zh-CN"/>
              <a:t>Capitalize the first word of all bullet items</a:t>
            </a:r>
          </a:p>
          <a:p>
            <a:pPr lvl="1"/>
            <a:r>
              <a:rPr lang="en-US" altLang="zh-CN"/>
              <a:t>This applies to sub-bullets too</a:t>
            </a:r>
          </a:p>
          <a:p>
            <a:pPr lvl="0"/>
            <a:r>
              <a:rPr lang="en-US" altLang="zh-CN"/>
              <a:t>Rose, Apex, and Ada, not ROSE, APEX, and ADA</a:t>
            </a:r>
          </a:p>
        </p:txBody>
      </p:sp>
      <p:sp>
        <p:nvSpPr>
          <p:cNvPr id="4100" name="Rectangle 4">
            <a:extLst>
              <a:ext uri="{FF2B5EF4-FFF2-40B4-BE49-F238E27FC236}">
                <a16:creationId xmlns:a16="http://schemas.microsoft.com/office/drawing/2014/main" id="{7546C284-0AF7-4E29-A3D2-6F5549CFB301}"/>
              </a:ext>
            </a:extLst>
          </p:cNvPr>
          <p:cNvSpPr>
            <a:spLocks noChangeArrowheads="1"/>
          </p:cNvSpPr>
          <p:nvPr/>
        </p:nvSpPr>
        <p:spPr bwMode="auto">
          <a:xfrm>
            <a:off x="76200" y="6491288"/>
            <a:ext cx="466248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buClr>
                <a:srgbClr val="73E1FF"/>
              </a:buClr>
            </a:pPr>
            <a:r>
              <a:rPr lang="en-US" altLang="zh-CN" sz="900" baseline="0">
                <a:solidFill>
                  <a:srgbClr val="73E1FF"/>
                </a:solidFill>
                <a:ea typeface="宋体" panose="02010600030101010101" pitchFamily="2" charset="-122"/>
              </a:rPr>
              <a:t>Object Oriented Analysis and Design</a:t>
            </a:r>
          </a:p>
        </p:txBody>
      </p:sp>
      <p:sp>
        <p:nvSpPr>
          <p:cNvPr id="4101" name="Rectangle 5">
            <a:extLst>
              <a:ext uri="{FF2B5EF4-FFF2-40B4-BE49-F238E27FC236}">
                <a16:creationId xmlns:a16="http://schemas.microsoft.com/office/drawing/2014/main" id="{F2234DF4-7CF3-48D4-8F18-782F5910DE2A}"/>
              </a:ext>
            </a:extLst>
          </p:cNvPr>
          <p:cNvSpPr>
            <a:spLocks noGrp="1" noChangeArrowheads="1"/>
          </p:cNvSpPr>
          <p:nvPr/>
        </p:nvSpPr>
        <p:spPr bwMode="auto">
          <a:xfrm>
            <a:off x="3124200" y="6384925"/>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lgn="ctr">
              <a:buClr>
                <a:srgbClr val="73E1FF"/>
              </a:buClr>
            </a:pPr>
            <a:fld id="{8625EC81-5575-4BB2-82B5-5F36D7EA28B8}" type="slidenum">
              <a:rPr lang="zh-CN" altLang="en-US" sz="800" baseline="0">
                <a:solidFill>
                  <a:srgbClr val="73E1FF"/>
                </a:solidFill>
                <a:ea typeface="宋体" panose="02010600030101010101" pitchFamily="2" charset="-122"/>
              </a:rPr>
              <a:pPr algn="ctr">
                <a:buClr>
                  <a:srgbClr val="73E1FF"/>
                </a:buClr>
              </a:pPr>
              <a:t>‹#›</a:t>
            </a:fld>
            <a:endParaRPr lang="en-US" altLang="zh-CN" sz="800" b="1" baseline="0">
              <a:solidFill>
                <a:srgbClr val="73E1FF"/>
              </a:solidFill>
              <a:ea typeface="宋体" panose="02010600030101010101" pitchFamily="2" charset="-122"/>
            </a:endParaRPr>
          </a:p>
        </p:txBody>
      </p:sp>
      <p:sp>
        <p:nvSpPr>
          <p:cNvPr id="4102" name="Text Box 6">
            <a:extLst>
              <a:ext uri="{FF2B5EF4-FFF2-40B4-BE49-F238E27FC236}">
                <a16:creationId xmlns:a16="http://schemas.microsoft.com/office/drawing/2014/main" id="{EC226028-8CB7-4B78-A882-E5232774811C}"/>
              </a:ext>
            </a:extLst>
          </p:cNvPr>
          <p:cNvSpPr txBox="1">
            <a:spLocks noChangeArrowheads="1"/>
          </p:cNvSpPr>
          <p:nvPr/>
        </p:nvSpPr>
        <p:spPr bwMode="auto">
          <a:xfrm>
            <a:off x="7696200" y="5943600"/>
            <a:ext cx="13716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itchFamily="2" charset="-122"/>
            </a:endParaRPr>
          </a:p>
        </p:txBody>
      </p:sp>
      <p:sp>
        <p:nvSpPr>
          <p:cNvPr id="4103" name="Line 7">
            <a:extLst>
              <a:ext uri="{FF2B5EF4-FFF2-40B4-BE49-F238E27FC236}">
                <a16:creationId xmlns:a16="http://schemas.microsoft.com/office/drawing/2014/main" id="{955B8455-7DC4-4C53-BDE2-150328E4F15B}"/>
              </a:ext>
            </a:extLst>
          </p:cNvPr>
          <p:cNvSpPr>
            <a:spLocks noChangeShapeType="1"/>
          </p:cNvSpPr>
          <p:nvPr/>
        </p:nvSpPr>
        <p:spPr bwMode="auto">
          <a:xfrm flipV="1">
            <a:off x="0" y="6705600"/>
            <a:ext cx="9177338" cy="0"/>
          </a:xfrm>
          <a:prstGeom prst="line">
            <a:avLst/>
          </a:prstGeom>
          <a:noFill/>
          <a:ln w="9525">
            <a:solidFill>
              <a:srgbClr val="007E9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4" name="Line 8">
            <a:extLst>
              <a:ext uri="{FF2B5EF4-FFF2-40B4-BE49-F238E27FC236}">
                <a16:creationId xmlns:a16="http://schemas.microsoft.com/office/drawing/2014/main" id="{7AAD6C15-9BE7-4655-9748-438AB5007569}"/>
              </a:ext>
            </a:extLst>
          </p:cNvPr>
          <p:cNvSpPr>
            <a:spLocks noChangeShapeType="1"/>
          </p:cNvSpPr>
          <p:nvPr/>
        </p:nvSpPr>
        <p:spPr bwMode="auto">
          <a:xfrm>
            <a:off x="0" y="698500"/>
            <a:ext cx="9144000" cy="0"/>
          </a:xfrm>
          <a:prstGeom prst="line">
            <a:avLst/>
          </a:prstGeom>
          <a:noFill/>
          <a:ln w="9525">
            <a:solidFill>
              <a:srgbClr val="73E1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 bg1="dk2" tx1="lt1" bg2="dk1" tx2="lt2" accent1="accent1" accent2="accent2" accent3="accent3" accent4="accent4" accent5="accent5" accent6="accent6" hlink="hlink" folHlink="folHlink"/>
  <p:sldLayoutIdLst>
    <p:sldLayoutId id="2147484243" r:id="rId1"/>
    <p:sldLayoutId id="2147484203" r:id="rId2"/>
    <p:sldLayoutId id="2147484204" r:id="rId3"/>
    <p:sldLayoutId id="2147484205" r:id="rId4"/>
    <p:sldLayoutId id="2147484206" r:id="rId5"/>
    <p:sldLayoutId id="2147484207" r:id="rId6"/>
    <p:sldLayoutId id="2147484208" r:id="rId7"/>
    <p:sldLayoutId id="2147484209" r:id="rId8"/>
    <p:sldLayoutId id="2147484210" r:id="rId9"/>
    <p:sldLayoutId id="2147484211" r:id="rId10"/>
    <p:sldLayoutId id="2147484212" r:id="rId11"/>
    <p:sldLayoutId id="2147484213" r:id="rId12"/>
  </p:sldLayoutIdLst>
  <p:txStyles>
    <p:titleStyle>
      <a:lvl1pPr algn="l" rtl="0" eaLnBrk="0" fontAlgn="base" hangingPunct="0">
        <a:spcBef>
          <a:spcPct val="0"/>
        </a:spcBef>
        <a:spcAft>
          <a:spcPct val="0"/>
        </a:spcAft>
        <a:buClr>
          <a:srgbClr val="73E1FF"/>
        </a:buClr>
        <a:defRPr sz="3600">
          <a:solidFill>
            <a:srgbClr val="FFFF99"/>
          </a:solidFill>
          <a:latin typeface="+mj-lt"/>
          <a:ea typeface="+mj-ea"/>
          <a:cs typeface="+mj-cs"/>
        </a:defRPr>
      </a:lvl1pPr>
      <a:lvl2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2pPr>
      <a:lvl3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3pPr>
      <a:lvl4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4pPr>
      <a:lvl5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5pPr>
      <a:lvl6pPr marL="4572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6pPr>
      <a:lvl7pPr marL="9144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7pPr>
      <a:lvl8pPr marL="13716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8pPr>
      <a:lvl9pPr marL="18288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9pPr>
    </p:titleStyle>
    <p:bodyStyle>
      <a:lvl1pPr marL="339725" indent="-339725" algn="l" rtl="0" eaLnBrk="0" fontAlgn="base" hangingPunct="0">
        <a:lnSpc>
          <a:spcPct val="80000"/>
        </a:lnSpc>
        <a:spcBef>
          <a:spcPct val="30000"/>
        </a:spcBef>
        <a:spcAft>
          <a:spcPct val="0"/>
        </a:spcAft>
        <a:buClr>
          <a:srgbClr val="FFFF99"/>
        </a:buClr>
        <a:buFont typeface="Wingdings" panose="05000000000000000000"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anose="05000000000000000000" pitchFamily="2" charset="2"/>
        <a:buChar char="§"/>
        <a:defRPr sz="2800">
          <a:solidFill>
            <a:srgbClr val="DDDDDD"/>
          </a:solidFill>
          <a:latin typeface="+mn-lt"/>
          <a:ea typeface="+mn-ea"/>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ea typeface="+mn-ea"/>
        </a:defRPr>
      </a:lvl3pPr>
      <a:lvl4pPr marL="1368425" indent="-228600" algn="l" rtl="0" eaLnBrk="0" fontAlgn="base" hangingPunct="0">
        <a:spcBef>
          <a:spcPct val="20000"/>
        </a:spcBef>
        <a:spcAft>
          <a:spcPct val="0"/>
        </a:spcAft>
        <a:buClr>
          <a:srgbClr val="FFFF99"/>
        </a:buClr>
        <a:buFont typeface="Wingdings" panose="05000000000000000000" pitchFamily="2" charset="2"/>
        <a:buChar char="w"/>
        <a:defRPr sz="2400">
          <a:solidFill>
            <a:srgbClr val="FFFF99"/>
          </a:solidFill>
          <a:latin typeface="+mn-lt"/>
          <a:ea typeface="+mn-ea"/>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ea typeface="+mn-ea"/>
        </a:defRPr>
      </a:lvl5pPr>
      <a:lvl6pPr marL="2168525" indent="-228600" algn="l" rtl="0" fontAlgn="base">
        <a:spcBef>
          <a:spcPct val="20000"/>
        </a:spcBef>
        <a:spcAft>
          <a:spcPct val="0"/>
        </a:spcAft>
        <a:buClr>
          <a:srgbClr val="FFFF99"/>
        </a:buClr>
        <a:buChar char="•"/>
        <a:defRPr sz="2400">
          <a:solidFill>
            <a:srgbClr val="FFFF99"/>
          </a:solidFill>
          <a:latin typeface="+mn-lt"/>
          <a:ea typeface="+mn-ea"/>
        </a:defRPr>
      </a:lvl6pPr>
      <a:lvl7pPr marL="2625725" indent="-228600" algn="l" rtl="0" fontAlgn="base">
        <a:spcBef>
          <a:spcPct val="20000"/>
        </a:spcBef>
        <a:spcAft>
          <a:spcPct val="0"/>
        </a:spcAft>
        <a:buClr>
          <a:srgbClr val="FFFF99"/>
        </a:buClr>
        <a:buChar char="•"/>
        <a:defRPr sz="2400">
          <a:solidFill>
            <a:srgbClr val="FFFF99"/>
          </a:solidFill>
          <a:latin typeface="+mn-lt"/>
          <a:ea typeface="+mn-ea"/>
        </a:defRPr>
      </a:lvl7pPr>
      <a:lvl8pPr marL="3082925" indent="-228600" algn="l" rtl="0" fontAlgn="base">
        <a:spcBef>
          <a:spcPct val="20000"/>
        </a:spcBef>
        <a:spcAft>
          <a:spcPct val="0"/>
        </a:spcAft>
        <a:buClr>
          <a:srgbClr val="FFFF99"/>
        </a:buClr>
        <a:buChar char="•"/>
        <a:defRPr sz="2400">
          <a:solidFill>
            <a:srgbClr val="FFFF99"/>
          </a:solidFill>
          <a:latin typeface="+mn-lt"/>
          <a:ea typeface="+mn-ea"/>
        </a:defRPr>
      </a:lvl8pPr>
      <a:lvl9pPr marL="3540125" indent="-228600" algn="l" rtl="0" fontAlgn="base">
        <a:spcBef>
          <a:spcPct val="20000"/>
        </a:spcBef>
        <a:spcAft>
          <a:spcPct val="0"/>
        </a:spcAft>
        <a:buClr>
          <a:srgbClr val="FFFF99"/>
        </a:buClr>
        <a:buChar char="•"/>
        <a:defRPr sz="2400">
          <a:solidFill>
            <a:srgbClr val="FFFF99"/>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0D98AED-832F-4A1E-9236-B04E524C7E73}"/>
              </a:ext>
            </a:extLst>
          </p:cNvPr>
          <p:cNvSpPr>
            <a:spLocks noGrp="1" noChangeArrowheads="1"/>
          </p:cNvSpPr>
          <p:nvPr>
            <p:ph type="title"/>
          </p:nvPr>
        </p:nvSpPr>
        <p:spPr bwMode="auto">
          <a:xfrm>
            <a:off x="76200" y="7620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CN"/>
              <a:t>Slide Title</a:t>
            </a:r>
          </a:p>
        </p:txBody>
      </p:sp>
      <p:sp>
        <p:nvSpPr>
          <p:cNvPr id="5123" name="Rectangle 3">
            <a:extLst>
              <a:ext uri="{FF2B5EF4-FFF2-40B4-BE49-F238E27FC236}">
                <a16:creationId xmlns:a16="http://schemas.microsoft.com/office/drawing/2014/main" id="{447DB770-6333-4AE8-A947-DFEC68B88FAD}"/>
              </a:ext>
            </a:extLst>
          </p:cNvPr>
          <p:cNvSpPr>
            <a:spLocks noGrp="1" noChangeArrowheads="1"/>
          </p:cNvSpPr>
          <p:nvPr>
            <p:ph type="body" idx="1"/>
          </p:nvPr>
        </p:nvSpPr>
        <p:spPr bwMode="auto">
          <a:xfrm>
            <a:off x="361950" y="1052513"/>
            <a:ext cx="8489950" cy="504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p>
            <a:pPr lvl="0"/>
            <a:r>
              <a:rPr lang="en-US" altLang="zh-CN"/>
              <a:t>Articles and prepositions are not caps in titles</a:t>
            </a:r>
          </a:p>
          <a:p>
            <a:pPr lvl="1"/>
            <a:r>
              <a:rPr lang="en-US" altLang="zh-CN"/>
              <a:t>Unless, of course, the title starts with one</a:t>
            </a:r>
          </a:p>
          <a:p>
            <a:pPr lvl="2"/>
            <a:r>
              <a:rPr lang="en-US" altLang="zh-CN"/>
              <a:t>Proper names always have leading caps</a:t>
            </a:r>
          </a:p>
          <a:p>
            <a:pPr lvl="3"/>
            <a:r>
              <a:rPr lang="en-US" altLang="zh-CN"/>
              <a:t>Acronyms are always all caps</a:t>
            </a:r>
          </a:p>
          <a:p>
            <a:pPr lvl="4"/>
            <a:r>
              <a:rPr lang="en-US" altLang="zh-CN"/>
              <a:t>Fifth level</a:t>
            </a:r>
          </a:p>
          <a:p>
            <a:pPr lvl="0"/>
            <a:r>
              <a:rPr lang="en-US" altLang="zh-CN"/>
              <a:t>Capitalize the first word of all bullet items</a:t>
            </a:r>
          </a:p>
          <a:p>
            <a:pPr lvl="1"/>
            <a:r>
              <a:rPr lang="en-US" altLang="zh-CN"/>
              <a:t>This applies to sub-bullets too</a:t>
            </a:r>
          </a:p>
          <a:p>
            <a:pPr lvl="0"/>
            <a:r>
              <a:rPr lang="en-US" altLang="zh-CN"/>
              <a:t>Rose, Apex, and Ada, not ROSE, APEX, and ADA</a:t>
            </a:r>
          </a:p>
        </p:txBody>
      </p:sp>
      <p:sp>
        <p:nvSpPr>
          <p:cNvPr id="5124" name="Rectangle 4">
            <a:extLst>
              <a:ext uri="{FF2B5EF4-FFF2-40B4-BE49-F238E27FC236}">
                <a16:creationId xmlns:a16="http://schemas.microsoft.com/office/drawing/2014/main" id="{D0D6C051-188F-4AF8-9AFB-6F312292E631}"/>
              </a:ext>
            </a:extLst>
          </p:cNvPr>
          <p:cNvSpPr>
            <a:spLocks noChangeArrowheads="1"/>
          </p:cNvSpPr>
          <p:nvPr/>
        </p:nvSpPr>
        <p:spPr bwMode="auto">
          <a:xfrm>
            <a:off x="76200" y="6491288"/>
            <a:ext cx="466248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buClr>
                <a:srgbClr val="73E1FF"/>
              </a:buClr>
            </a:pPr>
            <a:r>
              <a:rPr lang="en-US" altLang="zh-CN" sz="900" baseline="0">
                <a:solidFill>
                  <a:srgbClr val="73E1FF"/>
                </a:solidFill>
                <a:ea typeface="宋体" panose="02010600030101010101" pitchFamily="2" charset="-122"/>
              </a:rPr>
              <a:t>Object Oriented Analysis and Design</a:t>
            </a:r>
          </a:p>
        </p:txBody>
      </p:sp>
      <p:sp>
        <p:nvSpPr>
          <p:cNvPr id="5125" name="Rectangle 5">
            <a:extLst>
              <a:ext uri="{FF2B5EF4-FFF2-40B4-BE49-F238E27FC236}">
                <a16:creationId xmlns:a16="http://schemas.microsoft.com/office/drawing/2014/main" id="{61F87312-4A75-47C3-BAD8-6E8A06000CD8}"/>
              </a:ext>
            </a:extLst>
          </p:cNvPr>
          <p:cNvSpPr>
            <a:spLocks noGrp="1" noChangeArrowheads="1"/>
          </p:cNvSpPr>
          <p:nvPr/>
        </p:nvSpPr>
        <p:spPr bwMode="auto">
          <a:xfrm>
            <a:off x="3124200" y="6384925"/>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lgn="ctr">
              <a:buClr>
                <a:srgbClr val="73E1FF"/>
              </a:buClr>
            </a:pPr>
            <a:fld id="{CAAA4DF8-4B4C-4E27-819F-02DD0BEBD775}" type="slidenum">
              <a:rPr lang="zh-CN" altLang="en-US" sz="800" baseline="0">
                <a:solidFill>
                  <a:srgbClr val="73E1FF"/>
                </a:solidFill>
                <a:ea typeface="宋体" panose="02010600030101010101" pitchFamily="2" charset="-122"/>
              </a:rPr>
              <a:pPr algn="ctr">
                <a:buClr>
                  <a:srgbClr val="73E1FF"/>
                </a:buClr>
              </a:pPr>
              <a:t>‹#›</a:t>
            </a:fld>
            <a:endParaRPr lang="en-US" altLang="zh-CN" sz="800" b="1" baseline="0">
              <a:solidFill>
                <a:srgbClr val="73E1FF"/>
              </a:solidFill>
              <a:ea typeface="宋体" panose="02010600030101010101" pitchFamily="2" charset="-122"/>
            </a:endParaRPr>
          </a:p>
        </p:txBody>
      </p:sp>
      <p:sp>
        <p:nvSpPr>
          <p:cNvPr id="5126" name="Text Box 6">
            <a:extLst>
              <a:ext uri="{FF2B5EF4-FFF2-40B4-BE49-F238E27FC236}">
                <a16:creationId xmlns:a16="http://schemas.microsoft.com/office/drawing/2014/main" id="{EF8C869F-538D-4F17-87B1-14E14DD40726}"/>
              </a:ext>
            </a:extLst>
          </p:cNvPr>
          <p:cNvSpPr txBox="1">
            <a:spLocks noChangeArrowheads="1"/>
          </p:cNvSpPr>
          <p:nvPr/>
        </p:nvSpPr>
        <p:spPr bwMode="auto">
          <a:xfrm>
            <a:off x="7696200" y="5943600"/>
            <a:ext cx="13716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itchFamily="2" charset="-122"/>
            </a:endParaRPr>
          </a:p>
        </p:txBody>
      </p:sp>
      <p:sp>
        <p:nvSpPr>
          <p:cNvPr id="5127" name="Line 7">
            <a:extLst>
              <a:ext uri="{FF2B5EF4-FFF2-40B4-BE49-F238E27FC236}">
                <a16:creationId xmlns:a16="http://schemas.microsoft.com/office/drawing/2014/main" id="{C42F06E1-CD80-4046-A157-F2404B109FA1}"/>
              </a:ext>
            </a:extLst>
          </p:cNvPr>
          <p:cNvSpPr>
            <a:spLocks noChangeShapeType="1"/>
          </p:cNvSpPr>
          <p:nvPr/>
        </p:nvSpPr>
        <p:spPr bwMode="auto">
          <a:xfrm flipV="1">
            <a:off x="0" y="6705600"/>
            <a:ext cx="9177338" cy="0"/>
          </a:xfrm>
          <a:prstGeom prst="line">
            <a:avLst/>
          </a:prstGeom>
          <a:noFill/>
          <a:ln w="9525">
            <a:solidFill>
              <a:srgbClr val="007E9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8" name="Line 8">
            <a:extLst>
              <a:ext uri="{FF2B5EF4-FFF2-40B4-BE49-F238E27FC236}">
                <a16:creationId xmlns:a16="http://schemas.microsoft.com/office/drawing/2014/main" id="{0606027F-3165-4747-A9E3-CB99DE9B7BE4}"/>
              </a:ext>
            </a:extLst>
          </p:cNvPr>
          <p:cNvSpPr>
            <a:spLocks noChangeShapeType="1"/>
          </p:cNvSpPr>
          <p:nvPr/>
        </p:nvSpPr>
        <p:spPr bwMode="auto">
          <a:xfrm>
            <a:off x="0" y="698500"/>
            <a:ext cx="9144000" cy="0"/>
          </a:xfrm>
          <a:prstGeom prst="line">
            <a:avLst/>
          </a:prstGeom>
          <a:noFill/>
          <a:ln w="9525">
            <a:solidFill>
              <a:srgbClr val="73E1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 bg1="dk2" tx1="lt1" bg2="dk1" tx2="lt2" accent1="accent1" accent2="accent2" accent3="accent3" accent4="accent4" accent5="accent5" accent6="accent6" hlink="hlink" folHlink="folHlink"/>
  <p:sldLayoutIdLst>
    <p:sldLayoutId id="2147484244" r:id="rId1"/>
    <p:sldLayoutId id="2147484214" r:id="rId2"/>
    <p:sldLayoutId id="2147484215" r:id="rId3"/>
    <p:sldLayoutId id="2147484216" r:id="rId4"/>
    <p:sldLayoutId id="2147484217" r:id="rId5"/>
    <p:sldLayoutId id="2147484218" r:id="rId6"/>
    <p:sldLayoutId id="2147484219" r:id="rId7"/>
    <p:sldLayoutId id="2147484220" r:id="rId8"/>
    <p:sldLayoutId id="2147484221" r:id="rId9"/>
    <p:sldLayoutId id="2147484222" r:id="rId10"/>
    <p:sldLayoutId id="2147484223" r:id="rId11"/>
    <p:sldLayoutId id="2147484224" r:id="rId12"/>
    <p:sldLayoutId id="2147484245" r:id="rId13"/>
    <p:sldLayoutId id="2147484246" r:id="rId14"/>
  </p:sldLayoutIdLst>
  <p:txStyles>
    <p:titleStyle>
      <a:lvl1pPr algn="l" rtl="0" eaLnBrk="0" fontAlgn="base" hangingPunct="0">
        <a:spcBef>
          <a:spcPct val="0"/>
        </a:spcBef>
        <a:spcAft>
          <a:spcPct val="0"/>
        </a:spcAft>
        <a:buClr>
          <a:srgbClr val="73E1FF"/>
        </a:buClr>
        <a:defRPr sz="3600">
          <a:solidFill>
            <a:srgbClr val="FFFF99"/>
          </a:solidFill>
          <a:latin typeface="+mj-lt"/>
          <a:ea typeface="+mj-ea"/>
          <a:cs typeface="+mj-cs"/>
        </a:defRPr>
      </a:lvl1pPr>
      <a:lvl2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2pPr>
      <a:lvl3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3pPr>
      <a:lvl4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4pPr>
      <a:lvl5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5pPr>
      <a:lvl6pPr marL="4572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6pPr>
      <a:lvl7pPr marL="9144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7pPr>
      <a:lvl8pPr marL="13716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8pPr>
      <a:lvl9pPr marL="18288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9pPr>
    </p:titleStyle>
    <p:bodyStyle>
      <a:lvl1pPr marL="339725" indent="-339725" algn="l" rtl="0" eaLnBrk="0" fontAlgn="base" hangingPunct="0">
        <a:lnSpc>
          <a:spcPct val="80000"/>
        </a:lnSpc>
        <a:spcBef>
          <a:spcPct val="30000"/>
        </a:spcBef>
        <a:spcAft>
          <a:spcPct val="0"/>
        </a:spcAft>
        <a:buClr>
          <a:srgbClr val="FFFF99"/>
        </a:buClr>
        <a:buFont typeface="Wingdings" panose="05000000000000000000"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anose="05000000000000000000" pitchFamily="2" charset="2"/>
        <a:buChar char="§"/>
        <a:defRPr sz="2800">
          <a:solidFill>
            <a:srgbClr val="DDDDDD"/>
          </a:solidFill>
          <a:latin typeface="+mn-lt"/>
          <a:ea typeface="+mn-ea"/>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ea typeface="+mn-ea"/>
        </a:defRPr>
      </a:lvl3pPr>
      <a:lvl4pPr marL="1368425" indent="-228600" algn="l" rtl="0" eaLnBrk="0" fontAlgn="base" hangingPunct="0">
        <a:spcBef>
          <a:spcPct val="20000"/>
        </a:spcBef>
        <a:spcAft>
          <a:spcPct val="0"/>
        </a:spcAft>
        <a:buClr>
          <a:srgbClr val="FFFF99"/>
        </a:buClr>
        <a:buFont typeface="Wingdings" panose="05000000000000000000" pitchFamily="2" charset="2"/>
        <a:buChar char="w"/>
        <a:defRPr sz="2400">
          <a:solidFill>
            <a:srgbClr val="FFFF99"/>
          </a:solidFill>
          <a:latin typeface="+mn-lt"/>
          <a:ea typeface="+mn-ea"/>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ea typeface="+mn-ea"/>
        </a:defRPr>
      </a:lvl5pPr>
      <a:lvl6pPr marL="2168525" indent="-228600" algn="l" rtl="0" fontAlgn="base">
        <a:spcBef>
          <a:spcPct val="20000"/>
        </a:spcBef>
        <a:spcAft>
          <a:spcPct val="0"/>
        </a:spcAft>
        <a:buClr>
          <a:srgbClr val="FFFF99"/>
        </a:buClr>
        <a:buChar char="•"/>
        <a:defRPr sz="2400">
          <a:solidFill>
            <a:srgbClr val="FFFF99"/>
          </a:solidFill>
          <a:latin typeface="+mn-lt"/>
          <a:ea typeface="+mn-ea"/>
        </a:defRPr>
      </a:lvl6pPr>
      <a:lvl7pPr marL="2625725" indent="-228600" algn="l" rtl="0" fontAlgn="base">
        <a:spcBef>
          <a:spcPct val="20000"/>
        </a:spcBef>
        <a:spcAft>
          <a:spcPct val="0"/>
        </a:spcAft>
        <a:buClr>
          <a:srgbClr val="FFFF99"/>
        </a:buClr>
        <a:buChar char="•"/>
        <a:defRPr sz="2400">
          <a:solidFill>
            <a:srgbClr val="FFFF99"/>
          </a:solidFill>
          <a:latin typeface="+mn-lt"/>
          <a:ea typeface="+mn-ea"/>
        </a:defRPr>
      </a:lvl7pPr>
      <a:lvl8pPr marL="3082925" indent="-228600" algn="l" rtl="0" fontAlgn="base">
        <a:spcBef>
          <a:spcPct val="20000"/>
        </a:spcBef>
        <a:spcAft>
          <a:spcPct val="0"/>
        </a:spcAft>
        <a:buClr>
          <a:srgbClr val="FFFF99"/>
        </a:buClr>
        <a:buChar char="•"/>
        <a:defRPr sz="2400">
          <a:solidFill>
            <a:srgbClr val="FFFF99"/>
          </a:solidFill>
          <a:latin typeface="+mn-lt"/>
          <a:ea typeface="+mn-ea"/>
        </a:defRPr>
      </a:lvl8pPr>
      <a:lvl9pPr marL="3540125" indent="-228600" algn="l" rtl="0" fontAlgn="base">
        <a:spcBef>
          <a:spcPct val="20000"/>
        </a:spcBef>
        <a:spcAft>
          <a:spcPct val="0"/>
        </a:spcAft>
        <a:buClr>
          <a:srgbClr val="FFFF99"/>
        </a:buClr>
        <a:buChar char="•"/>
        <a:defRPr sz="2400">
          <a:solidFill>
            <a:srgbClr val="FFFF99"/>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BEE200A-1F5D-4F6F-B7C9-C27BB45154B8}"/>
              </a:ext>
            </a:extLst>
          </p:cNvPr>
          <p:cNvSpPr>
            <a:spLocks noGrp="1" noChangeArrowheads="1"/>
          </p:cNvSpPr>
          <p:nvPr>
            <p:ph type="title"/>
          </p:nvPr>
        </p:nvSpPr>
        <p:spPr bwMode="auto">
          <a:xfrm>
            <a:off x="76200" y="7620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CN"/>
              <a:t>Slide Title</a:t>
            </a:r>
          </a:p>
        </p:txBody>
      </p:sp>
      <p:sp>
        <p:nvSpPr>
          <p:cNvPr id="6147" name="Rectangle 3">
            <a:extLst>
              <a:ext uri="{FF2B5EF4-FFF2-40B4-BE49-F238E27FC236}">
                <a16:creationId xmlns:a16="http://schemas.microsoft.com/office/drawing/2014/main" id="{B6B9684F-453C-4EB6-9E86-914DF1DDA1BC}"/>
              </a:ext>
            </a:extLst>
          </p:cNvPr>
          <p:cNvSpPr>
            <a:spLocks noGrp="1" noChangeArrowheads="1"/>
          </p:cNvSpPr>
          <p:nvPr>
            <p:ph type="body" idx="1"/>
          </p:nvPr>
        </p:nvSpPr>
        <p:spPr bwMode="auto">
          <a:xfrm>
            <a:off x="361950" y="1052513"/>
            <a:ext cx="8489950" cy="504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p>
            <a:pPr lvl="0"/>
            <a:r>
              <a:rPr lang="en-US" altLang="zh-CN"/>
              <a:t>Articles and prepositions are not caps in titles</a:t>
            </a:r>
          </a:p>
          <a:p>
            <a:pPr lvl="1"/>
            <a:r>
              <a:rPr lang="en-US" altLang="zh-CN"/>
              <a:t>Unless, of course, the title starts with one</a:t>
            </a:r>
          </a:p>
          <a:p>
            <a:pPr lvl="2"/>
            <a:r>
              <a:rPr lang="en-US" altLang="zh-CN"/>
              <a:t>Proper names always have leading caps</a:t>
            </a:r>
          </a:p>
          <a:p>
            <a:pPr lvl="3"/>
            <a:r>
              <a:rPr lang="en-US" altLang="zh-CN"/>
              <a:t>Acronyms are always all caps</a:t>
            </a:r>
          </a:p>
          <a:p>
            <a:pPr lvl="4"/>
            <a:r>
              <a:rPr lang="en-US" altLang="zh-CN"/>
              <a:t>Fifth level</a:t>
            </a:r>
          </a:p>
          <a:p>
            <a:pPr lvl="0"/>
            <a:r>
              <a:rPr lang="en-US" altLang="zh-CN"/>
              <a:t>Capitalize the first word of all bullet items</a:t>
            </a:r>
          </a:p>
          <a:p>
            <a:pPr lvl="1"/>
            <a:r>
              <a:rPr lang="en-US" altLang="zh-CN"/>
              <a:t>This applies to sub-bullets too</a:t>
            </a:r>
          </a:p>
          <a:p>
            <a:pPr lvl="0"/>
            <a:r>
              <a:rPr lang="en-US" altLang="zh-CN"/>
              <a:t>Rose, Apex, and Ada, not ROSE, APEX, and ADA</a:t>
            </a:r>
          </a:p>
        </p:txBody>
      </p:sp>
      <p:sp>
        <p:nvSpPr>
          <p:cNvPr id="6148" name="Rectangle 4">
            <a:extLst>
              <a:ext uri="{FF2B5EF4-FFF2-40B4-BE49-F238E27FC236}">
                <a16:creationId xmlns:a16="http://schemas.microsoft.com/office/drawing/2014/main" id="{BE3A6FEF-8ECE-4532-88F4-7BE00F5BA5E9}"/>
              </a:ext>
            </a:extLst>
          </p:cNvPr>
          <p:cNvSpPr>
            <a:spLocks noChangeArrowheads="1"/>
          </p:cNvSpPr>
          <p:nvPr/>
        </p:nvSpPr>
        <p:spPr bwMode="auto">
          <a:xfrm>
            <a:off x="76200" y="6491288"/>
            <a:ext cx="466248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buClr>
                <a:srgbClr val="73E1FF"/>
              </a:buClr>
            </a:pPr>
            <a:r>
              <a:rPr lang="en-US" altLang="zh-CN" sz="900" baseline="0">
                <a:solidFill>
                  <a:srgbClr val="73E1FF"/>
                </a:solidFill>
                <a:ea typeface="宋体" panose="02010600030101010101" pitchFamily="2" charset="-122"/>
              </a:rPr>
              <a:t>Object Oriented Analysis and Design</a:t>
            </a:r>
          </a:p>
        </p:txBody>
      </p:sp>
      <p:sp>
        <p:nvSpPr>
          <p:cNvPr id="6149" name="Rectangle 5">
            <a:extLst>
              <a:ext uri="{FF2B5EF4-FFF2-40B4-BE49-F238E27FC236}">
                <a16:creationId xmlns:a16="http://schemas.microsoft.com/office/drawing/2014/main" id="{F0947DEA-F51C-49C0-805D-60BC114CB8E3}"/>
              </a:ext>
            </a:extLst>
          </p:cNvPr>
          <p:cNvSpPr>
            <a:spLocks noGrp="1" noChangeArrowheads="1"/>
          </p:cNvSpPr>
          <p:nvPr/>
        </p:nvSpPr>
        <p:spPr bwMode="auto">
          <a:xfrm>
            <a:off x="3124200" y="6384925"/>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lgn="ctr">
              <a:buClr>
                <a:srgbClr val="73E1FF"/>
              </a:buClr>
            </a:pPr>
            <a:fld id="{A14A51B8-2554-400D-A23D-54AE743B1718}" type="slidenum">
              <a:rPr lang="zh-CN" altLang="en-US" sz="800" baseline="0">
                <a:solidFill>
                  <a:srgbClr val="73E1FF"/>
                </a:solidFill>
                <a:ea typeface="宋体" panose="02010600030101010101" pitchFamily="2" charset="-122"/>
              </a:rPr>
              <a:pPr algn="ctr">
                <a:buClr>
                  <a:srgbClr val="73E1FF"/>
                </a:buClr>
              </a:pPr>
              <a:t>‹#›</a:t>
            </a:fld>
            <a:endParaRPr lang="en-US" altLang="zh-CN" sz="800" b="1" baseline="0">
              <a:solidFill>
                <a:srgbClr val="73E1FF"/>
              </a:solidFill>
              <a:ea typeface="宋体" panose="02010600030101010101" pitchFamily="2" charset="-122"/>
            </a:endParaRPr>
          </a:p>
        </p:txBody>
      </p:sp>
      <p:sp>
        <p:nvSpPr>
          <p:cNvPr id="6150" name="Text Box 6">
            <a:extLst>
              <a:ext uri="{FF2B5EF4-FFF2-40B4-BE49-F238E27FC236}">
                <a16:creationId xmlns:a16="http://schemas.microsoft.com/office/drawing/2014/main" id="{3958F0B7-D4F9-4D89-930C-02446663D3E8}"/>
              </a:ext>
            </a:extLst>
          </p:cNvPr>
          <p:cNvSpPr txBox="1">
            <a:spLocks noChangeArrowheads="1"/>
          </p:cNvSpPr>
          <p:nvPr/>
        </p:nvSpPr>
        <p:spPr bwMode="auto">
          <a:xfrm>
            <a:off x="7696200" y="5943600"/>
            <a:ext cx="13716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itchFamily="2" charset="-122"/>
            </a:endParaRPr>
          </a:p>
        </p:txBody>
      </p:sp>
      <p:sp>
        <p:nvSpPr>
          <p:cNvPr id="6151" name="Line 7">
            <a:extLst>
              <a:ext uri="{FF2B5EF4-FFF2-40B4-BE49-F238E27FC236}">
                <a16:creationId xmlns:a16="http://schemas.microsoft.com/office/drawing/2014/main" id="{4C33975F-213C-4B43-A029-193653F83B6F}"/>
              </a:ext>
            </a:extLst>
          </p:cNvPr>
          <p:cNvSpPr>
            <a:spLocks noChangeShapeType="1"/>
          </p:cNvSpPr>
          <p:nvPr/>
        </p:nvSpPr>
        <p:spPr bwMode="auto">
          <a:xfrm flipV="1">
            <a:off x="0" y="6705600"/>
            <a:ext cx="9177338" cy="0"/>
          </a:xfrm>
          <a:prstGeom prst="line">
            <a:avLst/>
          </a:prstGeom>
          <a:noFill/>
          <a:ln w="9525">
            <a:solidFill>
              <a:srgbClr val="007E9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2" name="Line 8">
            <a:extLst>
              <a:ext uri="{FF2B5EF4-FFF2-40B4-BE49-F238E27FC236}">
                <a16:creationId xmlns:a16="http://schemas.microsoft.com/office/drawing/2014/main" id="{026F77E2-00DE-41FA-AAA1-E62F3907F397}"/>
              </a:ext>
            </a:extLst>
          </p:cNvPr>
          <p:cNvSpPr>
            <a:spLocks noChangeShapeType="1"/>
          </p:cNvSpPr>
          <p:nvPr/>
        </p:nvSpPr>
        <p:spPr bwMode="auto">
          <a:xfrm>
            <a:off x="0" y="698500"/>
            <a:ext cx="9144000" cy="0"/>
          </a:xfrm>
          <a:prstGeom prst="line">
            <a:avLst/>
          </a:prstGeom>
          <a:noFill/>
          <a:ln w="9525">
            <a:solidFill>
              <a:srgbClr val="73E1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 bg1="dk2" tx1="lt1" bg2="dk1" tx2="lt2" accent1="accent1" accent2="accent2" accent3="accent3" accent4="accent4" accent5="accent5" accent6="accent6" hlink="hlink" folHlink="folHlink"/>
  <p:sldLayoutIdLst>
    <p:sldLayoutId id="2147484247" r:id="rId1"/>
    <p:sldLayoutId id="2147484225" r:id="rId2"/>
    <p:sldLayoutId id="2147484226" r:id="rId3"/>
    <p:sldLayoutId id="2147484227" r:id="rId4"/>
    <p:sldLayoutId id="2147484228" r:id="rId5"/>
    <p:sldLayoutId id="2147484229" r:id="rId6"/>
    <p:sldLayoutId id="2147484230" r:id="rId7"/>
    <p:sldLayoutId id="2147484231" r:id="rId8"/>
    <p:sldLayoutId id="2147484232" r:id="rId9"/>
    <p:sldLayoutId id="2147484233" r:id="rId10"/>
    <p:sldLayoutId id="2147484234" r:id="rId11"/>
    <p:sldLayoutId id="2147484235" r:id="rId12"/>
    <p:sldLayoutId id="2147484248" r:id="rId13"/>
    <p:sldLayoutId id="2147484249" r:id="rId14"/>
  </p:sldLayoutIdLst>
  <p:txStyles>
    <p:titleStyle>
      <a:lvl1pPr algn="l" rtl="0" eaLnBrk="0" fontAlgn="base" hangingPunct="0">
        <a:spcBef>
          <a:spcPct val="0"/>
        </a:spcBef>
        <a:spcAft>
          <a:spcPct val="0"/>
        </a:spcAft>
        <a:buClr>
          <a:srgbClr val="73E1FF"/>
        </a:buClr>
        <a:defRPr sz="3600">
          <a:solidFill>
            <a:srgbClr val="FFFF99"/>
          </a:solidFill>
          <a:latin typeface="+mj-lt"/>
          <a:ea typeface="+mj-ea"/>
          <a:cs typeface="+mj-cs"/>
        </a:defRPr>
      </a:lvl1pPr>
      <a:lvl2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2pPr>
      <a:lvl3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3pPr>
      <a:lvl4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4pPr>
      <a:lvl5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5pPr>
      <a:lvl6pPr marL="4572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6pPr>
      <a:lvl7pPr marL="9144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7pPr>
      <a:lvl8pPr marL="13716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8pPr>
      <a:lvl9pPr marL="18288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9pPr>
    </p:titleStyle>
    <p:bodyStyle>
      <a:lvl1pPr marL="339725" indent="-339725" algn="l" rtl="0" eaLnBrk="0" fontAlgn="base" hangingPunct="0">
        <a:lnSpc>
          <a:spcPct val="80000"/>
        </a:lnSpc>
        <a:spcBef>
          <a:spcPct val="30000"/>
        </a:spcBef>
        <a:spcAft>
          <a:spcPct val="0"/>
        </a:spcAft>
        <a:buClr>
          <a:srgbClr val="FFFF99"/>
        </a:buClr>
        <a:buFont typeface="Wingdings" panose="05000000000000000000"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anose="05000000000000000000" pitchFamily="2" charset="2"/>
        <a:buChar char="§"/>
        <a:defRPr sz="2800">
          <a:solidFill>
            <a:srgbClr val="DDDDDD"/>
          </a:solidFill>
          <a:latin typeface="+mn-lt"/>
          <a:ea typeface="+mn-ea"/>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ea typeface="+mn-ea"/>
        </a:defRPr>
      </a:lvl3pPr>
      <a:lvl4pPr marL="1368425" indent="-228600" algn="l" rtl="0" eaLnBrk="0" fontAlgn="base" hangingPunct="0">
        <a:spcBef>
          <a:spcPct val="20000"/>
        </a:spcBef>
        <a:spcAft>
          <a:spcPct val="0"/>
        </a:spcAft>
        <a:buClr>
          <a:srgbClr val="FFFF99"/>
        </a:buClr>
        <a:buFont typeface="Wingdings" panose="05000000000000000000" pitchFamily="2" charset="2"/>
        <a:buChar char="w"/>
        <a:defRPr sz="2400">
          <a:solidFill>
            <a:srgbClr val="FFFF99"/>
          </a:solidFill>
          <a:latin typeface="+mn-lt"/>
          <a:ea typeface="+mn-ea"/>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ea typeface="+mn-ea"/>
        </a:defRPr>
      </a:lvl5pPr>
      <a:lvl6pPr marL="2168525" indent="-228600" algn="l" rtl="0" fontAlgn="base">
        <a:spcBef>
          <a:spcPct val="20000"/>
        </a:spcBef>
        <a:spcAft>
          <a:spcPct val="0"/>
        </a:spcAft>
        <a:buClr>
          <a:srgbClr val="FFFF99"/>
        </a:buClr>
        <a:buChar char="•"/>
        <a:defRPr sz="2400">
          <a:solidFill>
            <a:srgbClr val="FFFF99"/>
          </a:solidFill>
          <a:latin typeface="+mn-lt"/>
          <a:ea typeface="+mn-ea"/>
        </a:defRPr>
      </a:lvl6pPr>
      <a:lvl7pPr marL="2625725" indent="-228600" algn="l" rtl="0" fontAlgn="base">
        <a:spcBef>
          <a:spcPct val="20000"/>
        </a:spcBef>
        <a:spcAft>
          <a:spcPct val="0"/>
        </a:spcAft>
        <a:buClr>
          <a:srgbClr val="FFFF99"/>
        </a:buClr>
        <a:buChar char="•"/>
        <a:defRPr sz="2400">
          <a:solidFill>
            <a:srgbClr val="FFFF99"/>
          </a:solidFill>
          <a:latin typeface="+mn-lt"/>
          <a:ea typeface="+mn-ea"/>
        </a:defRPr>
      </a:lvl7pPr>
      <a:lvl8pPr marL="3082925" indent="-228600" algn="l" rtl="0" fontAlgn="base">
        <a:spcBef>
          <a:spcPct val="20000"/>
        </a:spcBef>
        <a:spcAft>
          <a:spcPct val="0"/>
        </a:spcAft>
        <a:buClr>
          <a:srgbClr val="FFFF99"/>
        </a:buClr>
        <a:buChar char="•"/>
        <a:defRPr sz="2400">
          <a:solidFill>
            <a:srgbClr val="FFFF99"/>
          </a:solidFill>
          <a:latin typeface="+mn-lt"/>
          <a:ea typeface="+mn-ea"/>
        </a:defRPr>
      </a:lvl8pPr>
      <a:lvl9pPr marL="3540125" indent="-228600" algn="l" rtl="0" fontAlgn="base">
        <a:spcBef>
          <a:spcPct val="20000"/>
        </a:spcBef>
        <a:spcAft>
          <a:spcPct val="0"/>
        </a:spcAft>
        <a:buClr>
          <a:srgbClr val="FFFF99"/>
        </a:buClr>
        <a:buChar char="•"/>
        <a:defRPr sz="2400">
          <a:solidFill>
            <a:srgbClr val="FFFF99"/>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8.xml"/><Relationship Id="rId1" Type="http://schemas.openxmlformats.org/officeDocument/2006/relationships/slideLayout" Target="../slideLayouts/slideLayout7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9.xml"/><Relationship Id="rId1" Type="http://schemas.openxmlformats.org/officeDocument/2006/relationships/slideLayout" Target="../slideLayouts/slideLayout5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1.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1.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xml"/><Relationship Id="rId1" Type="http://schemas.openxmlformats.org/officeDocument/2006/relationships/slideLayout" Target="../slideLayouts/slideLayout5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738B5020-0D90-47AD-97F1-76CEDAF5CDD0}"/>
              </a:ext>
            </a:extLst>
          </p:cNvPr>
          <p:cNvSpPr>
            <a:spLocks noChangeArrowheads="1"/>
          </p:cNvSpPr>
          <p:nvPr/>
        </p:nvSpPr>
        <p:spPr bwMode="auto">
          <a:xfrm>
            <a:off x="1296988" y="438150"/>
            <a:ext cx="6985000"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a:p>
        </p:txBody>
      </p:sp>
      <p:sp>
        <p:nvSpPr>
          <p:cNvPr id="21507" name="Rectangle 4">
            <a:extLst>
              <a:ext uri="{FF2B5EF4-FFF2-40B4-BE49-F238E27FC236}">
                <a16:creationId xmlns:a16="http://schemas.microsoft.com/office/drawing/2014/main" id="{A069F309-D4B5-49B2-990D-68D6E9DC8BC2}"/>
              </a:ext>
            </a:extLst>
          </p:cNvPr>
          <p:cNvSpPr>
            <a:spLocks noGrp="1" noChangeArrowheads="1"/>
          </p:cNvSpPr>
          <p:nvPr>
            <p:ph type="ctrTitle"/>
          </p:nvPr>
        </p:nvSpPr>
        <p:spPr/>
        <p:txBody>
          <a:bodyPr/>
          <a:lstStyle/>
          <a:p>
            <a:pPr eaLnBrk="1" hangingPunct="1"/>
            <a:r>
              <a:rPr lang="en-US" altLang="zh-CN" sz="3200" b="1">
                <a:solidFill>
                  <a:srgbClr val="000099"/>
                </a:solidFill>
              </a:rPr>
              <a:t>Rational Unified Process(RUP)</a:t>
            </a:r>
            <a:endParaRPr lang="zh-CN" altLang="en-US" sz="3200" b="1">
              <a:solidFill>
                <a:srgbClr val="000099"/>
              </a:solidFill>
            </a:endParaRPr>
          </a:p>
        </p:txBody>
      </p:sp>
      <p:sp>
        <p:nvSpPr>
          <p:cNvPr id="21508" name="Rectangle 5">
            <a:extLst>
              <a:ext uri="{FF2B5EF4-FFF2-40B4-BE49-F238E27FC236}">
                <a16:creationId xmlns:a16="http://schemas.microsoft.com/office/drawing/2014/main" id="{BD8D84FB-B12F-4C14-AA23-2040D865AFF3}"/>
              </a:ext>
            </a:extLst>
          </p:cNvPr>
          <p:cNvSpPr>
            <a:spLocks noGrp="1" noChangeArrowheads="1"/>
          </p:cNvSpPr>
          <p:nvPr>
            <p:ph type="subTitle" idx="1"/>
          </p:nvPr>
        </p:nvSpPr>
        <p:spPr>
          <a:xfrm>
            <a:off x="2019300" y="4106863"/>
            <a:ext cx="6921500" cy="1036637"/>
          </a:xfrm>
        </p:spPr>
        <p:txBody>
          <a:bodyPr/>
          <a:lstStyle/>
          <a:p>
            <a:pPr eaLnBrk="1" hangingPunct="1"/>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hump">
            <a:extLst>
              <a:ext uri="{FF2B5EF4-FFF2-40B4-BE49-F238E27FC236}">
                <a16:creationId xmlns:a16="http://schemas.microsoft.com/office/drawing/2014/main" id="{FE219B00-BAE0-48EB-8EEE-E52124E1E0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050" y="1193800"/>
            <a:ext cx="7073900" cy="447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Rectangle 3">
            <a:extLst>
              <a:ext uri="{FF2B5EF4-FFF2-40B4-BE49-F238E27FC236}">
                <a16:creationId xmlns:a16="http://schemas.microsoft.com/office/drawing/2014/main" id="{5D48CE60-4E82-4888-B8BD-29181BB54B54}"/>
              </a:ext>
            </a:extLst>
          </p:cNvPr>
          <p:cNvSpPr>
            <a:spLocks noGrp="1" noChangeArrowheads="1"/>
          </p:cNvSpPr>
          <p:nvPr>
            <p:ph type="title"/>
          </p:nvPr>
        </p:nvSpPr>
        <p:spPr>
          <a:xfrm>
            <a:off x="0" y="0"/>
            <a:ext cx="9075738" cy="714375"/>
          </a:xfrm>
        </p:spPr>
        <p:txBody>
          <a:bodyPr/>
          <a:lstStyle/>
          <a:p>
            <a:pPr eaLnBrk="1" hangingPunct="1"/>
            <a:r>
              <a:rPr lang="en-US" altLang="zh-CN"/>
              <a:t>UP </a:t>
            </a:r>
            <a:r>
              <a:rPr lang="zh-CN" altLang="en-US"/>
              <a:t>结构</a:t>
            </a:r>
            <a:endParaRPr lang="en-US" altLang="zh-CN"/>
          </a:p>
        </p:txBody>
      </p:sp>
      <p:grpSp>
        <p:nvGrpSpPr>
          <p:cNvPr id="2" name="Group 4">
            <a:extLst>
              <a:ext uri="{FF2B5EF4-FFF2-40B4-BE49-F238E27FC236}">
                <a16:creationId xmlns:a16="http://schemas.microsoft.com/office/drawing/2014/main" id="{B865DAB5-80EE-46FF-ABD7-2597416CE979}"/>
              </a:ext>
            </a:extLst>
          </p:cNvPr>
          <p:cNvGrpSpPr>
            <a:grpSpLocks/>
          </p:cNvGrpSpPr>
          <p:nvPr/>
        </p:nvGrpSpPr>
        <p:grpSpPr bwMode="auto">
          <a:xfrm>
            <a:off x="228600" y="3403600"/>
            <a:ext cx="1676400" cy="1168400"/>
            <a:chOff x="144" y="2144"/>
            <a:chExt cx="1056" cy="736"/>
          </a:xfrm>
        </p:grpSpPr>
        <p:sp>
          <p:nvSpPr>
            <p:cNvPr id="30728" name="AutoShape 5">
              <a:extLst>
                <a:ext uri="{FF2B5EF4-FFF2-40B4-BE49-F238E27FC236}">
                  <a16:creationId xmlns:a16="http://schemas.microsoft.com/office/drawing/2014/main" id="{2B042B15-B1C3-4F0A-A9E7-307B4985E32F}"/>
                </a:ext>
              </a:extLst>
            </p:cNvPr>
            <p:cNvSpPr>
              <a:spLocks noChangeArrowheads="1"/>
            </p:cNvSpPr>
            <p:nvPr/>
          </p:nvSpPr>
          <p:spPr bwMode="gray">
            <a:xfrm>
              <a:off x="144" y="2160"/>
              <a:ext cx="972" cy="720"/>
            </a:xfrm>
            <a:prstGeom prst="wedgeRectCallout">
              <a:avLst>
                <a:gd name="adj1" fmla="val 85389"/>
                <a:gd name="adj2" fmla="val -183889"/>
              </a:avLst>
            </a:prstGeom>
            <a:gradFill rotWithShape="0">
              <a:gsLst>
                <a:gs pos="0">
                  <a:srgbClr val="A660FA"/>
                </a:gs>
                <a:gs pos="100000">
                  <a:srgbClr val="990099"/>
                </a:gs>
              </a:gsLst>
              <a:path path="rect">
                <a:fillToRect l="50000" t="50000" r="50000" b="50000"/>
              </a:path>
            </a:gradFill>
            <a:ln w="12700">
              <a:solidFill>
                <a:srgbClr val="000000"/>
              </a:solidFill>
              <a:miter lim="800000"/>
              <a:headEnd/>
              <a:tailEnd/>
            </a:ln>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endParaRPr lang="en-US" altLang="zh-CN" sz="2800" b="1" baseline="0">
                <a:solidFill>
                  <a:srgbClr val="00FFFF"/>
                </a:solidFill>
                <a:latin typeface="Arial Narrow" panose="020B0606020202030204" pitchFamily="34" charset="0"/>
                <a:ea typeface="宋体" panose="02010600030101010101" pitchFamily="2" charset="-122"/>
              </a:endParaRPr>
            </a:p>
          </p:txBody>
        </p:sp>
        <p:sp>
          <p:nvSpPr>
            <p:cNvPr id="30729" name="Rectangle 6">
              <a:extLst>
                <a:ext uri="{FF2B5EF4-FFF2-40B4-BE49-F238E27FC236}">
                  <a16:creationId xmlns:a16="http://schemas.microsoft.com/office/drawing/2014/main" id="{72ED3C3B-B581-4890-9827-BEB4A01A42C7}"/>
                </a:ext>
              </a:extLst>
            </p:cNvPr>
            <p:cNvSpPr>
              <a:spLocks noChangeArrowheads="1"/>
            </p:cNvSpPr>
            <p:nvPr/>
          </p:nvSpPr>
          <p:spPr bwMode="gray">
            <a:xfrm>
              <a:off x="186" y="2144"/>
              <a:ext cx="1014"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spAutoFit/>
            </a:bodyPr>
            <a:lstStyle>
              <a:lvl1pPr eaLnBrk="0" hangingPunct="0">
                <a:tabLst>
                  <a:tab pos="285750" algn="l"/>
                  <a:tab pos="571500" algn="l"/>
                  <a:tab pos="857250" algn="l"/>
                  <a:tab pos="1143000" algn="l"/>
                  <a:tab pos="1428750" algn="l"/>
                  <a:tab pos="1714500" algn="l"/>
                  <a:tab pos="2000250" algn="l"/>
                  <a:tab pos="2286000" algn="l"/>
                </a:tabLst>
                <a:defRPr sz="1200" baseline="-25000">
                  <a:solidFill>
                    <a:schemeClr val="tx1"/>
                  </a:solidFill>
                  <a:latin typeface="Arial" panose="020B0604020202020204" pitchFamily="34" charset="0"/>
                  <a:ea typeface="楷体_GB2312" pitchFamily="49" charset="-122"/>
                </a:defRPr>
              </a:lvl1pPr>
              <a:lvl2pPr marL="742950" indent="-285750" eaLnBrk="0" hangingPunct="0">
                <a:tabLst>
                  <a:tab pos="285750" algn="l"/>
                  <a:tab pos="571500" algn="l"/>
                  <a:tab pos="857250" algn="l"/>
                  <a:tab pos="1143000" algn="l"/>
                  <a:tab pos="1428750" algn="l"/>
                  <a:tab pos="1714500" algn="l"/>
                  <a:tab pos="2000250" algn="l"/>
                  <a:tab pos="2286000" algn="l"/>
                </a:tabLst>
                <a:defRPr sz="1200" baseline="-25000">
                  <a:solidFill>
                    <a:schemeClr val="tx1"/>
                  </a:solidFill>
                  <a:latin typeface="Arial" panose="020B0604020202020204" pitchFamily="34" charset="0"/>
                  <a:ea typeface="楷体_GB2312" pitchFamily="49" charset="-122"/>
                </a:defRPr>
              </a:lvl2pPr>
              <a:lvl3pPr marL="1143000" indent="-228600" eaLnBrk="0" hangingPunct="0">
                <a:tabLst>
                  <a:tab pos="285750" algn="l"/>
                  <a:tab pos="571500" algn="l"/>
                  <a:tab pos="857250" algn="l"/>
                  <a:tab pos="1143000" algn="l"/>
                  <a:tab pos="1428750" algn="l"/>
                  <a:tab pos="1714500" algn="l"/>
                  <a:tab pos="2000250" algn="l"/>
                  <a:tab pos="2286000" algn="l"/>
                </a:tabLst>
                <a:defRPr sz="1200" baseline="-25000">
                  <a:solidFill>
                    <a:schemeClr val="tx1"/>
                  </a:solidFill>
                  <a:latin typeface="Arial" panose="020B0604020202020204" pitchFamily="34" charset="0"/>
                  <a:ea typeface="楷体_GB2312" pitchFamily="49" charset="-122"/>
                </a:defRPr>
              </a:lvl3pPr>
              <a:lvl4pPr marL="1600200" indent="-228600" eaLnBrk="0" hangingPunct="0">
                <a:tabLst>
                  <a:tab pos="285750" algn="l"/>
                  <a:tab pos="571500" algn="l"/>
                  <a:tab pos="857250" algn="l"/>
                  <a:tab pos="1143000" algn="l"/>
                  <a:tab pos="1428750" algn="l"/>
                  <a:tab pos="1714500" algn="l"/>
                  <a:tab pos="2000250" algn="l"/>
                  <a:tab pos="2286000" algn="l"/>
                </a:tabLst>
                <a:defRPr sz="1200" baseline="-25000">
                  <a:solidFill>
                    <a:schemeClr val="tx1"/>
                  </a:solidFill>
                  <a:latin typeface="Arial" panose="020B0604020202020204" pitchFamily="34" charset="0"/>
                  <a:ea typeface="楷体_GB2312" pitchFamily="49" charset="-122"/>
                </a:defRPr>
              </a:lvl4pPr>
              <a:lvl5pPr marL="2057400" indent="-228600" eaLnBrk="0" hangingPunct="0">
                <a:tabLst>
                  <a:tab pos="285750" algn="l"/>
                  <a:tab pos="571500" algn="l"/>
                  <a:tab pos="857250" algn="l"/>
                  <a:tab pos="1143000" algn="l"/>
                  <a:tab pos="1428750" algn="l"/>
                  <a:tab pos="1714500" algn="l"/>
                  <a:tab pos="2000250" algn="l"/>
                  <a:tab pos="2286000" algn="l"/>
                </a:tabLst>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sz="1200" baseline="-25000">
                  <a:solidFill>
                    <a:schemeClr val="tx1"/>
                  </a:solidFill>
                  <a:latin typeface="Arial" panose="020B0604020202020204" pitchFamily="34" charset="0"/>
                  <a:ea typeface="楷体_GB2312" pitchFamily="49" charset="-122"/>
                </a:defRPr>
              </a:lvl9pPr>
            </a:lstStyle>
            <a:p>
              <a:pPr>
                <a:lnSpc>
                  <a:spcPts val="2000"/>
                </a:lnSpc>
                <a:spcBef>
                  <a:spcPts val="900"/>
                </a:spcBef>
              </a:pPr>
              <a:r>
                <a:rPr lang="en-US" altLang="zh-CN" sz="2000" b="1" baseline="0">
                  <a:solidFill>
                    <a:srgbClr val="FFFF00"/>
                  </a:solidFill>
                  <a:latin typeface="Arial Narrow" panose="020B0606020202030204" pitchFamily="34" charset="0"/>
                  <a:ea typeface="宋体" panose="02010600030101010101" pitchFamily="2" charset="-122"/>
                </a:rPr>
                <a:t>Workflows</a:t>
              </a:r>
              <a:r>
                <a:rPr lang="en-US" altLang="zh-CN" sz="2000" b="1" baseline="0">
                  <a:solidFill>
                    <a:srgbClr val="0000FF"/>
                  </a:solidFill>
                  <a:latin typeface="Arial Narrow" panose="020B0606020202030204" pitchFamily="34" charset="0"/>
                  <a:ea typeface="宋体" panose="02010600030101010101" pitchFamily="2" charset="-122"/>
                </a:rPr>
                <a:t> </a:t>
              </a:r>
              <a:r>
                <a:rPr lang="en-US" altLang="zh-CN" sz="2000" b="1" baseline="0">
                  <a:solidFill>
                    <a:srgbClr val="F2F2F2"/>
                  </a:solidFill>
                  <a:latin typeface="Arial Narrow" panose="020B0606020202030204" pitchFamily="34" charset="0"/>
                  <a:ea typeface="宋体" panose="02010600030101010101" pitchFamily="2" charset="-122"/>
                </a:rPr>
                <a:t>group activities logically</a:t>
              </a:r>
              <a:endParaRPr lang="en-US" altLang="zh-CN" sz="1800" b="1" baseline="0">
                <a:solidFill>
                  <a:srgbClr val="F2F2F2"/>
                </a:solidFill>
                <a:latin typeface="Arial Narrow" panose="020B0606020202030204" pitchFamily="34" charset="0"/>
                <a:ea typeface="宋体" panose="02010600030101010101" pitchFamily="2" charset="-122"/>
              </a:endParaRPr>
            </a:p>
          </p:txBody>
        </p:sp>
      </p:grpSp>
      <p:grpSp>
        <p:nvGrpSpPr>
          <p:cNvPr id="3" name="Group 7">
            <a:extLst>
              <a:ext uri="{FF2B5EF4-FFF2-40B4-BE49-F238E27FC236}">
                <a16:creationId xmlns:a16="http://schemas.microsoft.com/office/drawing/2014/main" id="{04A56425-2CFE-4916-B888-6F39F7ED1058}"/>
              </a:ext>
            </a:extLst>
          </p:cNvPr>
          <p:cNvGrpSpPr>
            <a:grpSpLocks/>
          </p:cNvGrpSpPr>
          <p:nvPr/>
        </p:nvGrpSpPr>
        <p:grpSpPr bwMode="auto">
          <a:xfrm>
            <a:off x="7239000" y="800100"/>
            <a:ext cx="1905000" cy="1828800"/>
            <a:chOff x="4560" y="504"/>
            <a:chExt cx="1200" cy="1152"/>
          </a:xfrm>
        </p:grpSpPr>
        <p:sp>
          <p:nvSpPr>
            <p:cNvPr id="30726" name="AutoShape 8">
              <a:extLst>
                <a:ext uri="{FF2B5EF4-FFF2-40B4-BE49-F238E27FC236}">
                  <a16:creationId xmlns:a16="http://schemas.microsoft.com/office/drawing/2014/main" id="{8B6D2D6E-B52B-4F31-8ABC-CCDDB7A38232}"/>
                </a:ext>
              </a:extLst>
            </p:cNvPr>
            <p:cNvSpPr>
              <a:spLocks noChangeArrowheads="1"/>
            </p:cNvSpPr>
            <p:nvPr/>
          </p:nvSpPr>
          <p:spPr bwMode="gray">
            <a:xfrm>
              <a:off x="4560" y="504"/>
              <a:ext cx="1104" cy="1152"/>
            </a:xfrm>
            <a:prstGeom prst="wedgeRectCallout">
              <a:avLst>
                <a:gd name="adj1" fmla="val -99093"/>
                <a:gd name="adj2" fmla="val 171269"/>
              </a:avLst>
            </a:prstGeom>
            <a:gradFill rotWithShape="0">
              <a:gsLst>
                <a:gs pos="0">
                  <a:srgbClr val="A660FA"/>
                </a:gs>
                <a:gs pos="100000">
                  <a:srgbClr val="990099"/>
                </a:gs>
              </a:gsLst>
              <a:path path="rect">
                <a:fillToRect l="50000" t="50000" r="50000" b="50000"/>
              </a:path>
            </a:gradFill>
            <a:ln w="12700">
              <a:solidFill>
                <a:srgbClr val="000000"/>
              </a:solidFill>
              <a:miter lim="800000"/>
              <a:headEnd/>
              <a:tailEnd/>
            </a:ln>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endParaRPr lang="en-US" altLang="zh-CN" sz="2800" b="1" baseline="0">
                <a:solidFill>
                  <a:srgbClr val="00FFFF"/>
                </a:solidFill>
                <a:latin typeface="Arial Narrow" panose="020B0606020202030204" pitchFamily="34" charset="0"/>
                <a:ea typeface="宋体" panose="02010600030101010101" pitchFamily="2" charset="-122"/>
              </a:endParaRPr>
            </a:p>
          </p:txBody>
        </p:sp>
        <p:sp>
          <p:nvSpPr>
            <p:cNvPr id="30727" name="Rectangle 9">
              <a:extLst>
                <a:ext uri="{FF2B5EF4-FFF2-40B4-BE49-F238E27FC236}">
                  <a16:creationId xmlns:a16="http://schemas.microsoft.com/office/drawing/2014/main" id="{6E51E974-69B7-4534-9F0F-9DDB3A291A0E}"/>
                </a:ext>
              </a:extLst>
            </p:cNvPr>
            <p:cNvSpPr>
              <a:spLocks noChangeArrowheads="1"/>
            </p:cNvSpPr>
            <p:nvPr/>
          </p:nvSpPr>
          <p:spPr bwMode="ltGray">
            <a:xfrm>
              <a:off x="4642" y="552"/>
              <a:ext cx="1118" cy="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r>
                <a:rPr lang="en-US" altLang="zh-CN" sz="2000" b="1" baseline="0">
                  <a:solidFill>
                    <a:srgbClr val="F2F2F2"/>
                  </a:solidFill>
                  <a:latin typeface="Arial Narrow" panose="020B0606020202030204" pitchFamily="34" charset="0"/>
                  <a:ea typeface="宋体" panose="02010600030101010101" pitchFamily="2" charset="-122"/>
                </a:rPr>
                <a:t>In an </a:t>
              </a:r>
              <a:r>
                <a:rPr lang="en-US" altLang="zh-CN" sz="2000" b="1" baseline="0">
                  <a:solidFill>
                    <a:srgbClr val="FFFF00"/>
                  </a:solidFill>
                  <a:latin typeface="Arial Narrow" panose="020B0606020202030204" pitchFamily="34" charset="0"/>
                  <a:ea typeface="宋体" panose="02010600030101010101" pitchFamily="2" charset="-122"/>
                </a:rPr>
                <a:t>iteration</a:t>
              </a:r>
              <a:r>
                <a:rPr lang="en-US" altLang="zh-CN" sz="2000" b="1" baseline="0">
                  <a:solidFill>
                    <a:srgbClr val="0000FF"/>
                  </a:solidFill>
                  <a:latin typeface="Arial Narrow" panose="020B0606020202030204" pitchFamily="34" charset="0"/>
                  <a:ea typeface="宋体" panose="02010600030101010101" pitchFamily="2" charset="-122"/>
                </a:rPr>
                <a:t>, </a:t>
              </a:r>
              <a:r>
                <a:rPr lang="en-US" altLang="zh-CN" sz="2000" b="1" baseline="0">
                  <a:solidFill>
                    <a:srgbClr val="F2F2F2"/>
                  </a:solidFill>
                  <a:latin typeface="Arial Narrow" panose="020B0606020202030204" pitchFamily="34" charset="0"/>
                  <a:ea typeface="宋体" panose="02010600030101010101" pitchFamily="2" charset="-122"/>
                </a:rPr>
                <a:t>you walk through all workflows</a:t>
              </a:r>
              <a:endParaRPr lang="en-US" altLang="zh-CN" sz="2400" b="1" baseline="0">
                <a:solidFill>
                  <a:srgbClr val="F2F2F2"/>
                </a:solidFill>
                <a:latin typeface="Arial Narrow" panose="020B0606020202030204" pitchFamily="34" charset="0"/>
                <a:ea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500"/>
                                  </p:stCondLst>
                                  <p:childTnLst>
                                    <p:set>
                                      <p:cBhvr>
                                        <p:cTn id="6" dur="1" fill="hold">
                                          <p:stCondLst>
                                            <p:cond delay="499"/>
                                          </p:stCondLst>
                                        </p:cTn>
                                        <p:tgtEl>
                                          <p:spTgt spid="2"/>
                                        </p:tgtEl>
                                        <p:attrNameLst>
                                          <p:attrName>style.visibility</p:attrName>
                                        </p:attrNameLst>
                                      </p:cBhvr>
                                      <p:to>
                                        <p:strVal val="visible"/>
                                      </p:to>
                                    </p:set>
                                  </p:childTnLst>
                                </p:cTn>
                              </p:par>
                            </p:childTnLst>
                          </p:cTn>
                        </p:par>
                        <p:par>
                          <p:cTn id="7" fill="hold" nodeType="afterGroup">
                            <p:stCondLst>
                              <p:cond delay="1000"/>
                            </p:stCondLst>
                            <p:childTnLst>
                              <p:par>
                                <p:cTn id="8" presetID="1" presetClass="entr" presetSubtype="0" fill="hold" nodeType="afterEffect">
                                  <p:stCondLst>
                                    <p:cond delay="500"/>
                                  </p:stCondLst>
                                  <p:childTnLst>
                                    <p:set>
                                      <p:cBhvr>
                                        <p:cTn id="9"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223A483D-FA8F-414D-A414-DCAE1501C8AE}"/>
              </a:ext>
            </a:extLst>
          </p:cNvPr>
          <p:cNvSpPr>
            <a:spLocks noChangeArrowheads="1"/>
          </p:cNvSpPr>
          <p:nvPr/>
        </p:nvSpPr>
        <p:spPr bwMode="blackGray">
          <a:xfrm>
            <a:off x="668338" y="1219200"/>
            <a:ext cx="7789862" cy="5683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31747" name="Line 3">
            <a:extLst>
              <a:ext uri="{FF2B5EF4-FFF2-40B4-BE49-F238E27FC236}">
                <a16:creationId xmlns:a16="http://schemas.microsoft.com/office/drawing/2014/main" id="{24A10A2A-53D5-4F7B-8B1C-AC834CE85853}"/>
              </a:ext>
            </a:extLst>
          </p:cNvPr>
          <p:cNvSpPr>
            <a:spLocks noChangeShapeType="1"/>
          </p:cNvSpPr>
          <p:nvPr/>
        </p:nvSpPr>
        <p:spPr bwMode="auto">
          <a:xfrm flipH="1" flipV="1">
            <a:off x="6477000" y="1236663"/>
            <a:ext cx="0" cy="5334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2692" name="Rectangle 4">
            <a:extLst>
              <a:ext uri="{FF2B5EF4-FFF2-40B4-BE49-F238E27FC236}">
                <a16:creationId xmlns:a16="http://schemas.microsoft.com/office/drawing/2014/main" id="{9A5E7E5A-6198-478E-AF9F-79F52CC3C32B}"/>
              </a:ext>
            </a:extLst>
          </p:cNvPr>
          <p:cNvSpPr>
            <a:spLocks noChangeArrowheads="1"/>
          </p:cNvSpPr>
          <p:nvPr/>
        </p:nvSpPr>
        <p:spPr bwMode="auto">
          <a:xfrm>
            <a:off x="1143000" y="1335088"/>
            <a:ext cx="931863" cy="339725"/>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altLang="zh-CN" sz="1600" b="1" baseline="0" dirty="0">
                <a:solidFill>
                  <a:srgbClr val="0000FF"/>
                </a:solidFill>
                <a:effectLst>
                  <a:outerShdw blurRad="38100" dist="38100" dir="2700000" algn="tl">
                    <a:srgbClr val="FFFFFF"/>
                  </a:outerShdw>
                </a:effectLst>
                <a:latin typeface="Arial Narrow" pitchFamily="34" charset="0"/>
                <a:ea typeface="宋体" pitchFamily="2" charset="-122"/>
                <a:cs typeface="Arial" charset="0"/>
              </a:rPr>
              <a:t>Inception</a:t>
            </a:r>
          </a:p>
        </p:txBody>
      </p:sp>
      <p:sp>
        <p:nvSpPr>
          <p:cNvPr id="2162693" name="Rectangle 5">
            <a:extLst>
              <a:ext uri="{FF2B5EF4-FFF2-40B4-BE49-F238E27FC236}">
                <a16:creationId xmlns:a16="http://schemas.microsoft.com/office/drawing/2014/main" id="{FE77BF76-94A7-4ABE-94C7-BE810428B666}"/>
              </a:ext>
            </a:extLst>
          </p:cNvPr>
          <p:cNvSpPr>
            <a:spLocks noChangeArrowheads="1"/>
          </p:cNvSpPr>
          <p:nvPr/>
        </p:nvSpPr>
        <p:spPr bwMode="auto">
          <a:xfrm>
            <a:off x="2971800" y="1335088"/>
            <a:ext cx="1109663" cy="339725"/>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altLang="zh-CN" sz="1600" b="1" baseline="0" dirty="0">
                <a:solidFill>
                  <a:srgbClr val="0000FF"/>
                </a:solidFill>
                <a:effectLst>
                  <a:outerShdw blurRad="38100" dist="38100" dir="2700000" algn="tl">
                    <a:srgbClr val="FFFFFF"/>
                  </a:outerShdw>
                </a:effectLst>
                <a:latin typeface="Arial Narrow" pitchFamily="34" charset="0"/>
                <a:ea typeface="宋体" pitchFamily="2" charset="-122"/>
                <a:cs typeface="Arial" charset="0"/>
              </a:rPr>
              <a:t>Elaboration</a:t>
            </a:r>
            <a:endParaRPr lang="en-US" altLang="zh-CN" sz="2400" b="1" baseline="0" dirty="0">
              <a:solidFill>
                <a:srgbClr val="0000FF"/>
              </a:solidFill>
              <a:effectLst>
                <a:outerShdw blurRad="38100" dist="38100" dir="2700000" algn="tl">
                  <a:srgbClr val="FFFFFF"/>
                </a:outerShdw>
              </a:effectLst>
              <a:latin typeface="Arial Narrow" pitchFamily="34" charset="0"/>
              <a:ea typeface="宋体" pitchFamily="2" charset="-122"/>
              <a:cs typeface="Arial" charset="0"/>
            </a:endParaRPr>
          </a:p>
        </p:txBody>
      </p:sp>
      <p:sp>
        <p:nvSpPr>
          <p:cNvPr id="2162694" name="Rectangle 6">
            <a:extLst>
              <a:ext uri="{FF2B5EF4-FFF2-40B4-BE49-F238E27FC236}">
                <a16:creationId xmlns:a16="http://schemas.microsoft.com/office/drawing/2014/main" id="{66AE7CDC-2500-4DA4-BB22-E96F02443A31}"/>
              </a:ext>
            </a:extLst>
          </p:cNvPr>
          <p:cNvSpPr>
            <a:spLocks noChangeArrowheads="1"/>
          </p:cNvSpPr>
          <p:nvPr/>
        </p:nvSpPr>
        <p:spPr bwMode="auto">
          <a:xfrm>
            <a:off x="4800600" y="1335088"/>
            <a:ext cx="1447800" cy="336550"/>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altLang="zh-CN" sz="1600" b="1" baseline="0">
                <a:solidFill>
                  <a:srgbClr val="0000FF"/>
                </a:solidFill>
                <a:effectLst>
                  <a:outerShdw blurRad="38100" dist="38100" dir="2700000" algn="tl">
                    <a:srgbClr val="FFFFFF"/>
                  </a:outerShdw>
                </a:effectLst>
                <a:latin typeface="Arial Narrow" pitchFamily="34" charset="0"/>
                <a:ea typeface="宋体" pitchFamily="2" charset="-122"/>
                <a:cs typeface="Arial" charset="0"/>
              </a:rPr>
              <a:t>Construction</a:t>
            </a:r>
            <a:endParaRPr lang="en-US" altLang="zh-CN" sz="2400" b="1" baseline="0">
              <a:solidFill>
                <a:srgbClr val="0000FF"/>
              </a:solidFill>
              <a:effectLst>
                <a:outerShdw blurRad="38100" dist="38100" dir="2700000" algn="tl">
                  <a:srgbClr val="FFFFFF"/>
                </a:outerShdw>
              </a:effectLst>
              <a:latin typeface="Arial Narrow" pitchFamily="34" charset="0"/>
              <a:ea typeface="宋体" pitchFamily="2" charset="-122"/>
              <a:cs typeface="Arial" charset="0"/>
            </a:endParaRPr>
          </a:p>
        </p:txBody>
      </p:sp>
      <p:sp>
        <p:nvSpPr>
          <p:cNvPr id="2162695" name="Rectangle 7">
            <a:extLst>
              <a:ext uri="{FF2B5EF4-FFF2-40B4-BE49-F238E27FC236}">
                <a16:creationId xmlns:a16="http://schemas.microsoft.com/office/drawing/2014/main" id="{CD92995A-581E-40B4-8352-2F76D4F21E86}"/>
              </a:ext>
            </a:extLst>
          </p:cNvPr>
          <p:cNvSpPr>
            <a:spLocks noChangeArrowheads="1"/>
          </p:cNvSpPr>
          <p:nvPr/>
        </p:nvSpPr>
        <p:spPr bwMode="auto">
          <a:xfrm>
            <a:off x="6934200" y="1335088"/>
            <a:ext cx="1166813" cy="336550"/>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altLang="zh-CN" sz="1600" b="1" baseline="0">
                <a:solidFill>
                  <a:srgbClr val="0000FF"/>
                </a:solidFill>
                <a:effectLst>
                  <a:outerShdw blurRad="38100" dist="38100" dir="2700000" algn="tl">
                    <a:srgbClr val="FFFFFF"/>
                  </a:outerShdw>
                </a:effectLst>
                <a:latin typeface="Arial Narrow" pitchFamily="34" charset="0"/>
                <a:ea typeface="宋体" pitchFamily="2" charset="-122"/>
                <a:cs typeface="Arial" charset="0"/>
              </a:rPr>
              <a:t>Transition</a:t>
            </a:r>
            <a:endParaRPr lang="en-US" altLang="zh-CN" sz="2400" b="1" baseline="0">
              <a:solidFill>
                <a:srgbClr val="0000FF"/>
              </a:solidFill>
              <a:effectLst>
                <a:outerShdw blurRad="38100" dist="38100" dir="2700000" algn="tl">
                  <a:srgbClr val="FFFFFF"/>
                </a:outerShdw>
              </a:effectLst>
              <a:latin typeface="Arial Narrow" pitchFamily="34" charset="0"/>
              <a:ea typeface="宋体" pitchFamily="2" charset="-122"/>
              <a:cs typeface="Arial" charset="0"/>
            </a:endParaRPr>
          </a:p>
        </p:txBody>
      </p:sp>
      <p:sp>
        <p:nvSpPr>
          <p:cNvPr id="31752" name="Line 8">
            <a:extLst>
              <a:ext uri="{FF2B5EF4-FFF2-40B4-BE49-F238E27FC236}">
                <a16:creationId xmlns:a16="http://schemas.microsoft.com/office/drawing/2014/main" id="{B2DE81D1-9DB1-47FC-B991-474F39080E37}"/>
              </a:ext>
            </a:extLst>
          </p:cNvPr>
          <p:cNvSpPr>
            <a:spLocks noChangeShapeType="1"/>
          </p:cNvSpPr>
          <p:nvPr/>
        </p:nvSpPr>
        <p:spPr bwMode="auto">
          <a:xfrm flipH="1" flipV="1">
            <a:off x="4572000" y="1236663"/>
            <a:ext cx="0" cy="5334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3" name="Line 9">
            <a:extLst>
              <a:ext uri="{FF2B5EF4-FFF2-40B4-BE49-F238E27FC236}">
                <a16:creationId xmlns:a16="http://schemas.microsoft.com/office/drawing/2014/main" id="{4F65B556-D746-4B99-A011-DFDBDA67F141}"/>
              </a:ext>
            </a:extLst>
          </p:cNvPr>
          <p:cNvSpPr>
            <a:spLocks noChangeShapeType="1"/>
          </p:cNvSpPr>
          <p:nvPr/>
        </p:nvSpPr>
        <p:spPr bwMode="auto">
          <a:xfrm flipH="1" flipV="1">
            <a:off x="2667000" y="1236663"/>
            <a:ext cx="0" cy="5334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4" name="Rectangle 10">
            <a:extLst>
              <a:ext uri="{FF2B5EF4-FFF2-40B4-BE49-F238E27FC236}">
                <a16:creationId xmlns:a16="http://schemas.microsoft.com/office/drawing/2014/main" id="{C95DA14F-F273-4D97-8C29-8C5721A7D827}"/>
              </a:ext>
            </a:extLst>
          </p:cNvPr>
          <p:cNvSpPr>
            <a:spLocks noGrp="1" noChangeArrowheads="1"/>
          </p:cNvSpPr>
          <p:nvPr>
            <p:ph type="title"/>
          </p:nvPr>
        </p:nvSpPr>
        <p:spPr>
          <a:xfrm>
            <a:off x="0" y="0"/>
            <a:ext cx="9075738" cy="714375"/>
          </a:xfrm>
        </p:spPr>
        <p:txBody>
          <a:bodyPr/>
          <a:lstStyle/>
          <a:p>
            <a:pPr eaLnBrk="1" hangingPunct="1"/>
            <a:r>
              <a:rPr lang="zh-CN" altLang="en-US"/>
              <a:t>生命周期</a:t>
            </a:r>
            <a:endParaRPr lang="en-US" altLang="zh-CN"/>
          </a:p>
        </p:txBody>
      </p:sp>
      <p:sp>
        <p:nvSpPr>
          <p:cNvPr id="31755" name="Rectangle 11">
            <a:extLst>
              <a:ext uri="{FF2B5EF4-FFF2-40B4-BE49-F238E27FC236}">
                <a16:creationId xmlns:a16="http://schemas.microsoft.com/office/drawing/2014/main" id="{83CA23F9-B51C-427E-BDF0-DF2D26696F58}"/>
              </a:ext>
            </a:extLst>
          </p:cNvPr>
          <p:cNvSpPr>
            <a:spLocks noGrp="1" noChangeArrowheads="1"/>
          </p:cNvSpPr>
          <p:nvPr>
            <p:ph type="body" idx="1"/>
          </p:nvPr>
        </p:nvSpPr>
        <p:spPr>
          <a:xfrm>
            <a:off x="304800" y="2514600"/>
            <a:ext cx="8489950" cy="3700463"/>
          </a:xfrm>
        </p:spPr>
        <p:txBody>
          <a:bodyPr/>
          <a:lstStyle/>
          <a:p>
            <a:pPr eaLnBrk="1" hangingPunct="1">
              <a:buFont typeface="Wingdings" panose="05000000000000000000" pitchFamily="2" charset="2"/>
              <a:buNone/>
            </a:pPr>
            <a:r>
              <a:rPr lang="en-US" altLang="zh-CN"/>
              <a:t>UP</a:t>
            </a:r>
            <a:r>
              <a:rPr lang="zh-CN" altLang="en-US"/>
              <a:t>过程具有四个阶段</a:t>
            </a:r>
            <a:r>
              <a:rPr lang="en-US" altLang="zh-CN"/>
              <a:t>:</a:t>
            </a:r>
          </a:p>
          <a:p>
            <a:pPr lvl="1" eaLnBrk="1" hangingPunct="1"/>
            <a:r>
              <a:rPr lang="en-US" altLang="zh-CN">
                <a:solidFill>
                  <a:schemeClr val="tx2"/>
                </a:solidFill>
              </a:rPr>
              <a:t>Inception</a:t>
            </a:r>
            <a:r>
              <a:rPr lang="en-US" altLang="zh-CN"/>
              <a:t> - </a:t>
            </a:r>
            <a:r>
              <a:rPr lang="zh-CN" altLang="en-US"/>
              <a:t>定义项目范围</a:t>
            </a:r>
            <a:endParaRPr lang="en-US" altLang="zh-CN"/>
          </a:p>
          <a:p>
            <a:pPr lvl="1" eaLnBrk="1" hangingPunct="1"/>
            <a:r>
              <a:rPr lang="en-US" altLang="zh-CN">
                <a:solidFill>
                  <a:schemeClr val="tx2"/>
                </a:solidFill>
              </a:rPr>
              <a:t>Elaboration</a:t>
            </a:r>
            <a:r>
              <a:rPr lang="en-US" altLang="zh-CN"/>
              <a:t> – </a:t>
            </a:r>
            <a:r>
              <a:rPr lang="zh-CN" altLang="en-US"/>
              <a:t>规划项目，描述特征和基线架构</a:t>
            </a:r>
            <a:r>
              <a:rPr lang="en-US" altLang="zh-CN"/>
              <a:t> </a:t>
            </a:r>
          </a:p>
          <a:p>
            <a:pPr lvl="1" eaLnBrk="1" hangingPunct="1"/>
            <a:r>
              <a:rPr lang="en-US" altLang="zh-CN">
                <a:solidFill>
                  <a:schemeClr val="tx2"/>
                </a:solidFill>
              </a:rPr>
              <a:t>Construction</a:t>
            </a:r>
            <a:r>
              <a:rPr lang="en-US" altLang="zh-CN"/>
              <a:t> - Build the product</a:t>
            </a:r>
          </a:p>
          <a:p>
            <a:pPr lvl="1" eaLnBrk="1" hangingPunct="1"/>
            <a:r>
              <a:rPr lang="en-US" altLang="zh-CN">
                <a:solidFill>
                  <a:schemeClr val="tx2"/>
                </a:solidFill>
              </a:rPr>
              <a:t>Transition</a:t>
            </a:r>
            <a:r>
              <a:rPr lang="en-US" altLang="zh-CN"/>
              <a:t> – </a:t>
            </a:r>
            <a:r>
              <a:rPr lang="zh-CN" altLang="en-US"/>
              <a:t>交付产品给终端用户</a:t>
            </a:r>
            <a:endParaRPr lang="en-US" altLang="zh-CN"/>
          </a:p>
        </p:txBody>
      </p:sp>
      <p:grpSp>
        <p:nvGrpSpPr>
          <p:cNvPr id="31756" name="Group 12">
            <a:extLst>
              <a:ext uri="{FF2B5EF4-FFF2-40B4-BE49-F238E27FC236}">
                <a16:creationId xmlns:a16="http://schemas.microsoft.com/office/drawing/2014/main" id="{60565656-EBD4-4015-B498-4910E3C3761C}"/>
              </a:ext>
            </a:extLst>
          </p:cNvPr>
          <p:cNvGrpSpPr>
            <a:grpSpLocks/>
          </p:cNvGrpSpPr>
          <p:nvPr/>
        </p:nvGrpSpPr>
        <p:grpSpPr bwMode="auto">
          <a:xfrm>
            <a:off x="622300" y="1952625"/>
            <a:ext cx="7759700" cy="369888"/>
            <a:chOff x="392" y="1672"/>
            <a:chExt cx="4888" cy="233"/>
          </a:xfrm>
        </p:grpSpPr>
        <p:sp>
          <p:nvSpPr>
            <p:cNvPr id="31757" name="Line 13">
              <a:extLst>
                <a:ext uri="{FF2B5EF4-FFF2-40B4-BE49-F238E27FC236}">
                  <a16:creationId xmlns:a16="http://schemas.microsoft.com/office/drawing/2014/main" id="{6F29E0C9-7101-4E8F-933D-1E0BDADA0039}"/>
                </a:ext>
              </a:extLst>
            </p:cNvPr>
            <p:cNvSpPr>
              <a:spLocks noChangeShapeType="1"/>
            </p:cNvSpPr>
            <p:nvPr/>
          </p:nvSpPr>
          <p:spPr bwMode="auto">
            <a:xfrm>
              <a:off x="480" y="1680"/>
              <a:ext cx="48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8" name="Rectangle 14">
              <a:extLst>
                <a:ext uri="{FF2B5EF4-FFF2-40B4-BE49-F238E27FC236}">
                  <a16:creationId xmlns:a16="http://schemas.microsoft.com/office/drawing/2014/main" id="{A17A9219-483F-482E-B6AA-3568254EBABD}"/>
                </a:ext>
              </a:extLst>
            </p:cNvPr>
            <p:cNvSpPr>
              <a:spLocks noChangeArrowheads="1"/>
            </p:cNvSpPr>
            <p:nvPr/>
          </p:nvSpPr>
          <p:spPr bwMode="auto">
            <a:xfrm>
              <a:off x="392" y="1672"/>
              <a:ext cx="41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r>
                <a:rPr lang="en-US" altLang="zh-CN" sz="1800" b="1" i="1" baseline="0">
                  <a:solidFill>
                    <a:srgbClr val="FFFFFF"/>
                  </a:solidFill>
                  <a:latin typeface="Helvetica" panose="020B0604020202020204" pitchFamily="34" charset="0"/>
                  <a:ea typeface="宋体" panose="02010600030101010101" pitchFamily="2" charset="-122"/>
                </a:rPr>
                <a:t>time</a:t>
              </a:r>
            </a:p>
          </p:txBody>
        </p:sp>
      </p:gr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Group 2">
            <a:extLst>
              <a:ext uri="{FF2B5EF4-FFF2-40B4-BE49-F238E27FC236}">
                <a16:creationId xmlns:a16="http://schemas.microsoft.com/office/drawing/2014/main" id="{1E24EF6A-4246-4961-A767-7E225B905D0D}"/>
              </a:ext>
            </a:extLst>
          </p:cNvPr>
          <p:cNvGrpSpPr>
            <a:grpSpLocks/>
          </p:cNvGrpSpPr>
          <p:nvPr/>
        </p:nvGrpSpPr>
        <p:grpSpPr bwMode="auto">
          <a:xfrm>
            <a:off x="520700" y="1981200"/>
            <a:ext cx="7789863" cy="568325"/>
            <a:chOff x="421" y="1514"/>
            <a:chExt cx="4907" cy="358"/>
          </a:xfrm>
        </p:grpSpPr>
        <p:sp>
          <p:nvSpPr>
            <p:cNvPr id="32783" name="Rectangle 3">
              <a:extLst>
                <a:ext uri="{FF2B5EF4-FFF2-40B4-BE49-F238E27FC236}">
                  <a16:creationId xmlns:a16="http://schemas.microsoft.com/office/drawing/2014/main" id="{6D6B0DA9-D99D-41CF-96A4-DE88E755F461}"/>
                </a:ext>
              </a:extLst>
            </p:cNvPr>
            <p:cNvSpPr>
              <a:spLocks noChangeArrowheads="1"/>
            </p:cNvSpPr>
            <p:nvPr/>
          </p:nvSpPr>
          <p:spPr bwMode="blackGray">
            <a:xfrm>
              <a:off x="421" y="1514"/>
              <a:ext cx="4907" cy="35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32784" name="Line 4">
              <a:extLst>
                <a:ext uri="{FF2B5EF4-FFF2-40B4-BE49-F238E27FC236}">
                  <a16:creationId xmlns:a16="http://schemas.microsoft.com/office/drawing/2014/main" id="{FC682DDB-D41C-4B7A-8201-09DD1304AF07}"/>
                </a:ext>
              </a:extLst>
            </p:cNvPr>
            <p:cNvSpPr>
              <a:spLocks noChangeShapeType="1"/>
            </p:cNvSpPr>
            <p:nvPr/>
          </p:nvSpPr>
          <p:spPr bwMode="auto">
            <a:xfrm flipH="1" flipV="1">
              <a:off x="4080" y="1525"/>
              <a:ext cx="0" cy="33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4741" name="Rectangle 5">
              <a:extLst>
                <a:ext uri="{FF2B5EF4-FFF2-40B4-BE49-F238E27FC236}">
                  <a16:creationId xmlns:a16="http://schemas.microsoft.com/office/drawing/2014/main" id="{145902FF-407D-408D-803E-64EE71F36F2D}"/>
                </a:ext>
              </a:extLst>
            </p:cNvPr>
            <p:cNvSpPr>
              <a:spLocks noChangeArrowheads="1"/>
            </p:cNvSpPr>
            <p:nvPr/>
          </p:nvSpPr>
          <p:spPr bwMode="auto">
            <a:xfrm>
              <a:off x="720" y="1587"/>
              <a:ext cx="685" cy="212"/>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altLang="zh-CN" sz="1600" b="1" baseline="0">
                  <a:solidFill>
                    <a:srgbClr val="0000FF"/>
                  </a:solidFill>
                  <a:effectLst>
                    <a:outerShdw blurRad="38100" dist="38100" dir="2700000" algn="tl">
                      <a:srgbClr val="FFFFFF"/>
                    </a:outerShdw>
                  </a:effectLst>
                  <a:latin typeface="Arial Narrow" pitchFamily="34" charset="0"/>
                  <a:ea typeface="宋体" pitchFamily="2" charset="-122"/>
                  <a:cs typeface="Arial" charset="0"/>
                </a:rPr>
                <a:t>Inception</a:t>
              </a:r>
            </a:p>
          </p:txBody>
        </p:sp>
        <p:sp>
          <p:nvSpPr>
            <p:cNvPr id="2164742" name="Rectangle 6">
              <a:extLst>
                <a:ext uri="{FF2B5EF4-FFF2-40B4-BE49-F238E27FC236}">
                  <a16:creationId xmlns:a16="http://schemas.microsoft.com/office/drawing/2014/main" id="{CE34627B-BEFE-46F4-BD24-A47C1FDB54E0}"/>
                </a:ext>
              </a:extLst>
            </p:cNvPr>
            <p:cNvSpPr>
              <a:spLocks noChangeArrowheads="1"/>
            </p:cNvSpPr>
            <p:nvPr/>
          </p:nvSpPr>
          <p:spPr bwMode="auto">
            <a:xfrm>
              <a:off x="1872" y="1587"/>
              <a:ext cx="820" cy="212"/>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altLang="zh-CN" sz="1600" b="1" baseline="0" dirty="0">
                  <a:solidFill>
                    <a:srgbClr val="0000FF"/>
                  </a:solidFill>
                  <a:effectLst>
                    <a:outerShdw blurRad="38100" dist="38100" dir="2700000" algn="tl">
                      <a:srgbClr val="FFFFFF"/>
                    </a:outerShdw>
                  </a:effectLst>
                  <a:latin typeface="Arial Narrow" pitchFamily="34" charset="0"/>
                  <a:ea typeface="宋体" pitchFamily="2" charset="-122"/>
                  <a:cs typeface="Arial" charset="0"/>
                </a:rPr>
                <a:t>Elaboration</a:t>
              </a:r>
              <a:endParaRPr lang="en-US" altLang="zh-CN" sz="2400" b="1" baseline="0" dirty="0">
                <a:solidFill>
                  <a:srgbClr val="0000FF"/>
                </a:solidFill>
                <a:effectLst>
                  <a:outerShdw blurRad="38100" dist="38100" dir="2700000" algn="tl">
                    <a:srgbClr val="FFFFFF"/>
                  </a:outerShdw>
                </a:effectLst>
                <a:latin typeface="Arial Narrow" pitchFamily="34" charset="0"/>
                <a:ea typeface="宋体" pitchFamily="2" charset="-122"/>
                <a:cs typeface="Arial" charset="0"/>
              </a:endParaRPr>
            </a:p>
          </p:txBody>
        </p:sp>
        <p:sp>
          <p:nvSpPr>
            <p:cNvPr id="2164743" name="Rectangle 7">
              <a:extLst>
                <a:ext uri="{FF2B5EF4-FFF2-40B4-BE49-F238E27FC236}">
                  <a16:creationId xmlns:a16="http://schemas.microsoft.com/office/drawing/2014/main" id="{4AA6CF75-5D53-45AA-BB60-16400EE4F51C}"/>
                </a:ext>
              </a:extLst>
            </p:cNvPr>
            <p:cNvSpPr>
              <a:spLocks noChangeArrowheads="1"/>
            </p:cNvSpPr>
            <p:nvPr/>
          </p:nvSpPr>
          <p:spPr bwMode="auto">
            <a:xfrm>
              <a:off x="3024" y="1587"/>
              <a:ext cx="912" cy="212"/>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altLang="zh-CN" sz="1600" b="1" baseline="0">
                  <a:solidFill>
                    <a:srgbClr val="0000FF"/>
                  </a:solidFill>
                  <a:effectLst>
                    <a:outerShdw blurRad="38100" dist="38100" dir="2700000" algn="tl">
                      <a:srgbClr val="FFFFFF"/>
                    </a:outerShdw>
                  </a:effectLst>
                  <a:latin typeface="Arial Narrow" pitchFamily="34" charset="0"/>
                  <a:ea typeface="宋体" pitchFamily="2" charset="-122"/>
                  <a:cs typeface="Arial" charset="0"/>
                </a:rPr>
                <a:t>Construction</a:t>
              </a:r>
              <a:endParaRPr lang="en-US" altLang="zh-CN" sz="2400" b="1" baseline="0">
                <a:solidFill>
                  <a:srgbClr val="0000FF"/>
                </a:solidFill>
                <a:effectLst>
                  <a:outerShdw blurRad="38100" dist="38100" dir="2700000" algn="tl">
                    <a:srgbClr val="FFFFFF"/>
                  </a:outerShdw>
                </a:effectLst>
                <a:latin typeface="Arial Narrow" pitchFamily="34" charset="0"/>
                <a:ea typeface="宋体" pitchFamily="2" charset="-122"/>
                <a:cs typeface="Arial" charset="0"/>
              </a:endParaRPr>
            </a:p>
          </p:txBody>
        </p:sp>
        <p:sp>
          <p:nvSpPr>
            <p:cNvPr id="2164744" name="Rectangle 8">
              <a:extLst>
                <a:ext uri="{FF2B5EF4-FFF2-40B4-BE49-F238E27FC236}">
                  <a16:creationId xmlns:a16="http://schemas.microsoft.com/office/drawing/2014/main" id="{F034CFB6-0853-46CD-8690-CD8921840B53}"/>
                </a:ext>
              </a:extLst>
            </p:cNvPr>
            <p:cNvSpPr>
              <a:spLocks noChangeArrowheads="1"/>
            </p:cNvSpPr>
            <p:nvPr/>
          </p:nvSpPr>
          <p:spPr bwMode="auto">
            <a:xfrm>
              <a:off x="4368" y="1587"/>
              <a:ext cx="735" cy="212"/>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altLang="zh-CN" sz="1600" b="1" baseline="0">
                  <a:solidFill>
                    <a:srgbClr val="0000FF"/>
                  </a:solidFill>
                  <a:effectLst>
                    <a:outerShdw blurRad="38100" dist="38100" dir="2700000" algn="tl">
                      <a:srgbClr val="FFFFFF"/>
                    </a:outerShdw>
                  </a:effectLst>
                  <a:latin typeface="Arial Narrow" pitchFamily="34" charset="0"/>
                  <a:ea typeface="宋体" pitchFamily="2" charset="-122"/>
                  <a:cs typeface="Arial" charset="0"/>
                </a:rPr>
                <a:t>Transition</a:t>
              </a:r>
              <a:endParaRPr lang="en-US" altLang="zh-CN" sz="2400" b="1" baseline="0">
                <a:solidFill>
                  <a:srgbClr val="0000FF"/>
                </a:solidFill>
                <a:effectLst>
                  <a:outerShdw blurRad="38100" dist="38100" dir="2700000" algn="tl">
                    <a:srgbClr val="FFFFFF"/>
                  </a:outerShdw>
                </a:effectLst>
                <a:latin typeface="Arial Narrow" pitchFamily="34" charset="0"/>
                <a:ea typeface="宋体" pitchFamily="2" charset="-122"/>
                <a:cs typeface="Arial" charset="0"/>
              </a:endParaRPr>
            </a:p>
          </p:txBody>
        </p:sp>
        <p:sp>
          <p:nvSpPr>
            <p:cNvPr id="32789" name="Line 9">
              <a:extLst>
                <a:ext uri="{FF2B5EF4-FFF2-40B4-BE49-F238E27FC236}">
                  <a16:creationId xmlns:a16="http://schemas.microsoft.com/office/drawing/2014/main" id="{9D5778C5-72CC-4F82-BB7D-12AFC931DD52}"/>
                </a:ext>
              </a:extLst>
            </p:cNvPr>
            <p:cNvSpPr>
              <a:spLocks noChangeShapeType="1"/>
            </p:cNvSpPr>
            <p:nvPr/>
          </p:nvSpPr>
          <p:spPr bwMode="auto">
            <a:xfrm flipH="1" flipV="1">
              <a:off x="2880" y="1525"/>
              <a:ext cx="0" cy="33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0" name="Line 10">
              <a:extLst>
                <a:ext uri="{FF2B5EF4-FFF2-40B4-BE49-F238E27FC236}">
                  <a16:creationId xmlns:a16="http://schemas.microsoft.com/office/drawing/2014/main" id="{C47A31BC-AAD7-410E-B790-88A8A5C0B6C7}"/>
                </a:ext>
              </a:extLst>
            </p:cNvPr>
            <p:cNvSpPr>
              <a:spLocks noChangeShapeType="1"/>
            </p:cNvSpPr>
            <p:nvPr/>
          </p:nvSpPr>
          <p:spPr bwMode="auto">
            <a:xfrm flipH="1" flipV="1">
              <a:off x="1680" y="1525"/>
              <a:ext cx="0" cy="33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2771" name="Rectangle 11">
            <a:extLst>
              <a:ext uri="{FF2B5EF4-FFF2-40B4-BE49-F238E27FC236}">
                <a16:creationId xmlns:a16="http://schemas.microsoft.com/office/drawing/2014/main" id="{E242F1AD-0F55-4F31-8523-3C12696AF285}"/>
              </a:ext>
            </a:extLst>
          </p:cNvPr>
          <p:cNvSpPr>
            <a:spLocks noGrp="1" noChangeArrowheads="1"/>
          </p:cNvSpPr>
          <p:nvPr>
            <p:ph type="title"/>
          </p:nvPr>
        </p:nvSpPr>
        <p:spPr>
          <a:xfrm>
            <a:off x="0" y="0"/>
            <a:ext cx="9075738" cy="714375"/>
          </a:xfrm>
        </p:spPr>
        <p:txBody>
          <a:bodyPr/>
          <a:lstStyle/>
          <a:p>
            <a:pPr eaLnBrk="1" hangingPunct="1"/>
            <a:r>
              <a:rPr lang="zh-CN" altLang="en-US"/>
              <a:t>主要里程碑</a:t>
            </a:r>
            <a:endParaRPr lang="en-US" altLang="zh-CN"/>
          </a:p>
        </p:txBody>
      </p:sp>
      <p:grpSp>
        <p:nvGrpSpPr>
          <p:cNvPr id="32772" name="Group 12">
            <a:extLst>
              <a:ext uri="{FF2B5EF4-FFF2-40B4-BE49-F238E27FC236}">
                <a16:creationId xmlns:a16="http://schemas.microsoft.com/office/drawing/2014/main" id="{0A4AB70A-F6C3-492D-89DD-B6CFF1C7E945}"/>
              </a:ext>
            </a:extLst>
          </p:cNvPr>
          <p:cNvGrpSpPr>
            <a:grpSpLocks/>
          </p:cNvGrpSpPr>
          <p:nvPr/>
        </p:nvGrpSpPr>
        <p:grpSpPr bwMode="auto">
          <a:xfrm>
            <a:off x="1854200" y="2705100"/>
            <a:ext cx="6813550" cy="1670050"/>
            <a:chOff x="1272" y="1624"/>
            <a:chExt cx="4292" cy="1052"/>
          </a:xfrm>
        </p:grpSpPr>
        <p:sp>
          <p:nvSpPr>
            <p:cNvPr id="32775" name="Text Box 13">
              <a:extLst>
                <a:ext uri="{FF2B5EF4-FFF2-40B4-BE49-F238E27FC236}">
                  <a16:creationId xmlns:a16="http://schemas.microsoft.com/office/drawing/2014/main" id="{369BDE42-9091-4417-84EF-48637D510A52}"/>
                </a:ext>
              </a:extLst>
            </p:cNvPr>
            <p:cNvSpPr txBox="1">
              <a:spLocks noChangeArrowheads="1"/>
            </p:cNvSpPr>
            <p:nvPr/>
          </p:nvSpPr>
          <p:spPr bwMode="auto">
            <a:xfrm>
              <a:off x="1272" y="1920"/>
              <a:ext cx="700"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r>
                <a:rPr lang="en-US" altLang="zh-CN" sz="1800" b="1" baseline="0">
                  <a:solidFill>
                    <a:srgbClr val="FFFF99"/>
                  </a:solidFill>
                  <a:latin typeface="Arial Narrow" panose="020B0606020202030204" pitchFamily="34" charset="0"/>
                  <a:ea typeface="宋体" panose="02010600030101010101" pitchFamily="2" charset="-122"/>
                </a:rPr>
                <a:t>Lifecycle </a:t>
              </a:r>
            </a:p>
            <a:p>
              <a:r>
                <a:rPr lang="en-US" altLang="zh-CN" sz="1800" b="1" baseline="0">
                  <a:solidFill>
                    <a:srgbClr val="FFFF99"/>
                  </a:solidFill>
                  <a:latin typeface="Arial Narrow" panose="020B0606020202030204" pitchFamily="34" charset="0"/>
                  <a:ea typeface="宋体" panose="02010600030101010101" pitchFamily="2" charset="-122"/>
                </a:rPr>
                <a:t>Objective </a:t>
              </a:r>
            </a:p>
            <a:p>
              <a:r>
                <a:rPr lang="en-US" altLang="zh-CN" sz="1800" b="1" baseline="0">
                  <a:solidFill>
                    <a:srgbClr val="FFFF99"/>
                  </a:solidFill>
                  <a:latin typeface="Arial Narrow" panose="020B0606020202030204" pitchFamily="34" charset="0"/>
                  <a:ea typeface="宋体" panose="02010600030101010101" pitchFamily="2" charset="-122"/>
                </a:rPr>
                <a:t>Milestone</a:t>
              </a:r>
              <a:r>
                <a:rPr lang="en-US" altLang="zh-CN" sz="1800" b="1" baseline="0">
                  <a:solidFill>
                    <a:srgbClr val="0000FF"/>
                  </a:solidFill>
                  <a:latin typeface="Arial Narrow" panose="020B0606020202030204" pitchFamily="34" charset="0"/>
                  <a:ea typeface="宋体" panose="02010600030101010101" pitchFamily="2" charset="-122"/>
                </a:rPr>
                <a:t> </a:t>
              </a:r>
            </a:p>
            <a:p>
              <a:endParaRPr lang="en-US" altLang="zh-CN" sz="1800" b="1" baseline="0">
                <a:solidFill>
                  <a:srgbClr val="0000FF"/>
                </a:solidFill>
                <a:latin typeface="Arial Narrow" panose="020B0606020202030204" pitchFamily="34" charset="0"/>
                <a:ea typeface="宋体" panose="02010600030101010101" pitchFamily="2" charset="-122"/>
              </a:endParaRPr>
            </a:p>
          </p:txBody>
        </p:sp>
        <p:sp>
          <p:nvSpPr>
            <p:cNvPr id="32776" name="Text Box 14">
              <a:extLst>
                <a:ext uri="{FF2B5EF4-FFF2-40B4-BE49-F238E27FC236}">
                  <a16:creationId xmlns:a16="http://schemas.microsoft.com/office/drawing/2014/main" id="{B127A886-A2F3-4F0E-B828-AADB1FEA2A4F}"/>
                </a:ext>
              </a:extLst>
            </p:cNvPr>
            <p:cNvSpPr txBox="1">
              <a:spLocks noChangeArrowheads="1"/>
            </p:cNvSpPr>
            <p:nvPr/>
          </p:nvSpPr>
          <p:spPr bwMode="auto">
            <a:xfrm>
              <a:off x="2380" y="1920"/>
              <a:ext cx="852"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r>
                <a:rPr lang="en-US" altLang="zh-CN" sz="1800" b="1" baseline="0">
                  <a:solidFill>
                    <a:srgbClr val="FFFF99"/>
                  </a:solidFill>
                  <a:latin typeface="Arial Narrow" panose="020B0606020202030204" pitchFamily="34" charset="0"/>
                  <a:ea typeface="宋体" panose="02010600030101010101" pitchFamily="2" charset="-122"/>
                </a:rPr>
                <a:t>Lifecycle </a:t>
              </a:r>
            </a:p>
            <a:p>
              <a:r>
                <a:rPr lang="en-US" altLang="zh-CN" sz="1800" b="1" baseline="0">
                  <a:solidFill>
                    <a:srgbClr val="FFFF99"/>
                  </a:solidFill>
                  <a:latin typeface="Arial Narrow" panose="020B0606020202030204" pitchFamily="34" charset="0"/>
                  <a:ea typeface="宋体" panose="02010600030101010101" pitchFamily="2" charset="-122"/>
                </a:rPr>
                <a:t>Architecture </a:t>
              </a:r>
            </a:p>
            <a:p>
              <a:r>
                <a:rPr lang="en-US" altLang="zh-CN" sz="1800" b="1" baseline="0">
                  <a:solidFill>
                    <a:srgbClr val="FFFF99"/>
                  </a:solidFill>
                  <a:latin typeface="Arial Narrow" panose="020B0606020202030204" pitchFamily="34" charset="0"/>
                  <a:ea typeface="宋体" panose="02010600030101010101" pitchFamily="2" charset="-122"/>
                </a:rPr>
                <a:t>Milestone </a:t>
              </a:r>
            </a:p>
            <a:p>
              <a:endParaRPr lang="en-US" altLang="zh-CN" sz="1800" b="1" baseline="0">
                <a:solidFill>
                  <a:srgbClr val="0000FF"/>
                </a:solidFill>
                <a:latin typeface="Arial Narrow" panose="020B0606020202030204" pitchFamily="34" charset="0"/>
                <a:ea typeface="宋体" panose="02010600030101010101" pitchFamily="2" charset="-122"/>
              </a:endParaRPr>
            </a:p>
          </p:txBody>
        </p:sp>
        <p:sp>
          <p:nvSpPr>
            <p:cNvPr id="32777" name="Text Box 15">
              <a:extLst>
                <a:ext uri="{FF2B5EF4-FFF2-40B4-BE49-F238E27FC236}">
                  <a16:creationId xmlns:a16="http://schemas.microsoft.com/office/drawing/2014/main" id="{1B447096-A0AE-4132-8725-328AA593C87C}"/>
                </a:ext>
              </a:extLst>
            </p:cNvPr>
            <p:cNvSpPr txBox="1">
              <a:spLocks noChangeArrowheads="1"/>
            </p:cNvSpPr>
            <p:nvPr/>
          </p:nvSpPr>
          <p:spPr bwMode="auto">
            <a:xfrm>
              <a:off x="3392" y="1920"/>
              <a:ext cx="1158"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r>
                <a:rPr lang="en-US" altLang="zh-CN" sz="1800" b="1" baseline="0">
                  <a:solidFill>
                    <a:srgbClr val="FFFF99"/>
                  </a:solidFill>
                  <a:latin typeface="Arial Narrow" panose="020B0606020202030204" pitchFamily="34" charset="0"/>
                  <a:ea typeface="宋体" panose="02010600030101010101" pitchFamily="2" charset="-122"/>
                </a:rPr>
                <a:t>Initial Operational </a:t>
              </a:r>
            </a:p>
            <a:p>
              <a:r>
                <a:rPr lang="en-US" altLang="zh-CN" sz="1800" b="1" baseline="0">
                  <a:solidFill>
                    <a:srgbClr val="FFFF99"/>
                  </a:solidFill>
                  <a:latin typeface="Arial Narrow" panose="020B0606020202030204" pitchFamily="34" charset="0"/>
                  <a:ea typeface="宋体" panose="02010600030101010101" pitchFamily="2" charset="-122"/>
                </a:rPr>
                <a:t>Capability </a:t>
              </a:r>
            </a:p>
            <a:p>
              <a:r>
                <a:rPr lang="en-US" altLang="zh-CN" sz="1800" b="1" baseline="0">
                  <a:solidFill>
                    <a:srgbClr val="FFFF99"/>
                  </a:solidFill>
                  <a:latin typeface="Arial Narrow" panose="020B0606020202030204" pitchFamily="34" charset="0"/>
                  <a:ea typeface="宋体" panose="02010600030101010101" pitchFamily="2" charset="-122"/>
                </a:rPr>
                <a:t>Milestone </a:t>
              </a:r>
            </a:p>
            <a:p>
              <a:endParaRPr lang="en-US" altLang="zh-CN" sz="1800" b="1" baseline="0">
                <a:solidFill>
                  <a:srgbClr val="0000FF"/>
                </a:solidFill>
                <a:latin typeface="Arial Narrow" panose="020B0606020202030204" pitchFamily="34" charset="0"/>
                <a:ea typeface="宋体" panose="02010600030101010101" pitchFamily="2" charset="-122"/>
              </a:endParaRPr>
            </a:p>
          </p:txBody>
        </p:sp>
        <p:sp>
          <p:nvSpPr>
            <p:cNvPr id="32778" name="Text Box 16">
              <a:extLst>
                <a:ext uri="{FF2B5EF4-FFF2-40B4-BE49-F238E27FC236}">
                  <a16:creationId xmlns:a16="http://schemas.microsoft.com/office/drawing/2014/main" id="{C52DBCF3-7218-4710-AE30-4EF0CED240C9}"/>
                </a:ext>
              </a:extLst>
            </p:cNvPr>
            <p:cNvSpPr txBox="1">
              <a:spLocks noChangeArrowheads="1"/>
            </p:cNvSpPr>
            <p:nvPr/>
          </p:nvSpPr>
          <p:spPr bwMode="auto">
            <a:xfrm>
              <a:off x="4964" y="1945"/>
              <a:ext cx="60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r>
                <a:rPr lang="en-US" altLang="zh-CN" sz="1800" b="1" baseline="0">
                  <a:solidFill>
                    <a:srgbClr val="FFFF99"/>
                  </a:solidFill>
                  <a:latin typeface="Arial Narrow" panose="020B0606020202030204" pitchFamily="34" charset="0"/>
                  <a:ea typeface="宋体" panose="02010600030101010101" pitchFamily="2" charset="-122"/>
                </a:rPr>
                <a:t>Product </a:t>
              </a:r>
            </a:p>
            <a:p>
              <a:r>
                <a:rPr lang="en-US" altLang="zh-CN" sz="1800" b="1" baseline="0">
                  <a:solidFill>
                    <a:srgbClr val="FFFF99"/>
                  </a:solidFill>
                  <a:latin typeface="Arial Narrow" panose="020B0606020202030204" pitchFamily="34" charset="0"/>
                  <a:ea typeface="宋体" panose="02010600030101010101" pitchFamily="2" charset="-122"/>
                </a:rPr>
                <a:t>Release</a:t>
              </a:r>
            </a:p>
          </p:txBody>
        </p:sp>
        <p:sp>
          <p:nvSpPr>
            <p:cNvPr id="32779" name="AutoShape 17">
              <a:extLst>
                <a:ext uri="{FF2B5EF4-FFF2-40B4-BE49-F238E27FC236}">
                  <a16:creationId xmlns:a16="http://schemas.microsoft.com/office/drawing/2014/main" id="{B8229667-0DA4-4AD7-8F69-2453D33D657C}"/>
                </a:ext>
              </a:extLst>
            </p:cNvPr>
            <p:cNvSpPr>
              <a:spLocks noChangeArrowheads="1"/>
            </p:cNvSpPr>
            <p:nvPr/>
          </p:nvSpPr>
          <p:spPr bwMode="auto">
            <a:xfrm>
              <a:off x="1568" y="1624"/>
              <a:ext cx="240" cy="240"/>
            </a:xfrm>
            <a:prstGeom prst="triangle">
              <a:avLst>
                <a:gd name="adj" fmla="val 50000"/>
              </a:avLst>
            </a:prstGeom>
            <a:solidFill>
              <a:schemeClr val="hlink"/>
            </a:solidFill>
            <a:ln>
              <a:noFill/>
            </a:ln>
            <a:extLs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32780" name="AutoShape 18">
              <a:extLst>
                <a:ext uri="{FF2B5EF4-FFF2-40B4-BE49-F238E27FC236}">
                  <a16:creationId xmlns:a16="http://schemas.microsoft.com/office/drawing/2014/main" id="{C58258A4-D3B4-4614-8617-10124DACD643}"/>
                </a:ext>
              </a:extLst>
            </p:cNvPr>
            <p:cNvSpPr>
              <a:spLocks noChangeArrowheads="1"/>
            </p:cNvSpPr>
            <p:nvPr/>
          </p:nvSpPr>
          <p:spPr bwMode="auto">
            <a:xfrm>
              <a:off x="2768" y="1624"/>
              <a:ext cx="240" cy="240"/>
            </a:xfrm>
            <a:prstGeom prst="triangle">
              <a:avLst>
                <a:gd name="adj" fmla="val 50000"/>
              </a:avLst>
            </a:prstGeom>
            <a:solidFill>
              <a:schemeClr val="hlink"/>
            </a:solidFill>
            <a:ln>
              <a:noFill/>
            </a:ln>
            <a:extLs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32781" name="AutoShape 19">
              <a:extLst>
                <a:ext uri="{FF2B5EF4-FFF2-40B4-BE49-F238E27FC236}">
                  <a16:creationId xmlns:a16="http://schemas.microsoft.com/office/drawing/2014/main" id="{AE2D9A3E-ED1E-48AD-B7EB-004E2AA92809}"/>
                </a:ext>
              </a:extLst>
            </p:cNvPr>
            <p:cNvSpPr>
              <a:spLocks noChangeArrowheads="1"/>
            </p:cNvSpPr>
            <p:nvPr/>
          </p:nvSpPr>
          <p:spPr bwMode="auto">
            <a:xfrm>
              <a:off x="3968" y="1624"/>
              <a:ext cx="240" cy="240"/>
            </a:xfrm>
            <a:prstGeom prst="triangle">
              <a:avLst>
                <a:gd name="adj" fmla="val 50000"/>
              </a:avLst>
            </a:prstGeom>
            <a:solidFill>
              <a:schemeClr val="hlink"/>
            </a:solidFill>
            <a:ln>
              <a:noFill/>
            </a:ln>
            <a:extLs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32782" name="AutoShape 20">
              <a:extLst>
                <a:ext uri="{FF2B5EF4-FFF2-40B4-BE49-F238E27FC236}">
                  <a16:creationId xmlns:a16="http://schemas.microsoft.com/office/drawing/2014/main" id="{8FAED0B0-8D71-4334-8E42-98D9E4B24963}"/>
                </a:ext>
              </a:extLst>
            </p:cNvPr>
            <p:cNvSpPr>
              <a:spLocks noChangeArrowheads="1"/>
            </p:cNvSpPr>
            <p:nvPr/>
          </p:nvSpPr>
          <p:spPr bwMode="auto">
            <a:xfrm>
              <a:off x="5208" y="1624"/>
              <a:ext cx="240" cy="240"/>
            </a:xfrm>
            <a:prstGeom prst="triangle">
              <a:avLst>
                <a:gd name="adj" fmla="val 50000"/>
              </a:avLst>
            </a:prstGeom>
            <a:solidFill>
              <a:schemeClr val="hlink"/>
            </a:solidFill>
            <a:ln>
              <a:noFill/>
            </a:ln>
            <a:extLs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grpSp>
      <p:sp>
        <p:nvSpPr>
          <p:cNvPr id="32773" name="Line 21">
            <a:extLst>
              <a:ext uri="{FF2B5EF4-FFF2-40B4-BE49-F238E27FC236}">
                <a16:creationId xmlns:a16="http://schemas.microsoft.com/office/drawing/2014/main" id="{F4178086-4BF8-45C0-A024-C614D2BC084C}"/>
              </a:ext>
            </a:extLst>
          </p:cNvPr>
          <p:cNvSpPr>
            <a:spLocks noChangeShapeType="1"/>
          </p:cNvSpPr>
          <p:nvPr/>
        </p:nvSpPr>
        <p:spPr bwMode="auto">
          <a:xfrm>
            <a:off x="508000" y="2667000"/>
            <a:ext cx="77851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74" name="Rectangle 22">
            <a:extLst>
              <a:ext uri="{FF2B5EF4-FFF2-40B4-BE49-F238E27FC236}">
                <a16:creationId xmlns:a16="http://schemas.microsoft.com/office/drawing/2014/main" id="{5C6879FE-DFFD-452A-BC93-61FB558055DB}"/>
              </a:ext>
            </a:extLst>
          </p:cNvPr>
          <p:cNvSpPr>
            <a:spLocks noChangeArrowheads="1"/>
          </p:cNvSpPr>
          <p:nvPr/>
        </p:nvSpPr>
        <p:spPr bwMode="auto">
          <a:xfrm>
            <a:off x="457200" y="2654300"/>
            <a:ext cx="660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r>
              <a:rPr lang="en-US" altLang="zh-CN" sz="1800" b="1" i="1" baseline="0">
                <a:solidFill>
                  <a:srgbClr val="FFFFFF"/>
                </a:solidFill>
                <a:latin typeface="Helvetica" panose="020B0604020202020204" pitchFamily="34" charset="0"/>
                <a:ea typeface="宋体" panose="02010600030101010101" pitchFamily="2" charset="-122"/>
              </a:rPr>
              <a:t>time</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97818088-3A80-4F0A-B5CE-D04AF09697AB}"/>
              </a:ext>
            </a:extLst>
          </p:cNvPr>
          <p:cNvSpPr>
            <a:spLocks noGrp="1" noChangeArrowheads="1"/>
          </p:cNvSpPr>
          <p:nvPr>
            <p:ph type="title"/>
          </p:nvPr>
        </p:nvSpPr>
        <p:spPr>
          <a:xfrm>
            <a:off x="0" y="0"/>
            <a:ext cx="9075738" cy="714375"/>
          </a:xfrm>
        </p:spPr>
        <p:txBody>
          <a:bodyPr/>
          <a:lstStyle/>
          <a:p>
            <a:pPr eaLnBrk="1" hangingPunct="1"/>
            <a:r>
              <a:rPr lang="zh-CN" altLang="en-US"/>
              <a:t>迭代和阶段</a:t>
            </a:r>
            <a:endParaRPr lang="en-US" altLang="zh-CN"/>
          </a:p>
        </p:txBody>
      </p:sp>
      <p:sp>
        <p:nvSpPr>
          <p:cNvPr id="2166787" name="Text Box 3">
            <a:extLst>
              <a:ext uri="{FF2B5EF4-FFF2-40B4-BE49-F238E27FC236}">
                <a16:creationId xmlns:a16="http://schemas.microsoft.com/office/drawing/2014/main" id="{3ACEAC6F-EC46-480B-A60A-C68F112259C8}"/>
              </a:ext>
            </a:extLst>
          </p:cNvPr>
          <p:cNvSpPr txBox="1">
            <a:spLocks noChangeArrowheads="1"/>
          </p:cNvSpPr>
          <p:nvPr/>
        </p:nvSpPr>
        <p:spPr bwMode="auto">
          <a:xfrm>
            <a:off x="609600" y="4695825"/>
            <a:ext cx="8077200" cy="1200150"/>
          </a:xfrm>
          <a:prstGeom prst="rect">
            <a:avLst/>
          </a:prstGeom>
          <a:noFill/>
          <a:ln w="12700">
            <a:noFill/>
            <a:miter lim="800000"/>
            <a:headEnd/>
            <a:tailEnd/>
          </a:ln>
          <a:effectLst/>
        </p:spPr>
        <p:txBody>
          <a:bodyPr>
            <a:spAutoFit/>
          </a:bodyPr>
          <a:lstStyle/>
          <a:p>
            <a:pPr eaLnBrk="0" hangingPunct="0">
              <a:defRPr/>
            </a:pPr>
            <a:r>
              <a:rPr lang="en-US" altLang="zh-CN" sz="2400" b="1" baseline="0" dirty="0">
                <a:solidFill>
                  <a:srgbClr val="FFFF00">
                    <a:lumMod val="40000"/>
                    <a:lumOff val="60000"/>
                  </a:srgbClr>
                </a:solidFill>
                <a:latin typeface="Arial Narrow" pitchFamily="34" charset="0"/>
                <a:ea typeface="宋体" pitchFamily="2" charset="-122"/>
                <a:cs typeface="Arial" charset="0"/>
              </a:rPr>
              <a:t>An</a:t>
            </a:r>
            <a:r>
              <a:rPr lang="en-US" altLang="zh-CN" sz="2400" b="1" baseline="0" dirty="0">
                <a:solidFill>
                  <a:srgbClr val="0000FF"/>
                </a:solidFill>
                <a:latin typeface="Arial Narrow" pitchFamily="34" charset="0"/>
                <a:ea typeface="宋体" pitchFamily="2" charset="-122"/>
                <a:cs typeface="Arial" charset="0"/>
              </a:rPr>
              <a:t> </a:t>
            </a:r>
            <a:r>
              <a:rPr lang="en-US" altLang="zh-CN" sz="2400" b="1" baseline="0" dirty="0">
                <a:solidFill>
                  <a:srgbClr val="FF0000"/>
                </a:solidFill>
                <a:latin typeface="Arial Narrow" pitchFamily="34" charset="0"/>
                <a:ea typeface="宋体" pitchFamily="2" charset="-122"/>
                <a:cs typeface="Arial" charset="0"/>
              </a:rPr>
              <a:t>iteration</a:t>
            </a:r>
            <a:r>
              <a:rPr lang="en-US" altLang="zh-CN" sz="2400" b="1" baseline="0" dirty="0">
                <a:solidFill>
                  <a:srgbClr val="0000FF"/>
                </a:solidFill>
                <a:latin typeface="Arial Narrow" pitchFamily="34" charset="0"/>
                <a:ea typeface="宋体" pitchFamily="2" charset="-122"/>
                <a:cs typeface="Arial" charset="0"/>
              </a:rPr>
              <a:t> </a:t>
            </a:r>
            <a:r>
              <a:rPr lang="en-US" altLang="zh-CN" sz="2400" b="1" baseline="0" dirty="0">
                <a:solidFill>
                  <a:srgbClr val="FFFF00">
                    <a:lumMod val="40000"/>
                    <a:lumOff val="60000"/>
                  </a:srgbClr>
                </a:solidFill>
                <a:latin typeface="Arial Narrow" pitchFamily="34" charset="0"/>
                <a:ea typeface="宋体" pitchFamily="2" charset="-122"/>
                <a:cs typeface="Arial" charset="0"/>
              </a:rPr>
              <a:t>is a distinct sequence of activities based on an established plan and evaluation criteria, resulting in an executable release (internal or external).</a:t>
            </a:r>
            <a:endParaRPr lang="en-US" altLang="zh-CN" sz="2000" b="1" baseline="0" dirty="0">
              <a:solidFill>
                <a:srgbClr val="FFFF00">
                  <a:lumMod val="40000"/>
                  <a:lumOff val="60000"/>
                </a:srgbClr>
              </a:solidFill>
              <a:effectLst>
                <a:outerShdw blurRad="38100" dist="38100" dir="2700000" algn="tl">
                  <a:srgbClr val="000000"/>
                </a:outerShdw>
              </a:effectLst>
              <a:latin typeface="Arial Narrow" pitchFamily="34" charset="0"/>
              <a:ea typeface="宋体" pitchFamily="2" charset="-122"/>
              <a:cs typeface="Arial" charset="0"/>
            </a:endParaRPr>
          </a:p>
        </p:txBody>
      </p:sp>
      <p:grpSp>
        <p:nvGrpSpPr>
          <p:cNvPr id="33796" name="Group 4">
            <a:extLst>
              <a:ext uri="{FF2B5EF4-FFF2-40B4-BE49-F238E27FC236}">
                <a16:creationId xmlns:a16="http://schemas.microsoft.com/office/drawing/2014/main" id="{ABB3C1E1-75E1-4580-B6B7-2323DCD1890D}"/>
              </a:ext>
            </a:extLst>
          </p:cNvPr>
          <p:cNvGrpSpPr>
            <a:grpSpLocks/>
          </p:cNvGrpSpPr>
          <p:nvPr/>
        </p:nvGrpSpPr>
        <p:grpSpPr bwMode="auto">
          <a:xfrm>
            <a:off x="779463" y="1184275"/>
            <a:ext cx="7559675" cy="1565275"/>
            <a:chOff x="387" y="1514"/>
            <a:chExt cx="4762" cy="986"/>
          </a:xfrm>
        </p:grpSpPr>
        <p:sp>
          <p:nvSpPr>
            <p:cNvPr id="33806" name="Rectangle 5">
              <a:extLst>
                <a:ext uri="{FF2B5EF4-FFF2-40B4-BE49-F238E27FC236}">
                  <a16:creationId xmlns:a16="http://schemas.microsoft.com/office/drawing/2014/main" id="{F22C9208-04FD-443A-ACCC-84842701E99F}"/>
                </a:ext>
              </a:extLst>
            </p:cNvPr>
            <p:cNvSpPr>
              <a:spLocks noChangeArrowheads="1"/>
            </p:cNvSpPr>
            <p:nvPr/>
          </p:nvSpPr>
          <p:spPr bwMode="blackGray">
            <a:xfrm>
              <a:off x="432" y="2112"/>
              <a:ext cx="4715" cy="35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33807" name="Rectangle 6">
              <a:extLst>
                <a:ext uri="{FF2B5EF4-FFF2-40B4-BE49-F238E27FC236}">
                  <a16:creationId xmlns:a16="http://schemas.microsoft.com/office/drawing/2014/main" id="{18FD9B3E-836A-4EE0-87B7-A6D27B6975A1}"/>
                </a:ext>
              </a:extLst>
            </p:cNvPr>
            <p:cNvSpPr>
              <a:spLocks noChangeArrowheads="1"/>
            </p:cNvSpPr>
            <p:nvPr/>
          </p:nvSpPr>
          <p:spPr bwMode="auto">
            <a:xfrm>
              <a:off x="387" y="2137"/>
              <a:ext cx="681"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550" tIns="41275" rIns="82550" bIns="41275">
              <a:spAutoFit/>
            </a:bodyPr>
            <a:lstStyle>
              <a:lvl1pPr defTabSz="739775" eaLnBrk="0" hangingPunct="0">
                <a:defRPr sz="1200" baseline="-25000">
                  <a:solidFill>
                    <a:schemeClr val="tx1"/>
                  </a:solidFill>
                  <a:latin typeface="Arial" panose="020B0604020202020204" pitchFamily="34" charset="0"/>
                  <a:ea typeface="楷体_GB2312" pitchFamily="49" charset="-122"/>
                </a:defRPr>
              </a:lvl1pPr>
              <a:lvl2pPr marL="742950" indent="-285750" defTabSz="739775" eaLnBrk="0" hangingPunct="0">
                <a:defRPr sz="1200" baseline="-25000">
                  <a:solidFill>
                    <a:schemeClr val="tx1"/>
                  </a:solidFill>
                  <a:latin typeface="Arial" panose="020B0604020202020204" pitchFamily="34" charset="0"/>
                  <a:ea typeface="楷体_GB2312" pitchFamily="49" charset="-122"/>
                </a:defRPr>
              </a:lvl2pPr>
              <a:lvl3pPr marL="1143000" indent="-228600" defTabSz="739775" eaLnBrk="0" hangingPunct="0">
                <a:defRPr sz="1200" baseline="-25000">
                  <a:solidFill>
                    <a:schemeClr val="tx1"/>
                  </a:solidFill>
                  <a:latin typeface="Arial" panose="020B0604020202020204" pitchFamily="34" charset="0"/>
                  <a:ea typeface="楷体_GB2312" pitchFamily="49" charset="-122"/>
                </a:defRPr>
              </a:lvl3pPr>
              <a:lvl4pPr marL="1600200" indent="-228600" defTabSz="739775" eaLnBrk="0" hangingPunct="0">
                <a:defRPr sz="1200" baseline="-25000">
                  <a:solidFill>
                    <a:schemeClr val="tx1"/>
                  </a:solidFill>
                  <a:latin typeface="Arial" panose="020B0604020202020204" pitchFamily="34" charset="0"/>
                  <a:ea typeface="楷体_GB2312" pitchFamily="49" charset="-122"/>
                </a:defRPr>
              </a:lvl4pPr>
              <a:lvl5pPr marL="2057400" indent="-228600" defTabSz="739775" eaLnBrk="0" hangingPunct="0">
                <a:defRPr sz="1200" baseline="-25000">
                  <a:solidFill>
                    <a:schemeClr val="tx1"/>
                  </a:solidFill>
                  <a:latin typeface="Arial" panose="020B0604020202020204" pitchFamily="34" charset="0"/>
                  <a:ea typeface="楷体_GB2312" pitchFamily="49" charset="-122"/>
                </a:defRPr>
              </a:lvl5pPr>
              <a:lvl6pPr marL="2514600" indent="-228600" defTabSz="739775"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defTabSz="739775"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defTabSz="739775"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defTabSz="739775"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r>
                <a:rPr lang="en-US" altLang="zh-CN" sz="1600" b="1" baseline="0">
                  <a:solidFill>
                    <a:srgbClr val="0000FF"/>
                  </a:solidFill>
                  <a:latin typeface="Arial Narrow" panose="020B0606020202030204" pitchFamily="34" charset="0"/>
                  <a:ea typeface="宋体" panose="02010600030101010101" pitchFamily="2" charset="-122"/>
                </a:rPr>
                <a:t>Preliminary</a:t>
              </a:r>
            </a:p>
            <a:p>
              <a:r>
                <a:rPr lang="en-US" altLang="zh-CN" sz="1600" b="1" baseline="0">
                  <a:solidFill>
                    <a:srgbClr val="0000FF"/>
                  </a:solidFill>
                  <a:latin typeface="Arial Narrow" panose="020B0606020202030204" pitchFamily="34" charset="0"/>
                  <a:ea typeface="宋体" panose="02010600030101010101" pitchFamily="2" charset="-122"/>
                </a:rPr>
                <a:t>Iteration</a:t>
              </a:r>
            </a:p>
          </p:txBody>
        </p:sp>
        <p:sp>
          <p:nvSpPr>
            <p:cNvPr id="33808" name="Rectangle 7">
              <a:extLst>
                <a:ext uri="{FF2B5EF4-FFF2-40B4-BE49-F238E27FC236}">
                  <a16:creationId xmlns:a16="http://schemas.microsoft.com/office/drawing/2014/main" id="{C5028764-0F90-4704-B493-52503B141F9F}"/>
                </a:ext>
              </a:extLst>
            </p:cNvPr>
            <p:cNvSpPr>
              <a:spLocks noChangeArrowheads="1"/>
            </p:cNvSpPr>
            <p:nvPr/>
          </p:nvSpPr>
          <p:spPr bwMode="blackGray">
            <a:xfrm>
              <a:off x="421" y="1514"/>
              <a:ext cx="4715" cy="35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33809" name="Rectangle 8">
              <a:extLst>
                <a:ext uri="{FF2B5EF4-FFF2-40B4-BE49-F238E27FC236}">
                  <a16:creationId xmlns:a16="http://schemas.microsoft.com/office/drawing/2014/main" id="{680B22C8-2CBC-40E1-A030-641B411C89C6}"/>
                </a:ext>
              </a:extLst>
            </p:cNvPr>
            <p:cNvSpPr>
              <a:spLocks noChangeArrowheads="1"/>
            </p:cNvSpPr>
            <p:nvPr/>
          </p:nvSpPr>
          <p:spPr bwMode="auto">
            <a:xfrm>
              <a:off x="421" y="2118"/>
              <a:ext cx="4703"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33810" name="Rectangle 9">
              <a:extLst>
                <a:ext uri="{FF2B5EF4-FFF2-40B4-BE49-F238E27FC236}">
                  <a16:creationId xmlns:a16="http://schemas.microsoft.com/office/drawing/2014/main" id="{7BDEB023-6CBD-40CB-96F6-39BFDDF25D7F}"/>
                </a:ext>
              </a:extLst>
            </p:cNvPr>
            <p:cNvSpPr>
              <a:spLocks noChangeArrowheads="1"/>
            </p:cNvSpPr>
            <p:nvPr/>
          </p:nvSpPr>
          <p:spPr bwMode="auto">
            <a:xfrm>
              <a:off x="1103" y="2137"/>
              <a:ext cx="593"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550" tIns="41275" rIns="82550" bIns="41275">
              <a:spAutoFit/>
            </a:bodyPr>
            <a:lstStyle>
              <a:lvl1pPr defTabSz="739775" eaLnBrk="0" hangingPunct="0">
                <a:defRPr sz="1200" baseline="-25000">
                  <a:solidFill>
                    <a:schemeClr val="tx1"/>
                  </a:solidFill>
                  <a:latin typeface="Arial" panose="020B0604020202020204" pitchFamily="34" charset="0"/>
                  <a:ea typeface="楷体_GB2312" pitchFamily="49" charset="-122"/>
                </a:defRPr>
              </a:lvl1pPr>
              <a:lvl2pPr marL="742950" indent="-285750" defTabSz="739775" eaLnBrk="0" hangingPunct="0">
                <a:defRPr sz="1200" baseline="-25000">
                  <a:solidFill>
                    <a:schemeClr val="tx1"/>
                  </a:solidFill>
                  <a:latin typeface="Arial" panose="020B0604020202020204" pitchFamily="34" charset="0"/>
                  <a:ea typeface="楷体_GB2312" pitchFamily="49" charset="-122"/>
                </a:defRPr>
              </a:lvl2pPr>
              <a:lvl3pPr marL="1143000" indent="-228600" defTabSz="739775" eaLnBrk="0" hangingPunct="0">
                <a:defRPr sz="1200" baseline="-25000">
                  <a:solidFill>
                    <a:schemeClr val="tx1"/>
                  </a:solidFill>
                  <a:latin typeface="Arial" panose="020B0604020202020204" pitchFamily="34" charset="0"/>
                  <a:ea typeface="楷体_GB2312" pitchFamily="49" charset="-122"/>
                </a:defRPr>
              </a:lvl3pPr>
              <a:lvl4pPr marL="1600200" indent="-228600" defTabSz="739775" eaLnBrk="0" hangingPunct="0">
                <a:defRPr sz="1200" baseline="-25000">
                  <a:solidFill>
                    <a:schemeClr val="tx1"/>
                  </a:solidFill>
                  <a:latin typeface="Arial" panose="020B0604020202020204" pitchFamily="34" charset="0"/>
                  <a:ea typeface="楷体_GB2312" pitchFamily="49" charset="-122"/>
                </a:defRPr>
              </a:lvl4pPr>
              <a:lvl5pPr marL="2057400" indent="-228600" defTabSz="739775" eaLnBrk="0" hangingPunct="0">
                <a:defRPr sz="1200" baseline="-25000">
                  <a:solidFill>
                    <a:schemeClr val="tx1"/>
                  </a:solidFill>
                  <a:latin typeface="Arial" panose="020B0604020202020204" pitchFamily="34" charset="0"/>
                  <a:ea typeface="楷体_GB2312" pitchFamily="49" charset="-122"/>
                </a:defRPr>
              </a:lvl5pPr>
              <a:lvl6pPr marL="2514600" indent="-228600" defTabSz="739775"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defTabSz="739775"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defTabSz="739775"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defTabSz="739775"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r>
                <a:rPr lang="en-US" altLang="zh-CN" sz="1600" b="1" baseline="0">
                  <a:solidFill>
                    <a:srgbClr val="0000FF"/>
                  </a:solidFill>
                  <a:latin typeface="Arial Narrow" panose="020B0606020202030204" pitchFamily="34" charset="0"/>
                  <a:ea typeface="宋体" panose="02010600030101010101" pitchFamily="2" charset="-122"/>
                </a:rPr>
                <a:t>Architect.</a:t>
              </a:r>
            </a:p>
            <a:p>
              <a:r>
                <a:rPr lang="en-US" altLang="zh-CN" sz="1600" b="1" baseline="0">
                  <a:solidFill>
                    <a:srgbClr val="0000FF"/>
                  </a:solidFill>
                  <a:latin typeface="Arial Narrow" panose="020B0606020202030204" pitchFamily="34" charset="0"/>
                  <a:ea typeface="宋体" panose="02010600030101010101" pitchFamily="2" charset="-122"/>
                </a:rPr>
                <a:t>Iteration</a:t>
              </a:r>
            </a:p>
          </p:txBody>
        </p:sp>
        <p:sp>
          <p:nvSpPr>
            <p:cNvPr id="33811" name="Rectangle 10">
              <a:extLst>
                <a:ext uri="{FF2B5EF4-FFF2-40B4-BE49-F238E27FC236}">
                  <a16:creationId xmlns:a16="http://schemas.microsoft.com/office/drawing/2014/main" id="{F773F37B-FFAD-4422-A375-89687F89A055}"/>
                </a:ext>
              </a:extLst>
            </p:cNvPr>
            <p:cNvSpPr>
              <a:spLocks noChangeArrowheads="1"/>
            </p:cNvSpPr>
            <p:nvPr/>
          </p:nvSpPr>
          <p:spPr bwMode="auto">
            <a:xfrm>
              <a:off x="1677" y="2137"/>
              <a:ext cx="593"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550" tIns="41275" rIns="82550" bIns="41275">
              <a:spAutoFit/>
            </a:bodyPr>
            <a:lstStyle>
              <a:lvl1pPr defTabSz="739775" eaLnBrk="0" hangingPunct="0">
                <a:defRPr sz="1200" baseline="-25000">
                  <a:solidFill>
                    <a:schemeClr val="tx1"/>
                  </a:solidFill>
                  <a:latin typeface="Arial" panose="020B0604020202020204" pitchFamily="34" charset="0"/>
                  <a:ea typeface="楷体_GB2312" pitchFamily="49" charset="-122"/>
                </a:defRPr>
              </a:lvl1pPr>
              <a:lvl2pPr marL="742950" indent="-285750" defTabSz="739775" eaLnBrk="0" hangingPunct="0">
                <a:defRPr sz="1200" baseline="-25000">
                  <a:solidFill>
                    <a:schemeClr val="tx1"/>
                  </a:solidFill>
                  <a:latin typeface="Arial" panose="020B0604020202020204" pitchFamily="34" charset="0"/>
                  <a:ea typeface="楷体_GB2312" pitchFamily="49" charset="-122"/>
                </a:defRPr>
              </a:lvl2pPr>
              <a:lvl3pPr marL="1143000" indent="-228600" defTabSz="739775" eaLnBrk="0" hangingPunct="0">
                <a:defRPr sz="1200" baseline="-25000">
                  <a:solidFill>
                    <a:schemeClr val="tx1"/>
                  </a:solidFill>
                  <a:latin typeface="Arial" panose="020B0604020202020204" pitchFamily="34" charset="0"/>
                  <a:ea typeface="楷体_GB2312" pitchFamily="49" charset="-122"/>
                </a:defRPr>
              </a:lvl3pPr>
              <a:lvl4pPr marL="1600200" indent="-228600" defTabSz="739775" eaLnBrk="0" hangingPunct="0">
                <a:defRPr sz="1200" baseline="-25000">
                  <a:solidFill>
                    <a:schemeClr val="tx1"/>
                  </a:solidFill>
                  <a:latin typeface="Arial" panose="020B0604020202020204" pitchFamily="34" charset="0"/>
                  <a:ea typeface="楷体_GB2312" pitchFamily="49" charset="-122"/>
                </a:defRPr>
              </a:lvl4pPr>
              <a:lvl5pPr marL="2057400" indent="-228600" defTabSz="739775" eaLnBrk="0" hangingPunct="0">
                <a:defRPr sz="1200" baseline="-25000">
                  <a:solidFill>
                    <a:schemeClr val="tx1"/>
                  </a:solidFill>
                  <a:latin typeface="Arial" panose="020B0604020202020204" pitchFamily="34" charset="0"/>
                  <a:ea typeface="楷体_GB2312" pitchFamily="49" charset="-122"/>
                </a:defRPr>
              </a:lvl5pPr>
              <a:lvl6pPr marL="2514600" indent="-228600" defTabSz="739775"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defTabSz="739775"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defTabSz="739775"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defTabSz="739775"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r>
                <a:rPr lang="en-US" altLang="zh-CN" sz="1600" b="1" baseline="0">
                  <a:solidFill>
                    <a:srgbClr val="0000FF"/>
                  </a:solidFill>
                  <a:latin typeface="Arial Narrow" panose="020B0606020202030204" pitchFamily="34" charset="0"/>
                  <a:ea typeface="宋体" panose="02010600030101010101" pitchFamily="2" charset="-122"/>
                </a:rPr>
                <a:t>Architect.</a:t>
              </a:r>
            </a:p>
            <a:p>
              <a:r>
                <a:rPr lang="en-US" altLang="zh-CN" sz="1600" b="1" baseline="0">
                  <a:solidFill>
                    <a:srgbClr val="0000FF"/>
                  </a:solidFill>
                  <a:latin typeface="Arial Narrow" panose="020B0606020202030204" pitchFamily="34" charset="0"/>
                  <a:ea typeface="宋体" panose="02010600030101010101" pitchFamily="2" charset="-122"/>
                </a:rPr>
                <a:t>Iteration</a:t>
              </a:r>
            </a:p>
          </p:txBody>
        </p:sp>
        <p:sp>
          <p:nvSpPr>
            <p:cNvPr id="33812" name="Rectangle 11">
              <a:extLst>
                <a:ext uri="{FF2B5EF4-FFF2-40B4-BE49-F238E27FC236}">
                  <a16:creationId xmlns:a16="http://schemas.microsoft.com/office/drawing/2014/main" id="{5D7A2848-EE01-46F2-9770-33CFB744B57C}"/>
                </a:ext>
              </a:extLst>
            </p:cNvPr>
            <p:cNvSpPr>
              <a:spLocks noChangeArrowheads="1"/>
            </p:cNvSpPr>
            <p:nvPr/>
          </p:nvSpPr>
          <p:spPr bwMode="auto">
            <a:xfrm>
              <a:off x="2258" y="2137"/>
              <a:ext cx="522"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550" tIns="41275" rIns="82550" bIns="41275">
              <a:spAutoFit/>
            </a:bodyPr>
            <a:lstStyle>
              <a:lvl1pPr defTabSz="739775" eaLnBrk="0" hangingPunct="0">
                <a:defRPr sz="1200" baseline="-25000">
                  <a:solidFill>
                    <a:schemeClr val="tx1"/>
                  </a:solidFill>
                  <a:latin typeface="Arial" panose="020B0604020202020204" pitchFamily="34" charset="0"/>
                  <a:ea typeface="楷体_GB2312" pitchFamily="49" charset="-122"/>
                </a:defRPr>
              </a:lvl1pPr>
              <a:lvl2pPr marL="742950" indent="-285750" defTabSz="739775" eaLnBrk="0" hangingPunct="0">
                <a:defRPr sz="1200" baseline="-25000">
                  <a:solidFill>
                    <a:schemeClr val="tx1"/>
                  </a:solidFill>
                  <a:latin typeface="Arial" panose="020B0604020202020204" pitchFamily="34" charset="0"/>
                  <a:ea typeface="楷体_GB2312" pitchFamily="49" charset="-122"/>
                </a:defRPr>
              </a:lvl2pPr>
              <a:lvl3pPr marL="1143000" indent="-228600" defTabSz="739775" eaLnBrk="0" hangingPunct="0">
                <a:defRPr sz="1200" baseline="-25000">
                  <a:solidFill>
                    <a:schemeClr val="tx1"/>
                  </a:solidFill>
                  <a:latin typeface="Arial" panose="020B0604020202020204" pitchFamily="34" charset="0"/>
                  <a:ea typeface="楷体_GB2312" pitchFamily="49" charset="-122"/>
                </a:defRPr>
              </a:lvl3pPr>
              <a:lvl4pPr marL="1600200" indent="-228600" defTabSz="739775" eaLnBrk="0" hangingPunct="0">
                <a:defRPr sz="1200" baseline="-25000">
                  <a:solidFill>
                    <a:schemeClr val="tx1"/>
                  </a:solidFill>
                  <a:latin typeface="Arial" panose="020B0604020202020204" pitchFamily="34" charset="0"/>
                  <a:ea typeface="楷体_GB2312" pitchFamily="49" charset="-122"/>
                </a:defRPr>
              </a:lvl4pPr>
              <a:lvl5pPr marL="2057400" indent="-228600" defTabSz="739775" eaLnBrk="0" hangingPunct="0">
                <a:defRPr sz="1200" baseline="-25000">
                  <a:solidFill>
                    <a:schemeClr val="tx1"/>
                  </a:solidFill>
                  <a:latin typeface="Arial" panose="020B0604020202020204" pitchFamily="34" charset="0"/>
                  <a:ea typeface="楷体_GB2312" pitchFamily="49" charset="-122"/>
                </a:defRPr>
              </a:lvl5pPr>
              <a:lvl6pPr marL="2514600" indent="-228600" defTabSz="739775"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defTabSz="739775"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defTabSz="739775"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defTabSz="739775"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r>
                <a:rPr lang="en-US" altLang="zh-CN" sz="1600" b="1" baseline="0">
                  <a:solidFill>
                    <a:srgbClr val="0000FF"/>
                  </a:solidFill>
                  <a:latin typeface="Arial Narrow" panose="020B0606020202030204" pitchFamily="34" charset="0"/>
                  <a:ea typeface="宋体" panose="02010600030101010101" pitchFamily="2" charset="-122"/>
                </a:rPr>
                <a:t>Devel. </a:t>
              </a:r>
            </a:p>
            <a:p>
              <a:r>
                <a:rPr lang="en-US" altLang="zh-CN" sz="1600" b="1" baseline="0">
                  <a:solidFill>
                    <a:srgbClr val="0000FF"/>
                  </a:solidFill>
                  <a:latin typeface="Arial Narrow" panose="020B0606020202030204" pitchFamily="34" charset="0"/>
                  <a:ea typeface="宋体" panose="02010600030101010101" pitchFamily="2" charset="-122"/>
                </a:rPr>
                <a:t>Iteration</a:t>
              </a:r>
            </a:p>
          </p:txBody>
        </p:sp>
        <p:sp>
          <p:nvSpPr>
            <p:cNvPr id="33813" name="Rectangle 12">
              <a:extLst>
                <a:ext uri="{FF2B5EF4-FFF2-40B4-BE49-F238E27FC236}">
                  <a16:creationId xmlns:a16="http://schemas.microsoft.com/office/drawing/2014/main" id="{6B26F1FE-9E88-47D9-9253-D570D7EFE54C}"/>
                </a:ext>
              </a:extLst>
            </p:cNvPr>
            <p:cNvSpPr>
              <a:spLocks noChangeArrowheads="1"/>
            </p:cNvSpPr>
            <p:nvPr/>
          </p:nvSpPr>
          <p:spPr bwMode="auto">
            <a:xfrm>
              <a:off x="2839" y="2137"/>
              <a:ext cx="522"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550" tIns="41275" rIns="82550" bIns="41275">
              <a:spAutoFit/>
            </a:bodyPr>
            <a:lstStyle>
              <a:lvl1pPr defTabSz="739775" eaLnBrk="0" hangingPunct="0">
                <a:defRPr sz="1200" baseline="-25000">
                  <a:solidFill>
                    <a:schemeClr val="tx1"/>
                  </a:solidFill>
                  <a:latin typeface="Arial" panose="020B0604020202020204" pitchFamily="34" charset="0"/>
                  <a:ea typeface="楷体_GB2312" pitchFamily="49" charset="-122"/>
                </a:defRPr>
              </a:lvl1pPr>
              <a:lvl2pPr marL="742950" indent="-285750" defTabSz="739775" eaLnBrk="0" hangingPunct="0">
                <a:defRPr sz="1200" baseline="-25000">
                  <a:solidFill>
                    <a:schemeClr val="tx1"/>
                  </a:solidFill>
                  <a:latin typeface="Arial" panose="020B0604020202020204" pitchFamily="34" charset="0"/>
                  <a:ea typeface="楷体_GB2312" pitchFamily="49" charset="-122"/>
                </a:defRPr>
              </a:lvl2pPr>
              <a:lvl3pPr marL="1143000" indent="-228600" defTabSz="739775" eaLnBrk="0" hangingPunct="0">
                <a:defRPr sz="1200" baseline="-25000">
                  <a:solidFill>
                    <a:schemeClr val="tx1"/>
                  </a:solidFill>
                  <a:latin typeface="Arial" panose="020B0604020202020204" pitchFamily="34" charset="0"/>
                  <a:ea typeface="楷体_GB2312" pitchFamily="49" charset="-122"/>
                </a:defRPr>
              </a:lvl3pPr>
              <a:lvl4pPr marL="1600200" indent="-228600" defTabSz="739775" eaLnBrk="0" hangingPunct="0">
                <a:defRPr sz="1200" baseline="-25000">
                  <a:solidFill>
                    <a:schemeClr val="tx1"/>
                  </a:solidFill>
                  <a:latin typeface="Arial" panose="020B0604020202020204" pitchFamily="34" charset="0"/>
                  <a:ea typeface="楷体_GB2312" pitchFamily="49" charset="-122"/>
                </a:defRPr>
              </a:lvl4pPr>
              <a:lvl5pPr marL="2057400" indent="-228600" defTabSz="739775" eaLnBrk="0" hangingPunct="0">
                <a:defRPr sz="1200" baseline="-25000">
                  <a:solidFill>
                    <a:schemeClr val="tx1"/>
                  </a:solidFill>
                  <a:latin typeface="Arial" panose="020B0604020202020204" pitchFamily="34" charset="0"/>
                  <a:ea typeface="楷体_GB2312" pitchFamily="49" charset="-122"/>
                </a:defRPr>
              </a:lvl5pPr>
              <a:lvl6pPr marL="2514600" indent="-228600" defTabSz="739775"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defTabSz="739775"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defTabSz="739775"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defTabSz="739775"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r>
                <a:rPr lang="en-US" altLang="zh-CN" sz="1600" b="1" baseline="0">
                  <a:solidFill>
                    <a:srgbClr val="0000FF"/>
                  </a:solidFill>
                  <a:latin typeface="Arial Narrow" panose="020B0606020202030204" pitchFamily="34" charset="0"/>
                  <a:ea typeface="宋体" panose="02010600030101010101" pitchFamily="2" charset="-122"/>
                </a:rPr>
                <a:t>Devel. </a:t>
              </a:r>
            </a:p>
            <a:p>
              <a:r>
                <a:rPr lang="en-US" altLang="zh-CN" sz="1600" b="1" baseline="0">
                  <a:solidFill>
                    <a:srgbClr val="0000FF"/>
                  </a:solidFill>
                  <a:latin typeface="Arial Narrow" panose="020B0606020202030204" pitchFamily="34" charset="0"/>
                  <a:ea typeface="宋体" panose="02010600030101010101" pitchFamily="2" charset="-122"/>
                </a:rPr>
                <a:t>Iteration</a:t>
              </a:r>
            </a:p>
          </p:txBody>
        </p:sp>
        <p:sp>
          <p:nvSpPr>
            <p:cNvPr id="2166797" name="Rectangle 13">
              <a:extLst>
                <a:ext uri="{FF2B5EF4-FFF2-40B4-BE49-F238E27FC236}">
                  <a16:creationId xmlns:a16="http://schemas.microsoft.com/office/drawing/2014/main" id="{599C84A9-14AA-4E06-B5AB-25864C094D05}"/>
                </a:ext>
              </a:extLst>
            </p:cNvPr>
            <p:cNvSpPr>
              <a:spLocks noChangeArrowheads="1"/>
            </p:cNvSpPr>
            <p:nvPr/>
          </p:nvSpPr>
          <p:spPr bwMode="auto">
            <a:xfrm>
              <a:off x="3413" y="2137"/>
              <a:ext cx="522" cy="363"/>
            </a:xfrm>
            <a:prstGeom prst="rect">
              <a:avLst/>
            </a:prstGeom>
            <a:noFill/>
            <a:ln w="9525">
              <a:noFill/>
              <a:miter lim="800000"/>
              <a:headEnd/>
              <a:tailEnd/>
            </a:ln>
            <a:effectLst/>
          </p:spPr>
          <p:txBody>
            <a:bodyPr wrap="none" lIns="82550" tIns="41275" rIns="82550" bIns="41275">
              <a:spAutoFit/>
            </a:bodyPr>
            <a:lstStyle/>
            <a:p>
              <a:pPr defTabSz="739775" eaLnBrk="0" hangingPunct="0">
                <a:defRPr/>
              </a:pPr>
              <a:r>
                <a:rPr lang="en-US" altLang="zh-CN" sz="1600" b="1" baseline="0" dirty="0" err="1">
                  <a:solidFill>
                    <a:srgbClr val="0000FF"/>
                  </a:solidFill>
                  <a:effectLst>
                    <a:outerShdw blurRad="38100" dist="38100" dir="2700000" algn="tl">
                      <a:srgbClr val="FFFFFF"/>
                    </a:outerShdw>
                  </a:effectLst>
                  <a:latin typeface="Arial Narrow" pitchFamily="34" charset="0"/>
                  <a:ea typeface="宋体" pitchFamily="2" charset="-122"/>
                  <a:cs typeface="Arial" charset="0"/>
                </a:rPr>
                <a:t>Devel</a:t>
              </a:r>
              <a:r>
                <a:rPr lang="en-US" altLang="zh-CN" sz="1600" b="1" baseline="0" dirty="0">
                  <a:solidFill>
                    <a:srgbClr val="0000FF"/>
                  </a:solidFill>
                  <a:effectLst>
                    <a:outerShdw blurRad="38100" dist="38100" dir="2700000" algn="tl">
                      <a:srgbClr val="FFFFFF"/>
                    </a:outerShdw>
                  </a:effectLst>
                  <a:latin typeface="Arial Narrow" pitchFamily="34" charset="0"/>
                  <a:ea typeface="宋体" pitchFamily="2" charset="-122"/>
                  <a:cs typeface="Arial" charset="0"/>
                </a:rPr>
                <a:t>. </a:t>
              </a:r>
            </a:p>
            <a:p>
              <a:pPr defTabSz="739775" eaLnBrk="0" hangingPunct="0">
                <a:defRPr/>
              </a:pPr>
              <a:r>
                <a:rPr lang="en-US" altLang="zh-CN" sz="1600" b="1" baseline="0" dirty="0">
                  <a:solidFill>
                    <a:srgbClr val="0000FF"/>
                  </a:solidFill>
                  <a:effectLst>
                    <a:outerShdw blurRad="38100" dist="38100" dir="2700000" algn="tl">
                      <a:srgbClr val="FFFFFF"/>
                    </a:outerShdw>
                  </a:effectLst>
                  <a:latin typeface="Arial Narrow" pitchFamily="34" charset="0"/>
                  <a:ea typeface="宋体" pitchFamily="2" charset="-122"/>
                  <a:cs typeface="Arial" charset="0"/>
                </a:rPr>
                <a:t>Iteration</a:t>
              </a:r>
            </a:p>
          </p:txBody>
        </p:sp>
        <p:sp>
          <p:nvSpPr>
            <p:cNvPr id="33815" name="Rectangle 14">
              <a:extLst>
                <a:ext uri="{FF2B5EF4-FFF2-40B4-BE49-F238E27FC236}">
                  <a16:creationId xmlns:a16="http://schemas.microsoft.com/office/drawing/2014/main" id="{3050F45D-AA8B-41BC-B053-3FF618D46AED}"/>
                </a:ext>
              </a:extLst>
            </p:cNvPr>
            <p:cNvSpPr>
              <a:spLocks noChangeArrowheads="1"/>
            </p:cNvSpPr>
            <p:nvPr/>
          </p:nvSpPr>
          <p:spPr bwMode="auto">
            <a:xfrm>
              <a:off x="3971" y="2137"/>
              <a:ext cx="610"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550" tIns="41275" rIns="82550" bIns="41275">
              <a:spAutoFit/>
            </a:bodyPr>
            <a:lstStyle>
              <a:lvl1pPr defTabSz="739775" eaLnBrk="0" hangingPunct="0">
                <a:defRPr sz="1200" baseline="-25000">
                  <a:solidFill>
                    <a:schemeClr val="tx1"/>
                  </a:solidFill>
                  <a:latin typeface="Arial" panose="020B0604020202020204" pitchFamily="34" charset="0"/>
                  <a:ea typeface="楷体_GB2312" pitchFamily="49" charset="-122"/>
                </a:defRPr>
              </a:lvl1pPr>
              <a:lvl2pPr marL="742950" indent="-285750" defTabSz="739775" eaLnBrk="0" hangingPunct="0">
                <a:defRPr sz="1200" baseline="-25000">
                  <a:solidFill>
                    <a:schemeClr val="tx1"/>
                  </a:solidFill>
                  <a:latin typeface="Arial" panose="020B0604020202020204" pitchFamily="34" charset="0"/>
                  <a:ea typeface="楷体_GB2312" pitchFamily="49" charset="-122"/>
                </a:defRPr>
              </a:lvl2pPr>
              <a:lvl3pPr marL="1143000" indent="-228600" defTabSz="739775" eaLnBrk="0" hangingPunct="0">
                <a:defRPr sz="1200" baseline="-25000">
                  <a:solidFill>
                    <a:schemeClr val="tx1"/>
                  </a:solidFill>
                  <a:latin typeface="Arial" panose="020B0604020202020204" pitchFamily="34" charset="0"/>
                  <a:ea typeface="楷体_GB2312" pitchFamily="49" charset="-122"/>
                </a:defRPr>
              </a:lvl3pPr>
              <a:lvl4pPr marL="1600200" indent="-228600" defTabSz="739775" eaLnBrk="0" hangingPunct="0">
                <a:defRPr sz="1200" baseline="-25000">
                  <a:solidFill>
                    <a:schemeClr val="tx1"/>
                  </a:solidFill>
                  <a:latin typeface="Arial" panose="020B0604020202020204" pitchFamily="34" charset="0"/>
                  <a:ea typeface="楷体_GB2312" pitchFamily="49" charset="-122"/>
                </a:defRPr>
              </a:lvl4pPr>
              <a:lvl5pPr marL="2057400" indent="-228600" defTabSz="739775" eaLnBrk="0" hangingPunct="0">
                <a:defRPr sz="1200" baseline="-25000">
                  <a:solidFill>
                    <a:schemeClr val="tx1"/>
                  </a:solidFill>
                  <a:latin typeface="Arial" panose="020B0604020202020204" pitchFamily="34" charset="0"/>
                  <a:ea typeface="楷体_GB2312" pitchFamily="49" charset="-122"/>
                </a:defRPr>
              </a:lvl5pPr>
              <a:lvl6pPr marL="2514600" indent="-228600" defTabSz="739775"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defTabSz="739775"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defTabSz="739775"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defTabSz="739775"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r>
                <a:rPr lang="en-US" altLang="zh-CN" sz="1600" b="1" baseline="0">
                  <a:solidFill>
                    <a:srgbClr val="0000FF"/>
                  </a:solidFill>
                  <a:latin typeface="Arial Narrow" panose="020B0606020202030204" pitchFamily="34" charset="0"/>
                  <a:ea typeface="宋体" panose="02010600030101010101" pitchFamily="2" charset="-122"/>
                </a:rPr>
                <a:t>Transition</a:t>
              </a:r>
            </a:p>
            <a:p>
              <a:r>
                <a:rPr lang="en-US" altLang="zh-CN" sz="1600" b="1" baseline="0">
                  <a:solidFill>
                    <a:srgbClr val="0000FF"/>
                  </a:solidFill>
                  <a:latin typeface="Arial Narrow" panose="020B0606020202030204" pitchFamily="34" charset="0"/>
                  <a:ea typeface="宋体" panose="02010600030101010101" pitchFamily="2" charset="-122"/>
                </a:rPr>
                <a:t>Iteration</a:t>
              </a:r>
            </a:p>
          </p:txBody>
        </p:sp>
        <p:sp>
          <p:nvSpPr>
            <p:cNvPr id="33816" name="Rectangle 15">
              <a:extLst>
                <a:ext uri="{FF2B5EF4-FFF2-40B4-BE49-F238E27FC236}">
                  <a16:creationId xmlns:a16="http://schemas.microsoft.com/office/drawing/2014/main" id="{20ACB55A-70BE-4212-92C0-F2B6C2D1C513}"/>
                </a:ext>
              </a:extLst>
            </p:cNvPr>
            <p:cNvSpPr>
              <a:spLocks noChangeArrowheads="1"/>
            </p:cNvSpPr>
            <p:nvPr/>
          </p:nvSpPr>
          <p:spPr bwMode="auto">
            <a:xfrm>
              <a:off x="4539" y="2137"/>
              <a:ext cx="610"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550" tIns="41275" rIns="82550" bIns="41275">
              <a:spAutoFit/>
            </a:bodyPr>
            <a:lstStyle>
              <a:lvl1pPr defTabSz="739775" eaLnBrk="0" hangingPunct="0">
                <a:defRPr sz="1200" baseline="-25000">
                  <a:solidFill>
                    <a:schemeClr val="tx1"/>
                  </a:solidFill>
                  <a:latin typeface="Arial" panose="020B0604020202020204" pitchFamily="34" charset="0"/>
                  <a:ea typeface="楷体_GB2312" pitchFamily="49" charset="-122"/>
                </a:defRPr>
              </a:lvl1pPr>
              <a:lvl2pPr marL="742950" indent="-285750" defTabSz="739775" eaLnBrk="0" hangingPunct="0">
                <a:defRPr sz="1200" baseline="-25000">
                  <a:solidFill>
                    <a:schemeClr val="tx1"/>
                  </a:solidFill>
                  <a:latin typeface="Arial" panose="020B0604020202020204" pitchFamily="34" charset="0"/>
                  <a:ea typeface="楷体_GB2312" pitchFamily="49" charset="-122"/>
                </a:defRPr>
              </a:lvl2pPr>
              <a:lvl3pPr marL="1143000" indent="-228600" defTabSz="739775" eaLnBrk="0" hangingPunct="0">
                <a:defRPr sz="1200" baseline="-25000">
                  <a:solidFill>
                    <a:schemeClr val="tx1"/>
                  </a:solidFill>
                  <a:latin typeface="Arial" panose="020B0604020202020204" pitchFamily="34" charset="0"/>
                  <a:ea typeface="楷体_GB2312" pitchFamily="49" charset="-122"/>
                </a:defRPr>
              </a:lvl3pPr>
              <a:lvl4pPr marL="1600200" indent="-228600" defTabSz="739775" eaLnBrk="0" hangingPunct="0">
                <a:defRPr sz="1200" baseline="-25000">
                  <a:solidFill>
                    <a:schemeClr val="tx1"/>
                  </a:solidFill>
                  <a:latin typeface="Arial" panose="020B0604020202020204" pitchFamily="34" charset="0"/>
                  <a:ea typeface="楷体_GB2312" pitchFamily="49" charset="-122"/>
                </a:defRPr>
              </a:lvl4pPr>
              <a:lvl5pPr marL="2057400" indent="-228600" defTabSz="739775" eaLnBrk="0" hangingPunct="0">
                <a:defRPr sz="1200" baseline="-25000">
                  <a:solidFill>
                    <a:schemeClr val="tx1"/>
                  </a:solidFill>
                  <a:latin typeface="Arial" panose="020B0604020202020204" pitchFamily="34" charset="0"/>
                  <a:ea typeface="楷体_GB2312" pitchFamily="49" charset="-122"/>
                </a:defRPr>
              </a:lvl5pPr>
              <a:lvl6pPr marL="2514600" indent="-228600" defTabSz="739775"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defTabSz="739775"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defTabSz="739775"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defTabSz="739775"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r>
                <a:rPr lang="en-US" altLang="zh-CN" sz="1600" b="1" baseline="0">
                  <a:solidFill>
                    <a:srgbClr val="0000FF"/>
                  </a:solidFill>
                  <a:latin typeface="Arial Narrow" panose="020B0606020202030204" pitchFamily="34" charset="0"/>
                  <a:ea typeface="宋体" panose="02010600030101010101" pitchFamily="2" charset="-122"/>
                </a:rPr>
                <a:t>Transition</a:t>
              </a:r>
            </a:p>
            <a:p>
              <a:r>
                <a:rPr lang="en-US" altLang="zh-CN" sz="1600" b="1" baseline="0">
                  <a:solidFill>
                    <a:srgbClr val="0000FF"/>
                  </a:solidFill>
                  <a:latin typeface="Arial Narrow" panose="020B0606020202030204" pitchFamily="34" charset="0"/>
                  <a:ea typeface="宋体" panose="02010600030101010101" pitchFamily="2" charset="-122"/>
                </a:rPr>
                <a:t>Iteration</a:t>
              </a:r>
            </a:p>
          </p:txBody>
        </p:sp>
        <p:sp>
          <p:nvSpPr>
            <p:cNvPr id="33817" name="Line 16">
              <a:extLst>
                <a:ext uri="{FF2B5EF4-FFF2-40B4-BE49-F238E27FC236}">
                  <a16:creationId xmlns:a16="http://schemas.microsoft.com/office/drawing/2014/main" id="{49B11D06-6FA8-46F0-B11D-D3E4BC0BE36C}"/>
                </a:ext>
              </a:extLst>
            </p:cNvPr>
            <p:cNvSpPr>
              <a:spLocks noChangeShapeType="1"/>
            </p:cNvSpPr>
            <p:nvPr/>
          </p:nvSpPr>
          <p:spPr bwMode="auto">
            <a:xfrm flipV="1">
              <a:off x="1108" y="1889"/>
              <a:ext cx="0" cy="57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8" name="Line 17">
              <a:extLst>
                <a:ext uri="{FF2B5EF4-FFF2-40B4-BE49-F238E27FC236}">
                  <a16:creationId xmlns:a16="http://schemas.microsoft.com/office/drawing/2014/main" id="{0EB692DC-BEBC-4420-92EC-E69CCC034CF8}"/>
                </a:ext>
              </a:extLst>
            </p:cNvPr>
            <p:cNvSpPr>
              <a:spLocks noChangeShapeType="1"/>
            </p:cNvSpPr>
            <p:nvPr/>
          </p:nvSpPr>
          <p:spPr bwMode="auto">
            <a:xfrm flipV="1">
              <a:off x="1694" y="1889"/>
              <a:ext cx="0" cy="57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9" name="Line 18">
              <a:extLst>
                <a:ext uri="{FF2B5EF4-FFF2-40B4-BE49-F238E27FC236}">
                  <a16:creationId xmlns:a16="http://schemas.microsoft.com/office/drawing/2014/main" id="{29D8E5FD-BD9E-4C40-9AC1-EA0C61669DD1}"/>
                </a:ext>
              </a:extLst>
            </p:cNvPr>
            <p:cNvSpPr>
              <a:spLocks noChangeShapeType="1"/>
            </p:cNvSpPr>
            <p:nvPr/>
          </p:nvSpPr>
          <p:spPr bwMode="auto">
            <a:xfrm flipV="1">
              <a:off x="2261" y="1889"/>
              <a:ext cx="0" cy="57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0" name="Line 19">
              <a:extLst>
                <a:ext uri="{FF2B5EF4-FFF2-40B4-BE49-F238E27FC236}">
                  <a16:creationId xmlns:a16="http://schemas.microsoft.com/office/drawing/2014/main" id="{9BACC600-A404-4A20-9DDD-1D2B051F40D0}"/>
                </a:ext>
              </a:extLst>
            </p:cNvPr>
            <p:cNvSpPr>
              <a:spLocks noChangeShapeType="1"/>
            </p:cNvSpPr>
            <p:nvPr/>
          </p:nvSpPr>
          <p:spPr bwMode="auto">
            <a:xfrm flipV="1">
              <a:off x="2836" y="1889"/>
              <a:ext cx="0" cy="57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1" name="Line 20">
              <a:extLst>
                <a:ext uri="{FF2B5EF4-FFF2-40B4-BE49-F238E27FC236}">
                  <a16:creationId xmlns:a16="http://schemas.microsoft.com/office/drawing/2014/main" id="{9FB879B9-DDAF-4259-93FF-084B966B5A11}"/>
                </a:ext>
              </a:extLst>
            </p:cNvPr>
            <p:cNvSpPr>
              <a:spLocks noChangeShapeType="1"/>
            </p:cNvSpPr>
            <p:nvPr/>
          </p:nvSpPr>
          <p:spPr bwMode="auto">
            <a:xfrm flipV="1">
              <a:off x="3409" y="1889"/>
              <a:ext cx="0" cy="57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2" name="Line 21">
              <a:extLst>
                <a:ext uri="{FF2B5EF4-FFF2-40B4-BE49-F238E27FC236}">
                  <a16:creationId xmlns:a16="http://schemas.microsoft.com/office/drawing/2014/main" id="{92A4ACBF-97A9-4116-9583-411BCDEBBE02}"/>
                </a:ext>
              </a:extLst>
            </p:cNvPr>
            <p:cNvSpPr>
              <a:spLocks noChangeShapeType="1"/>
            </p:cNvSpPr>
            <p:nvPr/>
          </p:nvSpPr>
          <p:spPr bwMode="auto">
            <a:xfrm flipV="1">
              <a:off x="3982" y="1889"/>
              <a:ext cx="0" cy="57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3" name="Line 22">
              <a:extLst>
                <a:ext uri="{FF2B5EF4-FFF2-40B4-BE49-F238E27FC236}">
                  <a16:creationId xmlns:a16="http://schemas.microsoft.com/office/drawing/2014/main" id="{F0CDE37B-D3FE-4402-89FC-CD401C7C023F}"/>
                </a:ext>
              </a:extLst>
            </p:cNvPr>
            <p:cNvSpPr>
              <a:spLocks noChangeShapeType="1"/>
            </p:cNvSpPr>
            <p:nvPr/>
          </p:nvSpPr>
          <p:spPr bwMode="auto">
            <a:xfrm flipV="1">
              <a:off x="4550" y="1889"/>
              <a:ext cx="0" cy="57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4" name="Line 23">
              <a:extLst>
                <a:ext uri="{FF2B5EF4-FFF2-40B4-BE49-F238E27FC236}">
                  <a16:creationId xmlns:a16="http://schemas.microsoft.com/office/drawing/2014/main" id="{7DE987C8-6DFA-46A1-B7BA-E54E6717BEE6}"/>
                </a:ext>
              </a:extLst>
            </p:cNvPr>
            <p:cNvSpPr>
              <a:spLocks noChangeShapeType="1"/>
            </p:cNvSpPr>
            <p:nvPr/>
          </p:nvSpPr>
          <p:spPr bwMode="auto">
            <a:xfrm flipV="1">
              <a:off x="5136" y="1889"/>
              <a:ext cx="0" cy="57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5" name="Line 24">
              <a:extLst>
                <a:ext uri="{FF2B5EF4-FFF2-40B4-BE49-F238E27FC236}">
                  <a16:creationId xmlns:a16="http://schemas.microsoft.com/office/drawing/2014/main" id="{4A1F1212-0EC6-40BB-B49C-9A7806734F27}"/>
                </a:ext>
              </a:extLst>
            </p:cNvPr>
            <p:cNvSpPr>
              <a:spLocks noChangeShapeType="1"/>
            </p:cNvSpPr>
            <p:nvPr/>
          </p:nvSpPr>
          <p:spPr bwMode="auto">
            <a:xfrm>
              <a:off x="421" y="2460"/>
              <a:ext cx="4716" cy="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6" name="Line 25">
              <a:extLst>
                <a:ext uri="{FF2B5EF4-FFF2-40B4-BE49-F238E27FC236}">
                  <a16:creationId xmlns:a16="http://schemas.microsoft.com/office/drawing/2014/main" id="{6CD612C7-057B-471E-B8BF-DFF695A83DFF}"/>
                </a:ext>
              </a:extLst>
            </p:cNvPr>
            <p:cNvSpPr>
              <a:spLocks noChangeShapeType="1"/>
            </p:cNvSpPr>
            <p:nvPr/>
          </p:nvSpPr>
          <p:spPr bwMode="auto">
            <a:xfrm flipH="1">
              <a:off x="421" y="2110"/>
              <a:ext cx="469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7" name="Line 26">
              <a:extLst>
                <a:ext uri="{FF2B5EF4-FFF2-40B4-BE49-F238E27FC236}">
                  <a16:creationId xmlns:a16="http://schemas.microsoft.com/office/drawing/2014/main" id="{15DD9F7E-2CEA-49FB-9743-8043EC29C200}"/>
                </a:ext>
              </a:extLst>
            </p:cNvPr>
            <p:cNvSpPr>
              <a:spLocks noChangeShapeType="1"/>
            </p:cNvSpPr>
            <p:nvPr/>
          </p:nvSpPr>
          <p:spPr bwMode="auto">
            <a:xfrm>
              <a:off x="421" y="2112"/>
              <a:ext cx="0" cy="3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8" name="Line 27">
              <a:extLst>
                <a:ext uri="{FF2B5EF4-FFF2-40B4-BE49-F238E27FC236}">
                  <a16:creationId xmlns:a16="http://schemas.microsoft.com/office/drawing/2014/main" id="{A4F6E58F-E6D6-45F0-9D34-A46C9A8C6A09}"/>
                </a:ext>
              </a:extLst>
            </p:cNvPr>
            <p:cNvSpPr>
              <a:spLocks noChangeShapeType="1"/>
            </p:cNvSpPr>
            <p:nvPr/>
          </p:nvSpPr>
          <p:spPr bwMode="auto">
            <a:xfrm>
              <a:off x="435" y="1880"/>
              <a:ext cx="4689"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9" name="Rectangle 28">
              <a:extLst>
                <a:ext uri="{FF2B5EF4-FFF2-40B4-BE49-F238E27FC236}">
                  <a16:creationId xmlns:a16="http://schemas.microsoft.com/office/drawing/2014/main" id="{9CD4AD0D-8A8C-45E8-99EB-3D8AD8A887A9}"/>
                </a:ext>
              </a:extLst>
            </p:cNvPr>
            <p:cNvSpPr>
              <a:spLocks noChangeArrowheads="1"/>
            </p:cNvSpPr>
            <p:nvPr/>
          </p:nvSpPr>
          <p:spPr bwMode="auto">
            <a:xfrm>
              <a:off x="422" y="1536"/>
              <a:ext cx="4704"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33830" name="Line 29">
              <a:extLst>
                <a:ext uri="{FF2B5EF4-FFF2-40B4-BE49-F238E27FC236}">
                  <a16:creationId xmlns:a16="http://schemas.microsoft.com/office/drawing/2014/main" id="{3A63FD3A-2E0B-4512-BB83-20B3FB41D24A}"/>
                </a:ext>
              </a:extLst>
            </p:cNvPr>
            <p:cNvSpPr>
              <a:spLocks noChangeShapeType="1"/>
            </p:cNvSpPr>
            <p:nvPr/>
          </p:nvSpPr>
          <p:spPr bwMode="auto">
            <a:xfrm flipV="1">
              <a:off x="1114" y="1655"/>
              <a:ext cx="0" cy="225"/>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31" name="Line 30">
              <a:extLst>
                <a:ext uri="{FF2B5EF4-FFF2-40B4-BE49-F238E27FC236}">
                  <a16:creationId xmlns:a16="http://schemas.microsoft.com/office/drawing/2014/main" id="{EB59A07A-6E56-4399-922B-EBDD7C7AA124}"/>
                </a:ext>
              </a:extLst>
            </p:cNvPr>
            <p:cNvSpPr>
              <a:spLocks noChangeShapeType="1"/>
            </p:cNvSpPr>
            <p:nvPr/>
          </p:nvSpPr>
          <p:spPr bwMode="auto">
            <a:xfrm flipV="1">
              <a:off x="2269" y="1655"/>
              <a:ext cx="0" cy="225"/>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32" name="Line 31">
              <a:extLst>
                <a:ext uri="{FF2B5EF4-FFF2-40B4-BE49-F238E27FC236}">
                  <a16:creationId xmlns:a16="http://schemas.microsoft.com/office/drawing/2014/main" id="{D99A4569-2C4D-4F29-8959-78A83594E635}"/>
                </a:ext>
              </a:extLst>
            </p:cNvPr>
            <p:cNvSpPr>
              <a:spLocks noChangeShapeType="1"/>
            </p:cNvSpPr>
            <p:nvPr/>
          </p:nvSpPr>
          <p:spPr bwMode="auto">
            <a:xfrm flipV="1">
              <a:off x="3982" y="1643"/>
              <a:ext cx="0" cy="237"/>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33" name="Line 32">
              <a:extLst>
                <a:ext uri="{FF2B5EF4-FFF2-40B4-BE49-F238E27FC236}">
                  <a16:creationId xmlns:a16="http://schemas.microsoft.com/office/drawing/2014/main" id="{2B85E5A9-10A4-49FB-AC60-B04FAEF24F22}"/>
                </a:ext>
              </a:extLst>
            </p:cNvPr>
            <p:cNvSpPr>
              <a:spLocks noChangeShapeType="1"/>
            </p:cNvSpPr>
            <p:nvPr/>
          </p:nvSpPr>
          <p:spPr bwMode="auto">
            <a:xfrm flipV="1">
              <a:off x="5128" y="1655"/>
              <a:ext cx="0" cy="225"/>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6817" name="Rectangle 33">
              <a:extLst>
                <a:ext uri="{FF2B5EF4-FFF2-40B4-BE49-F238E27FC236}">
                  <a16:creationId xmlns:a16="http://schemas.microsoft.com/office/drawing/2014/main" id="{A8AA672F-56E1-4425-B778-1F0232EA49FA}"/>
                </a:ext>
              </a:extLst>
            </p:cNvPr>
            <p:cNvSpPr>
              <a:spLocks noChangeArrowheads="1"/>
            </p:cNvSpPr>
            <p:nvPr/>
          </p:nvSpPr>
          <p:spPr bwMode="auto">
            <a:xfrm>
              <a:off x="445" y="1647"/>
              <a:ext cx="685" cy="212"/>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altLang="zh-CN" sz="1600" b="1" baseline="0">
                  <a:solidFill>
                    <a:srgbClr val="0000FF"/>
                  </a:solidFill>
                  <a:effectLst>
                    <a:outerShdw blurRad="38100" dist="38100" dir="2700000" algn="tl">
                      <a:srgbClr val="FFFFFF"/>
                    </a:outerShdw>
                  </a:effectLst>
                  <a:latin typeface="Arial Narrow" pitchFamily="34" charset="0"/>
                  <a:ea typeface="宋体" pitchFamily="2" charset="-122"/>
                  <a:cs typeface="Arial" charset="0"/>
                </a:rPr>
                <a:t>Inception</a:t>
              </a:r>
            </a:p>
          </p:txBody>
        </p:sp>
        <p:sp>
          <p:nvSpPr>
            <p:cNvPr id="2166818" name="Rectangle 34">
              <a:extLst>
                <a:ext uri="{FF2B5EF4-FFF2-40B4-BE49-F238E27FC236}">
                  <a16:creationId xmlns:a16="http://schemas.microsoft.com/office/drawing/2014/main" id="{10D3F481-F62E-4B6F-B308-A1870B2188FD}"/>
                </a:ext>
              </a:extLst>
            </p:cNvPr>
            <p:cNvSpPr>
              <a:spLocks noChangeArrowheads="1"/>
            </p:cNvSpPr>
            <p:nvPr/>
          </p:nvSpPr>
          <p:spPr bwMode="auto">
            <a:xfrm>
              <a:off x="1334" y="1647"/>
              <a:ext cx="820" cy="212"/>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altLang="zh-CN" sz="1600" b="1" baseline="0">
                  <a:solidFill>
                    <a:srgbClr val="0000FF"/>
                  </a:solidFill>
                  <a:effectLst>
                    <a:outerShdw blurRad="38100" dist="38100" dir="2700000" algn="tl">
                      <a:srgbClr val="FFFFFF"/>
                    </a:outerShdw>
                  </a:effectLst>
                  <a:latin typeface="Arial Narrow" pitchFamily="34" charset="0"/>
                  <a:ea typeface="宋体" pitchFamily="2" charset="-122"/>
                  <a:cs typeface="Arial" charset="0"/>
                </a:rPr>
                <a:t>Elaboration</a:t>
              </a:r>
            </a:p>
          </p:txBody>
        </p:sp>
        <p:sp>
          <p:nvSpPr>
            <p:cNvPr id="2166819" name="Rectangle 35">
              <a:extLst>
                <a:ext uri="{FF2B5EF4-FFF2-40B4-BE49-F238E27FC236}">
                  <a16:creationId xmlns:a16="http://schemas.microsoft.com/office/drawing/2014/main" id="{9F0D073F-CBC2-4E8D-A5CF-458CE7340930}"/>
                </a:ext>
              </a:extLst>
            </p:cNvPr>
            <p:cNvSpPr>
              <a:spLocks noChangeArrowheads="1"/>
            </p:cNvSpPr>
            <p:nvPr/>
          </p:nvSpPr>
          <p:spPr bwMode="auto">
            <a:xfrm>
              <a:off x="2694" y="1647"/>
              <a:ext cx="912" cy="212"/>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altLang="zh-CN" sz="1600" b="1" baseline="0">
                  <a:solidFill>
                    <a:srgbClr val="0000FF"/>
                  </a:solidFill>
                  <a:effectLst>
                    <a:outerShdw blurRad="38100" dist="38100" dir="2700000" algn="tl">
                      <a:srgbClr val="FFFFFF"/>
                    </a:outerShdw>
                  </a:effectLst>
                  <a:latin typeface="Arial Narrow" pitchFamily="34" charset="0"/>
                  <a:ea typeface="宋体" pitchFamily="2" charset="-122"/>
                  <a:cs typeface="Arial" charset="0"/>
                </a:rPr>
                <a:t>Construction</a:t>
              </a:r>
            </a:p>
          </p:txBody>
        </p:sp>
        <p:sp>
          <p:nvSpPr>
            <p:cNvPr id="2166820" name="Rectangle 36">
              <a:extLst>
                <a:ext uri="{FF2B5EF4-FFF2-40B4-BE49-F238E27FC236}">
                  <a16:creationId xmlns:a16="http://schemas.microsoft.com/office/drawing/2014/main" id="{D4B1563A-51D4-4FC7-B714-F7DBCB623B61}"/>
                </a:ext>
              </a:extLst>
            </p:cNvPr>
            <p:cNvSpPr>
              <a:spLocks noChangeArrowheads="1"/>
            </p:cNvSpPr>
            <p:nvPr/>
          </p:nvSpPr>
          <p:spPr bwMode="auto">
            <a:xfrm>
              <a:off x="4224" y="1647"/>
              <a:ext cx="735" cy="212"/>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altLang="zh-CN" sz="1600" b="1" baseline="0">
                  <a:solidFill>
                    <a:srgbClr val="0000FF"/>
                  </a:solidFill>
                  <a:effectLst>
                    <a:outerShdw blurRad="38100" dist="38100" dir="2700000" algn="tl">
                      <a:srgbClr val="FFFFFF"/>
                    </a:outerShdw>
                  </a:effectLst>
                  <a:latin typeface="Arial Narrow" pitchFamily="34" charset="0"/>
                  <a:ea typeface="宋体" pitchFamily="2" charset="-122"/>
                  <a:cs typeface="Arial" charset="0"/>
                </a:rPr>
                <a:t>Transition</a:t>
              </a:r>
            </a:p>
          </p:txBody>
        </p:sp>
        <p:sp>
          <p:nvSpPr>
            <p:cNvPr id="33838" name="Line 37">
              <a:extLst>
                <a:ext uri="{FF2B5EF4-FFF2-40B4-BE49-F238E27FC236}">
                  <a16:creationId xmlns:a16="http://schemas.microsoft.com/office/drawing/2014/main" id="{2BF3025D-1826-4C23-BA8B-6BB172FD90BE}"/>
                </a:ext>
              </a:extLst>
            </p:cNvPr>
            <p:cNvSpPr>
              <a:spLocks noChangeShapeType="1"/>
            </p:cNvSpPr>
            <p:nvPr/>
          </p:nvSpPr>
          <p:spPr bwMode="auto">
            <a:xfrm flipV="1">
              <a:off x="428" y="1655"/>
              <a:ext cx="0" cy="225"/>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3797" name="Text Box 38">
            <a:extLst>
              <a:ext uri="{FF2B5EF4-FFF2-40B4-BE49-F238E27FC236}">
                <a16:creationId xmlns:a16="http://schemas.microsoft.com/office/drawing/2014/main" id="{DFC5E873-3A49-4BBE-82BC-A40FB3959A5E}"/>
              </a:ext>
            </a:extLst>
          </p:cNvPr>
          <p:cNvSpPr txBox="1">
            <a:spLocks noChangeArrowheads="1"/>
          </p:cNvSpPr>
          <p:nvPr/>
        </p:nvSpPr>
        <p:spPr bwMode="auto">
          <a:xfrm>
            <a:off x="2527300" y="4035425"/>
            <a:ext cx="411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r>
              <a:rPr lang="en-US" altLang="zh-CN" sz="2000" b="1" baseline="0">
                <a:solidFill>
                  <a:srgbClr val="FFFF99"/>
                </a:solidFill>
                <a:latin typeface="Arial Narrow" panose="020B0606020202030204" pitchFamily="34" charset="0"/>
                <a:ea typeface="宋体" panose="02010600030101010101" pitchFamily="2" charset="-122"/>
              </a:rPr>
              <a:t>Minor Milestones:  Releases </a:t>
            </a:r>
          </a:p>
        </p:txBody>
      </p:sp>
      <p:sp>
        <p:nvSpPr>
          <p:cNvPr id="33798" name="Line 39">
            <a:extLst>
              <a:ext uri="{FF2B5EF4-FFF2-40B4-BE49-F238E27FC236}">
                <a16:creationId xmlns:a16="http://schemas.microsoft.com/office/drawing/2014/main" id="{CC687AEE-D70C-4BC2-99D0-156A449C2A52}"/>
              </a:ext>
            </a:extLst>
          </p:cNvPr>
          <p:cNvSpPr>
            <a:spLocks noChangeShapeType="1"/>
          </p:cNvSpPr>
          <p:nvPr/>
        </p:nvSpPr>
        <p:spPr bwMode="auto">
          <a:xfrm flipH="1" flipV="1">
            <a:off x="4662488" y="2689225"/>
            <a:ext cx="0" cy="1284288"/>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799" name="Line 40">
            <a:extLst>
              <a:ext uri="{FF2B5EF4-FFF2-40B4-BE49-F238E27FC236}">
                <a16:creationId xmlns:a16="http://schemas.microsoft.com/office/drawing/2014/main" id="{504DBF46-AA69-4E4E-ACFB-3394E03ECE26}"/>
              </a:ext>
            </a:extLst>
          </p:cNvPr>
          <p:cNvSpPr>
            <a:spLocks noChangeShapeType="1"/>
          </p:cNvSpPr>
          <p:nvPr/>
        </p:nvSpPr>
        <p:spPr bwMode="auto">
          <a:xfrm flipH="1" flipV="1">
            <a:off x="3759200" y="2690813"/>
            <a:ext cx="444500" cy="1282700"/>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0" name="Line 41">
            <a:extLst>
              <a:ext uri="{FF2B5EF4-FFF2-40B4-BE49-F238E27FC236}">
                <a16:creationId xmlns:a16="http://schemas.microsoft.com/office/drawing/2014/main" id="{2DE5FB11-76E4-4EF2-977E-8F2C18EB743A}"/>
              </a:ext>
            </a:extLst>
          </p:cNvPr>
          <p:cNvSpPr>
            <a:spLocks noChangeShapeType="1"/>
          </p:cNvSpPr>
          <p:nvPr/>
        </p:nvSpPr>
        <p:spPr bwMode="auto">
          <a:xfrm flipH="1" flipV="1">
            <a:off x="2847975" y="2706688"/>
            <a:ext cx="822325" cy="1266825"/>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1" name="Line 42">
            <a:extLst>
              <a:ext uri="{FF2B5EF4-FFF2-40B4-BE49-F238E27FC236}">
                <a16:creationId xmlns:a16="http://schemas.microsoft.com/office/drawing/2014/main" id="{50BCF701-AE33-4B64-AF56-5CB21B609319}"/>
              </a:ext>
            </a:extLst>
          </p:cNvPr>
          <p:cNvSpPr>
            <a:spLocks noChangeShapeType="1"/>
          </p:cNvSpPr>
          <p:nvPr/>
        </p:nvSpPr>
        <p:spPr bwMode="auto">
          <a:xfrm flipH="1" flipV="1">
            <a:off x="1917700" y="2703513"/>
            <a:ext cx="1117600" cy="1270000"/>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2" name="Line 43">
            <a:extLst>
              <a:ext uri="{FF2B5EF4-FFF2-40B4-BE49-F238E27FC236}">
                <a16:creationId xmlns:a16="http://schemas.microsoft.com/office/drawing/2014/main" id="{194C87F6-C495-4F61-BEA5-77FEFF1FA96C}"/>
              </a:ext>
            </a:extLst>
          </p:cNvPr>
          <p:cNvSpPr>
            <a:spLocks noChangeShapeType="1"/>
          </p:cNvSpPr>
          <p:nvPr/>
        </p:nvSpPr>
        <p:spPr bwMode="auto">
          <a:xfrm flipV="1">
            <a:off x="5067300" y="2698750"/>
            <a:ext cx="501650" cy="1274763"/>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3" name="Line 44">
            <a:extLst>
              <a:ext uri="{FF2B5EF4-FFF2-40B4-BE49-F238E27FC236}">
                <a16:creationId xmlns:a16="http://schemas.microsoft.com/office/drawing/2014/main" id="{2DF2DA55-9DD1-4EF5-AEC8-E14B3C9121DB}"/>
              </a:ext>
            </a:extLst>
          </p:cNvPr>
          <p:cNvSpPr>
            <a:spLocks noChangeShapeType="1"/>
          </p:cNvSpPr>
          <p:nvPr/>
        </p:nvSpPr>
        <p:spPr bwMode="auto">
          <a:xfrm flipV="1">
            <a:off x="5499100" y="2701925"/>
            <a:ext cx="976313" cy="1271588"/>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4" name="Line 45">
            <a:extLst>
              <a:ext uri="{FF2B5EF4-FFF2-40B4-BE49-F238E27FC236}">
                <a16:creationId xmlns:a16="http://schemas.microsoft.com/office/drawing/2014/main" id="{DB3A3CB0-BA55-4221-A04A-23AEFDDE0648}"/>
              </a:ext>
            </a:extLst>
          </p:cNvPr>
          <p:cNvSpPr>
            <a:spLocks noChangeShapeType="1"/>
          </p:cNvSpPr>
          <p:nvPr/>
        </p:nvSpPr>
        <p:spPr bwMode="auto">
          <a:xfrm flipV="1">
            <a:off x="5930900" y="2703513"/>
            <a:ext cx="1447800" cy="1270000"/>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5" name="Line 46">
            <a:extLst>
              <a:ext uri="{FF2B5EF4-FFF2-40B4-BE49-F238E27FC236}">
                <a16:creationId xmlns:a16="http://schemas.microsoft.com/office/drawing/2014/main" id="{111A0917-F3B4-4149-855E-0939C43A9537}"/>
              </a:ext>
            </a:extLst>
          </p:cNvPr>
          <p:cNvSpPr>
            <a:spLocks noChangeShapeType="1"/>
          </p:cNvSpPr>
          <p:nvPr/>
        </p:nvSpPr>
        <p:spPr bwMode="auto">
          <a:xfrm flipV="1">
            <a:off x="6223000" y="2703513"/>
            <a:ext cx="2070100" cy="1270000"/>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A07C5178-05D2-4ECF-8658-38716F27E785}"/>
              </a:ext>
            </a:extLst>
          </p:cNvPr>
          <p:cNvSpPr>
            <a:spLocks noGrp="1"/>
          </p:cNvSpPr>
          <p:nvPr>
            <p:ph type="title"/>
          </p:nvPr>
        </p:nvSpPr>
        <p:spPr/>
        <p:txBody>
          <a:bodyPr/>
          <a:lstStyle/>
          <a:p>
            <a:r>
              <a:rPr lang="zh-CN" altLang="en-US"/>
              <a:t>纲要</a:t>
            </a:r>
          </a:p>
        </p:txBody>
      </p:sp>
      <p:sp>
        <p:nvSpPr>
          <p:cNvPr id="34819" name="内容占位符 2">
            <a:extLst>
              <a:ext uri="{FF2B5EF4-FFF2-40B4-BE49-F238E27FC236}">
                <a16:creationId xmlns:a16="http://schemas.microsoft.com/office/drawing/2014/main" id="{8A25A065-206F-441E-A0F7-825F358FE9E3}"/>
              </a:ext>
            </a:extLst>
          </p:cNvPr>
          <p:cNvSpPr>
            <a:spLocks noGrp="1"/>
          </p:cNvSpPr>
          <p:nvPr>
            <p:ph idx="1"/>
          </p:nvPr>
        </p:nvSpPr>
        <p:spPr/>
        <p:txBody>
          <a:bodyPr/>
          <a:lstStyle/>
          <a:p>
            <a:r>
              <a:rPr lang="zh-CN" altLang="en-US"/>
              <a:t>最好的软件工程实践</a:t>
            </a:r>
            <a:endParaRPr lang="en-US" altLang="zh-CN"/>
          </a:p>
          <a:p>
            <a:r>
              <a:rPr lang="zh-CN" altLang="en-US"/>
              <a:t>关键的概念</a:t>
            </a:r>
            <a:endParaRPr lang="en-US" altLang="zh-CN"/>
          </a:p>
          <a:p>
            <a:r>
              <a:rPr lang="en-US" altLang="zh-CN"/>
              <a:t>UP</a:t>
            </a:r>
            <a:r>
              <a:rPr lang="zh-CN" altLang="en-US"/>
              <a:t>结构</a:t>
            </a:r>
            <a:endParaRPr lang="en-US" altLang="zh-CN"/>
          </a:p>
          <a:p>
            <a:r>
              <a:rPr lang="zh-CN" altLang="en-US" b="1">
                <a:solidFill>
                  <a:srgbClr val="FF0000"/>
                </a:solidFill>
              </a:rPr>
              <a:t>核心工作流</a:t>
            </a:r>
            <a:endParaRPr lang="en-US" altLang="zh-CN" b="1">
              <a:solidFill>
                <a:srgbClr val="FF0000"/>
              </a:solidFill>
            </a:endParaRPr>
          </a:p>
          <a:p>
            <a:r>
              <a:rPr lang="en-US" altLang="zh-CN"/>
              <a:t>UML</a:t>
            </a:r>
            <a:r>
              <a:rPr lang="zh-CN" altLang="en-US"/>
              <a:t>与</a:t>
            </a:r>
            <a:r>
              <a:rPr lang="en-US" altLang="zh-CN"/>
              <a:t>UP</a:t>
            </a:r>
          </a:p>
          <a:p>
            <a:r>
              <a:rPr lang="en-US" altLang="zh-CN"/>
              <a:t>RUP</a:t>
            </a:r>
            <a:r>
              <a:rPr lang="zh-CN" altLang="en-US"/>
              <a:t>：过程框架</a:t>
            </a:r>
            <a:endParaRPr lang="en-US" altLang="zh-CN"/>
          </a:p>
          <a:p>
            <a:r>
              <a:rPr lang="en-US" altLang="zh-CN"/>
              <a:t>OOA&amp;OOD</a:t>
            </a:r>
            <a:r>
              <a:rPr lang="zh-CN" altLang="en-US"/>
              <a:t>的概述</a:t>
            </a:r>
          </a:p>
          <a:p>
            <a:endParaRPr lang="zh-CN" altLang="en-US"/>
          </a:p>
        </p:txBody>
      </p:sp>
      <p:sp>
        <p:nvSpPr>
          <p:cNvPr id="4" name="灯片编号占位符 3">
            <a:extLst>
              <a:ext uri="{FF2B5EF4-FFF2-40B4-BE49-F238E27FC236}">
                <a16:creationId xmlns:a16="http://schemas.microsoft.com/office/drawing/2014/main" id="{59025BEB-1C12-427F-895C-797523B6343B}"/>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77F998AE-F274-4362-89C4-CF1B4C76AE3A}" type="slidenum">
              <a:rPr lang="en-US" altLang="en-US" sz="1000" baseline="0"/>
              <a:pPr eaLnBrk="1" hangingPunct="1"/>
              <a:t>14</a:t>
            </a:fld>
            <a:endParaRPr lang="en-US" altLang="en-US" sz="1000" baseline="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4ECEDE79-4402-42B3-8450-A3086966DC69}"/>
              </a:ext>
            </a:extLst>
          </p:cNvPr>
          <p:cNvSpPr>
            <a:spLocks noGrp="1"/>
          </p:cNvSpPr>
          <p:nvPr>
            <p:ph type="title"/>
          </p:nvPr>
        </p:nvSpPr>
        <p:spPr/>
        <p:txBody>
          <a:bodyPr/>
          <a:lstStyle/>
          <a:p>
            <a:r>
              <a:rPr lang="zh-CN" altLang="en-US"/>
              <a:t>核心工作流</a:t>
            </a:r>
          </a:p>
        </p:txBody>
      </p:sp>
      <p:sp>
        <p:nvSpPr>
          <p:cNvPr id="35843" name="内容占位符 2">
            <a:extLst>
              <a:ext uri="{FF2B5EF4-FFF2-40B4-BE49-F238E27FC236}">
                <a16:creationId xmlns:a16="http://schemas.microsoft.com/office/drawing/2014/main" id="{BAC86D13-FDF0-4D9B-8EC0-43C4837C66F5}"/>
              </a:ext>
            </a:extLst>
          </p:cNvPr>
          <p:cNvSpPr>
            <a:spLocks noGrp="1"/>
          </p:cNvSpPr>
          <p:nvPr>
            <p:ph idx="1"/>
          </p:nvPr>
        </p:nvSpPr>
        <p:spPr>
          <a:xfrm>
            <a:off x="1112838" y="1604963"/>
            <a:ext cx="7348537" cy="4897437"/>
          </a:xfrm>
        </p:spPr>
        <p:txBody>
          <a:bodyPr/>
          <a:lstStyle/>
          <a:p>
            <a:r>
              <a:rPr lang="zh-CN" altLang="en-US" b="1"/>
              <a:t>核心过程工作流</a:t>
            </a:r>
            <a:endParaRPr lang="en-US" altLang="zh-CN" b="1"/>
          </a:p>
          <a:p>
            <a:pPr lvl="1"/>
            <a:r>
              <a:rPr lang="zh-CN" altLang="en-US" sz="2000"/>
              <a:t>业务建模</a:t>
            </a:r>
            <a:endParaRPr lang="en-US" altLang="zh-CN" sz="2000"/>
          </a:p>
          <a:p>
            <a:pPr lvl="1"/>
            <a:r>
              <a:rPr lang="zh-CN" altLang="en-US" sz="2000"/>
              <a:t>需求</a:t>
            </a:r>
            <a:endParaRPr lang="en-US" altLang="zh-CN" sz="2000"/>
          </a:p>
          <a:p>
            <a:pPr lvl="1"/>
            <a:r>
              <a:rPr lang="zh-CN" altLang="en-US" sz="2000"/>
              <a:t>分析和设计</a:t>
            </a:r>
            <a:endParaRPr lang="en-US" altLang="zh-CN" sz="2000"/>
          </a:p>
          <a:p>
            <a:pPr lvl="1"/>
            <a:r>
              <a:rPr lang="zh-CN" altLang="en-US" sz="2000"/>
              <a:t>实现</a:t>
            </a:r>
            <a:endParaRPr lang="en-US" altLang="zh-CN" sz="2000"/>
          </a:p>
          <a:p>
            <a:pPr lvl="1"/>
            <a:r>
              <a:rPr lang="zh-CN" altLang="en-US" sz="2000"/>
              <a:t>测试</a:t>
            </a:r>
            <a:endParaRPr lang="en-US" altLang="zh-CN" sz="2000"/>
          </a:p>
          <a:p>
            <a:pPr lvl="1"/>
            <a:r>
              <a:rPr lang="zh-CN" altLang="en-US" sz="2000"/>
              <a:t>部署</a:t>
            </a:r>
            <a:endParaRPr lang="en-US" altLang="zh-CN" sz="2000"/>
          </a:p>
          <a:p>
            <a:r>
              <a:rPr lang="zh-CN" altLang="en-US" b="1"/>
              <a:t>核心支持工作流</a:t>
            </a:r>
            <a:endParaRPr lang="en-US" altLang="zh-CN" b="1"/>
          </a:p>
          <a:p>
            <a:pPr lvl="1"/>
            <a:r>
              <a:rPr lang="zh-CN" altLang="en-US" sz="2000"/>
              <a:t>配置和变更管理</a:t>
            </a:r>
            <a:endParaRPr lang="en-US" altLang="zh-CN" sz="2000"/>
          </a:p>
          <a:p>
            <a:pPr lvl="1"/>
            <a:r>
              <a:rPr lang="zh-CN" altLang="en-US" sz="2000"/>
              <a:t>项目管理</a:t>
            </a:r>
            <a:endParaRPr lang="en-US" altLang="zh-CN" sz="2000"/>
          </a:p>
          <a:p>
            <a:pPr lvl="1"/>
            <a:r>
              <a:rPr lang="zh-CN" altLang="en-US" sz="2000"/>
              <a:t>环境</a:t>
            </a:r>
          </a:p>
        </p:txBody>
      </p:sp>
      <p:sp>
        <p:nvSpPr>
          <p:cNvPr id="4" name="灯片编号占位符 3">
            <a:extLst>
              <a:ext uri="{FF2B5EF4-FFF2-40B4-BE49-F238E27FC236}">
                <a16:creationId xmlns:a16="http://schemas.microsoft.com/office/drawing/2014/main" id="{92B46BCD-1F5C-4224-B459-F5D67B73D860}"/>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54D70CDC-0CF5-4851-9929-54006E2402A9}" type="slidenum">
              <a:rPr lang="en-US" altLang="en-US" sz="1000" baseline="0"/>
              <a:pPr eaLnBrk="1" hangingPunct="1"/>
              <a:t>15</a:t>
            </a:fld>
            <a:endParaRPr lang="en-US" altLang="en-US" sz="1000" baseline="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8" name="Rectangle 2">
            <a:extLst>
              <a:ext uri="{FF2B5EF4-FFF2-40B4-BE49-F238E27FC236}">
                <a16:creationId xmlns:a16="http://schemas.microsoft.com/office/drawing/2014/main" id="{5ADFA9AA-AA77-4A4E-80E8-81E708C1CE1F}"/>
              </a:ext>
            </a:extLst>
          </p:cNvPr>
          <p:cNvSpPr>
            <a:spLocks noGrp="1" noChangeArrowheads="1"/>
          </p:cNvSpPr>
          <p:nvPr>
            <p:ph type="title"/>
          </p:nvPr>
        </p:nvSpPr>
        <p:spPr/>
        <p:txBody>
          <a:bodyPr/>
          <a:lstStyle/>
          <a:p>
            <a:pPr eaLnBrk="1" hangingPunct="1">
              <a:defRPr/>
            </a:pPr>
            <a:r>
              <a:rPr lang="zh-CN" altLang="en-US" dirty="0">
                <a:solidFill>
                  <a:schemeClr val="tx2">
                    <a:lumMod val="40000"/>
                    <a:lumOff val="60000"/>
                  </a:schemeClr>
                </a:solidFill>
              </a:rPr>
              <a:t>工作流细节</a:t>
            </a:r>
            <a:r>
              <a:rPr lang="en-US" altLang="zh-CN" dirty="0">
                <a:solidFill>
                  <a:schemeClr val="tx2">
                    <a:lumMod val="40000"/>
                    <a:lumOff val="60000"/>
                  </a:schemeClr>
                </a:solidFill>
              </a:rPr>
              <a:t>:   Requirements - Define the System</a:t>
            </a:r>
            <a:endParaRPr lang="en-US" altLang="zh-CN" i="1" dirty="0">
              <a:solidFill>
                <a:schemeClr val="tx2">
                  <a:lumMod val="40000"/>
                  <a:lumOff val="60000"/>
                </a:schemeClr>
              </a:solidFill>
            </a:endParaRPr>
          </a:p>
        </p:txBody>
      </p:sp>
      <p:grpSp>
        <p:nvGrpSpPr>
          <p:cNvPr id="36867" name="Group 4">
            <a:extLst>
              <a:ext uri="{FF2B5EF4-FFF2-40B4-BE49-F238E27FC236}">
                <a16:creationId xmlns:a16="http://schemas.microsoft.com/office/drawing/2014/main" id="{EC41E05C-4AA4-4D34-8F77-0B3F586C926D}"/>
              </a:ext>
            </a:extLst>
          </p:cNvPr>
          <p:cNvGrpSpPr>
            <a:grpSpLocks/>
          </p:cNvGrpSpPr>
          <p:nvPr/>
        </p:nvGrpSpPr>
        <p:grpSpPr bwMode="auto">
          <a:xfrm>
            <a:off x="428625" y="785813"/>
            <a:ext cx="8358188" cy="5643562"/>
            <a:chOff x="1536" y="672"/>
            <a:chExt cx="3744" cy="2754"/>
          </a:xfrm>
        </p:grpSpPr>
        <p:sp>
          <p:nvSpPr>
            <p:cNvPr id="36868" name="Rectangle 5">
              <a:extLst>
                <a:ext uri="{FF2B5EF4-FFF2-40B4-BE49-F238E27FC236}">
                  <a16:creationId xmlns:a16="http://schemas.microsoft.com/office/drawing/2014/main" id="{2F020922-E070-47D4-B8A5-F4130EC9B6D5}"/>
                </a:ext>
              </a:extLst>
            </p:cNvPr>
            <p:cNvSpPr>
              <a:spLocks noChangeArrowheads="1"/>
            </p:cNvSpPr>
            <p:nvPr/>
          </p:nvSpPr>
          <p:spPr bwMode="auto">
            <a:xfrm>
              <a:off x="1536" y="672"/>
              <a:ext cx="3744" cy="27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pic>
          <p:nvPicPr>
            <p:cNvPr id="36869" name="Picture 6" descr="wfg_defs">
              <a:extLst>
                <a:ext uri="{FF2B5EF4-FFF2-40B4-BE49-F238E27FC236}">
                  <a16:creationId xmlns:a16="http://schemas.microsoft.com/office/drawing/2014/main" id="{F5414EF3-587E-47AD-8238-36DEB76DC0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6" y="816"/>
              <a:ext cx="3436" cy="244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753D45DD-32C9-49BA-87DC-96AB9935166E}"/>
              </a:ext>
            </a:extLst>
          </p:cNvPr>
          <p:cNvSpPr>
            <a:spLocks noGrp="1"/>
          </p:cNvSpPr>
          <p:nvPr>
            <p:ph type="title"/>
          </p:nvPr>
        </p:nvSpPr>
        <p:spPr/>
        <p:txBody>
          <a:bodyPr/>
          <a:lstStyle/>
          <a:p>
            <a:r>
              <a:rPr lang="zh-CN" altLang="en-US"/>
              <a:t>纲要</a:t>
            </a:r>
          </a:p>
        </p:txBody>
      </p:sp>
      <p:sp>
        <p:nvSpPr>
          <p:cNvPr id="37891" name="内容占位符 2">
            <a:extLst>
              <a:ext uri="{FF2B5EF4-FFF2-40B4-BE49-F238E27FC236}">
                <a16:creationId xmlns:a16="http://schemas.microsoft.com/office/drawing/2014/main" id="{B30BA676-EA62-46AA-A11A-36D961D520C0}"/>
              </a:ext>
            </a:extLst>
          </p:cNvPr>
          <p:cNvSpPr>
            <a:spLocks noGrp="1"/>
          </p:cNvSpPr>
          <p:nvPr>
            <p:ph idx="1"/>
          </p:nvPr>
        </p:nvSpPr>
        <p:spPr/>
        <p:txBody>
          <a:bodyPr/>
          <a:lstStyle/>
          <a:p>
            <a:r>
              <a:rPr lang="zh-CN" altLang="en-US"/>
              <a:t>最好的软件工程实践</a:t>
            </a:r>
            <a:endParaRPr lang="en-US" altLang="zh-CN"/>
          </a:p>
          <a:p>
            <a:r>
              <a:rPr lang="zh-CN" altLang="en-US"/>
              <a:t>关键的概念</a:t>
            </a:r>
            <a:endParaRPr lang="en-US" altLang="zh-CN"/>
          </a:p>
          <a:p>
            <a:r>
              <a:rPr lang="en-US" altLang="zh-CN"/>
              <a:t>UP</a:t>
            </a:r>
            <a:r>
              <a:rPr lang="zh-CN" altLang="en-US"/>
              <a:t>结构</a:t>
            </a:r>
            <a:endParaRPr lang="en-US" altLang="zh-CN"/>
          </a:p>
          <a:p>
            <a:r>
              <a:rPr lang="zh-CN" altLang="en-US"/>
              <a:t>核心工作流</a:t>
            </a:r>
            <a:endParaRPr lang="en-US" altLang="zh-CN"/>
          </a:p>
          <a:p>
            <a:r>
              <a:rPr lang="en-US" altLang="zh-CN" b="1">
                <a:solidFill>
                  <a:srgbClr val="FF0000"/>
                </a:solidFill>
              </a:rPr>
              <a:t>UML</a:t>
            </a:r>
            <a:r>
              <a:rPr lang="zh-CN" altLang="en-US" b="1">
                <a:solidFill>
                  <a:srgbClr val="FF0000"/>
                </a:solidFill>
              </a:rPr>
              <a:t>与</a:t>
            </a:r>
            <a:r>
              <a:rPr lang="en-US" altLang="zh-CN" b="1">
                <a:solidFill>
                  <a:srgbClr val="FF0000"/>
                </a:solidFill>
              </a:rPr>
              <a:t>UP</a:t>
            </a:r>
          </a:p>
          <a:p>
            <a:r>
              <a:rPr lang="en-US" altLang="zh-CN"/>
              <a:t>RUP</a:t>
            </a:r>
            <a:r>
              <a:rPr lang="zh-CN" altLang="en-US"/>
              <a:t>：过程框架</a:t>
            </a:r>
            <a:endParaRPr lang="en-US" altLang="zh-CN"/>
          </a:p>
          <a:p>
            <a:r>
              <a:rPr lang="en-US" altLang="zh-CN"/>
              <a:t>OOA&amp;OOD</a:t>
            </a:r>
            <a:r>
              <a:rPr lang="zh-CN" altLang="en-US"/>
              <a:t>的概述</a:t>
            </a:r>
          </a:p>
          <a:p>
            <a:endParaRPr lang="zh-CN" altLang="en-US"/>
          </a:p>
        </p:txBody>
      </p:sp>
      <p:sp>
        <p:nvSpPr>
          <p:cNvPr id="4" name="灯片编号占位符 3">
            <a:extLst>
              <a:ext uri="{FF2B5EF4-FFF2-40B4-BE49-F238E27FC236}">
                <a16:creationId xmlns:a16="http://schemas.microsoft.com/office/drawing/2014/main" id="{9F143D09-7865-4838-81AB-700D52522A4C}"/>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F0BF7D20-46D1-4DF0-887E-477830F5FB31}" type="slidenum">
              <a:rPr lang="en-US" altLang="en-US" sz="1000" baseline="0"/>
              <a:pPr eaLnBrk="1" hangingPunct="1"/>
              <a:t>17</a:t>
            </a:fld>
            <a:endParaRPr lang="en-US" altLang="en-US" sz="1000" baseline="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AutoShape 2">
            <a:extLst>
              <a:ext uri="{FF2B5EF4-FFF2-40B4-BE49-F238E27FC236}">
                <a16:creationId xmlns:a16="http://schemas.microsoft.com/office/drawing/2014/main" id="{13B67485-B612-42AC-ADA4-FF08D0F25D09}"/>
              </a:ext>
            </a:extLst>
          </p:cNvPr>
          <p:cNvSpPr>
            <a:spLocks noGrp="1" noChangeAspect="1" noChangeArrowheads="1"/>
          </p:cNvSpPr>
          <p:nvPr>
            <p:ph type="title"/>
          </p:nvPr>
        </p:nvSpPr>
        <p:spPr>
          <a:xfrm>
            <a:off x="0" y="0"/>
            <a:ext cx="9075738" cy="714375"/>
          </a:xfrm>
        </p:spPr>
        <p:txBody>
          <a:bodyPr/>
          <a:lstStyle/>
          <a:p>
            <a:pPr eaLnBrk="1" hangingPunct="1">
              <a:defRPr/>
            </a:pPr>
            <a:r>
              <a:rPr lang="zh-CN" altLang="en-US" dirty="0">
                <a:solidFill>
                  <a:schemeClr val="tx2">
                    <a:lumMod val="40000"/>
                    <a:lumOff val="60000"/>
                  </a:schemeClr>
                </a:solidFill>
              </a:rPr>
              <a:t>在</a:t>
            </a:r>
            <a:r>
              <a:rPr lang="en-US" altLang="zh-CN" dirty="0">
                <a:solidFill>
                  <a:schemeClr val="tx2">
                    <a:lumMod val="40000"/>
                    <a:lumOff val="60000"/>
                  </a:schemeClr>
                </a:solidFill>
              </a:rPr>
              <a:t>UP</a:t>
            </a:r>
            <a:r>
              <a:rPr lang="zh-CN" altLang="en-US" dirty="0">
                <a:solidFill>
                  <a:schemeClr val="tx2">
                    <a:lumMod val="40000"/>
                    <a:lumOff val="60000"/>
                  </a:schemeClr>
                </a:solidFill>
              </a:rPr>
              <a:t>中使用</a:t>
            </a:r>
            <a:r>
              <a:rPr lang="en-US" altLang="zh-CN" dirty="0">
                <a:solidFill>
                  <a:schemeClr val="tx2">
                    <a:lumMod val="40000"/>
                    <a:lumOff val="60000"/>
                  </a:schemeClr>
                </a:solidFill>
              </a:rPr>
              <a:t>UML</a:t>
            </a:r>
          </a:p>
        </p:txBody>
      </p:sp>
      <p:pic>
        <p:nvPicPr>
          <p:cNvPr id="38915" name="Picture 3" descr="wftomod">
            <a:extLst>
              <a:ext uri="{FF2B5EF4-FFF2-40B4-BE49-F238E27FC236}">
                <a16:creationId xmlns:a16="http://schemas.microsoft.com/office/drawing/2014/main" id="{13226F54-AEBF-4047-8C86-F3471BB975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600200"/>
            <a:ext cx="8001000" cy="397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67C8DB73-5CC7-46DA-AAE9-FC2758560103}"/>
              </a:ext>
            </a:extLst>
          </p:cNvPr>
          <p:cNvSpPr>
            <a:spLocks noGrp="1"/>
          </p:cNvSpPr>
          <p:nvPr>
            <p:ph type="title"/>
          </p:nvPr>
        </p:nvSpPr>
        <p:spPr/>
        <p:txBody>
          <a:bodyPr/>
          <a:lstStyle/>
          <a:p>
            <a:r>
              <a:rPr lang="zh-CN" altLang="en-US"/>
              <a:t>纲要</a:t>
            </a:r>
          </a:p>
        </p:txBody>
      </p:sp>
      <p:sp>
        <p:nvSpPr>
          <p:cNvPr id="39939" name="内容占位符 2">
            <a:extLst>
              <a:ext uri="{FF2B5EF4-FFF2-40B4-BE49-F238E27FC236}">
                <a16:creationId xmlns:a16="http://schemas.microsoft.com/office/drawing/2014/main" id="{76BBD352-67B7-410A-8387-0D7DC1FFC63E}"/>
              </a:ext>
            </a:extLst>
          </p:cNvPr>
          <p:cNvSpPr>
            <a:spLocks noGrp="1"/>
          </p:cNvSpPr>
          <p:nvPr>
            <p:ph idx="1"/>
          </p:nvPr>
        </p:nvSpPr>
        <p:spPr/>
        <p:txBody>
          <a:bodyPr/>
          <a:lstStyle/>
          <a:p>
            <a:r>
              <a:rPr lang="zh-CN" altLang="en-US"/>
              <a:t>最好的软件工程实践</a:t>
            </a:r>
            <a:endParaRPr lang="en-US" altLang="zh-CN"/>
          </a:p>
          <a:p>
            <a:r>
              <a:rPr lang="zh-CN" altLang="en-US"/>
              <a:t>关键的概念</a:t>
            </a:r>
            <a:endParaRPr lang="en-US" altLang="zh-CN"/>
          </a:p>
          <a:p>
            <a:r>
              <a:rPr lang="en-US" altLang="zh-CN"/>
              <a:t>UP</a:t>
            </a:r>
            <a:r>
              <a:rPr lang="zh-CN" altLang="en-US"/>
              <a:t>结构</a:t>
            </a:r>
            <a:endParaRPr lang="en-US" altLang="zh-CN"/>
          </a:p>
          <a:p>
            <a:r>
              <a:rPr lang="zh-CN" altLang="en-US"/>
              <a:t>核心工作流</a:t>
            </a:r>
            <a:endParaRPr lang="en-US" altLang="zh-CN"/>
          </a:p>
          <a:p>
            <a:r>
              <a:rPr lang="en-US" altLang="zh-CN"/>
              <a:t>UML</a:t>
            </a:r>
            <a:r>
              <a:rPr lang="zh-CN" altLang="en-US"/>
              <a:t>与</a:t>
            </a:r>
            <a:r>
              <a:rPr lang="en-US" altLang="zh-CN"/>
              <a:t>UP</a:t>
            </a:r>
          </a:p>
          <a:p>
            <a:r>
              <a:rPr lang="en-US" altLang="zh-CN" b="1">
                <a:solidFill>
                  <a:srgbClr val="FF0000"/>
                </a:solidFill>
              </a:rPr>
              <a:t>RUP</a:t>
            </a:r>
            <a:r>
              <a:rPr lang="zh-CN" altLang="en-US" b="1">
                <a:solidFill>
                  <a:srgbClr val="FF0000"/>
                </a:solidFill>
              </a:rPr>
              <a:t>：过程框架</a:t>
            </a:r>
            <a:endParaRPr lang="en-US" altLang="zh-CN" b="1">
              <a:solidFill>
                <a:srgbClr val="FF0000"/>
              </a:solidFill>
            </a:endParaRPr>
          </a:p>
          <a:p>
            <a:r>
              <a:rPr lang="en-US" altLang="zh-CN"/>
              <a:t>OOA&amp;OOD</a:t>
            </a:r>
            <a:r>
              <a:rPr lang="zh-CN" altLang="en-US"/>
              <a:t>的概述</a:t>
            </a:r>
          </a:p>
          <a:p>
            <a:endParaRPr lang="zh-CN" altLang="en-US" b="1">
              <a:solidFill>
                <a:srgbClr val="FF0000"/>
              </a:solidFill>
            </a:endParaRPr>
          </a:p>
        </p:txBody>
      </p:sp>
      <p:sp>
        <p:nvSpPr>
          <p:cNvPr id="4" name="灯片编号占位符 3">
            <a:extLst>
              <a:ext uri="{FF2B5EF4-FFF2-40B4-BE49-F238E27FC236}">
                <a16:creationId xmlns:a16="http://schemas.microsoft.com/office/drawing/2014/main" id="{7A58015D-3FBF-4291-A427-CA4E8F6D987B}"/>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C6AF779B-83D8-4501-A0BB-BD3E65188CD1}" type="slidenum">
              <a:rPr lang="en-US" altLang="en-US" sz="1000" baseline="0"/>
              <a:pPr eaLnBrk="1" hangingPunct="1"/>
              <a:t>19</a:t>
            </a:fld>
            <a:endParaRPr lang="en-US" altLang="en-US" sz="1000" baseline="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1377460C-9ED7-4D29-BC58-D257554E990D}"/>
              </a:ext>
            </a:extLst>
          </p:cNvPr>
          <p:cNvSpPr>
            <a:spLocks noGrp="1"/>
          </p:cNvSpPr>
          <p:nvPr>
            <p:ph type="title"/>
          </p:nvPr>
        </p:nvSpPr>
        <p:spPr/>
        <p:txBody>
          <a:bodyPr/>
          <a:lstStyle/>
          <a:p>
            <a:r>
              <a:rPr lang="zh-CN" altLang="en-US"/>
              <a:t>纲要</a:t>
            </a:r>
          </a:p>
        </p:txBody>
      </p:sp>
      <p:sp>
        <p:nvSpPr>
          <p:cNvPr id="22531" name="内容占位符 2">
            <a:extLst>
              <a:ext uri="{FF2B5EF4-FFF2-40B4-BE49-F238E27FC236}">
                <a16:creationId xmlns:a16="http://schemas.microsoft.com/office/drawing/2014/main" id="{E3451B89-963D-4008-AE0E-18DAE8B93589}"/>
              </a:ext>
            </a:extLst>
          </p:cNvPr>
          <p:cNvSpPr>
            <a:spLocks noGrp="1"/>
          </p:cNvSpPr>
          <p:nvPr>
            <p:ph idx="1"/>
          </p:nvPr>
        </p:nvSpPr>
        <p:spPr/>
        <p:txBody>
          <a:bodyPr/>
          <a:lstStyle/>
          <a:p>
            <a:r>
              <a:rPr lang="zh-CN" altLang="en-US"/>
              <a:t>最好的软件工程实践</a:t>
            </a:r>
            <a:endParaRPr lang="en-US" altLang="zh-CN"/>
          </a:p>
          <a:p>
            <a:r>
              <a:rPr lang="zh-CN" altLang="en-US"/>
              <a:t>关键的概念</a:t>
            </a:r>
            <a:endParaRPr lang="en-US" altLang="zh-CN"/>
          </a:p>
          <a:p>
            <a:r>
              <a:rPr lang="en-US" altLang="zh-CN"/>
              <a:t>UP</a:t>
            </a:r>
            <a:r>
              <a:rPr lang="zh-CN" altLang="en-US"/>
              <a:t>结构</a:t>
            </a:r>
            <a:endParaRPr lang="en-US" altLang="zh-CN"/>
          </a:p>
          <a:p>
            <a:r>
              <a:rPr lang="zh-CN" altLang="en-US"/>
              <a:t>核心工作流</a:t>
            </a:r>
            <a:endParaRPr lang="en-US" altLang="zh-CN"/>
          </a:p>
          <a:p>
            <a:r>
              <a:rPr lang="en-US" altLang="zh-CN"/>
              <a:t>UML</a:t>
            </a:r>
            <a:r>
              <a:rPr lang="zh-CN" altLang="en-US"/>
              <a:t>与</a:t>
            </a:r>
            <a:r>
              <a:rPr lang="en-US" altLang="zh-CN"/>
              <a:t>UP</a:t>
            </a:r>
          </a:p>
          <a:p>
            <a:r>
              <a:rPr lang="en-US" altLang="zh-CN"/>
              <a:t>RUP</a:t>
            </a:r>
            <a:r>
              <a:rPr lang="zh-CN" altLang="en-US"/>
              <a:t>：过程框架</a:t>
            </a:r>
            <a:endParaRPr lang="en-US" altLang="zh-CN"/>
          </a:p>
          <a:p>
            <a:r>
              <a:rPr lang="en-US" altLang="zh-CN"/>
              <a:t>OOA&amp;OOD</a:t>
            </a:r>
            <a:r>
              <a:rPr lang="zh-CN" altLang="en-US"/>
              <a:t>的概述</a:t>
            </a:r>
          </a:p>
        </p:txBody>
      </p:sp>
      <p:sp>
        <p:nvSpPr>
          <p:cNvPr id="4" name="灯片编号占位符 3">
            <a:extLst>
              <a:ext uri="{FF2B5EF4-FFF2-40B4-BE49-F238E27FC236}">
                <a16:creationId xmlns:a16="http://schemas.microsoft.com/office/drawing/2014/main" id="{8D24ABCA-FCD1-44CA-8064-92C976090699}"/>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E685443C-84CC-4CF1-8B3E-DBD3CB174C96}" type="slidenum">
              <a:rPr lang="en-US" altLang="en-US" sz="1000" baseline="0"/>
              <a:pPr eaLnBrk="1" hangingPunct="1"/>
              <a:t>2</a:t>
            </a:fld>
            <a:endParaRPr lang="en-US" altLang="en-US" sz="1000" baseline="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B6753A02-E73F-44B4-B179-9A8009B05FE3}"/>
              </a:ext>
            </a:extLst>
          </p:cNvPr>
          <p:cNvSpPr>
            <a:spLocks noGrp="1"/>
          </p:cNvSpPr>
          <p:nvPr>
            <p:ph type="title"/>
          </p:nvPr>
        </p:nvSpPr>
        <p:spPr/>
        <p:txBody>
          <a:bodyPr/>
          <a:lstStyle/>
          <a:p>
            <a:r>
              <a:rPr lang="en-US" altLang="zh-CN"/>
              <a:t>UP</a:t>
            </a:r>
            <a:r>
              <a:rPr lang="zh-CN" altLang="en-US"/>
              <a:t>是过程框架</a:t>
            </a:r>
          </a:p>
        </p:txBody>
      </p:sp>
      <p:sp>
        <p:nvSpPr>
          <p:cNvPr id="40963" name="内容占位符 2">
            <a:extLst>
              <a:ext uri="{FF2B5EF4-FFF2-40B4-BE49-F238E27FC236}">
                <a16:creationId xmlns:a16="http://schemas.microsoft.com/office/drawing/2014/main" id="{3F548BDD-FAAB-4E22-AE09-2CA87ECC832B}"/>
              </a:ext>
            </a:extLst>
          </p:cNvPr>
          <p:cNvSpPr>
            <a:spLocks noGrp="1"/>
          </p:cNvSpPr>
          <p:nvPr>
            <p:ph idx="1"/>
          </p:nvPr>
        </p:nvSpPr>
        <p:spPr/>
        <p:txBody>
          <a:bodyPr/>
          <a:lstStyle/>
          <a:p>
            <a:r>
              <a:rPr lang="zh-CN" altLang="en-US"/>
              <a:t>没有普适的过程</a:t>
            </a:r>
            <a:endParaRPr lang="en-US" altLang="zh-CN"/>
          </a:p>
          <a:p>
            <a:pPr lvl="1"/>
            <a:r>
              <a:rPr lang="en-US" altLang="zh-CN" sz="2000"/>
              <a:t>UP</a:t>
            </a:r>
            <a:r>
              <a:rPr lang="zh-CN" altLang="en-US" sz="2000"/>
              <a:t>是为灵活性和可扩展性而设计的</a:t>
            </a:r>
            <a:endParaRPr lang="en-US" altLang="zh-CN" sz="2000"/>
          </a:p>
          <a:p>
            <a:pPr lvl="1"/>
            <a:r>
              <a:rPr lang="zh-CN" altLang="en-US" sz="2000"/>
              <a:t>允许各种各样的生命周期策略</a:t>
            </a:r>
            <a:endParaRPr lang="en-US" altLang="zh-CN" sz="2000"/>
          </a:p>
          <a:p>
            <a:pPr lvl="1"/>
            <a:r>
              <a:rPr lang="zh-CN" altLang="en-US" sz="2000"/>
              <a:t>产生的制品（</a:t>
            </a:r>
            <a:r>
              <a:rPr lang="en-US" altLang="zh-CN" sz="2000"/>
              <a:t>artifacts</a:t>
            </a:r>
            <a:r>
              <a:rPr lang="zh-CN" altLang="en-US" sz="2000"/>
              <a:t>）是可选择的</a:t>
            </a:r>
            <a:endParaRPr lang="en-US" altLang="zh-CN" sz="2000"/>
          </a:p>
          <a:p>
            <a:pPr lvl="1"/>
            <a:r>
              <a:rPr lang="zh-CN" altLang="en-US" sz="2000"/>
              <a:t>定义活动和员工（</a:t>
            </a:r>
            <a:r>
              <a:rPr lang="en-US" altLang="zh-CN" sz="2000"/>
              <a:t>activity and worker</a:t>
            </a:r>
            <a:r>
              <a:rPr lang="zh-CN" altLang="en-US" sz="2000"/>
              <a:t>）</a:t>
            </a:r>
            <a:endParaRPr lang="en-US" altLang="zh-CN" sz="2000"/>
          </a:p>
          <a:p>
            <a:pPr lvl="1"/>
            <a:r>
              <a:rPr lang="zh-CN" altLang="en-US" sz="2000"/>
              <a:t>模型概念</a:t>
            </a:r>
          </a:p>
        </p:txBody>
      </p:sp>
      <p:sp>
        <p:nvSpPr>
          <p:cNvPr id="4" name="灯片编号占位符 3">
            <a:extLst>
              <a:ext uri="{FF2B5EF4-FFF2-40B4-BE49-F238E27FC236}">
                <a16:creationId xmlns:a16="http://schemas.microsoft.com/office/drawing/2014/main" id="{B6217908-481B-431D-A12F-1361B908E847}"/>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4171476D-B316-4B1D-BAA7-4D7C386D8AEF}" type="slidenum">
              <a:rPr lang="en-US" altLang="en-US" sz="1000" baseline="0"/>
              <a:pPr eaLnBrk="1" hangingPunct="1"/>
              <a:t>20</a:t>
            </a:fld>
            <a:endParaRPr lang="en-US" altLang="en-US" sz="1000" baseline="0"/>
          </a:p>
        </p:txBody>
      </p:sp>
      <p:grpSp>
        <p:nvGrpSpPr>
          <p:cNvPr id="40965" name="Group 3">
            <a:extLst>
              <a:ext uri="{FF2B5EF4-FFF2-40B4-BE49-F238E27FC236}">
                <a16:creationId xmlns:a16="http://schemas.microsoft.com/office/drawing/2014/main" id="{52A2E38F-14C8-4B04-A143-95986DB4ADE9}"/>
              </a:ext>
            </a:extLst>
          </p:cNvPr>
          <p:cNvGrpSpPr>
            <a:grpSpLocks/>
          </p:cNvGrpSpPr>
          <p:nvPr/>
        </p:nvGrpSpPr>
        <p:grpSpPr bwMode="auto">
          <a:xfrm>
            <a:off x="1573213" y="4332288"/>
            <a:ext cx="5408612" cy="1747837"/>
            <a:chOff x="1136" y="1160"/>
            <a:chExt cx="3608" cy="1172"/>
          </a:xfrm>
        </p:grpSpPr>
        <p:pic>
          <p:nvPicPr>
            <p:cNvPr id="40966" name="Picture 4">
              <a:extLst>
                <a:ext uri="{FF2B5EF4-FFF2-40B4-BE49-F238E27FC236}">
                  <a16:creationId xmlns:a16="http://schemas.microsoft.com/office/drawing/2014/main" id="{EE904F15-240E-472B-817A-73376ADB95A0}"/>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2" y="1160"/>
              <a:ext cx="2902" cy="1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AutoShape 5">
              <a:extLst>
                <a:ext uri="{FF2B5EF4-FFF2-40B4-BE49-F238E27FC236}">
                  <a16:creationId xmlns:a16="http://schemas.microsoft.com/office/drawing/2014/main" id="{728E9F8D-E62F-4D33-8D1F-FC047DE4B9C5}"/>
                </a:ext>
              </a:extLst>
            </p:cNvPr>
            <p:cNvSpPr>
              <a:spLocks noChangeArrowheads="1"/>
            </p:cNvSpPr>
            <p:nvPr/>
          </p:nvSpPr>
          <p:spPr bwMode="auto">
            <a:xfrm>
              <a:off x="1136" y="1612"/>
              <a:ext cx="584" cy="134"/>
            </a:xfrm>
            <a:prstGeom prst="rightArrow">
              <a:avLst>
                <a:gd name="adj1" fmla="val 50000"/>
                <a:gd name="adj2" fmla="val 214885"/>
              </a:avLst>
            </a:prstGeom>
            <a:solidFill>
              <a:srgbClr val="00CCFF"/>
            </a:solidFill>
            <a:ln>
              <a:noFill/>
            </a:ln>
            <a:effectLst>
              <a:prstShdw prst="shdw17" dist="17961" dir="2700000">
                <a:srgbClr val="007A99"/>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auto">
                <a:spcBef>
                  <a:spcPts val="0"/>
                </a:spcBef>
                <a:spcAft>
                  <a:spcPts val="0"/>
                </a:spcAft>
                <a:defRPr/>
              </a:pPr>
              <a:endParaRPr lang="zh-CN" altLang="en-US" sz="1800" kern="0" baseline="0">
                <a:solidFill>
                  <a:sysClr val="windowText" lastClr="000000"/>
                </a:solidFill>
              </a:endParaRPr>
            </a:p>
          </p:txBody>
        </p:sp>
        <p:sp>
          <p:nvSpPr>
            <p:cNvPr id="8" name="AutoShape 6">
              <a:extLst>
                <a:ext uri="{FF2B5EF4-FFF2-40B4-BE49-F238E27FC236}">
                  <a16:creationId xmlns:a16="http://schemas.microsoft.com/office/drawing/2014/main" id="{C80AD610-8D85-45AC-9D8B-873EAD167560}"/>
                </a:ext>
              </a:extLst>
            </p:cNvPr>
            <p:cNvSpPr>
              <a:spLocks noChangeArrowheads="1"/>
            </p:cNvSpPr>
            <p:nvPr/>
          </p:nvSpPr>
          <p:spPr bwMode="auto">
            <a:xfrm>
              <a:off x="4160" y="1660"/>
              <a:ext cx="584" cy="135"/>
            </a:xfrm>
            <a:prstGeom prst="rightArrow">
              <a:avLst>
                <a:gd name="adj1" fmla="val 50000"/>
                <a:gd name="adj2" fmla="val 214885"/>
              </a:avLst>
            </a:prstGeom>
            <a:solidFill>
              <a:srgbClr val="00CCFF"/>
            </a:solidFill>
            <a:ln>
              <a:noFill/>
            </a:ln>
            <a:effectLst>
              <a:prstShdw prst="shdw17" dist="17961" dir="2700000">
                <a:srgbClr val="007A99"/>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auto">
                <a:spcBef>
                  <a:spcPts val="0"/>
                </a:spcBef>
                <a:spcAft>
                  <a:spcPts val="0"/>
                </a:spcAft>
                <a:defRPr/>
              </a:pPr>
              <a:endParaRPr lang="zh-CN" altLang="en-US" sz="1800" kern="0" baseline="0">
                <a:solidFill>
                  <a:sysClr val="windowText" lastClr="000000"/>
                </a:solidFil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407EB369-E7AE-43BF-BB8C-B4BDF447D3B9}"/>
              </a:ext>
            </a:extLst>
          </p:cNvPr>
          <p:cNvSpPr>
            <a:spLocks noGrp="1"/>
          </p:cNvSpPr>
          <p:nvPr>
            <p:ph type="title"/>
          </p:nvPr>
        </p:nvSpPr>
        <p:spPr/>
        <p:txBody>
          <a:bodyPr/>
          <a:lstStyle/>
          <a:p>
            <a:r>
              <a:rPr lang="zh-CN" altLang="en-US"/>
              <a:t>纲要</a:t>
            </a:r>
          </a:p>
        </p:txBody>
      </p:sp>
      <p:sp>
        <p:nvSpPr>
          <p:cNvPr id="41987" name="内容占位符 2">
            <a:extLst>
              <a:ext uri="{FF2B5EF4-FFF2-40B4-BE49-F238E27FC236}">
                <a16:creationId xmlns:a16="http://schemas.microsoft.com/office/drawing/2014/main" id="{15E2B2C2-C81A-4343-BA1F-11F75095B116}"/>
              </a:ext>
            </a:extLst>
          </p:cNvPr>
          <p:cNvSpPr>
            <a:spLocks noGrp="1"/>
          </p:cNvSpPr>
          <p:nvPr>
            <p:ph idx="1"/>
          </p:nvPr>
        </p:nvSpPr>
        <p:spPr/>
        <p:txBody>
          <a:bodyPr/>
          <a:lstStyle/>
          <a:p>
            <a:r>
              <a:rPr lang="zh-CN" altLang="en-US"/>
              <a:t>最好的软件工程实践</a:t>
            </a:r>
            <a:endParaRPr lang="en-US" altLang="zh-CN"/>
          </a:p>
          <a:p>
            <a:r>
              <a:rPr lang="zh-CN" altLang="en-US"/>
              <a:t>关键的概念</a:t>
            </a:r>
            <a:endParaRPr lang="en-US" altLang="zh-CN"/>
          </a:p>
          <a:p>
            <a:r>
              <a:rPr lang="en-US" altLang="zh-CN"/>
              <a:t>UP</a:t>
            </a:r>
            <a:r>
              <a:rPr lang="zh-CN" altLang="en-US"/>
              <a:t>结构</a:t>
            </a:r>
            <a:endParaRPr lang="en-US" altLang="zh-CN"/>
          </a:p>
          <a:p>
            <a:r>
              <a:rPr lang="zh-CN" altLang="en-US"/>
              <a:t>核心工作流</a:t>
            </a:r>
            <a:endParaRPr lang="en-US" altLang="zh-CN"/>
          </a:p>
          <a:p>
            <a:r>
              <a:rPr lang="en-US" altLang="zh-CN"/>
              <a:t>UML</a:t>
            </a:r>
            <a:r>
              <a:rPr lang="zh-CN" altLang="en-US"/>
              <a:t>与</a:t>
            </a:r>
            <a:r>
              <a:rPr lang="en-US" altLang="zh-CN"/>
              <a:t>UP</a:t>
            </a:r>
          </a:p>
          <a:p>
            <a:r>
              <a:rPr lang="en-US" altLang="zh-CN"/>
              <a:t>RUP</a:t>
            </a:r>
            <a:r>
              <a:rPr lang="zh-CN" altLang="en-US"/>
              <a:t>：过程框架</a:t>
            </a:r>
            <a:endParaRPr lang="en-US" altLang="zh-CN"/>
          </a:p>
          <a:p>
            <a:r>
              <a:rPr lang="en-US" altLang="zh-CN" b="1">
                <a:solidFill>
                  <a:srgbClr val="FF0000"/>
                </a:solidFill>
              </a:rPr>
              <a:t>OOA&amp;OOD</a:t>
            </a:r>
            <a:r>
              <a:rPr lang="zh-CN" altLang="en-US" b="1">
                <a:solidFill>
                  <a:srgbClr val="FF0000"/>
                </a:solidFill>
              </a:rPr>
              <a:t>的概述</a:t>
            </a:r>
          </a:p>
          <a:p>
            <a:endParaRPr lang="zh-CN" altLang="en-US" b="1">
              <a:solidFill>
                <a:srgbClr val="FF0000"/>
              </a:solidFill>
            </a:endParaRPr>
          </a:p>
        </p:txBody>
      </p:sp>
      <p:sp>
        <p:nvSpPr>
          <p:cNvPr id="4" name="灯片编号占位符 3">
            <a:extLst>
              <a:ext uri="{FF2B5EF4-FFF2-40B4-BE49-F238E27FC236}">
                <a16:creationId xmlns:a16="http://schemas.microsoft.com/office/drawing/2014/main" id="{28E0A04A-C469-4B6B-BDE4-302D2FF5E2C8}"/>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C6338CC3-86BB-4577-A710-F45CBF03E719}" type="slidenum">
              <a:rPr lang="en-US" altLang="en-US" sz="1000" baseline="0"/>
              <a:pPr eaLnBrk="1" hangingPunct="1"/>
              <a:t>21</a:t>
            </a:fld>
            <a:endParaRPr lang="en-US" altLang="en-US" sz="1000" baseline="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90F19199-BAD9-4F46-A86B-4E37ACCBB58F}"/>
              </a:ext>
            </a:extLst>
          </p:cNvPr>
          <p:cNvSpPr>
            <a:spLocks noGrp="1"/>
          </p:cNvSpPr>
          <p:nvPr>
            <p:ph type="title"/>
          </p:nvPr>
        </p:nvSpPr>
        <p:spPr/>
        <p:txBody>
          <a:bodyPr/>
          <a:lstStyle/>
          <a:p>
            <a:r>
              <a:rPr lang="zh-CN" altLang="en-US"/>
              <a:t>分析和设计的目的</a:t>
            </a:r>
          </a:p>
        </p:txBody>
      </p:sp>
      <p:sp>
        <p:nvSpPr>
          <p:cNvPr id="43011" name="内容占位符 2">
            <a:extLst>
              <a:ext uri="{FF2B5EF4-FFF2-40B4-BE49-F238E27FC236}">
                <a16:creationId xmlns:a16="http://schemas.microsoft.com/office/drawing/2014/main" id="{CC112D48-05D3-459E-BF50-3B5B6F831705}"/>
              </a:ext>
            </a:extLst>
          </p:cNvPr>
          <p:cNvSpPr>
            <a:spLocks noGrp="1"/>
          </p:cNvSpPr>
          <p:nvPr>
            <p:ph idx="1"/>
          </p:nvPr>
        </p:nvSpPr>
        <p:spPr/>
        <p:txBody>
          <a:bodyPr/>
          <a:lstStyle/>
          <a:p>
            <a:r>
              <a:rPr lang="zh-CN" altLang="en-US"/>
              <a:t>把需求转变为系统设计</a:t>
            </a:r>
            <a:endParaRPr lang="en-US" altLang="zh-CN"/>
          </a:p>
          <a:p>
            <a:r>
              <a:rPr lang="zh-CN" altLang="en-US"/>
              <a:t>得到具有可靠性的系统架构</a:t>
            </a:r>
            <a:endParaRPr lang="en-US" altLang="zh-CN"/>
          </a:p>
          <a:p>
            <a:r>
              <a:rPr lang="zh-CN" altLang="en-US"/>
              <a:t>使设计满足实现环境，满足性能要求</a:t>
            </a:r>
          </a:p>
        </p:txBody>
      </p:sp>
      <p:sp>
        <p:nvSpPr>
          <p:cNvPr id="4" name="灯片编号占位符 3">
            <a:extLst>
              <a:ext uri="{FF2B5EF4-FFF2-40B4-BE49-F238E27FC236}">
                <a16:creationId xmlns:a16="http://schemas.microsoft.com/office/drawing/2014/main" id="{F8DC4504-7831-4155-9427-778297F83B33}"/>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F10F9E76-2759-4389-B6F1-A8C6D8140D2A}" type="slidenum">
              <a:rPr lang="en-US" altLang="en-US" sz="1000" baseline="0"/>
              <a:pPr eaLnBrk="1" hangingPunct="1"/>
              <a:t>22</a:t>
            </a:fld>
            <a:endParaRPr lang="en-US" altLang="en-US" sz="1000" baseline="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4" name="Group 2">
            <a:extLst>
              <a:ext uri="{FF2B5EF4-FFF2-40B4-BE49-F238E27FC236}">
                <a16:creationId xmlns:a16="http://schemas.microsoft.com/office/drawing/2014/main" id="{6DA6FBD3-239C-4648-A3EF-C7F234BB533F}"/>
              </a:ext>
            </a:extLst>
          </p:cNvPr>
          <p:cNvGrpSpPr>
            <a:grpSpLocks/>
          </p:cNvGrpSpPr>
          <p:nvPr/>
        </p:nvGrpSpPr>
        <p:grpSpPr bwMode="auto">
          <a:xfrm>
            <a:off x="1828800" y="3886200"/>
            <a:ext cx="1554163" cy="1865313"/>
            <a:chOff x="3971" y="1776"/>
            <a:chExt cx="979" cy="1175"/>
          </a:xfrm>
        </p:grpSpPr>
        <p:grpSp>
          <p:nvGrpSpPr>
            <p:cNvPr id="44146" name="Group 3">
              <a:extLst>
                <a:ext uri="{FF2B5EF4-FFF2-40B4-BE49-F238E27FC236}">
                  <a16:creationId xmlns:a16="http://schemas.microsoft.com/office/drawing/2014/main" id="{2E7921C4-7FBE-407E-8F31-805C6CB3274F}"/>
                </a:ext>
              </a:extLst>
            </p:cNvPr>
            <p:cNvGrpSpPr>
              <a:grpSpLocks/>
            </p:cNvGrpSpPr>
            <p:nvPr/>
          </p:nvGrpSpPr>
          <p:grpSpPr bwMode="auto">
            <a:xfrm>
              <a:off x="4297" y="1776"/>
              <a:ext cx="432" cy="720"/>
              <a:chOff x="1249" y="2496"/>
              <a:chExt cx="432" cy="720"/>
            </a:xfrm>
          </p:grpSpPr>
          <p:sp>
            <p:nvSpPr>
              <p:cNvPr id="44148" name="Rectangle 4">
                <a:extLst>
                  <a:ext uri="{FF2B5EF4-FFF2-40B4-BE49-F238E27FC236}">
                    <a16:creationId xmlns:a16="http://schemas.microsoft.com/office/drawing/2014/main" id="{9AEBE4A9-E7B3-4527-98FA-A0470DC7D318}"/>
                  </a:ext>
                </a:extLst>
              </p:cNvPr>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44149" name="Line 5">
                <a:extLst>
                  <a:ext uri="{FF2B5EF4-FFF2-40B4-BE49-F238E27FC236}">
                    <a16:creationId xmlns:a16="http://schemas.microsoft.com/office/drawing/2014/main" id="{80F7961C-1BAF-4195-B1C0-5C707CC3D9A5}"/>
                  </a:ext>
                </a:extLst>
              </p:cNvPr>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50" name="Line 6">
                <a:extLst>
                  <a:ext uri="{FF2B5EF4-FFF2-40B4-BE49-F238E27FC236}">
                    <a16:creationId xmlns:a16="http://schemas.microsoft.com/office/drawing/2014/main" id="{8D0A97E9-F4A1-4B35-9A67-A47210DA01EF}"/>
                  </a:ext>
                </a:extLst>
              </p:cNvPr>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51" name="Line 7">
                <a:extLst>
                  <a:ext uri="{FF2B5EF4-FFF2-40B4-BE49-F238E27FC236}">
                    <a16:creationId xmlns:a16="http://schemas.microsoft.com/office/drawing/2014/main" id="{9D03F038-B8D8-4E4E-B50D-68BC4AEA233F}"/>
                  </a:ext>
                </a:extLst>
              </p:cNvPr>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52" name="Line 8">
                <a:extLst>
                  <a:ext uri="{FF2B5EF4-FFF2-40B4-BE49-F238E27FC236}">
                    <a16:creationId xmlns:a16="http://schemas.microsoft.com/office/drawing/2014/main" id="{8EB0F6B8-B57E-41F9-B459-1BE83AAD2D65}"/>
                  </a:ext>
                </a:extLst>
              </p:cNvPr>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53" name="Line 9">
                <a:extLst>
                  <a:ext uri="{FF2B5EF4-FFF2-40B4-BE49-F238E27FC236}">
                    <a16:creationId xmlns:a16="http://schemas.microsoft.com/office/drawing/2014/main" id="{1D0AA75D-4360-4583-86CE-A4EA78A5BAA8}"/>
                  </a:ext>
                </a:extLst>
              </p:cNvPr>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54" name="Line 10">
                <a:extLst>
                  <a:ext uri="{FF2B5EF4-FFF2-40B4-BE49-F238E27FC236}">
                    <a16:creationId xmlns:a16="http://schemas.microsoft.com/office/drawing/2014/main" id="{6E33B371-0F1F-42D8-9B6F-A28C53AEC1D7}"/>
                  </a:ext>
                </a:extLst>
              </p:cNvPr>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55" name="Line 11">
                <a:extLst>
                  <a:ext uri="{FF2B5EF4-FFF2-40B4-BE49-F238E27FC236}">
                    <a16:creationId xmlns:a16="http://schemas.microsoft.com/office/drawing/2014/main" id="{EDE4F7FA-773C-4FBD-9CDE-5AB73B126511}"/>
                  </a:ext>
                </a:extLst>
              </p:cNvPr>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56" name="Line 12">
                <a:extLst>
                  <a:ext uri="{FF2B5EF4-FFF2-40B4-BE49-F238E27FC236}">
                    <a16:creationId xmlns:a16="http://schemas.microsoft.com/office/drawing/2014/main" id="{196BC44D-3EAB-420F-8BEB-1C73CF7764B2}"/>
                  </a:ext>
                </a:extLst>
              </p:cNvPr>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57" name="Line 13">
                <a:extLst>
                  <a:ext uri="{FF2B5EF4-FFF2-40B4-BE49-F238E27FC236}">
                    <a16:creationId xmlns:a16="http://schemas.microsoft.com/office/drawing/2014/main" id="{076E76BF-9FDE-4B56-A7A6-6775ED5D838B}"/>
                  </a:ext>
                </a:extLst>
              </p:cNvPr>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58" name="Line 14">
                <a:extLst>
                  <a:ext uri="{FF2B5EF4-FFF2-40B4-BE49-F238E27FC236}">
                    <a16:creationId xmlns:a16="http://schemas.microsoft.com/office/drawing/2014/main" id="{448878E9-FCF8-4B20-B173-62462FA8F6AE}"/>
                  </a:ext>
                </a:extLst>
              </p:cNvPr>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59" name="Line 15">
                <a:extLst>
                  <a:ext uri="{FF2B5EF4-FFF2-40B4-BE49-F238E27FC236}">
                    <a16:creationId xmlns:a16="http://schemas.microsoft.com/office/drawing/2014/main" id="{B435A71B-A5D1-4B99-A7E2-5D987827D251}"/>
                  </a:ext>
                </a:extLst>
              </p:cNvPr>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60" name="Line 16">
                <a:extLst>
                  <a:ext uri="{FF2B5EF4-FFF2-40B4-BE49-F238E27FC236}">
                    <a16:creationId xmlns:a16="http://schemas.microsoft.com/office/drawing/2014/main" id="{0323D28C-23A1-4BC8-B5B1-0DCEE1BA5807}"/>
                  </a:ext>
                </a:extLst>
              </p:cNvPr>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61" name="Line 17">
                <a:extLst>
                  <a:ext uri="{FF2B5EF4-FFF2-40B4-BE49-F238E27FC236}">
                    <a16:creationId xmlns:a16="http://schemas.microsoft.com/office/drawing/2014/main" id="{3976D6BB-1C65-4E35-B723-B69C19B0C35E}"/>
                  </a:ext>
                </a:extLst>
              </p:cNvPr>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62" name="Line 18">
                <a:extLst>
                  <a:ext uri="{FF2B5EF4-FFF2-40B4-BE49-F238E27FC236}">
                    <a16:creationId xmlns:a16="http://schemas.microsoft.com/office/drawing/2014/main" id="{000523B5-EA82-44C3-AD31-562CD69A00BD}"/>
                  </a:ext>
                </a:extLst>
              </p:cNvPr>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63" name="Line 19">
                <a:extLst>
                  <a:ext uri="{FF2B5EF4-FFF2-40B4-BE49-F238E27FC236}">
                    <a16:creationId xmlns:a16="http://schemas.microsoft.com/office/drawing/2014/main" id="{977125AF-28A8-4510-A903-8B904D9AA4A1}"/>
                  </a:ext>
                </a:extLst>
              </p:cNvPr>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64" name="Line 20">
                <a:extLst>
                  <a:ext uri="{FF2B5EF4-FFF2-40B4-BE49-F238E27FC236}">
                    <a16:creationId xmlns:a16="http://schemas.microsoft.com/office/drawing/2014/main" id="{1D4D4C0C-66B7-4F58-85FE-4C70CD161612}"/>
                  </a:ext>
                </a:extLst>
              </p:cNvPr>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65" name="Line 21">
                <a:extLst>
                  <a:ext uri="{FF2B5EF4-FFF2-40B4-BE49-F238E27FC236}">
                    <a16:creationId xmlns:a16="http://schemas.microsoft.com/office/drawing/2014/main" id="{43D352F3-3A06-493A-9B0C-4F7F03E8A0C1}"/>
                  </a:ext>
                </a:extLst>
              </p:cNvPr>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4147" name="Text Box 22">
              <a:extLst>
                <a:ext uri="{FF2B5EF4-FFF2-40B4-BE49-F238E27FC236}">
                  <a16:creationId xmlns:a16="http://schemas.microsoft.com/office/drawing/2014/main" id="{97DD78F9-B0DE-4549-B337-AA4432F3B720}"/>
                </a:ext>
              </a:extLst>
            </p:cNvPr>
            <p:cNvSpPr txBox="1">
              <a:spLocks noChangeArrowheads="1"/>
            </p:cNvSpPr>
            <p:nvPr/>
          </p:nvSpPr>
          <p:spPr bwMode="auto">
            <a:xfrm>
              <a:off x="3971" y="2544"/>
              <a:ext cx="979"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r>
                <a:rPr lang="en-US" altLang="zh-CN" sz="1800" b="1" baseline="0">
                  <a:solidFill>
                    <a:srgbClr val="FFFF99"/>
                  </a:solidFill>
                  <a:latin typeface="Arial Narrow" panose="020B0606020202030204" pitchFamily="34" charset="0"/>
                  <a:ea typeface="宋体" panose="02010600030101010101" pitchFamily="2" charset="-122"/>
                </a:rPr>
                <a:t>Supplementary</a:t>
              </a:r>
            </a:p>
            <a:p>
              <a:r>
                <a:rPr lang="en-US" altLang="zh-CN" sz="1800" b="1" baseline="0">
                  <a:solidFill>
                    <a:srgbClr val="FFFF99"/>
                  </a:solidFill>
                  <a:latin typeface="Arial Narrow" panose="020B0606020202030204" pitchFamily="34" charset="0"/>
                  <a:ea typeface="宋体" panose="02010600030101010101" pitchFamily="2" charset="-122"/>
                </a:rPr>
                <a:t>Specification</a:t>
              </a:r>
            </a:p>
          </p:txBody>
        </p:sp>
      </p:grpSp>
      <p:grpSp>
        <p:nvGrpSpPr>
          <p:cNvPr id="44035" name="Group 23">
            <a:extLst>
              <a:ext uri="{FF2B5EF4-FFF2-40B4-BE49-F238E27FC236}">
                <a16:creationId xmlns:a16="http://schemas.microsoft.com/office/drawing/2014/main" id="{7956EDB2-2E27-4B6A-AA04-C6CABC79A9DE}"/>
              </a:ext>
            </a:extLst>
          </p:cNvPr>
          <p:cNvGrpSpPr>
            <a:grpSpLocks/>
          </p:cNvGrpSpPr>
          <p:nvPr/>
        </p:nvGrpSpPr>
        <p:grpSpPr bwMode="auto">
          <a:xfrm>
            <a:off x="381000" y="1447800"/>
            <a:ext cx="2522538" cy="1547813"/>
            <a:chOff x="700" y="713"/>
            <a:chExt cx="1589" cy="975"/>
          </a:xfrm>
        </p:grpSpPr>
        <p:grpSp>
          <p:nvGrpSpPr>
            <p:cNvPr id="44133" name="Group 24">
              <a:extLst>
                <a:ext uri="{FF2B5EF4-FFF2-40B4-BE49-F238E27FC236}">
                  <a16:creationId xmlns:a16="http://schemas.microsoft.com/office/drawing/2014/main" id="{11D7DC6D-CE88-4852-98CE-109368ABBF87}"/>
                </a:ext>
              </a:extLst>
            </p:cNvPr>
            <p:cNvGrpSpPr>
              <a:grpSpLocks/>
            </p:cNvGrpSpPr>
            <p:nvPr/>
          </p:nvGrpSpPr>
          <p:grpSpPr bwMode="auto">
            <a:xfrm>
              <a:off x="700" y="713"/>
              <a:ext cx="1589" cy="681"/>
              <a:chOff x="700" y="713"/>
              <a:chExt cx="1589" cy="681"/>
            </a:xfrm>
          </p:grpSpPr>
          <p:grpSp>
            <p:nvGrpSpPr>
              <p:cNvPr id="44135" name="Group 25">
                <a:extLst>
                  <a:ext uri="{FF2B5EF4-FFF2-40B4-BE49-F238E27FC236}">
                    <a16:creationId xmlns:a16="http://schemas.microsoft.com/office/drawing/2014/main" id="{5460696D-72F7-48F7-A6DC-E9D29DB4BDE2}"/>
                  </a:ext>
                </a:extLst>
              </p:cNvPr>
              <p:cNvGrpSpPr>
                <a:grpSpLocks/>
              </p:cNvGrpSpPr>
              <p:nvPr/>
            </p:nvGrpSpPr>
            <p:grpSpPr bwMode="auto">
              <a:xfrm>
                <a:off x="700" y="713"/>
                <a:ext cx="320" cy="403"/>
                <a:chOff x="7654" y="3380"/>
                <a:chExt cx="554" cy="754"/>
              </a:xfrm>
            </p:grpSpPr>
            <p:sp>
              <p:nvSpPr>
                <p:cNvPr id="44142" name="Oval 26">
                  <a:extLst>
                    <a:ext uri="{FF2B5EF4-FFF2-40B4-BE49-F238E27FC236}">
                      <a16:creationId xmlns:a16="http://schemas.microsoft.com/office/drawing/2014/main" id="{0151841E-527A-4BC3-AF98-5D50562F9BEF}"/>
                    </a:ext>
                  </a:extLst>
                </p:cNvPr>
                <p:cNvSpPr>
                  <a:spLocks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44143" name="Line 27">
                  <a:extLst>
                    <a:ext uri="{FF2B5EF4-FFF2-40B4-BE49-F238E27FC236}">
                      <a16:creationId xmlns:a16="http://schemas.microsoft.com/office/drawing/2014/main" id="{05B2BF2E-B6BC-4842-B2EF-E33BDB6C5537}"/>
                    </a:ext>
                  </a:extLst>
                </p:cNvPr>
                <p:cNvSpPr>
                  <a:spLocks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44" name="Line 28">
                  <a:extLst>
                    <a:ext uri="{FF2B5EF4-FFF2-40B4-BE49-F238E27FC236}">
                      <a16:creationId xmlns:a16="http://schemas.microsoft.com/office/drawing/2014/main" id="{4B32D529-9CEC-4D1D-8517-0785F20FAB1A}"/>
                    </a:ext>
                  </a:extLst>
                </p:cNvPr>
                <p:cNvSpPr>
                  <a:spLocks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45" name="Freeform 29">
                  <a:extLst>
                    <a:ext uri="{FF2B5EF4-FFF2-40B4-BE49-F238E27FC236}">
                      <a16:creationId xmlns:a16="http://schemas.microsoft.com/office/drawing/2014/main" id="{203088F7-2191-497E-8336-22E6C60753AD}"/>
                    </a:ext>
                  </a:extLst>
                </p:cNvPr>
                <p:cNvSpPr>
                  <a:spLocks/>
                </p:cNvSpPr>
                <p:nvPr/>
              </p:nvSpPr>
              <p:spPr bwMode="auto">
                <a:xfrm>
                  <a:off x="7654" y="3862"/>
                  <a:ext cx="554" cy="272"/>
                </a:xfrm>
                <a:custGeom>
                  <a:avLst/>
                  <a:gdLst>
                    <a:gd name="T0" fmla="*/ 0 w 108"/>
                    <a:gd name="T1" fmla="*/ 4442390 h 54"/>
                    <a:gd name="T2" fmla="*/ 5046776 w 108"/>
                    <a:gd name="T3" fmla="*/ 0 h 54"/>
                    <a:gd name="T4" fmla="*/ 10093547 w 108"/>
                    <a:gd name="T5" fmla="*/ 4442390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4136" name="Oval 30">
                <a:extLst>
                  <a:ext uri="{FF2B5EF4-FFF2-40B4-BE49-F238E27FC236}">
                    <a16:creationId xmlns:a16="http://schemas.microsoft.com/office/drawing/2014/main" id="{AB577BF4-D5B5-46AD-8E50-76013C9856BF}"/>
                  </a:ext>
                </a:extLst>
              </p:cNvPr>
              <p:cNvSpPr>
                <a:spLocks noChangeArrowheads="1"/>
              </p:cNvSpPr>
              <p:nvPr/>
            </p:nvSpPr>
            <p:spPr bwMode="auto">
              <a:xfrm>
                <a:off x="1434" y="799"/>
                <a:ext cx="499" cy="230"/>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44137" name="Oval 31">
                <a:extLst>
                  <a:ext uri="{FF2B5EF4-FFF2-40B4-BE49-F238E27FC236}">
                    <a16:creationId xmlns:a16="http://schemas.microsoft.com/office/drawing/2014/main" id="{EDA76DAB-45B0-4EBB-A9EE-5BFA10D02FF9}"/>
                  </a:ext>
                </a:extLst>
              </p:cNvPr>
              <p:cNvSpPr>
                <a:spLocks noChangeArrowheads="1"/>
              </p:cNvSpPr>
              <p:nvPr/>
            </p:nvSpPr>
            <p:spPr bwMode="auto">
              <a:xfrm>
                <a:off x="1121" y="1164"/>
                <a:ext cx="499" cy="230"/>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44138" name="Oval 32">
                <a:extLst>
                  <a:ext uri="{FF2B5EF4-FFF2-40B4-BE49-F238E27FC236}">
                    <a16:creationId xmlns:a16="http://schemas.microsoft.com/office/drawing/2014/main" id="{8B1A25FD-9DE1-43DC-AD3C-3173E51618E4}"/>
                  </a:ext>
                </a:extLst>
              </p:cNvPr>
              <p:cNvSpPr>
                <a:spLocks noChangeArrowheads="1"/>
              </p:cNvSpPr>
              <p:nvPr/>
            </p:nvSpPr>
            <p:spPr bwMode="auto">
              <a:xfrm>
                <a:off x="1790" y="1164"/>
                <a:ext cx="499" cy="230"/>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44139" name="Line 33">
                <a:extLst>
                  <a:ext uri="{FF2B5EF4-FFF2-40B4-BE49-F238E27FC236}">
                    <a16:creationId xmlns:a16="http://schemas.microsoft.com/office/drawing/2014/main" id="{DC81F8B8-B322-4EF9-A2FD-823747FEED33}"/>
                  </a:ext>
                </a:extLst>
              </p:cNvPr>
              <p:cNvSpPr>
                <a:spLocks noChangeShapeType="1"/>
              </p:cNvSpPr>
              <p:nvPr/>
            </p:nvSpPr>
            <p:spPr bwMode="auto">
              <a:xfrm>
                <a:off x="965" y="914"/>
                <a:ext cx="469"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40" name="Line 34">
                <a:extLst>
                  <a:ext uri="{FF2B5EF4-FFF2-40B4-BE49-F238E27FC236}">
                    <a16:creationId xmlns:a16="http://schemas.microsoft.com/office/drawing/2014/main" id="{8334460B-F28F-417D-BC41-434163741269}"/>
                  </a:ext>
                </a:extLst>
              </p:cNvPr>
              <p:cNvSpPr>
                <a:spLocks noChangeShapeType="1"/>
              </p:cNvSpPr>
              <p:nvPr/>
            </p:nvSpPr>
            <p:spPr bwMode="auto">
              <a:xfrm flipV="1">
                <a:off x="1476" y="1029"/>
                <a:ext cx="144" cy="135"/>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41" name="Line 35">
                <a:extLst>
                  <a:ext uri="{FF2B5EF4-FFF2-40B4-BE49-F238E27FC236}">
                    <a16:creationId xmlns:a16="http://schemas.microsoft.com/office/drawing/2014/main" id="{5C79163D-D1E6-4937-8ECB-AEDC32E05BE8}"/>
                  </a:ext>
                </a:extLst>
              </p:cNvPr>
              <p:cNvSpPr>
                <a:spLocks noChangeShapeType="1"/>
              </p:cNvSpPr>
              <p:nvPr/>
            </p:nvSpPr>
            <p:spPr bwMode="auto">
              <a:xfrm flipH="1" flipV="1">
                <a:off x="1790" y="1029"/>
                <a:ext cx="143" cy="135"/>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4134" name="Text Box 36">
              <a:extLst>
                <a:ext uri="{FF2B5EF4-FFF2-40B4-BE49-F238E27FC236}">
                  <a16:creationId xmlns:a16="http://schemas.microsoft.com/office/drawing/2014/main" id="{685AD18C-6BF1-4080-96A3-6F12677EA909}"/>
                </a:ext>
              </a:extLst>
            </p:cNvPr>
            <p:cNvSpPr txBox="1">
              <a:spLocks noChangeArrowheads="1"/>
            </p:cNvSpPr>
            <p:nvPr/>
          </p:nvSpPr>
          <p:spPr bwMode="auto">
            <a:xfrm>
              <a:off x="901" y="1455"/>
              <a:ext cx="103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r>
                <a:rPr lang="en-US" altLang="zh-CN" sz="1800" b="1" baseline="0">
                  <a:solidFill>
                    <a:srgbClr val="FFFF99"/>
                  </a:solidFill>
                  <a:latin typeface="Arial Narrow" panose="020B0606020202030204" pitchFamily="34" charset="0"/>
                  <a:ea typeface="宋体" panose="02010600030101010101" pitchFamily="2" charset="-122"/>
                </a:rPr>
                <a:t>Use-Case Model</a:t>
              </a:r>
            </a:p>
          </p:txBody>
        </p:sp>
      </p:grpSp>
      <p:grpSp>
        <p:nvGrpSpPr>
          <p:cNvPr id="44036" name="Group 37">
            <a:extLst>
              <a:ext uri="{FF2B5EF4-FFF2-40B4-BE49-F238E27FC236}">
                <a16:creationId xmlns:a16="http://schemas.microsoft.com/office/drawing/2014/main" id="{0DB8820A-0158-4D28-8E3F-BC50B84B94AB}"/>
              </a:ext>
            </a:extLst>
          </p:cNvPr>
          <p:cNvGrpSpPr>
            <a:grpSpLocks/>
          </p:cNvGrpSpPr>
          <p:nvPr/>
        </p:nvGrpSpPr>
        <p:grpSpPr bwMode="auto">
          <a:xfrm>
            <a:off x="6858000" y="1066800"/>
            <a:ext cx="1976438" cy="1727200"/>
            <a:chOff x="1309" y="1072"/>
            <a:chExt cx="1245" cy="1088"/>
          </a:xfrm>
        </p:grpSpPr>
        <p:grpSp>
          <p:nvGrpSpPr>
            <p:cNvPr id="44111" name="Group 38">
              <a:extLst>
                <a:ext uri="{FF2B5EF4-FFF2-40B4-BE49-F238E27FC236}">
                  <a16:creationId xmlns:a16="http://schemas.microsoft.com/office/drawing/2014/main" id="{CE817421-95BC-4AE7-9B50-A369E8702059}"/>
                </a:ext>
              </a:extLst>
            </p:cNvPr>
            <p:cNvGrpSpPr>
              <a:grpSpLocks/>
            </p:cNvGrpSpPr>
            <p:nvPr/>
          </p:nvGrpSpPr>
          <p:grpSpPr bwMode="auto">
            <a:xfrm>
              <a:off x="1309" y="1072"/>
              <a:ext cx="1245" cy="766"/>
              <a:chOff x="1309" y="1072"/>
              <a:chExt cx="1245" cy="766"/>
            </a:xfrm>
          </p:grpSpPr>
          <p:grpSp>
            <p:nvGrpSpPr>
              <p:cNvPr id="44113" name="Group 39">
                <a:extLst>
                  <a:ext uri="{FF2B5EF4-FFF2-40B4-BE49-F238E27FC236}">
                    <a16:creationId xmlns:a16="http://schemas.microsoft.com/office/drawing/2014/main" id="{99C8473A-4438-4173-9128-AC829CA9EE13}"/>
                  </a:ext>
                </a:extLst>
              </p:cNvPr>
              <p:cNvGrpSpPr>
                <a:grpSpLocks/>
              </p:cNvGrpSpPr>
              <p:nvPr/>
            </p:nvGrpSpPr>
            <p:grpSpPr bwMode="auto">
              <a:xfrm>
                <a:off x="1309" y="1231"/>
                <a:ext cx="302" cy="175"/>
                <a:chOff x="144" y="1440"/>
                <a:chExt cx="881" cy="510"/>
              </a:xfrm>
            </p:grpSpPr>
            <p:sp>
              <p:nvSpPr>
                <p:cNvPr id="44130" name="Rectangle 40">
                  <a:extLst>
                    <a:ext uri="{FF2B5EF4-FFF2-40B4-BE49-F238E27FC236}">
                      <a16:creationId xmlns:a16="http://schemas.microsoft.com/office/drawing/2014/main" id="{FC332CC8-E90B-47E5-B8DF-2EF952C0326A}"/>
                    </a:ext>
                  </a:extLst>
                </p:cNvPr>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44131" name="Line 41">
                  <a:extLst>
                    <a:ext uri="{FF2B5EF4-FFF2-40B4-BE49-F238E27FC236}">
                      <a16:creationId xmlns:a16="http://schemas.microsoft.com/office/drawing/2014/main" id="{56E3D08D-322D-43CF-9C22-E3C0EB8DCDF7}"/>
                    </a:ext>
                  </a:extLst>
                </p:cNvPr>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44132" name="Line 42">
                  <a:extLst>
                    <a:ext uri="{FF2B5EF4-FFF2-40B4-BE49-F238E27FC236}">
                      <a16:creationId xmlns:a16="http://schemas.microsoft.com/office/drawing/2014/main" id="{CA6F22E0-9E8A-4D33-ADF3-C1C746BC23E3}"/>
                    </a:ext>
                  </a:extLst>
                </p:cNvPr>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grpSp>
            <p:nvGrpSpPr>
              <p:cNvPr id="44114" name="Group 43">
                <a:extLst>
                  <a:ext uri="{FF2B5EF4-FFF2-40B4-BE49-F238E27FC236}">
                    <a16:creationId xmlns:a16="http://schemas.microsoft.com/office/drawing/2014/main" id="{D4D16A02-CA0C-4417-AFE1-574C6F875F45}"/>
                  </a:ext>
                </a:extLst>
              </p:cNvPr>
              <p:cNvGrpSpPr>
                <a:grpSpLocks/>
              </p:cNvGrpSpPr>
              <p:nvPr/>
            </p:nvGrpSpPr>
            <p:grpSpPr bwMode="auto">
              <a:xfrm>
                <a:off x="1950" y="1072"/>
                <a:ext cx="302" cy="175"/>
                <a:chOff x="144" y="1440"/>
                <a:chExt cx="881" cy="510"/>
              </a:xfrm>
            </p:grpSpPr>
            <p:sp>
              <p:nvSpPr>
                <p:cNvPr id="44127" name="Rectangle 44">
                  <a:extLst>
                    <a:ext uri="{FF2B5EF4-FFF2-40B4-BE49-F238E27FC236}">
                      <a16:creationId xmlns:a16="http://schemas.microsoft.com/office/drawing/2014/main" id="{6EFE091D-A3A5-400B-A1DD-A4DB6B6DFF4E}"/>
                    </a:ext>
                  </a:extLst>
                </p:cNvPr>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44128" name="Line 45">
                  <a:extLst>
                    <a:ext uri="{FF2B5EF4-FFF2-40B4-BE49-F238E27FC236}">
                      <a16:creationId xmlns:a16="http://schemas.microsoft.com/office/drawing/2014/main" id="{0F6C9955-5C43-4FDF-A5B1-B3D85D2D5875}"/>
                    </a:ext>
                  </a:extLst>
                </p:cNvPr>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44129" name="Line 46">
                  <a:extLst>
                    <a:ext uri="{FF2B5EF4-FFF2-40B4-BE49-F238E27FC236}">
                      <a16:creationId xmlns:a16="http://schemas.microsoft.com/office/drawing/2014/main" id="{5E3D4D70-AC8B-4FFB-8671-37EDDB7C5C3C}"/>
                    </a:ext>
                  </a:extLst>
                </p:cNvPr>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grpSp>
            <p:nvGrpSpPr>
              <p:cNvPr id="44115" name="Group 47">
                <a:extLst>
                  <a:ext uri="{FF2B5EF4-FFF2-40B4-BE49-F238E27FC236}">
                    <a16:creationId xmlns:a16="http://schemas.microsoft.com/office/drawing/2014/main" id="{42D4AE35-D8EB-49D9-B4F1-1D60F613B4B5}"/>
                  </a:ext>
                </a:extLst>
              </p:cNvPr>
              <p:cNvGrpSpPr>
                <a:grpSpLocks/>
              </p:cNvGrpSpPr>
              <p:nvPr/>
            </p:nvGrpSpPr>
            <p:grpSpPr bwMode="auto">
              <a:xfrm>
                <a:off x="1648" y="1663"/>
                <a:ext cx="302" cy="175"/>
                <a:chOff x="144" y="1440"/>
                <a:chExt cx="881" cy="510"/>
              </a:xfrm>
            </p:grpSpPr>
            <p:sp>
              <p:nvSpPr>
                <p:cNvPr id="44124" name="Rectangle 48">
                  <a:extLst>
                    <a:ext uri="{FF2B5EF4-FFF2-40B4-BE49-F238E27FC236}">
                      <a16:creationId xmlns:a16="http://schemas.microsoft.com/office/drawing/2014/main" id="{5C3DCE4C-8C34-405D-8A94-A1B359E25C44}"/>
                    </a:ext>
                  </a:extLst>
                </p:cNvPr>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44125" name="Line 49">
                  <a:extLst>
                    <a:ext uri="{FF2B5EF4-FFF2-40B4-BE49-F238E27FC236}">
                      <a16:creationId xmlns:a16="http://schemas.microsoft.com/office/drawing/2014/main" id="{49996670-C347-4306-AE4E-250C4A0B8BFE}"/>
                    </a:ext>
                  </a:extLst>
                </p:cNvPr>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44126" name="Line 50">
                  <a:extLst>
                    <a:ext uri="{FF2B5EF4-FFF2-40B4-BE49-F238E27FC236}">
                      <a16:creationId xmlns:a16="http://schemas.microsoft.com/office/drawing/2014/main" id="{57186556-4D22-4E79-8189-D0717AE4D092}"/>
                    </a:ext>
                  </a:extLst>
                </p:cNvPr>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grpSp>
            <p:nvGrpSpPr>
              <p:cNvPr id="44116" name="Group 51">
                <a:extLst>
                  <a:ext uri="{FF2B5EF4-FFF2-40B4-BE49-F238E27FC236}">
                    <a16:creationId xmlns:a16="http://schemas.microsoft.com/office/drawing/2014/main" id="{8F91BF1D-691B-45F8-B309-B1F04A17D330}"/>
                  </a:ext>
                </a:extLst>
              </p:cNvPr>
              <p:cNvGrpSpPr>
                <a:grpSpLocks/>
              </p:cNvGrpSpPr>
              <p:nvPr/>
            </p:nvGrpSpPr>
            <p:grpSpPr bwMode="auto">
              <a:xfrm>
                <a:off x="2252" y="1581"/>
                <a:ext cx="302" cy="175"/>
                <a:chOff x="144" y="1440"/>
                <a:chExt cx="881" cy="510"/>
              </a:xfrm>
            </p:grpSpPr>
            <p:sp>
              <p:nvSpPr>
                <p:cNvPr id="44121" name="Rectangle 52">
                  <a:extLst>
                    <a:ext uri="{FF2B5EF4-FFF2-40B4-BE49-F238E27FC236}">
                      <a16:creationId xmlns:a16="http://schemas.microsoft.com/office/drawing/2014/main" id="{D339E02F-9B04-42B1-B9D6-8EC579C1623A}"/>
                    </a:ext>
                  </a:extLst>
                </p:cNvPr>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44122" name="Line 53">
                  <a:extLst>
                    <a:ext uri="{FF2B5EF4-FFF2-40B4-BE49-F238E27FC236}">
                      <a16:creationId xmlns:a16="http://schemas.microsoft.com/office/drawing/2014/main" id="{94A081CC-E6D9-46FC-ABD7-86E979C908CB}"/>
                    </a:ext>
                  </a:extLst>
                </p:cNvPr>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44123" name="Line 54">
                  <a:extLst>
                    <a:ext uri="{FF2B5EF4-FFF2-40B4-BE49-F238E27FC236}">
                      <a16:creationId xmlns:a16="http://schemas.microsoft.com/office/drawing/2014/main" id="{7EFA7A22-080E-4658-91C5-3CE44C2F9978}"/>
                    </a:ext>
                  </a:extLst>
                </p:cNvPr>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44117" name="Line 55">
                <a:extLst>
                  <a:ext uri="{FF2B5EF4-FFF2-40B4-BE49-F238E27FC236}">
                    <a16:creationId xmlns:a16="http://schemas.microsoft.com/office/drawing/2014/main" id="{2F9551FE-DCFB-44FF-AD39-07B74F49CA3A}"/>
                  </a:ext>
                </a:extLst>
              </p:cNvPr>
              <p:cNvSpPr>
                <a:spLocks noChangeShapeType="1"/>
              </p:cNvSpPr>
              <p:nvPr/>
            </p:nvSpPr>
            <p:spPr bwMode="auto">
              <a:xfrm flipH="1" flipV="1">
                <a:off x="1463" y="1406"/>
                <a:ext cx="312" cy="257"/>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18" name="Line 56">
                <a:extLst>
                  <a:ext uri="{FF2B5EF4-FFF2-40B4-BE49-F238E27FC236}">
                    <a16:creationId xmlns:a16="http://schemas.microsoft.com/office/drawing/2014/main" id="{971BED44-FEF4-4FEE-89BB-A5314990FBD0}"/>
                  </a:ext>
                </a:extLst>
              </p:cNvPr>
              <p:cNvSpPr>
                <a:spLocks noChangeShapeType="1"/>
              </p:cNvSpPr>
              <p:nvPr/>
            </p:nvSpPr>
            <p:spPr bwMode="auto">
              <a:xfrm flipV="1">
                <a:off x="1611" y="1160"/>
                <a:ext cx="339" cy="153"/>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19" name="Line 57">
                <a:extLst>
                  <a:ext uri="{FF2B5EF4-FFF2-40B4-BE49-F238E27FC236}">
                    <a16:creationId xmlns:a16="http://schemas.microsoft.com/office/drawing/2014/main" id="{D7C864DF-B869-4B73-A94C-5CC6873D2DAA}"/>
                  </a:ext>
                </a:extLst>
              </p:cNvPr>
              <p:cNvSpPr>
                <a:spLocks noChangeShapeType="1"/>
              </p:cNvSpPr>
              <p:nvPr/>
            </p:nvSpPr>
            <p:spPr bwMode="auto">
              <a:xfrm flipV="1">
                <a:off x="1950" y="1663"/>
                <a:ext cx="302" cy="82"/>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20" name="Line 58">
                <a:extLst>
                  <a:ext uri="{FF2B5EF4-FFF2-40B4-BE49-F238E27FC236}">
                    <a16:creationId xmlns:a16="http://schemas.microsoft.com/office/drawing/2014/main" id="{EFEFB8C8-5680-416B-9438-D000E326CA39}"/>
                  </a:ext>
                </a:extLst>
              </p:cNvPr>
              <p:cNvSpPr>
                <a:spLocks noChangeShapeType="1"/>
              </p:cNvSpPr>
              <p:nvPr/>
            </p:nvSpPr>
            <p:spPr bwMode="auto">
              <a:xfrm flipV="1">
                <a:off x="1775" y="1247"/>
                <a:ext cx="329" cy="416"/>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4112" name="Text Box 59">
              <a:extLst>
                <a:ext uri="{FF2B5EF4-FFF2-40B4-BE49-F238E27FC236}">
                  <a16:creationId xmlns:a16="http://schemas.microsoft.com/office/drawing/2014/main" id="{5CFF2A42-058C-4DB3-8D14-39D6F7D26DD2}"/>
                </a:ext>
              </a:extLst>
            </p:cNvPr>
            <p:cNvSpPr txBox="1">
              <a:spLocks noChangeArrowheads="1"/>
            </p:cNvSpPr>
            <p:nvPr/>
          </p:nvSpPr>
          <p:spPr bwMode="auto">
            <a:xfrm>
              <a:off x="1434" y="1927"/>
              <a:ext cx="89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r>
                <a:rPr lang="en-US" altLang="zh-CN" sz="1800" b="1" baseline="0">
                  <a:solidFill>
                    <a:srgbClr val="FFFF99"/>
                  </a:solidFill>
                  <a:latin typeface="Arial Narrow" panose="020B0606020202030204" pitchFamily="34" charset="0"/>
                  <a:ea typeface="宋体" panose="02010600030101010101" pitchFamily="2" charset="-122"/>
                </a:rPr>
                <a:t>Design Model</a:t>
              </a:r>
            </a:p>
          </p:txBody>
        </p:sp>
      </p:grpSp>
      <p:grpSp>
        <p:nvGrpSpPr>
          <p:cNvPr id="44037" name="Group 60">
            <a:extLst>
              <a:ext uri="{FF2B5EF4-FFF2-40B4-BE49-F238E27FC236}">
                <a16:creationId xmlns:a16="http://schemas.microsoft.com/office/drawing/2014/main" id="{90C2A695-41F0-45B9-A892-B4E357CF2D99}"/>
              </a:ext>
            </a:extLst>
          </p:cNvPr>
          <p:cNvGrpSpPr>
            <a:grpSpLocks/>
          </p:cNvGrpSpPr>
          <p:nvPr/>
        </p:nvGrpSpPr>
        <p:grpSpPr bwMode="auto">
          <a:xfrm>
            <a:off x="5638800" y="4572000"/>
            <a:ext cx="1976438" cy="1727200"/>
            <a:chOff x="3552" y="3024"/>
            <a:chExt cx="1245" cy="1088"/>
          </a:xfrm>
        </p:grpSpPr>
        <p:sp>
          <p:nvSpPr>
            <p:cNvPr id="44086" name="Line 61">
              <a:extLst>
                <a:ext uri="{FF2B5EF4-FFF2-40B4-BE49-F238E27FC236}">
                  <a16:creationId xmlns:a16="http://schemas.microsoft.com/office/drawing/2014/main" id="{AAD6230C-F1A1-413D-B5CE-2AC1753D7CDC}"/>
                </a:ext>
              </a:extLst>
            </p:cNvPr>
            <p:cNvSpPr>
              <a:spLocks noChangeShapeType="1"/>
            </p:cNvSpPr>
            <p:nvPr/>
          </p:nvSpPr>
          <p:spPr bwMode="auto">
            <a:xfrm flipH="1" flipV="1">
              <a:off x="3706" y="3358"/>
              <a:ext cx="312" cy="257"/>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7" name="Line 62">
              <a:extLst>
                <a:ext uri="{FF2B5EF4-FFF2-40B4-BE49-F238E27FC236}">
                  <a16:creationId xmlns:a16="http://schemas.microsoft.com/office/drawing/2014/main" id="{CB8ED233-D9AF-45B7-B2A4-569ADCE66D63}"/>
                </a:ext>
              </a:extLst>
            </p:cNvPr>
            <p:cNvSpPr>
              <a:spLocks noChangeShapeType="1"/>
            </p:cNvSpPr>
            <p:nvPr/>
          </p:nvSpPr>
          <p:spPr bwMode="auto">
            <a:xfrm flipV="1">
              <a:off x="3854" y="3112"/>
              <a:ext cx="339" cy="153"/>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8" name="Line 63">
              <a:extLst>
                <a:ext uri="{FF2B5EF4-FFF2-40B4-BE49-F238E27FC236}">
                  <a16:creationId xmlns:a16="http://schemas.microsoft.com/office/drawing/2014/main" id="{99F980DF-E46A-472F-B53E-E93FC00457B7}"/>
                </a:ext>
              </a:extLst>
            </p:cNvPr>
            <p:cNvSpPr>
              <a:spLocks noChangeShapeType="1"/>
            </p:cNvSpPr>
            <p:nvPr/>
          </p:nvSpPr>
          <p:spPr bwMode="auto">
            <a:xfrm flipV="1">
              <a:off x="4193" y="3615"/>
              <a:ext cx="302" cy="82"/>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9" name="Line 64">
              <a:extLst>
                <a:ext uri="{FF2B5EF4-FFF2-40B4-BE49-F238E27FC236}">
                  <a16:creationId xmlns:a16="http://schemas.microsoft.com/office/drawing/2014/main" id="{68AD0BBB-EDB5-4DCF-ADE8-8A5CCE7B81FB}"/>
                </a:ext>
              </a:extLst>
            </p:cNvPr>
            <p:cNvSpPr>
              <a:spLocks noChangeShapeType="1"/>
            </p:cNvSpPr>
            <p:nvPr/>
          </p:nvSpPr>
          <p:spPr bwMode="auto">
            <a:xfrm flipV="1">
              <a:off x="4018" y="3199"/>
              <a:ext cx="329" cy="416"/>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0" name="Text Box 65">
              <a:extLst>
                <a:ext uri="{FF2B5EF4-FFF2-40B4-BE49-F238E27FC236}">
                  <a16:creationId xmlns:a16="http://schemas.microsoft.com/office/drawing/2014/main" id="{07E55486-7048-4BAE-9563-EB5FDD5AA8BD}"/>
                </a:ext>
              </a:extLst>
            </p:cNvPr>
            <p:cNvSpPr txBox="1">
              <a:spLocks noChangeArrowheads="1"/>
            </p:cNvSpPr>
            <p:nvPr/>
          </p:nvSpPr>
          <p:spPr bwMode="auto">
            <a:xfrm>
              <a:off x="3749" y="3879"/>
              <a:ext cx="75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r>
                <a:rPr lang="en-US" altLang="zh-CN" sz="1800" b="1" baseline="0">
                  <a:solidFill>
                    <a:srgbClr val="FFFFFF"/>
                  </a:solidFill>
                  <a:latin typeface="Arial Narrow" panose="020B0606020202030204" pitchFamily="34" charset="0"/>
                  <a:ea typeface="宋体" panose="02010600030101010101" pitchFamily="2" charset="-122"/>
                </a:rPr>
                <a:t>Data Model</a:t>
              </a:r>
            </a:p>
          </p:txBody>
        </p:sp>
        <p:grpSp>
          <p:nvGrpSpPr>
            <p:cNvPr id="44091" name="Group 66">
              <a:extLst>
                <a:ext uri="{FF2B5EF4-FFF2-40B4-BE49-F238E27FC236}">
                  <a16:creationId xmlns:a16="http://schemas.microsoft.com/office/drawing/2014/main" id="{D304ACE7-9B1B-49A2-BB8D-631DCB7931EE}"/>
                </a:ext>
              </a:extLst>
            </p:cNvPr>
            <p:cNvGrpSpPr>
              <a:grpSpLocks/>
            </p:cNvGrpSpPr>
            <p:nvPr/>
          </p:nvGrpSpPr>
          <p:grpSpPr bwMode="auto">
            <a:xfrm>
              <a:off x="3552" y="3181"/>
              <a:ext cx="302" cy="177"/>
              <a:chOff x="2986" y="2723"/>
              <a:chExt cx="302" cy="177"/>
            </a:xfrm>
          </p:grpSpPr>
          <p:sp>
            <p:nvSpPr>
              <p:cNvPr id="44107" name="Rectangle 67">
                <a:extLst>
                  <a:ext uri="{FF2B5EF4-FFF2-40B4-BE49-F238E27FC236}">
                    <a16:creationId xmlns:a16="http://schemas.microsoft.com/office/drawing/2014/main" id="{1BF218DC-BE0E-46AA-A767-F5DCFADD0B5E}"/>
                  </a:ext>
                </a:extLst>
              </p:cNvPr>
              <p:cNvSpPr>
                <a:spLocks noChangeArrowheads="1"/>
              </p:cNvSpPr>
              <p:nvPr/>
            </p:nvSpPr>
            <p:spPr bwMode="auto">
              <a:xfrm>
                <a:off x="2986" y="2725"/>
                <a:ext cx="302" cy="175"/>
              </a:xfrm>
              <a:prstGeom prst="rect">
                <a:avLst/>
              </a:prstGeom>
              <a:noFill/>
              <a:ln w="28575">
                <a:solidFill>
                  <a:schemeClr val="folHlink"/>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44108" name="Line 68">
                <a:extLst>
                  <a:ext uri="{FF2B5EF4-FFF2-40B4-BE49-F238E27FC236}">
                    <a16:creationId xmlns:a16="http://schemas.microsoft.com/office/drawing/2014/main" id="{B5530959-7CB8-408C-99C2-FC8243611BD2}"/>
                  </a:ext>
                </a:extLst>
              </p:cNvPr>
              <p:cNvSpPr>
                <a:spLocks noChangeShapeType="1"/>
              </p:cNvSpPr>
              <p:nvPr/>
            </p:nvSpPr>
            <p:spPr bwMode="auto">
              <a:xfrm>
                <a:off x="2986" y="2807"/>
                <a:ext cx="302"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44109" name="Line 69">
                <a:extLst>
                  <a:ext uri="{FF2B5EF4-FFF2-40B4-BE49-F238E27FC236}">
                    <a16:creationId xmlns:a16="http://schemas.microsoft.com/office/drawing/2014/main" id="{04F863D0-E81F-4736-ADFB-A44ADFB737FF}"/>
                  </a:ext>
                </a:extLst>
              </p:cNvPr>
              <p:cNvSpPr>
                <a:spLocks noChangeShapeType="1"/>
              </p:cNvSpPr>
              <p:nvPr/>
            </p:nvSpPr>
            <p:spPr bwMode="auto">
              <a:xfrm>
                <a:off x="3184" y="2723"/>
                <a:ext cx="0" cy="173"/>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10" name="Line 70">
                <a:extLst>
                  <a:ext uri="{FF2B5EF4-FFF2-40B4-BE49-F238E27FC236}">
                    <a16:creationId xmlns:a16="http://schemas.microsoft.com/office/drawing/2014/main" id="{65C1F00C-599F-42E8-8754-5DECC98C1CDA}"/>
                  </a:ext>
                </a:extLst>
              </p:cNvPr>
              <p:cNvSpPr>
                <a:spLocks noChangeShapeType="1"/>
              </p:cNvSpPr>
              <p:nvPr/>
            </p:nvSpPr>
            <p:spPr bwMode="auto">
              <a:xfrm>
                <a:off x="3077" y="2727"/>
                <a:ext cx="0" cy="173"/>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4092" name="Group 71">
              <a:extLst>
                <a:ext uri="{FF2B5EF4-FFF2-40B4-BE49-F238E27FC236}">
                  <a16:creationId xmlns:a16="http://schemas.microsoft.com/office/drawing/2014/main" id="{12CE1CE7-872A-4D5F-9DEE-AC131D17BD20}"/>
                </a:ext>
              </a:extLst>
            </p:cNvPr>
            <p:cNvGrpSpPr>
              <a:grpSpLocks/>
            </p:cNvGrpSpPr>
            <p:nvPr/>
          </p:nvGrpSpPr>
          <p:grpSpPr bwMode="auto">
            <a:xfrm>
              <a:off x="4193" y="3024"/>
              <a:ext cx="302" cy="177"/>
              <a:chOff x="2986" y="2723"/>
              <a:chExt cx="302" cy="177"/>
            </a:xfrm>
          </p:grpSpPr>
          <p:sp>
            <p:nvSpPr>
              <p:cNvPr id="44103" name="Rectangle 72">
                <a:extLst>
                  <a:ext uri="{FF2B5EF4-FFF2-40B4-BE49-F238E27FC236}">
                    <a16:creationId xmlns:a16="http://schemas.microsoft.com/office/drawing/2014/main" id="{A5AE6B86-8A91-43EF-93E0-542A578A7837}"/>
                  </a:ext>
                </a:extLst>
              </p:cNvPr>
              <p:cNvSpPr>
                <a:spLocks noChangeArrowheads="1"/>
              </p:cNvSpPr>
              <p:nvPr/>
            </p:nvSpPr>
            <p:spPr bwMode="auto">
              <a:xfrm>
                <a:off x="2986" y="2725"/>
                <a:ext cx="302" cy="175"/>
              </a:xfrm>
              <a:prstGeom prst="rect">
                <a:avLst/>
              </a:prstGeom>
              <a:noFill/>
              <a:ln w="28575">
                <a:solidFill>
                  <a:schemeClr val="folHlink"/>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44104" name="Line 73">
                <a:extLst>
                  <a:ext uri="{FF2B5EF4-FFF2-40B4-BE49-F238E27FC236}">
                    <a16:creationId xmlns:a16="http://schemas.microsoft.com/office/drawing/2014/main" id="{0B57D48F-8477-4C61-A543-4F1477363DD8}"/>
                  </a:ext>
                </a:extLst>
              </p:cNvPr>
              <p:cNvSpPr>
                <a:spLocks noChangeShapeType="1"/>
              </p:cNvSpPr>
              <p:nvPr/>
            </p:nvSpPr>
            <p:spPr bwMode="auto">
              <a:xfrm>
                <a:off x="2986" y="2807"/>
                <a:ext cx="302"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44105" name="Line 74">
                <a:extLst>
                  <a:ext uri="{FF2B5EF4-FFF2-40B4-BE49-F238E27FC236}">
                    <a16:creationId xmlns:a16="http://schemas.microsoft.com/office/drawing/2014/main" id="{FD4FA724-ED51-4859-806F-716239A6550B}"/>
                  </a:ext>
                </a:extLst>
              </p:cNvPr>
              <p:cNvSpPr>
                <a:spLocks noChangeShapeType="1"/>
              </p:cNvSpPr>
              <p:nvPr/>
            </p:nvSpPr>
            <p:spPr bwMode="auto">
              <a:xfrm>
                <a:off x="3184" y="2723"/>
                <a:ext cx="0" cy="173"/>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06" name="Line 75">
                <a:extLst>
                  <a:ext uri="{FF2B5EF4-FFF2-40B4-BE49-F238E27FC236}">
                    <a16:creationId xmlns:a16="http://schemas.microsoft.com/office/drawing/2014/main" id="{33C67F78-9276-4636-9C88-4D7E842FCCCD}"/>
                  </a:ext>
                </a:extLst>
              </p:cNvPr>
              <p:cNvSpPr>
                <a:spLocks noChangeShapeType="1"/>
              </p:cNvSpPr>
              <p:nvPr/>
            </p:nvSpPr>
            <p:spPr bwMode="auto">
              <a:xfrm>
                <a:off x="3077" y="2727"/>
                <a:ext cx="0" cy="173"/>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4093" name="Group 76">
              <a:extLst>
                <a:ext uri="{FF2B5EF4-FFF2-40B4-BE49-F238E27FC236}">
                  <a16:creationId xmlns:a16="http://schemas.microsoft.com/office/drawing/2014/main" id="{39BE9EFE-D656-4C02-A1B7-9633CB291210}"/>
                </a:ext>
              </a:extLst>
            </p:cNvPr>
            <p:cNvGrpSpPr>
              <a:grpSpLocks/>
            </p:cNvGrpSpPr>
            <p:nvPr/>
          </p:nvGrpSpPr>
          <p:grpSpPr bwMode="auto">
            <a:xfrm>
              <a:off x="3891" y="3615"/>
              <a:ext cx="302" cy="177"/>
              <a:chOff x="2986" y="2723"/>
              <a:chExt cx="302" cy="177"/>
            </a:xfrm>
          </p:grpSpPr>
          <p:sp>
            <p:nvSpPr>
              <p:cNvPr id="44099" name="Rectangle 77">
                <a:extLst>
                  <a:ext uri="{FF2B5EF4-FFF2-40B4-BE49-F238E27FC236}">
                    <a16:creationId xmlns:a16="http://schemas.microsoft.com/office/drawing/2014/main" id="{52CD1B66-2428-4574-933D-62B7E566B348}"/>
                  </a:ext>
                </a:extLst>
              </p:cNvPr>
              <p:cNvSpPr>
                <a:spLocks noChangeArrowheads="1"/>
              </p:cNvSpPr>
              <p:nvPr/>
            </p:nvSpPr>
            <p:spPr bwMode="auto">
              <a:xfrm>
                <a:off x="2986" y="2725"/>
                <a:ext cx="302" cy="175"/>
              </a:xfrm>
              <a:prstGeom prst="rect">
                <a:avLst/>
              </a:prstGeom>
              <a:noFill/>
              <a:ln w="28575">
                <a:solidFill>
                  <a:schemeClr val="folHlink"/>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44100" name="Line 78">
                <a:extLst>
                  <a:ext uri="{FF2B5EF4-FFF2-40B4-BE49-F238E27FC236}">
                    <a16:creationId xmlns:a16="http://schemas.microsoft.com/office/drawing/2014/main" id="{2F9CA2BF-DC3C-414E-B81C-DD4AF37F1D53}"/>
                  </a:ext>
                </a:extLst>
              </p:cNvPr>
              <p:cNvSpPr>
                <a:spLocks noChangeShapeType="1"/>
              </p:cNvSpPr>
              <p:nvPr/>
            </p:nvSpPr>
            <p:spPr bwMode="auto">
              <a:xfrm>
                <a:off x="2986" y="2807"/>
                <a:ext cx="302"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44101" name="Line 79">
                <a:extLst>
                  <a:ext uri="{FF2B5EF4-FFF2-40B4-BE49-F238E27FC236}">
                    <a16:creationId xmlns:a16="http://schemas.microsoft.com/office/drawing/2014/main" id="{E798C6BE-E8A6-461D-AB56-2F77047B5497}"/>
                  </a:ext>
                </a:extLst>
              </p:cNvPr>
              <p:cNvSpPr>
                <a:spLocks noChangeShapeType="1"/>
              </p:cNvSpPr>
              <p:nvPr/>
            </p:nvSpPr>
            <p:spPr bwMode="auto">
              <a:xfrm>
                <a:off x="3184" y="2723"/>
                <a:ext cx="0" cy="173"/>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02" name="Line 80">
                <a:extLst>
                  <a:ext uri="{FF2B5EF4-FFF2-40B4-BE49-F238E27FC236}">
                    <a16:creationId xmlns:a16="http://schemas.microsoft.com/office/drawing/2014/main" id="{1FAA2881-50F2-4B4D-B524-AB64BA514052}"/>
                  </a:ext>
                </a:extLst>
              </p:cNvPr>
              <p:cNvSpPr>
                <a:spLocks noChangeShapeType="1"/>
              </p:cNvSpPr>
              <p:nvPr/>
            </p:nvSpPr>
            <p:spPr bwMode="auto">
              <a:xfrm>
                <a:off x="3077" y="2727"/>
                <a:ext cx="0" cy="173"/>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4094" name="Group 81">
              <a:extLst>
                <a:ext uri="{FF2B5EF4-FFF2-40B4-BE49-F238E27FC236}">
                  <a16:creationId xmlns:a16="http://schemas.microsoft.com/office/drawing/2014/main" id="{B7EA4DE0-E557-4D68-942A-8AC5A3D0EC3C}"/>
                </a:ext>
              </a:extLst>
            </p:cNvPr>
            <p:cNvGrpSpPr>
              <a:grpSpLocks/>
            </p:cNvGrpSpPr>
            <p:nvPr/>
          </p:nvGrpSpPr>
          <p:grpSpPr bwMode="auto">
            <a:xfrm>
              <a:off x="4495" y="3530"/>
              <a:ext cx="302" cy="177"/>
              <a:chOff x="2986" y="2723"/>
              <a:chExt cx="302" cy="177"/>
            </a:xfrm>
          </p:grpSpPr>
          <p:sp>
            <p:nvSpPr>
              <p:cNvPr id="44095" name="Rectangle 82">
                <a:extLst>
                  <a:ext uri="{FF2B5EF4-FFF2-40B4-BE49-F238E27FC236}">
                    <a16:creationId xmlns:a16="http://schemas.microsoft.com/office/drawing/2014/main" id="{10D52B6A-9B91-4BB1-A6C4-79496063662D}"/>
                  </a:ext>
                </a:extLst>
              </p:cNvPr>
              <p:cNvSpPr>
                <a:spLocks noChangeArrowheads="1"/>
              </p:cNvSpPr>
              <p:nvPr/>
            </p:nvSpPr>
            <p:spPr bwMode="auto">
              <a:xfrm>
                <a:off x="2986" y="2725"/>
                <a:ext cx="302" cy="175"/>
              </a:xfrm>
              <a:prstGeom prst="rect">
                <a:avLst/>
              </a:prstGeom>
              <a:noFill/>
              <a:ln w="28575">
                <a:solidFill>
                  <a:schemeClr val="folHlink"/>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44096" name="Line 83">
                <a:extLst>
                  <a:ext uri="{FF2B5EF4-FFF2-40B4-BE49-F238E27FC236}">
                    <a16:creationId xmlns:a16="http://schemas.microsoft.com/office/drawing/2014/main" id="{56BF7D1C-C498-43CF-A8B9-56B53DBFBD15}"/>
                  </a:ext>
                </a:extLst>
              </p:cNvPr>
              <p:cNvSpPr>
                <a:spLocks noChangeShapeType="1"/>
              </p:cNvSpPr>
              <p:nvPr/>
            </p:nvSpPr>
            <p:spPr bwMode="auto">
              <a:xfrm>
                <a:off x="2986" y="2807"/>
                <a:ext cx="302"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44097" name="Line 84">
                <a:extLst>
                  <a:ext uri="{FF2B5EF4-FFF2-40B4-BE49-F238E27FC236}">
                    <a16:creationId xmlns:a16="http://schemas.microsoft.com/office/drawing/2014/main" id="{D902588E-F9BA-4F37-82D3-11554F49A6D5}"/>
                  </a:ext>
                </a:extLst>
              </p:cNvPr>
              <p:cNvSpPr>
                <a:spLocks noChangeShapeType="1"/>
              </p:cNvSpPr>
              <p:nvPr/>
            </p:nvSpPr>
            <p:spPr bwMode="auto">
              <a:xfrm>
                <a:off x="3184" y="2723"/>
                <a:ext cx="0" cy="173"/>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8" name="Line 85">
                <a:extLst>
                  <a:ext uri="{FF2B5EF4-FFF2-40B4-BE49-F238E27FC236}">
                    <a16:creationId xmlns:a16="http://schemas.microsoft.com/office/drawing/2014/main" id="{2B8D7102-763A-450C-9928-CD367DD27859}"/>
                  </a:ext>
                </a:extLst>
              </p:cNvPr>
              <p:cNvSpPr>
                <a:spLocks noChangeShapeType="1"/>
              </p:cNvSpPr>
              <p:nvPr/>
            </p:nvSpPr>
            <p:spPr bwMode="auto">
              <a:xfrm>
                <a:off x="3077" y="2727"/>
                <a:ext cx="0" cy="173"/>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44038" name="Group 86">
            <a:extLst>
              <a:ext uri="{FF2B5EF4-FFF2-40B4-BE49-F238E27FC236}">
                <a16:creationId xmlns:a16="http://schemas.microsoft.com/office/drawing/2014/main" id="{1EFD87C7-B8EB-4337-8F6A-63C5DA0EDA43}"/>
              </a:ext>
            </a:extLst>
          </p:cNvPr>
          <p:cNvGrpSpPr>
            <a:grpSpLocks/>
          </p:cNvGrpSpPr>
          <p:nvPr/>
        </p:nvGrpSpPr>
        <p:grpSpPr bwMode="auto">
          <a:xfrm>
            <a:off x="7391400" y="3200400"/>
            <a:ext cx="1300163" cy="1865313"/>
            <a:chOff x="4071" y="1776"/>
            <a:chExt cx="819" cy="1175"/>
          </a:xfrm>
        </p:grpSpPr>
        <p:grpSp>
          <p:nvGrpSpPr>
            <p:cNvPr id="44066" name="Group 87">
              <a:extLst>
                <a:ext uri="{FF2B5EF4-FFF2-40B4-BE49-F238E27FC236}">
                  <a16:creationId xmlns:a16="http://schemas.microsoft.com/office/drawing/2014/main" id="{0E398E06-4289-4CF1-85B4-341C2E3F11FF}"/>
                </a:ext>
              </a:extLst>
            </p:cNvPr>
            <p:cNvGrpSpPr>
              <a:grpSpLocks/>
            </p:cNvGrpSpPr>
            <p:nvPr/>
          </p:nvGrpSpPr>
          <p:grpSpPr bwMode="auto">
            <a:xfrm>
              <a:off x="4297" y="1776"/>
              <a:ext cx="432" cy="720"/>
              <a:chOff x="1249" y="2496"/>
              <a:chExt cx="432" cy="720"/>
            </a:xfrm>
          </p:grpSpPr>
          <p:sp>
            <p:nvSpPr>
              <p:cNvPr id="44068" name="Rectangle 88">
                <a:extLst>
                  <a:ext uri="{FF2B5EF4-FFF2-40B4-BE49-F238E27FC236}">
                    <a16:creationId xmlns:a16="http://schemas.microsoft.com/office/drawing/2014/main" id="{360AF644-27F5-4188-A8EB-A7B27EF79797}"/>
                  </a:ext>
                </a:extLst>
              </p:cNvPr>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44069" name="Line 89">
                <a:extLst>
                  <a:ext uri="{FF2B5EF4-FFF2-40B4-BE49-F238E27FC236}">
                    <a16:creationId xmlns:a16="http://schemas.microsoft.com/office/drawing/2014/main" id="{08AC3DE2-00F3-4146-B571-45AEB6504E94}"/>
                  </a:ext>
                </a:extLst>
              </p:cNvPr>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0" name="Line 90">
                <a:extLst>
                  <a:ext uri="{FF2B5EF4-FFF2-40B4-BE49-F238E27FC236}">
                    <a16:creationId xmlns:a16="http://schemas.microsoft.com/office/drawing/2014/main" id="{C16E3B47-F542-45E0-8542-5AB397D08D51}"/>
                  </a:ext>
                </a:extLst>
              </p:cNvPr>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1" name="Line 91">
                <a:extLst>
                  <a:ext uri="{FF2B5EF4-FFF2-40B4-BE49-F238E27FC236}">
                    <a16:creationId xmlns:a16="http://schemas.microsoft.com/office/drawing/2014/main" id="{5C995F5D-E23A-4200-9A0D-33951B81E0FB}"/>
                  </a:ext>
                </a:extLst>
              </p:cNvPr>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2" name="Line 92">
                <a:extLst>
                  <a:ext uri="{FF2B5EF4-FFF2-40B4-BE49-F238E27FC236}">
                    <a16:creationId xmlns:a16="http://schemas.microsoft.com/office/drawing/2014/main" id="{1CC67E90-A1FA-4A45-BE7B-907D5F2138D8}"/>
                  </a:ext>
                </a:extLst>
              </p:cNvPr>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3" name="Line 93">
                <a:extLst>
                  <a:ext uri="{FF2B5EF4-FFF2-40B4-BE49-F238E27FC236}">
                    <a16:creationId xmlns:a16="http://schemas.microsoft.com/office/drawing/2014/main" id="{F3BE8C09-9C5E-4F5F-8A80-B75CDDF0ED58}"/>
                  </a:ext>
                </a:extLst>
              </p:cNvPr>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4" name="Line 94">
                <a:extLst>
                  <a:ext uri="{FF2B5EF4-FFF2-40B4-BE49-F238E27FC236}">
                    <a16:creationId xmlns:a16="http://schemas.microsoft.com/office/drawing/2014/main" id="{FE8BF431-3B99-402E-B55B-9EC1068D5B68}"/>
                  </a:ext>
                </a:extLst>
              </p:cNvPr>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5" name="Line 95">
                <a:extLst>
                  <a:ext uri="{FF2B5EF4-FFF2-40B4-BE49-F238E27FC236}">
                    <a16:creationId xmlns:a16="http://schemas.microsoft.com/office/drawing/2014/main" id="{9DDF2400-B7CA-4217-96FD-8F03BF8C828A}"/>
                  </a:ext>
                </a:extLst>
              </p:cNvPr>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6" name="Line 96">
                <a:extLst>
                  <a:ext uri="{FF2B5EF4-FFF2-40B4-BE49-F238E27FC236}">
                    <a16:creationId xmlns:a16="http://schemas.microsoft.com/office/drawing/2014/main" id="{A210B96E-76F6-46A9-97FA-41F7761EB7B2}"/>
                  </a:ext>
                </a:extLst>
              </p:cNvPr>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7" name="Line 97">
                <a:extLst>
                  <a:ext uri="{FF2B5EF4-FFF2-40B4-BE49-F238E27FC236}">
                    <a16:creationId xmlns:a16="http://schemas.microsoft.com/office/drawing/2014/main" id="{7C8E387A-40C9-43D1-91F3-20FDB8518A2A}"/>
                  </a:ext>
                </a:extLst>
              </p:cNvPr>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8" name="Line 98">
                <a:extLst>
                  <a:ext uri="{FF2B5EF4-FFF2-40B4-BE49-F238E27FC236}">
                    <a16:creationId xmlns:a16="http://schemas.microsoft.com/office/drawing/2014/main" id="{1B90AB7B-1D05-4148-8261-CCD75728CD88}"/>
                  </a:ext>
                </a:extLst>
              </p:cNvPr>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9" name="Line 99">
                <a:extLst>
                  <a:ext uri="{FF2B5EF4-FFF2-40B4-BE49-F238E27FC236}">
                    <a16:creationId xmlns:a16="http://schemas.microsoft.com/office/drawing/2014/main" id="{7EDDF0F5-D783-4427-8F6D-93736275AB08}"/>
                  </a:ext>
                </a:extLst>
              </p:cNvPr>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0" name="Line 100">
                <a:extLst>
                  <a:ext uri="{FF2B5EF4-FFF2-40B4-BE49-F238E27FC236}">
                    <a16:creationId xmlns:a16="http://schemas.microsoft.com/office/drawing/2014/main" id="{B25087DF-7327-47A4-921C-15FA64DB1F13}"/>
                  </a:ext>
                </a:extLst>
              </p:cNvPr>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1" name="Line 101">
                <a:extLst>
                  <a:ext uri="{FF2B5EF4-FFF2-40B4-BE49-F238E27FC236}">
                    <a16:creationId xmlns:a16="http://schemas.microsoft.com/office/drawing/2014/main" id="{0C5913B0-0D58-4B6B-A1BC-BBDE0D98A414}"/>
                  </a:ext>
                </a:extLst>
              </p:cNvPr>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2" name="Line 102">
                <a:extLst>
                  <a:ext uri="{FF2B5EF4-FFF2-40B4-BE49-F238E27FC236}">
                    <a16:creationId xmlns:a16="http://schemas.microsoft.com/office/drawing/2014/main" id="{DA9FB7B0-E620-447E-9E92-E98AB27A83B5}"/>
                  </a:ext>
                </a:extLst>
              </p:cNvPr>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3" name="Line 103">
                <a:extLst>
                  <a:ext uri="{FF2B5EF4-FFF2-40B4-BE49-F238E27FC236}">
                    <a16:creationId xmlns:a16="http://schemas.microsoft.com/office/drawing/2014/main" id="{A6588E92-1A98-460E-AD4E-9D629F6BB737}"/>
                  </a:ext>
                </a:extLst>
              </p:cNvPr>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4" name="Line 104">
                <a:extLst>
                  <a:ext uri="{FF2B5EF4-FFF2-40B4-BE49-F238E27FC236}">
                    <a16:creationId xmlns:a16="http://schemas.microsoft.com/office/drawing/2014/main" id="{B90BA36A-92BB-4113-B660-BB3B631B0A44}"/>
                  </a:ext>
                </a:extLst>
              </p:cNvPr>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5" name="Line 105">
                <a:extLst>
                  <a:ext uri="{FF2B5EF4-FFF2-40B4-BE49-F238E27FC236}">
                    <a16:creationId xmlns:a16="http://schemas.microsoft.com/office/drawing/2014/main" id="{812A67F6-7E06-4388-BC6E-25415710F304}"/>
                  </a:ext>
                </a:extLst>
              </p:cNvPr>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4067" name="Text Box 106">
              <a:extLst>
                <a:ext uri="{FF2B5EF4-FFF2-40B4-BE49-F238E27FC236}">
                  <a16:creationId xmlns:a16="http://schemas.microsoft.com/office/drawing/2014/main" id="{44E5E79C-930E-4D7A-874D-599AE5FF1437}"/>
                </a:ext>
              </a:extLst>
            </p:cNvPr>
            <p:cNvSpPr txBox="1">
              <a:spLocks noChangeArrowheads="1"/>
            </p:cNvSpPr>
            <p:nvPr/>
          </p:nvSpPr>
          <p:spPr bwMode="auto">
            <a:xfrm>
              <a:off x="4071" y="2544"/>
              <a:ext cx="819"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r>
                <a:rPr lang="en-US" altLang="zh-CN" sz="1800" b="1" baseline="0">
                  <a:solidFill>
                    <a:srgbClr val="FFFF99"/>
                  </a:solidFill>
                  <a:latin typeface="Arial Narrow" panose="020B0606020202030204" pitchFamily="34" charset="0"/>
                  <a:ea typeface="宋体" panose="02010600030101010101" pitchFamily="2" charset="-122"/>
                </a:rPr>
                <a:t>Architecture</a:t>
              </a:r>
            </a:p>
            <a:p>
              <a:r>
                <a:rPr lang="en-US" altLang="zh-CN" sz="1800" b="1" baseline="0">
                  <a:solidFill>
                    <a:srgbClr val="FFFF99"/>
                  </a:solidFill>
                  <a:latin typeface="Arial Narrow" panose="020B0606020202030204" pitchFamily="34" charset="0"/>
                  <a:ea typeface="宋体" panose="02010600030101010101" pitchFamily="2" charset="-122"/>
                </a:rPr>
                <a:t>Document</a:t>
              </a:r>
            </a:p>
          </p:txBody>
        </p:sp>
      </p:grpSp>
      <p:grpSp>
        <p:nvGrpSpPr>
          <p:cNvPr id="44039" name="Group 107">
            <a:extLst>
              <a:ext uri="{FF2B5EF4-FFF2-40B4-BE49-F238E27FC236}">
                <a16:creationId xmlns:a16="http://schemas.microsoft.com/office/drawing/2014/main" id="{9600FC26-364D-47A0-8DC5-B320B1C2A89D}"/>
              </a:ext>
            </a:extLst>
          </p:cNvPr>
          <p:cNvGrpSpPr>
            <a:grpSpLocks/>
          </p:cNvGrpSpPr>
          <p:nvPr/>
        </p:nvGrpSpPr>
        <p:grpSpPr bwMode="auto">
          <a:xfrm>
            <a:off x="3429000" y="2286000"/>
            <a:ext cx="2362200" cy="1524000"/>
            <a:chOff x="2256" y="1440"/>
            <a:chExt cx="1488" cy="960"/>
          </a:xfrm>
        </p:grpSpPr>
        <p:sp>
          <p:nvSpPr>
            <p:cNvPr id="44064" name="Rectangle 108">
              <a:extLst>
                <a:ext uri="{FF2B5EF4-FFF2-40B4-BE49-F238E27FC236}">
                  <a16:creationId xmlns:a16="http://schemas.microsoft.com/office/drawing/2014/main" id="{E9B8D25A-0EA7-4CCC-A361-70AE3FD06DE7}"/>
                </a:ext>
              </a:extLst>
            </p:cNvPr>
            <p:cNvSpPr>
              <a:spLocks noChangeArrowheads="1"/>
            </p:cNvSpPr>
            <p:nvPr/>
          </p:nvSpPr>
          <p:spPr bwMode="auto">
            <a:xfrm>
              <a:off x="2256" y="1440"/>
              <a:ext cx="1488" cy="960"/>
            </a:xfrm>
            <a:prstGeom prst="rect">
              <a:avLst/>
            </a:prstGeom>
            <a:noFill/>
            <a:ln w="12700">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44065" name="Text Box 109">
              <a:extLst>
                <a:ext uri="{FF2B5EF4-FFF2-40B4-BE49-F238E27FC236}">
                  <a16:creationId xmlns:a16="http://schemas.microsoft.com/office/drawing/2014/main" id="{203A1913-C10D-47FA-ABBB-A2F19EBDC767}"/>
                </a:ext>
              </a:extLst>
            </p:cNvPr>
            <p:cNvSpPr txBox="1">
              <a:spLocks noChangeArrowheads="1"/>
            </p:cNvSpPr>
            <p:nvPr/>
          </p:nvSpPr>
          <p:spPr bwMode="auto">
            <a:xfrm>
              <a:off x="2400" y="1661"/>
              <a:ext cx="1200"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spcBef>
                  <a:spcPct val="50000"/>
                </a:spcBef>
              </a:pPr>
              <a:r>
                <a:rPr lang="en-US" altLang="zh-CN" sz="2400" b="1" i="1" baseline="0">
                  <a:solidFill>
                    <a:srgbClr val="FFFFFF"/>
                  </a:solidFill>
                  <a:latin typeface="Arial Narrow" panose="020B0606020202030204" pitchFamily="34" charset="0"/>
                  <a:ea typeface="宋体" panose="02010600030101010101" pitchFamily="2" charset="-122"/>
                </a:rPr>
                <a:t>Analysis and Design</a:t>
              </a:r>
            </a:p>
          </p:txBody>
        </p:sp>
      </p:grpSp>
      <p:sp>
        <p:nvSpPr>
          <p:cNvPr id="44040" name="AutoShape 110">
            <a:extLst>
              <a:ext uri="{FF2B5EF4-FFF2-40B4-BE49-F238E27FC236}">
                <a16:creationId xmlns:a16="http://schemas.microsoft.com/office/drawing/2014/main" id="{AF8DF506-D29C-4AC1-A12D-B2038D9C3A47}"/>
              </a:ext>
            </a:extLst>
          </p:cNvPr>
          <p:cNvSpPr>
            <a:spLocks noChangeArrowheads="1"/>
          </p:cNvSpPr>
          <p:nvPr/>
        </p:nvSpPr>
        <p:spPr bwMode="auto">
          <a:xfrm>
            <a:off x="2590800" y="2819400"/>
            <a:ext cx="685800" cy="495300"/>
          </a:xfrm>
          <a:prstGeom prst="rightArrow">
            <a:avLst>
              <a:gd name="adj1" fmla="val 50000"/>
              <a:gd name="adj2" fmla="val 34615"/>
            </a:avLst>
          </a:prstGeom>
          <a:solidFill>
            <a:schemeClr val="hlink"/>
          </a:solidFill>
          <a:ln>
            <a:noFill/>
          </a:ln>
          <a:extLs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44041" name="AutoShape 111">
            <a:extLst>
              <a:ext uri="{FF2B5EF4-FFF2-40B4-BE49-F238E27FC236}">
                <a16:creationId xmlns:a16="http://schemas.microsoft.com/office/drawing/2014/main" id="{72EC09C9-53FE-4E1A-9A1E-DCFE6325D5D6}"/>
              </a:ext>
            </a:extLst>
          </p:cNvPr>
          <p:cNvSpPr>
            <a:spLocks noChangeArrowheads="1"/>
          </p:cNvSpPr>
          <p:nvPr/>
        </p:nvSpPr>
        <p:spPr bwMode="auto">
          <a:xfrm>
            <a:off x="6019800" y="2819400"/>
            <a:ext cx="762000" cy="495300"/>
          </a:xfrm>
          <a:prstGeom prst="rightArrow">
            <a:avLst>
              <a:gd name="adj1" fmla="val 50000"/>
              <a:gd name="adj2" fmla="val 38462"/>
            </a:avLst>
          </a:prstGeom>
          <a:solidFill>
            <a:schemeClr val="hlink"/>
          </a:solidFill>
          <a:ln>
            <a:noFill/>
          </a:ln>
          <a:extLs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44042" name="Rectangle 112">
            <a:extLst>
              <a:ext uri="{FF2B5EF4-FFF2-40B4-BE49-F238E27FC236}">
                <a16:creationId xmlns:a16="http://schemas.microsoft.com/office/drawing/2014/main" id="{18296BF5-C127-491A-A738-640ADC622E14}"/>
              </a:ext>
            </a:extLst>
          </p:cNvPr>
          <p:cNvSpPr>
            <a:spLocks noGrp="1" noChangeArrowheads="1"/>
          </p:cNvSpPr>
          <p:nvPr>
            <p:ph type="title"/>
          </p:nvPr>
        </p:nvSpPr>
        <p:spPr>
          <a:xfrm>
            <a:off x="0" y="0"/>
            <a:ext cx="9075738" cy="714375"/>
          </a:xfrm>
        </p:spPr>
        <p:txBody>
          <a:bodyPr/>
          <a:lstStyle/>
          <a:p>
            <a:pPr eaLnBrk="1" hangingPunct="1"/>
            <a:r>
              <a:rPr lang="zh-CN" altLang="en-US"/>
              <a:t>分析和设计概述</a:t>
            </a:r>
            <a:endParaRPr lang="en-US" altLang="zh-CN"/>
          </a:p>
        </p:txBody>
      </p:sp>
      <p:grpSp>
        <p:nvGrpSpPr>
          <p:cNvPr id="44043" name="Group 113">
            <a:extLst>
              <a:ext uri="{FF2B5EF4-FFF2-40B4-BE49-F238E27FC236}">
                <a16:creationId xmlns:a16="http://schemas.microsoft.com/office/drawing/2014/main" id="{5EDB0111-8999-4330-A01B-EA75F78DEFBE}"/>
              </a:ext>
            </a:extLst>
          </p:cNvPr>
          <p:cNvGrpSpPr>
            <a:grpSpLocks/>
          </p:cNvGrpSpPr>
          <p:nvPr/>
        </p:nvGrpSpPr>
        <p:grpSpPr bwMode="auto">
          <a:xfrm>
            <a:off x="546100" y="3657600"/>
            <a:ext cx="996950" cy="1589088"/>
            <a:chOff x="4171" y="1776"/>
            <a:chExt cx="628" cy="1001"/>
          </a:xfrm>
        </p:grpSpPr>
        <p:grpSp>
          <p:nvGrpSpPr>
            <p:cNvPr id="44044" name="Group 114">
              <a:extLst>
                <a:ext uri="{FF2B5EF4-FFF2-40B4-BE49-F238E27FC236}">
                  <a16:creationId xmlns:a16="http://schemas.microsoft.com/office/drawing/2014/main" id="{1900A953-1A7C-4AA3-A9D1-B04BAF837ADD}"/>
                </a:ext>
              </a:extLst>
            </p:cNvPr>
            <p:cNvGrpSpPr>
              <a:grpSpLocks/>
            </p:cNvGrpSpPr>
            <p:nvPr/>
          </p:nvGrpSpPr>
          <p:grpSpPr bwMode="auto">
            <a:xfrm>
              <a:off x="4297" y="1776"/>
              <a:ext cx="432" cy="720"/>
              <a:chOff x="1249" y="2496"/>
              <a:chExt cx="432" cy="720"/>
            </a:xfrm>
          </p:grpSpPr>
          <p:sp>
            <p:nvSpPr>
              <p:cNvPr id="44046" name="Rectangle 115">
                <a:extLst>
                  <a:ext uri="{FF2B5EF4-FFF2-40B4-BE49-F238E27FC236}">
                    <a16:creationId xmlns:a16="http://schemas.microsoft.com/office/drawing/2014/main" id="{0B7FC03D-DF2C-4EF5-BC74-EBBC0B275334}"/>
                  </a:ext>
                </a:extLst>
              </p:cNvPr>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44047" name="Line 116">
                <a:extLst>
                  <a:ext uri="{FF2B5EF4-FFF2-40B4-BE49-F238E27FC236}">
                    <a16:creationId xmlns:a16="http://schemas.microsoft.com/office/drawing/2014/main" id="{E7CC2004-9475-49A0-9218-5DA2F521CE33}"/>
                  </a:ext>
                </a:extLst>
              </p:cNvPr>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8" name="Line 117">
                <a:extLst>
                  <a:ext uri="{FF2B5EF4-FFF2-40B4-BE49-F238E27FC236}">
                    <a16:creationId xmlns:a16="http://schemas.microsoft.com/office/drawing/2014/main" id="{96D9356B-F0AE-48A0-913B-6EB5A499D8BE}"/>
                  </a:ext>
                </a:extLst>
              </p:cNvPr>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9" name="Line 118">
                <a:extLst>
                  <a:ext uri="{FF2B5EF4-FFF2-40B4-BE49-F238E27FC236}">
                    <a16:creationId xmlns:a16="http://schemas.microsoft.com/office/drawing/2014/main" id="{208E8B02-88FF-4392-AB6C-87C214252E25}"/>
                  </a:ext>
                </a:extLst>
              </p:cNvPr>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0" name="Line 119">
                <a:extLst>
                  <a:ext uri="{FF2B5EF4-FFF2-40B4-BE49-F238E27FC236}">
                    <a16:creationId xmlns:a16="http://schemas.microsoft.com/office/drawing/2014/main" id="{4D58DC57-C4F1-4761-A92C-5F4F7C2B6E16}"/>
                  </a:ext>
                </a:extLst>
              </p:cNvPr>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1" name="Line 120">
                <a:extLst>
                  <a:ext uri="{FF2B5EF4-FFF2-40B4-BE49-F238E27FC236}">
                    <a16:creationId xmlns:a16="http://schemas.microsoft.com/office/drawing/2014/main" id="{1F0C246F-31DD-47E4-880B-D955F53D0C74}"/>
                  </a:ext>
                </a:extLst>
              </p:cNvPr>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2" name="Line 121">
                <a:extLst>
                  <a:ext uri="{FF2B5EF4-FFF2-40B4-BE49-F238E27FC236}">
                    <a16:creationId xmlns:a16="http://schemas.microsoft.com/office/drawing/2014/main" id="{B9057115-0B6E-476F-ADBB-0B6C2686B333}"/>
                  </a:ext>
                </a:extLst>
              </p:cNvPr>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3" name="Line 122">
                <a:extLst>
                  <a:ext uri="{FF2B5EF4-FFF2-40B4-BE49-F238E27FC236}">
                    <a16:creationId xmlns:a16="http://schemas.microsoft.com/office/drawing/2014/main" id="{EE120560-8C92-4728-AC29-23EBC1D80D59}"/>
                  </a:ext>
                </a:extLst>
              </p:cNvPr>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4" name="Line 123">
                <a:extLst>
                  <a:ext uri="{FF2B5EF4-FFF2-40B4-BE49-F238E27FC236}">
                    <a16:creationId xmlns:a16="http://schemas.microsoft.com/office/drawing/2014/main" id="{1D229C49-E8DC-4748-8FC4-25030B933F88}"/>
                  </a:ext>
                </a:extLst>
              </p:cNvPr>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5" name="Line 124">
                <a:extLst>
                  <a:ext uri="{FF2B5EF4-FFF2-40B4-BE49-F238E27FC236}">
                    <a16:creationId xmlns:a16="http://schemas.microsoft.com/office/drawing/2014/main" id="{024CDF8C-67CC-49B7-9CA8-3F67632DFB66}"/>
                  </a:ext>
                </a:extLst>
              </p:cNvPr>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6" name="Line 125">
                <a:extLst>
                  <a:ext uri="{FF2B5EF4-FFF2-40B4-BE49-F238E27FC236}">
                    <a16:creationId xmlns:a16="http://schemas.microsoft.com/office/drawing/2014/main" id="{DE82768A-D528-4C5C-95C1-BB91E7B1D091}"/>
                  </a:ext>
                </a:extLst>
              </p:cNvPr>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7" name="Line 126">
                <a:extLst>
                  <a:ext uri="{FF2B5EF4-FFF2-40B4-BE49-F238E27FC236}">
                    <a16:creationId xmlns:a16="http://schemas.microsoft.com/office/drawing/2014/main" id="{5D2B308E-6854-486D-9FA0-FEB7DA19F96E}"/>
                  </a:ext>
                </a:extLst>
              </p:cNvPr>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8" name="Line 127">
                <a:extLst>
                  <a:ext uri="{FF2B5EF4-FFF2-40B4-BE49-F238E27FC236}">
                    <a16:creationId xmlns:a16="http://schemas.microsoft.com/office/drawing/2014/main" id="{FE7CE193-2A65-4488-BE6D-D46EAD275B54}"/>
                  </a:ext>
                </a:extLst>
              </p:cNvPr>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9" name="Line 128">
                <a:extLst>
                  <a:ext uri="{FF2B5EF4-FFF2-40B4-BE49-F238E27FC236}">
                    <a16:creationId xmlns:a16="http://schemas.microsoft.com/office/drawing/2014/main" id="{D94D9235-79AF-4876-A776-8EE477868F77}"/>
                  </a:ext>
                </a:extLst>
              </p:cNvPr>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0" name="Line 129">
                <a:extLst>
                  <a:ext uri="{FF2B5EF4-FFF2-40B4-BE49-F238E27FC236}">
                    <a16:creationId xmlns:a16="http://schemas.microsoft.com/office/drawing/2014/main" id="{444B711F-1659-4842-8AF5-1540B19B1EBC}"/>
                  </a:ext>
                </a:extLst>
              </p:cNvPr>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1" name="Line 130">
                <a:extLst>
                  <a:ext uri="{FF2B5EF4-FFF2-40B4-BE49-F238E27FC236}">
                    <a16:creationId xmlns:a16="http://schemas.microsoft.com/office/drawing/2014/main" id="{E13BC89A-8063-448E-B916-7264476D85D3}"/>
                  </a:ext>
                </a:extLst>
              </p:cNvPr>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2" name="Line 131">
                <a:extLst>
                  <a:ext uri="{FF2B5EF4-FFF2-40B4-BE49-F238E27FC236}">
                    <a16:creationId xmlns:a16="http://schemas.microsoft.com/office/drawing/2014/main" id="{697FA9A5-9A6A-4A9C-921E-BBC8AD6F17E0}"/>
                  </a:ext>
                </a:extLst>
              </p:cNvPr>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3" name="Line 132">
                <a:extLst>
                  <a:ext uri="{FF2B5EF4-FFF2-40B4-BE49-F238E27FC236}">
                    <a16:creationId xmlns:a16="http://schemas.microsoft.com/office/drawing/2014/main" id="{D8971E7D-01BC-4D69-99E1-E7F919634927}"/>
                  </a:ext>
                </a:extLst>
              </p:cNvPr>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4045" name="Text Box 133">
              <a:extLst>
                <a:ext uri="{FF2B5EF4-FFF2-40B4-BE49-F238E27FC236}">
                  <a16:creationId xmlns:a16="http://schemas.microsoft.com/office/drawing/2014/main" id="{40834608-3801-48F9-BBD0-CB5E8DF2F3AD}"/>
                </a:ext>
              </a:extLst>
            </p:cNvPr>
            <p:cNvSpPr txBox="1">
              <a:spLocks noChangeArrowheads="1"/>
            </p:cNvSpPr>
            <p:nvPr/>
          </p:nvSpPr>
          <p:spPr bwMode="auto">
            <a:xfrm>
              <a:off x="4171" y="2544"/>
              <a:ext cx="62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r>
                <a:rPr lang="en-US" altLang="zh-CN" sz="1800" b="1" baseline="0">
                  <a:solidFill>
                    <a:srgbClr val="FFFF99"/>
                  </a:solidFill>
                  <a:latin typeface="Arial Narrow" panose="020B0606020202030204" pitchFamily="34" charset="0"/>
                  <a:ea typeface="宋体" panose="02010600030101010101" pitchFamily="2" charset="-122"/>
                </a:rPr>
                <a:t>Glossary</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a:extLst>
              <a:ext uri="{FF2B5EF4-FFF2-40B4-BE49-F238E27FC236}">
                <a16:creationId xmlns:a16="http://schemas.microsoft.com/office/drawing/2014/main" id="{BADF5099-FF23-478C-A83D-47D6E7D553D6}"/>
              </a:ext>
            </a:extLst>
          </p:cNvPr>
          <p:cNvSpPr>
            <a:spLocks noGrp="1"/>
          </p:cNvSpPr>
          <p:nvPr>
            <p:ph type="title"/>
          </p:nvPr>
        </p:nvSpPr>
        <p:spPr/>
        <p:txBody>
          <a:bodyPr/>
          <a:lstStyle/>
          <a:p>
            <a:r>
              <a:rPr lang="zh-CN" altLang="en-US"/>
              <a:t>分析与设计</a:t>
            </a:r>
          </a:p>
        </p:txBody>
      </p:sp>
      <p:sp>
        <p:nvSpPr>
          <p:cNvPr id="13315" name="内容占位符 2">
            <a:extLst>
              <a:ext uri="{FF2B5EF4-FFF2-40B4-BE49-F238E27FC236}">
                <a16:creationId xmlns:a16="http://schemas.microsoft.com/office/drawing/2014/main" id="{04818E00-9384-466F-B1A9-47C68294DB71}"/>
              </a:ext>
            </a:extLst>
          </p:cNvPr>
          <p:cNvSpPr>
            <a:spLocks noGrp="1"/>
          </p:cNvSpPr>
          <p:nvPr>
            <p:ph idx="1"/>
          </p:nvPr>
        </p:nvSpPr>
        <p:spPr>
          <a:xfrm>
            <a:off x="1112838" y="1604963"/>
            <a:ext cx="2832100" cy="3902075"/>
          </a:xfrm>
        </p:spPr>
        <p:txBody>
          <a:bodyPr/>
          <a:lstStyle/>
          <a:p>
            <a:pPr marL="0" indent="0">
              <a:buFont typeface="Wingdings" panose="05000000000000000000" pitchFamily="2" charset="2"/>
              <a:buNone/>
              <a:defRPr/>
            </a:pPr>
            <a:r>
              <a:rPr lang="zh-CN" altLang="en-US" sz="2400" b="1" dirty="0"/>
              <a:t>分</a:t>
            </a:r>
            <a:r>
              <a:rPr lang="zh-CN" altLang="en-US" sz="2400" b="1" dirty="0">
                <a:latin typeface="+mn-ea"/>
              </a:rPr>
              <a:t>析</a:t>
            </a:r>
            <a:r>
              <a:rPr lang="zh-CN" altLang="en-US" sz="2400" dirty="0"/>
              <a:t>：</a:t>
            </a:r>
            <a:endParaRPr lang="en-US" altLang="zh-CN" sz="2400" dirty="0"/>
          </a:p>
          <a:p>
            <a:pPr>
              <a:defRPr/>
            </a:pPr>
            <a:r>
              <a:rPr lang="zh-CN" altLang="en-US" sz="2400" dirty="0"/>
              <a:t>理解问题</a:t>
            </a:r>
            <a:endParaRPr lang="en-US" altLang="zh-CN" sz="2400" dirty="0"/>
          </a:p>
          <a:p>
            <a:pPr>
              <a:defRPr/>
            </a:pPr>
            <a:r>
              <a:rPr lang="zh-CN" altLang="en-US" sz="2400" dirty="0"/>
              <a:t>理想设计</a:t>
            </a:r>
            <a:endParaRPr lang="en-US" altLang="zh-CN" sz="2400" dirty="0"/>
          </a:p>
          <a:p>
            <a:pPr>
              <a:defRPr/>
            </a:pPr>
            <a:r>
              <a:rPr lang="zh-CN" altLang="en-US" sz="2400" dirty="0"/>
              <a:t>行为</a:t>
            </a:r>
            <a:endParaRPr lang="en-US" altLang="zh-CN" sz="2400" dirty="0"/>
          </a:p>
          <a:p>
            <a:pPr>
              <a:defRPr/>
            </a:pPr>
            <a:r>
              <a:rPr lang="zh-CN" altLang="en-US" sz="2400" dirty="0"/>
              <a:t>系统结构</a:t>
            </a:r>
            <a:endParaRPr lang="en-US" altLang="zh-CN" sz="2400" dirty="0"/>
          </a:p>
          <a:p>
            <a:pPr>
              <a:defRPr/>
            </a:pPr>
            <a:r>
              <a:rPr lang="zh-CN" altLang="en-US" sz="2400" dirty="0"/>
              <a:t>功能需求</a:t>
            </a:r>
            <a:endParaRPr lang="en-US" altLang="zh-CN" sz="2400" dirty="0"/>
          </a:p>
          <a:p>
            <a:pPr>
              <a:defRPr/>
            </a:pPr>
            <a:r>
              <a:rPr lang="zh-CN" altLang="en-US" sz="2400" dirty="0"/>
              <a:t>小模型</a:t>
            </a:r>
            <a:endParaRPr lang="en-US" altLang="zh-CN" sz="2400" dirty="0"/>
          </a:p>
        </p:txBody>
      </p:sp>
      <p:sp>
        <p:nvSpPr>
          <p:cNvPr id="4" name="灯片编号占位符 3">
            <a:extLst>
              <a:ext uri="{FF2B5EF4-FFF2-40B4-BE49-F238E27FC236}">
                <a16:creationId xmlns:a16="http://schemas.microsoft.com/office/drawing/2014/main" id="{6F498EB6-D606-4464-A0BB-CFEA6941DD5A}"/>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35FAEDD6-3A4F-4AA7-926C-E335A9A88468}" type="slidenum">
              <a:rPr lang="en-US" altLang="en-US" sz="1000" baseline="0"/>
              <a:pPr eaLnBrk="1" hangingPunct="1"/>
              <a:t>24</a:t>
            </a:fld>
            <a:endParaRPr lang="en-US" altLang="en-US" sz="1000" baseline="0"/>
          </a:p>
        </p:txBody>
      </p:sp>
      <p:sp>
        <p:nvSpPr>
          <p:cNvPr id="2" name="矩形 1">
            <a:extLst>
              <a:ext uri="{FF2B5EF4-FFF2-40B4-BE49-F238E27FC236}">
                <a16:creationId xmlns:a16="http://schemas.microsoft.com/office/drawing/2014/main" id="{076DEB32-E988-4065-AFD5-4F7F7FB7FE5D}"/>
              </a:ext>
            </a:extLst>
          </p:cNvPr>
          <p:cNvSpPr/>
          <p:nvPr/>
        </p:nvSpPr>
        <p:spPr>
          <a:xfrm>
            <a:off x="4286250" y="1482725"/>
            <a:ext cx="4572000" cy="3305175"/>
          </a:xfrm>
          <a:prstGeom prst="rect">
            <a:avLst/>
          </a:prstGeom>
        </p:spPr>
        <p:txBody>
          <a:bodyPr>
            <a:spAutoFit/>
          </a:bodyPr>
          <a:lstStyle/>
          <a:p>
            <a:pPr eaLnBrk="0" hangingPunct="0">
              <a:spcBef>
                <a:spcPct val="10000"/>
              </a:spcBef>
              <a:buClr>
                <a:srgbClr val="FF9900"/>
              </a:buClr>
              <a:defRPr/>
            </a:pPr>
            <a:r>
              <a:rPr lang="zh-CN" altLang="en-US" sz="2400" b="1" kern="0" baseline="0" dirty="0">
                <a:solidFill>
                  <a:srgbClr val="000000"/>
                </a:solidFill>
                <a:latin typeface="+mn-ea"/>
                <a:ea typeface="+mn-ea"/>
              </a:rPr>
              <a:t>设计</a:t>
            </a:r>
            <a:r>
              <a:rPr lang="zh-CN" altLang="en-US" sz="2400" kern="0" baseline="0" dirty="0">
                <a:solidFill>
                  <a:srgbClr val="000000"/>
                </a:solidFill>
                <a:latin typeface="+mn-ea"/>
                <a:ea typeface="+mn-ea"/>
              </a:rPr>
              <a:t>：</a:t>
            </a:r>
            <a:endParaRPr lang="en-US" altLang="zh-CN" sz="2400" kern="0" baseline="0" dirty="0">
              <a:solidFill>
                <a:srgbClr val="000000"/>
              </a:solidFill>
              <a:latin typeface="+mn-ea"/>
              <a:ea typeface="+mn-ea"/>
            </a:endParaRPr>
          </a:p>
          <a:p>
            <a:pPr marL="228600" indent="-228600" eaLnBrk="0" hangingPunct="0">
              <a:spcBef>
                <a:spcPct val="10000"/>
              </a:spcBef>
              <a:buClr>
                <a:srgbClr val="FF9900"/>
              </a:buClr>
              <a:buFont typeface="Wingdings" pitchFamily="2" charset="2"/>
              <a:buChar char="§"/>
              <a:defRPr/>
            </a:pPr>
            <a:r>
              <a:rPr lang="zh-CN" altLang="en-US" sz="2400" kern="0" baseline="0" dirty="0">
                <a:solidFill>
                  <a:srgbClr val="000000"/>
                </a:solidFill>
                <a:latin typeface="+mn-ea"/>
                <a:ea typeface="+mn-ea"/>
              </a:rPr>
              <a:t>理解解决方案 </a:t>
            </a:r>
            <a:endParaRPr lang="en-US" altLang="zh-CN" sz="2400" kern="0" baseline="0" dirty="0">
              <a:solidFill>
                <a:srgbClr val="000000"/>
              </a:solidFill>
              <a:latin typeface="+mn-ea"/>
              <a:ea typeface="+mn-ea"/>
            </a:endParaRPr>
          </a:p>
          <a:p>
            <a:pPr marL="228600" indent="-228600" eaLnBrk="0" hangingPunct="0">
              <a:spcBef>
                <a:spcPct val="10000"/>
              </a:spcBef>
              <a:buClr>
                <a:srgbClr val="FF9900"/>
              </a:buClr>
              <a:buFont typeface="Wingdings" pitchFamily="2" charset="2"/>
              <a:buChar char="§"/>
              <a:defRPr/>
            </a:pPr>
            <a:r>
              <a:rPr lang="zh-CN" altLang="en-US" sz="2400" kern="0" baseline="0" dirty="0">
                <a:solidFill>
                  <a:srgbClr val="000000"/>
                </a:solidFill>
                <a:latin typeface="+mn-ea"/>
                <a:ea typeface="+mn-ea"/>
              </a:rPr>
              <a:t>行为和属性</a:t>
            </a:r>
            <a:endParaRPr lang="en-US" altLang="zh-CN" sz="2400" kern="0" baseline="0" dirty="0">
              <a:solidFill>
                <a:srgbClr val="000000"/>
              </a:solidFill>
              <a:latin typeface="+mn-ea"/>
              <a:ea typeface="+mn-ea"/>
            </a:endParaRPr>
          </a:p>
          <a:p>
            <a:pPr marL="228600" indent="-228600" eaLnBrk="0" hangingPunct="0">
              <a:spcBef>
                <a:spcPct val="10000"/>
              </a:spcBef>
              <a:buClr>
                <a:srgbClr val="FF9900"/>
              </a:buClr>
              <a:buFont typeface="Wingdings" pitchFamily="2" charset="2"/>
              <a:buChar char="§"/>
              <a:defRPr/>
            </a:pPr>
            <a:r>
              <a:rPr lang="zh-CN" altLang="en-US" sz="2400" kern="0" baseline="0" dirty="0">
                <a:solidFill>
                  <a:srgbClr val="000000"/>
                </a:solidFill>
                <a:latin typeface="+mn-ea"/>
                <a:ea typeface="+mn-ea"/>
              </a:rPr>
              <a:t>性能</a:t>
            </a:r>
            <a:endParaRPr lang="en-US" altLang="zh-CN" sz="2400" kern="0" baseline="0" dirty="0">
              <a:solidFill>
                <a:srgbClr val="000000"/>
              </a:solidFill>
              <a:latin typeface="+mn-ea"/>
              <a:ea typeface="+mn-ea"/>
            </a:endParaRPr>
          </a:p>
          <a:p>
            <a:pPr marL="228600" indent="-228600" eaLnBrk="0" hangingPunct="0">
              <a:spcBef>
                <a:spcPct val="10000"/>
              </a:spcBef>
              <a:buClr>
                <a:srgbClr val="FF9900"/>
              </a:buClr>
              <a:buFont typeface="Wingdings" pitchFamily="2" charset="2"/>
              <a:buChar char="§"/>
              <a:defRPr/>
            </a:pPr>
            <a:r>
              <a:rPr lang="en-US" altLang="zh-CN" sz="2400" kern="0" baseline="0" dirty="0">
                <a:solidFill>
                  <a:srgbClr val="000000"/>
                </a:solidFill>
                <a:latin typeface="+mn-ea"/>
                <a:ea typeface="+mn-ea"/>
              </a:rPr>
              <a:t>Close to real code</a:t>
            </a:r>
          </a:p>
          <a:p>
            <a:pPr marL="228600" indent="-228600" eaLnBrk="0" hangingPunct="0">
              <a:spcBef>
                <a:spcPct val="10000"/>
              </a:spcBef>
              <a:buClr>
                <a:srgbClr val="FF9900"/>
              </a:buClr>
              <a:buFont typeface="Wingdings" pitchFamily="2" charset="2"/>
              <a:buChar char="§"/>
              <a:defRPr/>
            </a:pPr>
            <a:r>
              <a:rPr lang="zh-CN" altLang="en-US" sz="2400" kern="0" baseline="0" dirty="0">
                <a:solidFill>
                  <a:srgbClr val="000000"/>
                </a:solidFill>
                <a:latin typeface="+mn-ea"/>
                <a:ea typeface="+mn-ea"/>
              </a:rPr>
              <a:t>对象生命周期</a:t>
            </a:r>
            <a:endParaRPr lang="en-US" altLang="zh-CN" sz="2400" kern="0" baseline="0" dirty="0">
              <a:solidFill>
                <a:srgbClr val="000000"/>
              </a:solidFill>
              <a:latin typeface="+mn-ea"/>
              <a:ea typeface="+mn-ea"/>
            </a:endParaRPr>
          </a:p>
          <a:p>
            <a:pPr marL="228600" indent="-228600" eaLnBrk="0" hangingPunct="0">
              <a:spcBef>
                <a:spcPct val="10000"/>
              </a:spcBef>
              <a:buClr>
                <a:srgbClr val="FF9900"/>
              </a:buClr>
              <a:buFont typeface="Wingdings" pitchFamily="2" charset="2"/>
              <a:buChar char="§"/>
              <a:defRPr/>
            </a:pPr>
            <a:r>
              <a:rPr lang="zh-CN" altLang="en-US" sz="2400" kern="0" baseline="0" dirty="0">
                <a:solidFill>
                  <a:srgbClr val="000000"/>
                </a:solidFill>
                <a:latin typeface="+mn-ea"/>
                <a:ea typeface="+mn-ea"/>
              </a:rPr>
              <a:t>非功能需求</a:t>
            </a:r>
            <a:endParaRPr lang="en-US" altLang="zh-CN" sz="2400" kern="0" baseline="0" dirty="0">
              <a:solidFill>
                <a:srgbClr val="000000"/>
              </a:solidFill>
              <a:latin typeface="+mn-ea"/>
              <a:ea typeface="+mn-ea"/>
            </a:endParaRPr>
          </a:p>
          <a:p>
            <a:pPr marL="228600" indent="-228600" eaLnBrk="0" hangingPunct="0">
              <a:spcBef>
                <a:spcPct val="10000"/>
              </a:spcBef>
              <a:buClr>
                <a:srgbClr val="FF9900"/>
              </a:buClr>
              <a:buFont typeface="Wingdings" pitchFamily="2" charset="2"/>
              <a:buChar char="§"/>
              <a:defRPr/>
            </a:pPr>
            <a:r>
              <a:rPr lang="zh-CN" altLang="en-US" sz="2400" kern="0" baseline="0" dirty="0">
                <a:solidFill>
                  <a:srgbClr val="000000"/>
                </a:solidFill>
                <a:latin typeface="+mn-ea"/>
                <a:ea typeface="+mn-ea"/>
              </a:rPr>
              <a:t>大模型</a:t>
            </a:r>
            <a:endParaRPr lang="en-US" altLang="zh-CN" sz="2400" kern="0" baseline="0" dirty="0">
              <a:solidFill>
                <a:srgbClr val="000000"/>
              </a:solidFill>
              <a:latin typeface="+mn-ea"/>
              <a:ea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AutoShape 2">
            <a:extLst>
              <a:ext uri="{FF2B5EF4-FFF2-40B4-BE49-F238E27FC236}">
                <a16:creationId xmlns:a16="http://schemas.microsoft.com/office/drawing/2014/main" id="{A00C9585-C61A-4443-B1B2-CA21275BAC88}"/>
              </a:ext>
            </a:extLst>
          </p:cNvPr>
          <p:cNvSpPr>
            <a:spLocks noChangeArrowheads="1"/>
          </p:cNvSpPr>
          <p:nvPr/>
        </p:nvSpPr>
        <p:spPr bwMode="auto">
          <a:xfrm>
            <a:off x="1905000" y="914400"/>
            <a:ext cx="1914525" cy="2251075"/>
          </a:xfrm>
          <a:prstGeom prst="downArrow">
            <a:avLst>
              <a:gd name="adj1" fmla="val 50000"/>
              <a:gd name="adj2" fmla="val 29395"/>
            </a:avLst>
          </a:prstGeom>
          <a:noFill/>
          <a:ln w="38100">
            <a:solidFill>
              <a:srgbClr val="00CCFF"/>
            </a:solidFill>
            <a:miter lim="800000"/>
            <a:headEnd type="none" w="sm" len="sm"/>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r>
              <a:rPr lang="en-US" altLang="zh-CN" sz="1800" b="1" baseline="0">
                <a:solidFill>
                  <a:srgbClr val="FFFF99"/>
                </a:solidFill>
                <a:latin typeface="Arial Narrow" panose="020B0606020202030204" pitchFamily="34" charset="0"/>
                <a:ea typeface="宋体" panose="02010600030101010101" pitchFamily="2" charset="-122"/>
              </a:rPr>
              <a:t>Top</a:t>
            </a:r>
          </a:p>
          <a:p>
            <a:r>
              <a:rPr lang="en-US" altLang="zh-CN" sz="1800" b="1" baseline="0">
                <a:solidFill>
                  <a:srgbClr val="FFFF99"/>
                </a:solidFill>
                <a:latin typeface="Arial Narrow" panose="020B0606020202030204" pitchFamily="34" charset="0"/>
                <a:ea typeface="宋体" panose="02010600030101010101" pitchFamily="2" charset="-122"/>
              </a:rPr>
              <a:t>Down</a:t>
            </a:r>
          </a:p>
        </p:txBody>
      </p:sp>
      <p:sp>
        <p:nvSpPr>
          <p:cNvPr id="46083" name="AutoShape 3">
            <a:extLst>
              <a:ext uri="{FF2B5EF4-FFF2-40B4-BE49-F238E27FC236}">
                <a16:creationId xmlns:a16="http://schemas.microsoft.com/office/drawing/2014/main" id="{6F540BD1-F784-4DBD-97D3-67525A311DD3}"/>
              </a:ext>
            </a:extLst>
          </p:cNvPr>
          <p:cNvSpPr>
            <a:spLocks noChangeArrowheads="1"/>
          </p:cNvSpPr>
          <p:nvPr/>
        </p:nvSpPr>
        <p:spPr bwMode="auto">
          <a:xfrm>
            <a:off x="5486400" y="3810000"/>
            <a:ext cx="1828800" cy="2286000"/>
          </a:xfrm>
          <a:prstGeom prst="upArrow">
            <a:avLst>
              <a:gd name="adj1" fmla="val 50000"/>
              <a:gd name="adj2" fmla="val 31250"/>
            </a:avLst>
          </a:prstGeom>
          <a:noFill/>
          <a:ln w="38100">
            <a:solidFill>
              <a:srgbClr val="00CCFF"/>
            </a:solidFill>
            <a:miter lim="800000"/>
            <a:headEnd type="none" w="sm" len="sm"/>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r>
              <a:rPr lang="en-US" altLang="zh-CN" sz="1800" b="1" baseline="0">
                <a:solidFill>
                  <a:srgbClr val="FFFF99"/>
                </a:solidFill>
                <a:latin typeface="Arial Narrow" panose="020B0606020202030204" pitchFamily="34" charset="0"/>
                <a:ea typeface="宋体" panose="02010600030101010101" pitchFamily="2" charset="-122"/>
              </a:rPr>
              <a:t>Bottom</a:t>
            </a:r>
          </a:p>
          <a:p>
            <a:r>
              <a:rPr lang="en-US" altLang="zh-CN" sz="1800" b="1" baseline="0">
                <a:solidFill>
                  <a:srgbClr val="FFFF99"/>
                </a:solidFill>
                <a:latin typeface="Arial Narrow" panose="020B0606020202030204" pitchFamily="34" charset="0"/>
                <a:ea typeface="宋体" panose="02010600030101010101" pitchFamily="2" charset="-122"/>
              </a:rPr>
              <a:t>Up</a:t>
            </a:r>
          </a:p>
        </p:txBody>
      </p:sp>
      <p:sp>
        <p:nvSpPr>
          <p:cNvPr id="46084" name="Line 4">
            <a:extLst>
              <a:ext uri="{FF2B5EF4-FFF2-40B4-BE49-F238E27FC236}">
                <a16:creationId xmlns:a16="http://schemas.microsoft.com/office/drawing/2014/main" id="{67B0C2C3-B6D7-43C5-8B82-4673DADAACD8}"/>
              </a:ext>
            </a:extLst>
          </p:cNvPr>
          <p:cNvSpPr>
            <a:spLocks noChangeShapeType="1"/>
          </p:cNvSpPr>
          <p:nvPr/>
        </p:nvSpPr>
        <p:spPr bwMode="auto">
          <a:xfrm flipV="1">
            <a:off x="1752600" y="3657600"/>
            <a:ext cx="1447800" cy="0"/>
          </a:xfrm>
          <a:prstGeom prst="line">
            <a:avLst/>
          </a:prstGeom>
          <a:noFill/>
          <a:ln w="25400">
            <a:solidFill>
              <a:srgbClr val="CC0000"/>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85" name="Line 5">
            <a:extLst>
              <a:ext uri="{FF2B5EF4-FFF2-40B4-BE49-F238E27FC236}">
                <a16:creationId xmlns:a16="http://schemas.microsoft.com/office/drawing/2014/main" id="{F8D4691B-86BD-44DF-9015-F3427FB6A8CD}"/>
              </a:ext>
            </a:extLst>
          </p:cNvPr>
          <p:cNvSpPr>
            <a:spLocks noChangeShapeType="1"/>
          </p:cNvSpPr>
          <p:nvPr/>
        </p:nvSpPr>
        <p:spPr bwMode="auto">
          <a:xfrm flipV="1">
            <a:off x="4648200" y="2362200"/>
            <a:ext cx="685800" cy="838200"/>
          </a:xfrm>
          <a:prstGeom prst="line">
            <a:avLst/>
          </a:prstGeom>
          <a:noFill/>
          <a:ln w="25400">
            <a:solidFill>
              <a:srgbClr val="CC0000"/>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86" name="Line 6">
            <a:extLst>
              <a:ext uri="{FF2B5EF4-FFF2-40B4-BE49-F238E27FC236}">
                <a16:creationId xmlns:a16="http://schemas.microsoft.com/office/drawing/2014/main" id="{DDB969F9-0336-4394-B467-326C8A13F9F7}"/>
              </a:ext>
            </a:extLst>
          </p:cNvPr>
          <p:cNvSpPr>
            <a:spLocks noChangeShapeType="1"/>
          </p:cNvSpPr>
          <p:nvPr/>
        </p:nvSpPr>
        <p:spPr bwMode="auto">
          <a:xfrm flipH="1">
            <a:off x="2895600" y="4419600"/>
            <a:ext cx="685800" cy="762000"/>
          </a:xfrm>
          <a:prstGeom prst="line">
            <a:avLst/>
          </a:prstGeom>
          <a:noFill/>
          <a:ln w="25400">
            <a:solidFill>
              <a:srgbClr val="CC0000"/>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87" name="Rectangle 7">
            <a:extLst>
              <a:ext uri="{FF2B5EF4-FFF2-40B4-BE49-F238E27FC236}">
                <a16:creationId xmlns:a16="http://schemas.microsoft.com/office/drawing/2014/main" id="{A12342CC-BB22-4261-BDAA-25CD760FBF97}"/>
              </a:ext>
            </a:extLst>
          </p:cNvPr>
          <p:cNvSpPr>
            <a:spLocks noChangeArrowheads="1"/>
          </p:cNvSpPr>
          <p:nvPr/>
        </p:nvSpPr>
        <p:spPr bwMode="auto">
          <a:xfrm>
            <a:off x="146050" y="276225"/>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en-US" altLang="zh-CN" sz="3200" b="1" baseline="0">
              <a:solidFill>
                <a:srgbClr val="000066"/>
              </a:solidFill>
              <a:latin typeface="Arial Narrow" panose="020B0606020202030204" pitchFamily="34" charset="0"/>
              <a:ea typeface="宋体" panose="02010600030101010101" pitchFamily="2" charset="-122"/>
            </a:endParaRPr>
          </a:p>
        </p:txBody>
      </p:sp>
      <p:grpSp>
        <p:nvGrpSpPr>
          <p:cNvPr id="46088" name="Group 8">
            <a:extLst>
              <a:ext uri="{FF2B5EF4-FFF2-40B4-BE49-F238E27FC236}">
                <a16:creationId xmlns:a16="http://schemas.microsoft.com/office/drawing/2014/main" id="{996CF1F6-2FC0-4E15-B6E8-188D1685CD01}"/>
              </a:ext>
            </a:extLst>
          </p:cNvPr>
          <p:cNvGrpSpPr>
            <a:grpSpLocks/>
          </p:cNvGrpSpPr>
          <p:nvPr/>
        </p:nvGrpSpPr>
        <p:grpSpPr bwMode="auto">
          <a:xfrm>
            <a:off x="1219200" y="5334000"/>
            <a:ext cx="533400" cy="309563"/>
            <a:chOff x="144" y="1440"/>
            <a:chExt cx="881" cy="510"/>
          </a:xfrm>
        </p:grpSpPr>
        <p:grpSp>
          <p:nvGrpSpPr>
            <p:cNvPr id="46172" name="Group 9">
              <a:extLst>
                <a:ext uri="{FF2B5EF4-FFF2-40B4-BE49-F238E27FC236}">
                  <a16:creationId xmlns:a16="http://schemas.microsoft.com/office/drawing/2014/main" id="{7BE4158B-807B-4600-83E0-E8CB801FE2D4}"/>
                </a:ext>
              </a:extLst>
            </p:cNvPr>
            <p:cNvGrpSpPr>
              <a:grpSpLocks/>
            </p:cNvGrpSpPr>
            <p:nvPr/>
          </p:nvGrpSpPr>
          <p:grpSpPr bwMode="auto">
            <a:xfrm>
              <a:off x="144" y="1440"/>
              <a:ext cx="881" cy="510"/>
              <a:chOff x="144" y="1440"/>
              <a:chExt cx="881" cy="510"/>
            </a:xfrm>
          </p:grpSpPr>
          <p:sp>
            <p:nvSpPr>
              <p:cNvPr id="46174" name="Rectangle 10">
                <a:extLst>
                  <a:ext uri="{FF2B5EF4-FFF2-40B4-BE49-F238E27FC236}">
                    <a16:creationId xmlns:a16="http://schemas.microsoft.com/office/drawing/2014/main" id="{1B9D958D-15AB-4EAA-B8C8-1E0D02269FF9}"/>
                  </a:ext>
                </a:extLst>
              </p:cNvPr>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46175" name="Line 11">
                <a:extLst>
                  <a:ext uri="{FF2B5EF4-FFF2-40B4-BE49-F238E27FC236}">
                    <a16:creationId xmlns:a16="http://schemas.microsoft.com/office/drawing/2014/main" id="{9117087F-58E9-4480-BA9E-D235CF6DA67B}"/>
                  </a:ext>
                </a:extLst>
              </p:cNvPr>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46176" name="Line 12">
                <a:extLst>
                  <a:ext uri="{FF2B5EF4-FFF2-40B4-BE49-F238E27FC236}">
                    <a16:creationId xmlns:a16="http://schemas.microsoft.com/office/drawing/2014/main" id="{966A2273-C15A-49DD-BCFD-0E78AA2FFE6D}"/>
                  </a:ext>
                </a:extLst>
              </p:cNvPr>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46173" name="Text Box 13">
              <a:extLst>
                <a:ext uri="{FF2B5EF4-FFF2-40B4-BE49-F238E27FC236}">
                  <a16:creationId xmlns:a16="http://schemas.microsoft.com/office/drawing/2014/main" id="{1D54D6B1-C338-4171-8852-AE62D67AAE84}"/>
                </a:ext>
              </a:extLst>
            </p:cNvPr>
            <p:cNvSpPr txBox="1">
              <a:spLocks noChangeArrowheads="1"/>
            </p:cNvSpPr>
            <p:nvPr/>
          </p:nvSpPr>
          <p:spPr bwMode="auto">
            <a:xfrm>
              <a:off x="587" y="1477"/>
              <a:ext cx="0"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endParaRPr lang="en-US" altLang="zh-CN" sz="1800" b="1" baseline="0">
                <a:solidFill>
                  <a:srgbClr val="0000FF"/>
                </a:solidFill>
                <a:latin typeface="Arial Narrow" panose="020B0606020202030204" pitchFamily="34" charset="0"/>
                <a:ea typeface="宋体" panose="02010600030101010101" pitchFamily="2" charset="-122"/>
              </a:endParaRPr>
            </a:p>
          </p:txBody>
        </p:sp>
      </p:grpSp>
      <p:grpSp>
        <p:nvGrpSpPr>
          <p:cNvPr id="46089" name="Group 14">
            <a:extLst>
              <a:ext uri="{FF2B5EF4-FFF2-40B4-BE49-F238E27FC236}">
                <a16:creationId xmlns:a16="http://schemas.microsoft.com/office/drawing/2014/main" id="{68DF9AF7-ED3D-460C-AE62-750950637818}"/>
              </a:ext>
            </a:extLst>
          </p:cNvPr>
          <p:cNvGrpSpPr>
            <a:grpSpLocks/>
          </p:cNvGrpSpPr>
          <p:nvPr/>
        </p:nvGrpSpPr>
        <p:grpSpPr bwMode="auto">
          <a:xfrm>
            <a:off x="1295400" y="5791200"/>
            <a:ext cx="533400" cy="309563"/>
            <a:chOff x="144" y="1440"/>
            <a:chExt cx="881" cy="510"/>
          </a:xfrm>
        </p:grpSpPr>
        <p:grpSp>
          <p:nvGrpSpPr>
            <p:cNvPr id="46167" name="Group 15">
              <a:extLst>
                <a:ext uri="{FF2B5EF4-FFF2-40B4-BE49-F238E27FC236}">
                  <a16:creationId xmlns:a16="http://schemas.microsoft.com/office/drawing/2014/main" id="{87696BC5-03A1-4812-B7EB-3C43EC1909A0}"/>
                </a:ext>
              </a:extLst>
            </p:cNvPr>
            <p:cNvGrpSpPr>
              <a:grpSpLocks/>
            </p:cNvGrpSpPr>
            <p:nvPr/>
          </p:nvGrpSpPr>
          <p:grpSpPr bwMode="auto">
            <a:xfrm>
              <a:off x="144" y="1440"/>
              <a:ext cx="881" cy="510"/>
              <a:chOff x="144" y="1440"/>
              <a:chExt cx="881" cy="510"/>
            </a:xfrm>
          </p:grpSpPr>
          <p:sp>
            <p:nvSpPr>
              <p:cNvPr id="46169" name="Rectangle 16">
                <a:extLst>
                  <a:ext uri="{FF2B5EF4-FFF2-40B4-BE49-F238E27FC236}">
                    <a16:creationId xmlns:a16="http://schemas.microsoft.com/office/drawing/2014/main" id="{FCC6F8F3-3D45-42F9-91E2-51281026FB11}"/>
                  </a:ext>
                </a:extLst>
              </p:cNvPr>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46170" name="Line 17">
                <a:extLst>
                  <a:ext uri="{FF2B5EF4-FFF2-40B4-BE49-F238E27FC236}">
                    <a16:creationId xmlns:a16="http://schemas.microsoft.com/office/drawing/2014/main" id="{F2344990-07D5-4BCC-AD09-F490CAF7AF62}"/>
                  </a:ext>
                </a:extLst>
              </p:cNvPr>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46171" name="Line 18">
                <a:extLst>
                  <a:ext uri="{FF2B5EF4-FFF2-40B4-BE49-F238E27FC236}">
                    <a16:creationId xmlns:a16="http://schemas.microsoft.com/office/drawing/2014/main" id="{16C329A9-5492-4417-A1A4-D11F69892CDF}"/>
                  </a:ext>
                </a:extLst>
              </p:cNvPr>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46168" name="Text Box 19">
              <a:extLst>
                <a:ext uri="{FF2B5EF4-FFF2-40B4-BE49-F238E27FC236}">
                  <a16:creationId xmlns:a16="http://schemas.microsoft.com/office/drawing/2014/main" id="{6C910373-E18B-4741-9FE3-ACD0B007B89E}"/>
                </a:ext>
              </a:extLst>
            </p:cNvPr>
            <p:cNvSpPr txBox="1">
              <a:spLocks noChangeArrowheads="1"/>
            </p:cNvSpPr>
            <p:nvPr/>
          </p:nvSpPr>
          <p:spPr bwMode="auto">
            <a:xfrm>
              <a:off x="587" y="1477"/>
              <a:ext cx="0"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endParaRPr lang="en-US" altLang="zh-CN" sz="1800" b="1" baseline="0">
                <a:solidFill>
                  <a:srgbClr val="0000FF"/>
                </a:solidFill>
                <a:latin typeface="Arial Narrow" panose="020B0606020202030204" pitchFamily="34" charset="0"/>
                <a:ea typeface="宋体" panose="02010600030101010101" pitchFamily="2" charset="-122"/>
              </a:endParaRPr>
            </a:p>
          </p:txBody>
        </p:sp>
      </p:grpSp>
      <p:grpSp>
        <p:nvGrpSpPr>
          <p:cNvPr id="46090" name="Group 20">
            <a:extLst>
              <a:ext uri="{FF2B5EF4-FFF2-40B4-BE49-F238E27FC236}">
                <a16:creationId xmlns:a16="http://schemas.microsoft.com/office/drawing/2014/main" id="{B55C789F-734C-48D5-946E-F44BDE1A640E}"/>
              </a:ext>
            </a:extLst>
          </p:cNvPr>
          <p:cNvGrpSpPr>
            <a:grpSpLocks/>
          </p:cNvGrpSpPr>
          <p:nvPr/>
        </p:nvGrpSpPr>
        <p:grpSpPr bwMode="auto">
          <a:xfrm>
            <a:off x="1981200" y="5486400"/>
            <a:ext cx="533400" cy="309563"/>
            <a:chOff x="144" y="1440"/>
            <a:chExt cx="881" cy="510"/>
          </a:xfrm>
        </p:grpSpPr>
        <p:grpSp>
          <p:nvGrpSpPr>
            <p:cNvPr id="46162" name="Group 21">
              <a:extLst>
                <a:ext uri="{FF2B5EF4-FFF2-40B4-BE49-F238E27FC236}">
                  <a16:creationId xmlns:a16="http://schemas.microsoft.com/office/drawing/2014/main" id="{D96AA097-A4B2-40E8-A6D4-F3321B270D04}"/>
                </a:ext>
              </a:extLst>
            </p:cNvPr>
            <p:cNvGrpSpPr>
              <a:grpSpLocks/>
            </p:cNvGrpSpPr>
            <p:nvPr/>
          </p:nvGrpSpPr>
          <p:grpSpPr bwMode="auto">
            <a:xfrm>
              <a:off x="144" y="1440"/>
              <a:ext cx="881" cy="510"/>
              <a:chOff x="144" y="1440"/>
              <a:chExt cx="881" cy="510"/>
            </a:xfrm>
          </p:grpSpPr>
          <p:sp>
            <p:nvSpPr>
              <p:cNvPr id="46164" name="Rectangle 22">
                <a:extLst>
                  <a:ext uri="{FF2B5EF4-FFF2-40B4-BE49-F238E27FC236}">
                    <a16:creationId xmlns:a16="http://schemas.microsoft.com/office/drawing/2014/main" id="{C6449E85-BAC2-41B8-8169-3A0C808A801E}"/>
                  </a:ext>
                </a:extLst>
              </p:cNvPr>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46165" name="Line 23">
                <a:extLst>
                  <a:ext uri="{FF2B5EF4-FFF2-40B4-BE49-F238E27FC236}">
                    <a16:creationId xmlns:a16="http://schemas.microsoft.com/office/drawing/2014/main" id="{0A8E1128-E58A-4407-95E4-F89CA112211D}"/>
                  </a:ext>
                </a:extLst>
              </p:cNvPr>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46166" name="Line 24">
                <a:extLst>
                  <a:ext uri="{FF2B5EF4-FFF2-40B4-BE49-F238E27FC236}">
                    <a16:creationId xmlns:a16="http://schemas.microsoft.com/office/drawing/2014/main" id="{B62F1322-D007-4D9A-995F-D786188CCA63}"/>
                  </a:ext>
                </a:extLst>
              </p:cNvPr>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46163" name="Text Box 25">
              <a:extLst>
                <a:ext uri="{FF2B5EF4-FFF2-40B4-BE49-F238E27FC236}">
                  <a16:creationId xmlns:a16="http://schemas.microsoft.com/office/drawing/2014/main" id="{A5DB192D-8164-4E0A-A926-668DF9DAEB10}"/>
                </a:ext>
              </a:extLst>
            </p:cNvPr>
            <p:cNvSpPr txBox="1">
              <a:spLocks noChangeArrowheads="1"/>
            </p:cNvSpPr>
            <p:nvPr/>
          </p:nvSpPr>
          <p:spPr bwMode="auto">
            <a:xfrm>
              <a:off x="587" y="1477"/>
              <a:ext cx="0"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endParaRPr lang="en-US" altLang="zh-CN" sz="1800" b="1" baseline="0">
                <a:solidFill>
                  <a:srgbClr val="0000FF"/>
                </a:solidFill>
                <a:latin typeface="Arial Narrow" panose="020B0606020202030204" pitchFamily="34" charset="0"/>
                <a:ea typeface="宋体" panose="02010600030101010101" pitchFamily="2" charset="-122"/>
              </a:endParaRPr>
            </a:p>
          </p:txBody>
        </p:sp>
      </p:grpSp>
      <p:grpSp>
        <p:nvGrpSpPr>
          <p:cNvPr id="46091" name="Group 26">
            <a:extLst>
              <a:ext uri="{FF2B5EF4-FFF2-40B4-BE49-F238E27FC236}">
                <a16:creationId xmlns:a16="http://schemas.microsoft.com/office/drawing/2014/main" id="{5985B9D4-ACFC-4586-9D68-DEB6FED41F75}"/>
              </a:ext>
            </a:extLst>
          </p:cNvPr>
          <p:cNvGrpSpPr>
            <a:grpSpLocks/>
          </p:cNvGrpSpPr>
          <p:nvPr/>
        </p:nvGrpSpPr>
        <p:grpSpPr bwMode="auto">
          <a:xfrm>
            <a:off x="2057400" y="6019800"/>
            <a:ext cx="533400" cy="309563"/>
            <a:chOff x="144" y="1440"/>
            <a:chExt cx="881" cy="510"/>
          </a:xfrm>
        </p:grpSpPr>
        <p:grpSp>
          <p:nvGrpSpPr>
            <p:cNvPr id="46157" name="Group 27">
              <a:extLst>
                <a:ext uri="{FF2B5EF4-FFF2-40B4-BE49-F238E27FC236}">
                  <a16:creationId xmlns:a16="http://schemas.microsoft.com/office/drawing/2014/main" id="{4621F4A3-D5BB-4CE5-9799-F69661EBCD7C}"/>
                </a:ext>
              </a:extLst>
            </p:cNvPr>
            <p:cNvGrpSpPr>
              <a:grpSpLocks/>
            </p:cNvGrpSpPr>
            <p:nvPr/>
          </p:nvGrpSpPr>
          <p:grpSpPr bwMode="auto">
            <a:xfrm>
              <a:off x="144" y="1440"/>
              <a:ext cx="881" cy="510"/>
              <a:chOff x="144" y="1440"/>
              <a:chExt cx="881" cy="510"/>
            </a:xfrm>
          </p:grpSpPr>
          <p:sp>
            <p:nvSpPr>
              <p:cNvPr id="46159" name="Rectangle 28">
                <a:extLst>
                  <a:ext uri="{FF2B5EF4-FFF2-40B4-BE49-F238E27FC236}">
                    <a16:creationId xmlns:a16="http://schemas.microsoft.com/office/drawing/2014/main" id="{EAD1B46A-DE6C-4861-9F19-9B28950B44D9}"/>
                  </a:ext>
                </a:extLst>
              </p:cNvPr>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46160" name="Line 29">
                <a:extLst>
                  <a:ext uri="{FF2B5EF4-FFF2-40B4-BE49-F238E27FC236}">
                    <a16:creationId xmlns:a16="http://schemas.microsoft.com/office/drawing/2014/main" id="{393168FE-17DE-4274-99F4-119CD261FE64}"/>
                  </a:ext>
                </a:extLst>
              </p:cNvPr>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46161" name="Line 30">
                <a:extLst>
                  <a:ext uri="{FF2B5EF4-FFF2-40B4-BE49-F238E27FC236}">
                    <a16:creationId xmlns:a16="http://schemas.microsoft.com/office/drawing/2014/main" id="{9A65F9AB-7FAC-44D4-B822-E2AD63B7CF41}"/>
                  </a:ext>
                </a:extLst>
              </p:cNvPr>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46158" name="Text Box 31">
              <a:extLst>
                <a:ext uri="{FF2B5EF4-FFF2-40B4-BE49-F238E27FC236}">
                  <a16:creationId xmlns:a16="http://schemas.microsoft.com/office/drawing/2014/main" id="{B6AA9A53-C4B9-4810-95B4-578B099D2BD2}"/>
                </a:ext>
              </a:extLst>
            </p:cNvPr>
            <p:cNvSpPr txBox="1">
              <a:spLocks noChangeArrowheads="1"/>
            </p:cNvSpPr>
            <p:nvPr/>
          </p:nvSpPr>
          <p:spPr bwMode="auto">
            <a:xfrm>
              <a:off x="587" y="1477"/>
              <a:ext cx="0"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endParaRPr lang="en-US" altLang="zh-CN" sz="1800" b="1" baseline="0">
                <a:solidFill>
                  <a:srgbClr val="0000FF"/>
                </a:solidFill>
                <a:latin typeface="Arial Narrow" panose="020B0606020202030204" pitchFamily="34" charset="0"/>
                <a:ea typeface="宋体" panose="02010600030101010101" pitchFamily="2" charset="-122"/>
              </a:endParaRPr>
            </a:p>
          </p:txBody>
        </p:sp>
      </p:grpSp>
      <p:sp>
        <p:nvSpPr>
          <p:cNvPr id="46092" name="Text Box 32">
            <a:extLst>
              <a:ext uri="{FF2B5EF4-FFF2-40B4-BE49-F238E27FC236}">
                <a16:creationId xmlns:a16="http://schemas.microsoft.com/office/drawing/2014/main" id="{514C4594-61DF-40DB-8D1A-A150AA4F2A69}"/>
              </a:ext>
            </a:extLst>
          </p:cNvPr>
          <p:cNvSpPr txBox="1">
            <a:spLocks noChangeArrowheads="1"/>
          </p:cNvSpPr>
          <p:nvPr/>
        </p:nvSpPr>
        <p:spPr bwMode="auto">
          <a:xfrm>
            <a:off x="1066800" y="4953000"/>
            <a:ext cx="14033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r>
              <a:rPr lang="en-US" altLang="zh-CN" sz="1800" b="1" baseline="0">
                <a:solidFill>
                  <a:srgbClr val="FFFF99"/>
                </a:solidFill>
                <a:latin typeface="Arial Narrow" panose="020B0606020202030204" pitchFamily="34" charset="0"/>
                <a:ea typeface="宋体" panose="02010600030101010101" pitchFamily="2" charset="-122"/>
              </a:rPr>
              <a:t>Design Classes</a:t>
            </a:r>
          </a:p>
        </p:txBody>
      </p:sp>
      <p:grpSp>
        <p:nvGrpSpPr>
          <p:cNvPr id="46093" name="Group 33">
            <a:extLst>
              <a:ext uri="{FF2B5EF4-FFF2-40B4-BE49-F238E27FC236}">
                <a16:creationId xmlns:a16="http://schemas.microsoft.com/office/drawing/2014/main" id="{37CCAD89-1B90-4455-9090-A0DEBA0F4295}"/>
              </a:ext>
            </a:extLst>
          </p:cNvPr>
          <p:cNvGrpSpPr>
            <a:grpSpLocks/>
          </p:cNvGrpSpPr>
          <p:nvPr/>
        </p:nvGrpSpPr>
        <p:grpSpPr bwMode="auto">
          <a:xfrm>
            <a:off x="5486400" y="2286000"/>
            <a:ext cx="865188" cy="558800"/>
            <a:chOff x="3281" y="2345"/>
            <a:chExt cx="1087" cy="702"/>
          </a:xfrm>
        </p:grpSpPr>
        <p:grpSp>
          <p:nvGrpSpPr>
            <p:cNvPr id="46153" name="Group 34">
              <a:extLst>
                <a:ext uri="{FF2B5EF4-FFF2-40B4-BE49-F238E27FC236}">
                  <a16:creationId xmlns:a16="http://schemas.microsoft.com/office/drawing/2014/main" id="{9E423579-88E6-4695-8F1B-1C318BB15752}"/>
                </a:ext>
              </a:extLst>
            </p:cNvPr>
            <p:cNvGrpSpPr>
              <a:grpSpLocks/>
            </p:cNvGrpSpPr>
            <p:nvPr/>
          </p:nvGrpSpPr>
          <p:grpSpPr bwMode="auto">
            <a:xfrm>
              <a:off x="3315" y="2345"/>
              <a:ext cx="1053" cy="702"/>
              <a:chOff x="3315" y="2345"/>
              <a:chExt cx="678" cy="452"/>
            </a:xfrm>
          </p:grpSpPr>
          <p:sp>
            <p:nvSpPr>
              <p:cNvPr id="46155" name="Rectangle 35">
                <a:extLst>
                  <a:ext uri="{FF2B5EF4-FFF2-40B4-BE49-F238E27FC236}">
                    <a16:creationId xmlns:a16="http://schemas.microsoft.com/office/drawing/2014/main" id="{F454A5F5-FC6D-4C4B-95DE-F64A114CF630}"/>
                  </a:ext>
                </a:extLst>
              </p:cNvPr>
              <p:cNvSpPr>
                <a:spLocks noChangeArrowheads="1"/>
              </p:cNvSpPr>
              <p:nvPr/>
            </p:nvSpPr>
            <p:spPr bwMode="auto">
              <a:xfrm>
                <a:off x="3315" y="2465"/>
                <a:ext cx="678" cy="332"/>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46156" name="Rectangle 36">
                <a:extLst>
                  <a:ext uri="{FF2B5EF4-FFF2-40B4-BE49-F238E27FC236}">
                    <a16:creationId xmlns:a16="http://schemas.microsoft.com/office/drawing/2014/main" id="{0D749810-F3D1-489E-AA18-693FDA8D845E}"/>
                  </a:ext>
                </a:extLst>
              </p:cNvPr>
              <p:cNvSpPr>
                <a:spLocks noChangeArrowheads="1"/>
              </p:cNvSpPr>
              <p:nvPr/>
            </p:nvSpPr>
            <p:spPr bwMode="auto">
              <a:xfrm>
                <a:off x="3315" y="2345"/>
                <a:ext cx="237" cy="1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grpSp>
        <p:sp>
          <p:nvSpPr>
            <p:cNvPr id="46154" name="Text Box 37">
              <a:extLst>
                <a:ext uri="{FF2B5EF4-FFF2-40B4-BE49-F238E27FC236}">
                  <a16:creationId xmlns:a16="http://schemas.microsoft.com/office/drawing/2014/main" id="{3F33E790-74E9-4341-B344-45DEF9118908}"/>
                </a:ext>
              </a:extLst>
            </p:cNvPr>
            <p:cNvSpPr txBox="1">
              <a:spLocks noChangeArrowheads="1"/>
            </p:cNvSpPr>
            <p:nvPr/>
          </p:nvSpPr>
          <p:spPr bwMode="auto">
            <a:xfrm>
              <a:off x="3281" y="2552"/>
              <a:ext cx="231"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endParaRPr lang="en-US" altLang="zh-CN" sz="1800" b="1" baseline="0">
                <a:solidFill>
                  <a:srgbClr val="0000FF"/>
                </a:solidFill>
                <a:latin typeface="Arial Narrow" panose="020B0606020202030204" pitchFamily="34" charset="0"/>
                <a:ea typeface="宋体" panose="02010600030101010101" pitchFamily="2" charset="-122"/>
              </a:endParaRPr>
            </a:p>
          </p:txBody>
        </p:sp>
      </p:grpSp>
      <p:grpSp>
        <p:nvGrpSpPr>
          <p:cNvPr id="46094" name="Group 38">
            <a:extLst>
              <a:ext uri="{FF2B5EF4-FFF2-40B4-BE49-F238E27FC236}">
                <a16:creationId xmlns:a16="http://schemas.microsoft.com/office/drawing/2014/main" id="{BA50B4C2-2D78-4A7F-BB1A-0F3A0CE2B38C}"/>
              </a:ext>
            </a:extLst>
          </p:cNvPr>
          <p:cNvGrpSpPr>
            <a:grpSpLocks/>
          </p:cNvGrpSpPr>
          <p:nvPr/>
        </p:nvGrpSpPr>
        <p:grpSpPr bwMode="auto">
          <a:xfrm>
            <a:off x="6477000" y="2286000"/>
            <a:ext cx="865188" cy="558800"/>
            <a:chOff x="3281" y="2345"/>
            <a:chExt cx="1087" cy="702"/>
          </a:xfrm>
        </p:grpSpPr>
        <p:grpSp>
          <p:nvGrpSpPr>
            <p:cNvPr id="46149" name="Group 39">
              <a:extLst>
                <a:ext uri="{FF2B5EF4-FFF2-40B4-BE49-F238E27FC236}">
                  <a16:creationId xmlns:a16="http://schemas.microsoft.com/office/drawing/2014/main" id="{F628C3C1-5BC2-49CE-B8F6-F325400893E3}"/>
                </a:ext>
              </a:extLst>
            </p:cNvPr>
            <p:cNvGrpSpPr>
              <a:grpSpLocks/>
            </p:cNvGrpSpPr>
            <p:nvPr/>
          </p:nvGrpSpPr>
          <p:grpSpPr bwMode="auto">
            <a:xfrm>
              <a:off x="3315" y="2345"/>
              <a:ext cx="1053" cy="702"/>
              <a:chOff x="3315" y="2345"/>
              <a:chExt cx="678" cy="452"/>
            </a:xfrm>
          </p:grpSpPr>
          <p:sp>
            <p:nvSpPr>
              <p:cNvPr id="46151" name="Rectangle 40">
                <a:extLst>
                  <a:ext uri="{FF2B5EF4-FFF2-40B4-BE49-F238E27FC236}">
                    <a16:creationId xmlns:a16="http://schemas.microsoft.com/office/drawing/2014/main" id="{1DB10396-8ECA-4D47-AE69-D6A7D031B0B6}"/>
                  </a:ext>
                </a:extLst>
              </p:cNvPr>
              <p:cNvSpPr>
                <a:spLocks noChangeArrowheads="1"/>
              </p:cNvSpPr>
              <p:nvPr/>
            </p:nvSpPr>
            <p:spPr bwMode="auto">
              <a:xfrm>
                <a:off x="3315" y="2465"/>
                <a:ext cx="678" cy="332"/>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46152" name="Rectangle 41">
                <a:extLst>
                  <a:ext uri="{FF2B5EF4-FFF2-40B4-BE49-F238E27FC236}">
                    <a16:creationId xmlns:a16="http://schemas.microsoft.com/office/drawing/2014/main" id="{A2506F52-AC3B-44EE-92D6-5771CC28A3CD}"/>
                  </a:ext>
                </a:extLst>
              </p:cNvPr>
              <p:cNvSpPr>
                <a:spLocks noChangeArrowheads="1"/>
              </p:cNvSpPr>
              <p:nvPr/>
            </p:nvSpPr>
            <p:spPr bwMode="auto">
              <a:xfrm>
                <a:off x="3315" y="2345"/>
                <a:ext cx="237" cy="1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grpSp>
        <p:sp>
          <p:nvSpPr>
            <p:cNvPr id="46150" name="Text Box 42">
              <a:extLst>
                <a:ext uri="{FF2B5EF4-FFF2-40B4-BE49-F238E27FC236}">
                  <a16:creationId xmlns:a16="http://schemas.microsoft.com/office/drawing/2014/main" id="{27292747-47B5-4D4C-946B-441FA9F68C07}"/>
                </a:ext>
              </a:extLst>
            </p:cNvPr>
            <p:cNvSpPr txBox="1">
              <a:spLocks noChangeArrowheads="1"/>
            </p:cNvSpPr>
            <p:nvPr/>
          </p:nvSpPr>
          <p:spPr bwMode="auto">
            <a:xfrm>
              <a:off x="3281" y="2552"/>
              <a:ext cx="231"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endParaRPr lang="en-US" altLang="zh-CN" sz="1800" b="1" baseline="0">
                <a:solidFill>
                  <a:srgbClr val="0000FF"/>
                </a:solidFill>
                <a:latin typeface="Arial Narrow" panose="020B0606020202030204" pitchFamily="34" charset="0"/>
                <a:ea typeface="宋体" panose="02010600030101010101" pitchFamily="2" charset="-122"/>
              </a:endParaRPr>
            </a:p>
          </p:txBody>
        </p:sp>
      </p:grpSp>
      <p:grpSp>
        <p:nvGrpSpPr>
          <p:cNvPr id="46095" name="Group 43">
            <a:extLst>
              <a:ext uri="{FF2B5EF4-FFF2-40B4-BE49-F238E27FC236}">
                <a16:creationId xmlns:a16="http://schemas.microsoft.com/office/drawing/2014/main" id="{C31E043B-7BF0-4648-9131-17F22A9B99C9}"/>
              </a:ext>
            </a:extLst>
          </p:cNvPr>
          <p:cNvGrpSpPr>
            <a:grpSpLocks/>
          </p:cNvGrpSpPr>
          <p:nvPr/>
        </p:nvGrpSpPr>
        <p:grpSpPr bwMode="auto">
          <a:xfrm>
            <a:off x="6477000" y="1600200"/>
            <a:ext cx="865188" cy="558800"/>
            <a:chOff x="3281" y="2345"/>
            <a:chExt cx="1087" cy="702"/>
          </a:xfrm>
        </p:grpSpPr>
        <p:grpSp>
          <p:nvGrpSpPr>
            <p:cNvPr id="46145" name="Group 44">
              <a:extLst>
                <a:ext uri="{FF2B5EF4-FFF2-40B4-BE49-F238E27FC236}">
                  <a16:creationId xmlns:a16="http://schemas.microsoft.com/office/drawing/2014/main" id="{1BC8FF6F-CB4A-4C97-8605-FA926E4A8F69}"/>
                </a:ext>
              </a:extLst>
            </p:cNvPr>
            <p:cNvGrpSpPr>
              <a:grpSpLocks/>
            </p:cNvGrpSpPr>
            <p:nvPr/>
          </p:nvGrpSpPr>
          <p:grpSpPr bwMode="auto">
            <a:xfrm>
              <a:off x="3315" y="2345"/>
              <a:ext cx="1053" cy="702"/>
              <a:chOff x="3315" y="2345"/>
              <a:chExt cx="678" cy="452"/>
            </a:xfrm>
          </p:grpSpPr>
          <p:sp>
            <p:nvSpPr>
              <p:cNvPr id="46147" name="Rectangle 45">
                <a:extLst>
                  <a:ext uri="{FF2B5EF4-FFF2-40B4-BE49-F238E27FC236}">
                    <a16:creationId xmlns:a16="http://schemas.microsoft.com/office/drawing/2014/main" id="{927D6FF9-7FD7-4A8A-98AD-ABB4C4A92697}"/>
                  </a:ext>
                </a:extLst>
              </p:cNvPr>
              <p:cNvSpPr>
                <a:spLocks noChangeArrowheads="1"/>
              </p:cNvSpPr>
              <p:nvPr/>
            </p:nvSpPr>
            <p:spPr bwMode="auto">
              <a:xfrm>
                <a:off x="3315" y="2465"/>
                <a:ext cx="678" cy="332"/>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46148" name="Rectangle 46">
                <a:extLst>
                  <a:ext uri="{FF2B5EF4-FFF2-40B4-BE49-F238E27FC236}">
                    <a16:creationId xmlns:a16="http://schemas.microsoft.com/office/drawing/2014/main" id="{BC9540BF-5E7B-4F07-92AA-DD30444CBD87}"/>
                  </a:ext>
                </a:extLst>
              </p:cNvPr>
              <p:cNvSpPr>
                <a:spLocks noChangeArrowheads="1"/>
              </p:cNvSpPr>
              <p:nvPr/>
            </p:nvSpPr>
            <p:spPr bwMode="auto">
              <a:xfrm>
                <a:off x="3315" y="2345"/>
                <a:ext cx="237" cy="1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grpSp>
        <p:sp>
          <p:nvSpPr>
            <p:cNvPr id="46146" name="Text Box 47">
              <a:extLst>
                <a:ext uri="{FF2B5EF4-FFF2-40B4-BE49-F238E27FC236}">
                  <a16:creationId xmlns:a16="http://schemas.microsoft.com/office/drawing/2014/main" id="{38AA88E7-E7EB-4DF1-B6CD-EC2E088DA9AB}"/>
                </a:ext>
              </a:extLst>
            </p:cNvPr>
            <p:cNvSpPr txBox="1">
              <a:spLocks noChangeArrowheads="1"/>
            </p:cNvSpPr>
            <p:nvPr/>
          </p:nvSpPr>
          <p:spPr bwMode="auto">
            <a:xfrm>
              <a:off x="3281" y="2552"/>
              <a:ext cx="231"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endParaRPr lang="en-US" altLang="zh-CN" sz="1800" b="1" baseline="0">
                <a:solidFill>
                  <a:srgbClr val="0000FF"/>
                </a:solidFill>
                <a:latin typeface="Arial Narrow" panose="020B0606020202030204" pitchFamily="34" charset="0"/>
                <a:ea typeface="宋体" panose="02010600030101010101" pitchFamily="2" charset="-122"/>
              </a:endParaRPr>
            </a:p>
          </p:txBody>
        </p:sp>
      </p:grpSp>
      <p:grpSp>
        <p:nvGrpSpPr>
          <p:cNvPr id="46096" name="Group 48">
            <a:extLst>
              <a:ext uri="{FF2B5EF4-FFF2-40B4-BE49-F238E27FC236}">
                <a16:creationId xmlns:a16="http://schemas.microsoft.com/office/drawing/2014/main" id="{C18C07A7-51D3-443F-B8FC-3C953ADBF75E}"/>
              </a:ext>
            </a:extLst>
          </p:cNvPr>
          <p:cNvGrpSpPr>
            <a:grpSpLocks/>
          </p:cNvGrpSpPr>
          <p:nvPr/>
        </p:nvGrpSpPr>
        <p:grpSpPr bwMode="auto">
          <a:xfrm>
            <a:off x="5486400" y="1600200"/>
            <a:ext cx="865188" cy="558800"/>
            <a:chOff x="3281" y="2345"/>
            <a:chExt cx="1087" cy="702"/>
          </a:xfrm>
        </p:grpSpPr>
        <p:grpSp>
          <p:nvGrpSpPr>
            <p:cNvPr id="46141" name="Group 49">
              <a:extLst>
                <a:ext uri="{FF2B5EF4-FFF2-40B4-BE49-F238E27FC236}">
                  <a16:creationId xmlns:a16="http://schemas.microsoft.com/office/drawing/2014/main" id="{426C44E6-4F83-4100-9261-CFFA064B69DC}"/>
                </a:ext>
              </a:extLst>
            </p:cNvPr>
            <p:cNvGrpSpPr>
              <a:grpSpLocks/>
            </p:cNvGrpSpPr>
            <p:nvPr/>
          </p:nvGrpSpPr>
          <p:grpSpPr bwMode="auto">
            <a:xfrm>
              <a:off x="3315" y="2345"/>
              <a:ext cx="1053" cy="702"/>
              <a:chOff x="3315" y="2345"/>
              <a:chExt cx="678" cy="452"/>
            </a:xfrm>
          </p:grpSpPr>
          <p:sp>
            <p:nvSpPr>
              <p:cNvPr id="46143" name="Rectangle 50">
                <a:extLst>
                  <a:ext uri="{FF2B5EF4-FFF2-40B4-BE49-F238E27FC236}">
                    <a16:creationId xmlns:a16="http://schemas.microsoft.com/office/drawing/2014/main" id="{082D961A-7319-431B-BEF5-B19CFE250637}"/>
                  </a:ext>
                </a:extLst>
              </p:cNvPr>
              <p:cNvSpPr>
                <a:spLocks noChangeArrowheads="1"/>
              </p:cNvSpPr>
              <p:nvPr/>
            </p:nvSpPr>
            <p:spPr bwMode="auto">
              <a:xfrm>
                <a:off x="3315" y="2465"/>
                <a:ext cx="678" cy="332"/>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46144" name="Rectangle 51">
                <a:extLst>
                  <a:ext uri="{FF2B5EF4-FFF2-40B4-BE49-F238E27FC236}">
                    <a16:creationId xmlns:a16="http://schemas.microsoft.com/office/drawing/2014/main" id="{C94AFE8E-16E4-4E3F-A56F-6D4F8720E945}"/>
                  </a:ext>
                </a:extLst>
              </p:cNvPr>
              <p:cNvSpPr>
                <a:spLocks noChangeArrowheads="1"/>
              </p:cNvSpPr>
              <p:nvPr/>
            </p:nvSpPr>
            <p:spPr bwMode="auto">
              <a:xfrm>
                <a:off x="3315" y="2345"/>
                <a:ext cx="237" cy="1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grpSp>
        <p:sp>
          <p:nvSpPr>
            <p:cNvPr id="46142" name="Text Box 52">
              <a:extLst>
                <a:ext uri="{FF2B5EF4-FFF2-40B4-BE49-F238E27FC236}">
                  <a16:creationId xmlns:a16="http://schemas.microsoft.com/office/drawing/2014/main" id="{E94B22CA-66ED-4A5E-B5C5-FA2FB985169E}"/>
                </a:ext>
              </a:extLst>
            </p:cNvPr>
            <p:cNvSpPr txBox="1">
              <a:spLocks noChangeArrowheads="1"/>
            </p:cNvSpPr>
            <p:nvPr/>
          </p:nvSpPr>
          <p:spPr bwMode="auto">
            <a:xfrm>
              <a:off x="3281" y="2552"/>
              <a:ext cx="231"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endParaRPr lang="en-US" altLang="zh-CN" sz="1800" b="1" baseline="0">
                <a:solidFill>
                  <a:srgbClr val="0000FF"/>
                </a:solidFill>
                <a:latin typeface="Arial Narrow" panose="020B0606020202030204" pitchFamily="34" charset="0"/>
                <a:ea typeface="宋体" panose="02010600030101010101" pitchFamily="2" charset="-122"/>
              </a:endParaRPr>
            </a:p>
          </p:txBody>
        </p:sp>
      </p:grpSp>
      <p:grpSp>
        <p:nvGrpSpPr>
          <p:cNvPr id="46097" name="Group 53">
            <a:extLst>
              <a:ext uri="{FF2B5EF4-FFF2-40B4-BE49-F238E27FC236}">
                <a16:creationId xmlns:a16="http://schemas.microsoft.com/office/drawing/2014/main" id="{B5C58B86-B25C-48AB-A6B6-BE6A4BC96459}"/>
              </a:ext>
            </a:extLst>
          </p:cNvPr>
          <p:cNvGrpSpPr>
            <a:grpSpLocks/>
          </p:cNvGrpSpPr>
          <p:nvPr/>
        </p:nvGrpSpPr>
        <p:grpSpPr bwMode="auto">
          <a:xfrm>
            <a:off x="304800" y="2667000"/>
            <a:ext cx="1196975" cy="1600200"/>
            <a:chOff x="446" y="2208"/>
            <a:chExt cx="754" cy="1008"/>
          </a:xfrm>
        </p:grpSpPr>
        <p:sp>
          <p:nvSpPr>
            <p:cNvPr id="46122" name="Oval 54">
              <a:extLst>
                <a:ext uri="{FF2B5EF4-FFF2-40B4-BE49-F238E27FC236}">
                  <a16:creationId xmlns:a16="http://schemas.microsoft.com/office/drawing/2014/main" id="{345857F1-7DB5-4A09-BB3C-28B27D1FE0B5}"/>
                </a:ext>
              </a:extLst>
            </p:cNvPr>
            <p:cNvSpPr>
              <a:spLocks noChangeArrowheads="1"/>
            </p:cNvSpPr>
            <p:nvPr/>
          </p:nvSpPr>
          <p:spPr bwMode="auto">
            <a:xfrm>
              <a:off x="446" y="2208"/>
              <a:ext cx="624" cy="288"/>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46123" name="Rectangle 55">
              <a:extLst>
                <a:ext uri="{FF2B5EF4-FFF2-40B4-BE49-F238E27FC236}">
                  <a16:creationId xmlns:a16="http://schemas.microsoft.com/office/drawing/2014/main" id="{FEB814AC-646C-4120-A418-7F99DDFBFFCE}"/>
                </a:ext>
              </a:extLst>
            </p:cNvPr>
            <p:cNvSpPr>
              <a:spLocks noChangeArrowheads="1"/>
            </p:cNvSpPr>
            <p:nvPr/>
          </p:nvSpPr>
          <p:spPr bwMode="auto">
            <a:xfrm>
              <a:off x="768" y="2496"/>
              <a:ext cx="432" cy="7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46124" name="Line 56">
              <a:extLst>
                <a:ext uri="{FF2B5EF4-FFF2-40B4-BE49-F238E27FC236}">
                  <a16:creationId xmlns:a16="http://schemas.microsoft.com/office/drawing/2014/main" id="{40756BF4-4CAF-4C8B-A0CB-091FA858C99F}"/>
                </a:ext>
              </a:extLst>
            </p:cNvPr>
            <p:cNvSpPr>
              <a:spLocks noChangeShapeType="1"/>
            </p:cNvSpPr>
            <p:nvPr/>
          </p:nvSpPr>
          <p:spPr bwMode="auto">
            <a:xfrm>
              <a:off x="1056" y="2496"/>
              <a:ext cx="144"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25" name="Line 57">
              <a:extLst>
                <a:ext uri="{FF2B5EF4-FFF2-40B4-BE49-F238E27FC236}">
                  <a16:creationId xmlns:a16="http://schemas.microsoft.com/office/drawing/2014/main" id="{D8749D9C-1531-46CF-80F0-52A968157FFA}"/>
                </a:ext>
              </a:extLst>
            </p:cNvPr>
            <p:cNvSpPr>
              <a:spLocks noChangeShapeType="1"/>
            </p:cNvSpPr>
            <p:nvPr/>
          </p:nvSpPr>
          <p:spPr bwMode="auto">
            <a:xfrm>
              <a:off x="1056" y="2496"/>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26" name="Line 58">
              <a:extLst>
                <a:ext uri="{FF2B5EF4-FFF2-40B4-BE49-F238E27FC236}">
                  <a16:creationId xmlns:a16="http://schemas.microsoft.com/office/drawing/2014/main" id="{0094C11F-A2CB-4EBE-94D8-FA1718CA8EE5}"/>
                </a:ext>
              </a:extLst>
            </p:cNvPr>
            <p:cNvSpPr>
              <a:spLocks noChangeShapeType="1"/>
            </p:cNvSpPr>
            <p:nvPr/>
          </p:nvSpPr>
          <p:spPr bwMode="auto">
            <a:xfrm flipH="1">
              <a:off x="1056" y="2640"/>
              <a:ext cx="144"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27" name="Line 59">
              <a:extLst>
                <a:ext uri="{FF2B5EF4-FFF2-40B4-BE49-F238E27FC236}">
                  <a16:creationId xmlns:a16="http://schemas.microsoft.com/office/drawing/2014/main" id="{4219844D-0210-44C8-8D6E-0C7DC219CC08}"/>
                </a:ext>
              </a:extLst>
            </p:cNvPr>
            <p:cNvSpPr>
              <a:spLocks noChangeShapeType="1"/>
            </p:cNvSpPr>
            <p:nvPr/>
          </p:nvSpPr>
          <p:spPr bwMode="auto">
            <a:xfrm>
              <a:off x="816" y="273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28" name="Line 60">
              <a:extLst>
                <a:ext uri="{FF2B5EF4-FFF2-40B4-BE49-F238E27FC236}">
                  <a16:creationId xmlns:a16="http://schemas.microsoft.com/office/drawing/2014/main" id="{D0DC3E3C-E0BC-44CD-9A93-F2F3BC73B13F}"/>
                </a:ext>
              </a:extLst>
            </p:cNvPr>
            <p:cNvSpPr>
              <a:spLocks noChangeShapeType="1"/>
            </p:cNvSpPr>
            <p:nvPr/>
          </p:nvSpPr>
          <p:spPr bwMode="auto">
            <a:xfrm>
              <a:off x="816" y="278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29" name="Line 61">
              <a:extLst>
                <a:ext uri="{FF2B5EF4-FFF2-40B4-BE49-F238E27FC236}">
                  <a16:creationId xmlns:a16="http://schemas.microsoft.com/office/drawing/2014/main" id="{C49C58FB-8155-43BD-B116-767357F1310F}"/>
                </a:ext>
              </a:extLst>
            </p:cNvPr>
            <p:cNvSpPr>
              <a:spLocks noChangeShapeType="1"/>
            </p:cNvSpPr>
            <p:nvPr/>
          </p:nvSpPr>
          <p:spPr bwMode="auto">
            <a:xfrm>
              <a:off x="816" y="283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30" name="Line 62">
              <a:extLst>
                <a:ext uri="{FF2B5EF4-FFF2-40B4-BE49-F238E27FC236}">
                  <a16:creationId xmlns:a16="http://schemas.microsoft.com/office/drawing/2014/main" id="{6C301D85-0E61-4C9E-BC76-7831DE5DA10D}"/>
                </a:ext>
              </a:extLst>
            </p:cNvPr>
            <p:cNvSpPr>
              <a:spLocks noChangeShapeType="1"/>
            </p:cNvSpPr>
            <p:nvPr/>
          </p:nvSpPr>
          <p:spPr bwMode="auto">
            <a:xfrm>
              <a:off x="816" y="292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31" name="Line 63">
              <a:extLst>
                <a:ext uri="{FF2B5EF4-FFF2-40B4-BE49-F238E27FC236}">
                  <a16:creationId xmlns:a16="http://schemas.microsoft.com/office/drawing/2014/main" id="{1EFDCAD2-ECEB-4F96-8341-D38130AF696E}"/>
                </a:ext>
              </a:extLst>
            </p:cNvPr>
            <p:cNvSpPr>
              <a:spLocks noChangeShapeType="1"/>
            </p:cNvSpPr>
            <p:nvPr/>
          </p:nvSpPr>
          <p:spPr bwMode="auto">
            <a:xfrm>
              <a:off x="816" y="288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32" name="Line 64">
              <a:extLst>
                <a:ext uri="{FF2B5EF4-FFF2-40B4-BE49-F238E27FC236}">
                  <a16:creationId xmlns:a16="http://schemas.microsoft.com/office/drawing/2014/main" id="{8814B2AB-D322-4373-A82E-FC4CA33CB33F}"/>
                </a:ext>
              </a:extLst>
            </p:cNvPr>
            <p:cNvSpPr>
              <a:spLocks noChangeShapeType="1"/>
            </p:cNvSpPr>
            <p:nvPr/>
          </p:nvSpPr>
          <p:spPr bwMode="auto">
            <a:xfrm>
              <a:off x="816" y="297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33" name="Line 65">
              <a:extLst>
                <a:ext uri="{FF2B5EF4-FFF2-40B4-BE49-F238E27FC236}">
                  <a16:creationId xmlns:a16="http://schemas.microsoft.com/office/drawing/2014/main" id="{587BF59B-FE7C-4286-8F44-8EC4DB034B97}"/>
                </a:ext>
              </a:extLst>
            </p:cNvPr>
            <p:cNvSpPr>
              <a:spLocks noChangeShapeType="1"/>
            </p:cNvSpPr>
            <p:nvPr/>
          </p:nvSpPr>
          <p:spPr bwMode="auto">
            <a:xfrm>
              <a:off x="816" y="302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34" name="Line 66">
              <a:extLst>
                <a:ext uri="{FF2B5EF4-FFF2-40B4-BE49-F238E27FC236}">
                  <a16:creationId xmlns:a16="http://schemas.microsoft.com/office/drawing/2014/main" id="{F047738B-DE21-4DAB-B250-6FDE2458059B}"/>
                </a:ext>
              </a:extLst>
            </p:cNvPr>
            <p:cNvSpPr>
              <a:spLocks noChangeShapeType="1"/>
            </p:cNvSpPr>
            <p:nvPr/>
          </p:nvSpPr>
          <p:spPr bwMode="auto">
            <a:xfrm>
              <a:off x="816" y="307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35" name="Line 67">
              <a:extLst>
                <a:ext uri="{FF2B5EF4-FFF2-40B4-BE49-F238E27FC236}">
                  <a16:creationId xmlns:a16="http://schemas.microsoft.com/office/drawing/2014/main" id="{3689E54B-906D-4D8C-B51B-AFC3A36D7036}"/>
                </a:ext>
              </a:extLst>
            </p:cNvPr>
            <p:cNvSpPr>
              <a:spLocks noChangeShapeType="1"/>
            </p:cNvSpPr>
            <p:nvPr/>
          </p:nvSpPr>
          <p:spPr bwMode="auto">
            <a:xfrm>
              <a:off x="816" y="312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36" name="Line 68">
              <a:extLst>
                <a:ext uri="{FF2B5EF4-FFF2-40B4-BE49-F238E27FC236}">
                  <a16:creationId xmlns:a16="http://schemas.microsoft.com/office/drawing/2014/main" id="{BE636C3F-1D5E-4746-8987-45BBE4688A09}"/>
                </a:ext>
              </a:extLst>
            </p:cNvPr>
            <p:cNvSpPr>
              <a:spLocks noChangeShapeType="1"/>
            </p:cNvSpPr>
            <p:nvPr/>
          </p:nvSpPr>
          <p:spPr bwMode="auto">
            <a:xfrm>
              <a:off x="816" y="316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37" name="Line 69">
              <a:extLst>
                <a:ext uri="{FF2B5EF4-FFF2-40B4-BE49-F238E27FC236}">
                  <a16:creationId xmlns:a16="http://schemas.microsoft.com/office/drawing/2014/main" id="{930B424A-75EB-47CD-9603-48EC8159982E}"/>
                </a:ext>
              </a:extLst>
            </p:cNvPr>
            <p:cNvSpPr>
              <a:spLocks noChangeShapeType="1"/>
            </p:cNvSpPr>
            <p:nvPr/>
          </p:nvSpPr>
          <p:spPr bwMode="auto">
            <a:xfrm>
              <a:off x="816" y="268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38" name="Line 70">
              <a:extLst>
                <a:ext uri="{FF2B5EF4-FFF2-40B4-BE49-F238E27FC236}">
                  <a16:creationId xmlns:a16="http://schemas.microsoft.com/office/drawing/2014/main" id="{29DC2C9E-0F78-4DE2-8CA3-260D133AC161}"/>
                </a:ext>
              </a:extLst>
            </p:cNvPr>
            <p:cNvSpPr>
              <a:spLocks noChangeShapeType="1"/>
            </p:cNvSpPr>
            <p:nvPr/>
          </p:nvSpPr>
          <p:spPr bwMode="auto">
            <a:xfrm>
              <a:off x="816" y="2592"/>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39" name="Line 71">
              <a:extLst>
                <a:ext uri="{FF2B5EF4-FFF2-40B4-BE49-F238E27FC236}">
                  <a16:creationId xmlns:a16="http://schemas.microsoft.com/office/drawing/2014/main" id="{7AB6EE55-F07B-46B2-B027-1BFBF243922C}"/>
                </a:ext>
              </a:extLst>
            </p:cNvPr>
            <p:cNvSpPr>
              <a:spLocks noChangeShapeType="1"/>
            </p:cNvSpPr>
            <p:nvPr/>
          </p:nvSpPr>
          <p:spPr bwMode="auto">
            <a:xfrm>
              <a:off x="816" y="2544"/>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40" name="Line 72">
              <a:extLst>
                <a:ext uri="{FF2B5EF4-FFF2-40B4-BE49-F238E27FC236}">
                  <a16:creationId xmlns:a16="http://schemas.microsoft.com/office/drawing/2014/main" id="{41C29DC3-BBC5-43E9-9532-521E5E48B1F9}"/>
                </a:ext>
              </a:extLst>
            </p:cNvPr>
            <p:cNvSpPr>
              <a:spLocks noChangeShapeType="1"/>
            </p:cNvSpPr>
            <p:nvPr/>
          </p:nvSpPr>
          <p:spPr bwMode="auto">
            <a:xfrm>
              <a:off x="816" y="2640"/>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6098" name="Text Box 73">
            <a:extLst>
              <a:ext uri="{FF2B5EF4-FFF2-40B4-BE49-F238E27FC236}">
                <a16:creationId xmlns:a16="http://schemas.microsoft.com/office/drawing/2014/main" id="{CD880DCB-AE6A-47D6-A582-417DA9F631A2}"/>
              </a:ext>
            </a:extLst>
          </p:cNvPr>
          <p:cNvSpPr txBox="1">
            <a:spLocks noChangeArrowheads="1"/>
          </p:cNvSpPr>
          <p:nvPr/>
        </p:nvSpPr>
        <p:spPr bwMode="auto">
          <a:xfrm>
            <a:off x="5486400" y="1143000"/>
            <a:ext cx="1117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r>
              <a:rPr lang="en-US" altLang="zh-CN" sz="1800" b="1" baseline="0">
                <a:solidFill>
                  <a:srgbClr val="FFFF99"/>
                </a:solidFill>
                <a:latin typeface="Arial Narrow" panose="020B0606020202030204" pitchFamily="34" charset="0"/>
                <a:ea typeface="宋体" panose="02010600030101010101" pitchFamily="2" charset="-122"/>
              </a:rPr>
              <a:t>Subsystems</a:t>
            </a:r>
          </a:p>
        </p:txBody>
      </p:sp>
      <p:sp>
        <p:nvSpPr>
          <p:cNvPr id="46099" name="Text Box 74">
            <a:extLst>
              <a:ext uri="{FF2B5EF4-FFF2-40B4-BE49-F238E27FC236}">
                <a16:creationId xmlns:a16="http://schemas.microsoft.com/office/drawing/2014/main" id="{0B4D3925-FF8B-44E5-8390-D3D0F3664A4C}"/>
              </a:ext>
            </a:extLst>
          </p:cNvPr>
          <p:cNvSpPr txBox="1">
            <a:spLocks noChangeArrowheads="1"/>
          </p:cNvSpPr>
          <p:nvPr/>
        </p:nvSpPr>
        <p:spPr bwMode="auto">
          <a:xfrm>
            <a:off x="533400" y="4419600"/>
            <a:ext cx="9604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r>
              <a:rPr lang="en-US" altLang="zh-CN" sz="1800" b="1" baseline="0">
                <a:solidFill>
                  <a:srgbClr val="FFFF99"/>
                </a:solidFill>
                <a:latin typeface="Arial Narrow" panose="020B0606020202030204" pitchFamily="34" charset="0"/>
                <a:ea typeface="宋体" panose="02010600030101010101" pitchFamily="2" charset="-122"/>
              </a:rPr>
              <a:t>Use Cases</a:t>
            </a:r>
          </a:p>
        </p:txBody>
      </p:sp>
      <p:grpSp>
        <p:nvGrpSpPr>
          <p:cNvPr id="46100" name="Group 75">
            <a:extLst>
              <a:ext uri="{FF2B5EF4-FFF2-40B4-BE49-F238E27FC236}">
                <a16:creationId xmlns:a16="http://schemas.microsoft.com/office/drawing/2014/main" id="{E5D1DD67-09E6-4F95-B670-595944C716FF}"/>
              </a:ext>
            </a:extLst>
          </p:cNvPr>
          <p:cNvGrpSpPr>
            <a:grpSpLocks/>
          </p:cNvGrpSpPr>
          <p:nvPr/>
        </p:nvGrpSpPr>
        <p:grpSpPr bwMode="auto">
          <a:xfrm>
            <a:off x="3352800" y="3352800"/>
            <a:ext cx="1976438" cy="1216025"/>
            <a:chOff x="1309" y="1072"/>
            <a:chExt cx="1245" cy="766"/>
          </a:xfrm>
        </p:grpSpPr>
        <p:grpSp>
          <p:nvGrpSpPr>
            <p:cNvPr id="46102" name="Group 76">
              <a:extLst>
                <a:ext uri="{FF2B5EF4-FFF2-40B4-BE49-F238E27FC236}">
                  <a16:creationId xmlns:a16="http://schemas.microsoft.com/office/drawing/2014/main" id="{92BF556D-6E41-4D1E-8997-C0265A3CB6F3}"/>
                </a:ext>
              </a:extLst>
            </p:cNvPr>
            <p:cNvGrpSpPr>
              <a:grpSpLocks/>
            </p:cNvGrpSpPr>
            <p:nvPr/>
          </p:nvGrpSpPr>
          <p:grpSpPr bwMode="auto">
            <a:xfrm>
              <a:off x="1309" y="1231"/>
              <a:ext cx="302" cy="175"/>
              <a:chOff x="144" y="1440"/>
              <a:chExt cx="881" cy="510"/>
            </a:xfrm>
          </p:grpSpPr>
          <p:sp>
            <p:nvSpPr>
              <p:cNvPr id="46119" name="Rectangle 77">
                <a:extLst>
                  <a:ext uri="{FF2B5EF4-FFF2-40B4-BE49-F238E27FC236}">
                    <a16:creationId xmlns:a16="http://schemas.microsoft.com/office/drawing/2014/main" id="{90FA8BC0-1792-4A56-B048-61455D1D32DA}"/>
                  </a:ext>
                </a:extLst>
              </p:cNvPr>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46120" name="Line 78">
                <a:extLst>
                  <a:ext uri="{FF2B5EF4-FFF2-40B4-BE49-F238E27FC236}">
                    <a16:creationId xmlns:a16="http://schemas.microsoft.com/office/drawing/2014/main" id="{001D08BE-2E0C-4F6A-84F9-2E0C791801C4}"/>
                  </a:ext>
                </a:extLst>
              </p:cNvPr>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46121" name="Line 79">
                <a:extLst>
                  <a:ext uri="{FF2B5EF4-FFF2-40B4-BE49-F238E27FC236}">
                    <a16:creationId xmlns:a16="http://schemas.microsoft.com/office/drawing/2014/main" id="{A121AE89-F871-4560-ACBD-B42D3E808AC6}"/>
                  </a:ext>
                </a:extLst>
              </p:cNvPr>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grpSp>
          <p:nvGrpSpPr>
            <p:cNvPr id="46103" name="Group 80">
              <a:extLst>
                <a:ext uri="{FF2B5EF4-FFF2-40B4-BE49-F238E27FC236}">
                  <a16:creationId xmlns:a16="http://schemas.microsoft.com/office/drawing/2014/main" id="{2D43AA3F-0B04-4751-B46A-0C226F6DD791}"/>
                </a:ext>
              </a:extLst>
            </p:cNvPr>
            <p:cNvGrpSpPr>
              <a:grpSpLocks/>
            </p:cNvGrpSpPr>
            <p:nvPr/>
          </p:nvGrpSpPr>
          <p:grpSpPr bwMode="auto">
            <a:xfrm>
              <a:off x="1950" y="1072"/>
              <a:ext cx="302" cy="175"/>
              <a:chOff x="144" y="1440"/>
              <a:chExt cx="881" cy="510"/>
            </a:xfrm>
          </p:grpSpPr>
          <p:sp>
            <p:nvSpPr>
              <p:cNvPr id="46116" name="Rectangle 81">
                <a:extLst>
                  <a:ext uri="{FF2B5EF4-FFF2-40B4-BE49-F238E27FC236}">
                    <a16:creationId xmlns:a16="http://schemas.microsoft.com/office/drawing/2014/main" id="{C1C3CE6F-BDC8-4DCB-A695-F39CCB853513}"/>
                  </a:ext>
                </a:extLst>
              </p:cNvPr>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46117" name="Line 82">
                <a:extLst>
                  <a:ext uri="{FF2B5EF4-FFF2-40B4-BE49-F238E27FC236}">
                    <a16:creationId xmlns:a16="http://schemas.microsoft.com/office/drawing/2014/main" id="{FAF8AB9F-07BE-45A9-9FDF-88A7BDCF5BCB}"/>
                  </a:ext>
                </a:extLst>
              </p:cNvPr>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46118" name="Line 83">
                <a:extLst>
                  <a:ext uri="{FF2B5EF4-FFF2-40B4-BE49-F238E27FC236}">
                    <a16:creationId xmlns:a16="http://schemas.microsoft.com/office/drawing/2014/main" id="{ECDF0AFD-6492-4A53-9C34-9C39B2FA520E}"/>
                  </a:ext>
                </a:extLst>
              </p:cNvPr>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grpSp>
          <p:nvGrpSpPr>
            <p:cNvPr id="46104" name="Group 84">
              <a:extLst>
                <a:ext uri="{FF2B5EF4-FFF2-40B4-BE49-F238E27FC236}">
                  <a16:creationId xmlns:a16="http://schemas.microsoft.com/office/drawing/2014/main" id="{2CF1FF45-01BF-4331-9EED-E0C6852E1064}"/>
                </a:ext>
              </a:extLst>
            </p:cNvPr>
            <p:cNvGrpSpPr>
              <a:grpSpLocks/>
            </p:cNvGrpSpPr>
            <p:nvPr/>
          </p:nvGrpSpPr>
          <p:grpSpPr bwMode="auto">
            <a:xfrm>
              <a:off x="1648" y="1663"/>
              <a:ext cx="302" cy="175"/>
              <a:chOff x="144" y="1440"/>
              <a:chExt cx="881" cy="510"/>
            </a:xfrm>
          </p:grpSpPr>
          <p:sp>
            <p:nvSpPr>
              <p:cNvPr id="46113" name="Rectangle 85">
                <a:extLst>
                  <a:ext uri="{FF2B5EF4-FFF2-40B4-BE49-F238E27FC236}">
                    <a16:creationId xmlns:a16="http://schemas.microsoft.com/office/drawing/2014/main" id="{262BABCE-1ABD-4109-8ECA-EDE4E94BBAFD}"/>
                  </a:ext>
                </a:extLst>
              </p:cNvPr>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46114" name="Line 86">
                <a:extLst>
                  <a:ext uri="{FF2B5EF4-FFF2-40B4-BE49-F238E27FC236}">
                    <a16:creationId xmlns:a16="http://schemas.microsoft.com/office/drawing/2014/main" id="{9FCB260F-98D7-4355-B06D-79F2BD00CE94}"/>
                  </a:ext>
                </a:extLst>
              </p:cNvPr>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46115" name="Line 87">
                <a:extLst>
                  <a:ext uri="{FF2B5EF4-FFF2-40B4-BE49-F238E27FC236}">
                    <a16:creationId xmlns:a16="http://schemas.microsoft.com/office/drawing/2014/main" id="{657E3AB4-41ED-40C1-B5CC-4EC812FB625F}"/>
                  </a:ext>
                </a:extLst>
              </p:cNvPr>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grpSp>
          <p:nvGrpSpPr>
            <p:cNvPr id="46105" name="Group 88">
              <a:extLst>
                <a:ext uri="{FF2B5EF4-FFF2-40B4-BE49-F238E27FC236}">
                  <a16:creationId xmlns:a16="http://schemas.microsoft.com/office/drawing/2014/main" id="{4071B8F3-9AE6-41FA-A178-0CB0DF1ADA5B}"/>
                </a:ext>
              </a:extLst>
            </p:cNvPr>
            <p:cNvGrpSpPr>
              <a:grpSpLocks/>
            </p:cNvGrpSpPr>
            <p:nvPr/>
          </p:nvGrpSpPr>
          <p:grpSpPr bwMode="auto">
            <a:xfrm>
              <a:off x="2252" y="1581"/>
              <a:ext cx="302" cy="175"/>
              <a:chOff x="144" y="1440"/>
              <a:chExt cx="881" cy="510"/>
            </a:xfrm>
          </p:grpSpPr>
          <p:sp>
            <p:nvSpPr>
              <p:cNvPr id="46110" name="Rectangle 89">
                <a:extLst>
                  <a:ext uri="{FF2B5EF4-FFF2-40B4-BE49-F238E27FC236}">
                    <a16:creationId xmlns:a16="http://schemas.microsoft.com/office/drawing/2014/main" id="{308B8AFC-5578-46CF-ADB8-814D5F93CC1A}"/>
                  </a:ext>
                </a:extLst>
              </p:cNvPr>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46111" name="Line 90">
                <a:extLst>
                  <a:ext uri="{FF2B5EF4-FFF2-40B4-BE49-F238E27FC236}">
                    <a16:creationId xmlns:a16="http://schemas.microsoft.com/office/drawing/2014/main" id="{F6ADB5E0-04A3-4A5D-A8C9-91F09AE808F6}"/>
                  </a:ext>
                </a:extLst>
              </p:cNvPr>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46112" name="Line 91">
                <a:extLst>
                  <a:ext uri="{FF2B5EF4-FFF2-40B4-BE49-F238E27FC236}">
                    <a16:creationId xmlns:a16="http://schemas.microsoft.com/office/drawing/2014/main" id="{835EE3F6-56D6-4C94-9633-395D0BB580E5}"/>
                  </a:ext>
                </a:extLst>
              </p:cNvPr>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46106" name="Line 92">
              <a:extLst>
                <a:ext uri="{FF2B5EF4-FFF2-40B4-BE49-F238E27FC236}">
                  <a16:creationId xmlns:a16="http://schemas.microsoft.com/office/drawing/2014/main" id="{6AE39FE6-AF50-40BA-B01B-5720F55D79AE}"/>
                </a:ext>
              </a:extLst>
            </p:cNvPr>
            <p:cNvSpPr>
              <a:spLocks noChangeShapeType="1"/>
            </p:cNvSpPr>
            <p:nvPr/>
          </p:nvSpPr>
          <p:spPr bwMode="auto">
            <a:xfrm flipH="1" flipV="1">
              <a:off x="1463" y="1406"/>
              <a:ext cx="312" cy="257"/>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07" name="Line 93">
              <a:extLst>
                <a:ext uri="{FF2B5EF4-FFF2-40B4-BE49-F238E27FC236}">
                  <a16:creationId xmlns:a16="http://schemas.microsoft.com/office/drawing/2014/main" id="{71E7CC0F-3C1B-43B2-980A-6EEDD767DF06}"/>
                </a:ext>
              </a:extLst>
            </p:cNvPr>
            <p:cNvSpPr>
              <a:spLocks noChangeShapeType="1"/>
            </p:cNvSpPr>
            <p:nvPr/>
          </p:nvSpPr>
          <p:spPr bwMode="auto">
            <a:xfrm flipV="1">
              <a:off x="1611" y="1160"/>
              <a:ext cx="339" cy="153"/>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08" name="Line 94">
              <a:extLst>
                <a:ext uri="{FF2B5EF4-FFF2-40B4-BE49-F238E27FC236}">
                  <a16:creationId xmlns:a16="http://schemas.microsoft.com/office/drawing/2014/main" id="{DEBDF764-D8F1-455A-B9A8-8E59829A31B1}"/>
                </a:ext>
              </a:extLst>
            </p:cNvPr>
            <p:cNvSpPr>
              <a:spLocks noChangeShapeType="1"/>
            </p:cNvSpPr>
            <p:nvPr/>
          </p:nvSpPr>
          <p:spPr bwMode="auto">
            <a:xfrm flipV="1">
              <a:off x="1950" y="1663"/>
              <a:ext cx="302" cy="82"/>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09" name="Line 95">
              <a:extLst>
                <a:ext uri="{FF2B5EF4-FFF2-40B4-BE49-F238E27FC236}">
                  <a16:creationId xmlns:a16="http://schemas.microsoft.com/office/drawing/2014/main" id="{C5E9099A-2E30-44FF-830C-AB3AA27E5D45}"/>
                </a:ext>
              </a:extLst>
            </p:cNvPr>
            <p:cNvSpPr>
              <a:spLocks noChangeShapeType="1"/>
            </p:cNvSpPr>
            <p:nvPr/>
          </p:nvSpPr>
          <p:spPr bwMode="auto">
            <a:xfrm flipV="1">
              <a:off x="1775" y="1247"/>
              <a:ext cx="329" cy="416"/>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6101" name="Rectangle 96">
            <a:extLst>
              <a:ext uri="{FF2B5EF4-FFF2-40B4-BE49-F238E27FC236}">
                <a16:creationId xmlns:a16="http://schemas.microsoft.com/office/drawing/2014/main" id="{4C82F4CE-B657-4378-BDAB-E7C5DE93B1C4}"/>
              </a:ext>
            </a:extLst>
          </p:cNvPr>
          <p:cNvSpPr>
            <a:spLocks noGrp="1" noChangeArrowheads="1"/>
          </p:cNvSpPr>
          <p:nvPr>
            <p:ph type="title"/>
          </p:nvPr>
        </p:nvSpPr>
        <p:spPr>
          <a:xfrm>
            <a:off x="0" y="0"/>
            <a:ext cx="9075738" cy="714375"/>
          </a:xfrm>
        </p:spPr>
        <p:txBody>
          <a:bodyPr/>
          <a:lstStyle/>
          <a:p>
            <a:pPr eaLnBrk="1" hangingPunct="1"/>
            <a:r>
              <a:rPr lang="zh-CN" altLang="en-US"/>
              <a:t>分析和设计不是 </a:t>
            </a:r>
            <a:r>
              <a:rPr lang="en-US" altLang="zh-CN"/>
              <a:t>Top-Down or Bottom-Up</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21BC0000-3AEC-4EE6-8B0D-D63716228EE5}"/>
              </a:ext>
            </a:extLst>
          </p:cNvPr>
          <p:cNvSpPr>
            <a:spLocks noGrp="1" noChangeArrowheads="1"/>
          </p:cNvSpPr>
          <p:nvPr>
            <p:ph type="title"/>
          </p:nvPr>
        </p:nvSpPr>
        <p:spPr>
          <a:xfrm>
            <a:off x="0" y="0"/>
            <a:ext cx="9075738" cy="714375"/>
          </a:xfrm>
        </p:spPr>
        <p:txBody>
          <a:bodyPr/>
          <a:lstStyle/>
          <a:p>
            <a:pPr eaLnBrk="1" hangingPunct="1"/>
            <a:r>
              <a:rPr lang="zh-CN" altLang="en-US"/>
              <a:t>分析和设计工作流</a:t>
            </a:r>
            <a:endParaRPr lang="en-US" altLang="zh-CN"/>
          </a:p>
        </p:txBody>
      </p:sp>
      <p:pic>
        <p:nvPicPr>
          <p:cNvPr id="47107" name="Picture 3" descr="The analysis &amp; design workflow">
            <a:extLst>
              <a:ext uri="{FF2B5EF4-FFF2-40B4-BE49-F238E27FC236}">
                <a16:creationId xmlns:a16="http://schemas.microsoft.com/office/drawing/2014/main" id="{5329C46F-D943-4F04-A026-0E753A6004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7438" y="754063"/>
            <a:ext cx="4500562" cy="572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C1023E31-6647-4B3B-B0B6-B1E65294888C}"/>
              </a:ext>
            </a:extLst>
          </p:cNvPr>
          <p:cNvSpPr>
            <a:spLocks noGrp="1" noChangeArrowheads="1"/>
          </p:cNvSpPr>
          <p:nvPr>
            <p:ph type="title"/>
          </p:nvPr>
        </p:nvSpPr>
        <p:spPr>
          <a:xfrm>
            <a:off x="0" y="0"/>
            <a:ext cx="9075738" cy="714375"/>
          </a:xfrm>
        </p:spPr>
        <p:txBody>
          <a:bodyPr/>
          <a:lstStyle/>
          <a:p>
            <a:pPr eaLnBrk="1" hangingPunct="1"/>
            <a:r>
              <a:rPr lang="zh-CN" altLang="en-US"/>
              <a:t>分析和设计活动概览</a:t>
            </a:r>
            <a:endParaRPr lang="en-US" altLang="zh-CN"/>
          </a:p>
        </p:txBody>
      </p:sp>
      <p:pic>
        <p:nvPicPr>
          <p:cNvPr id="48131" name="Picture 3" descr="ovu_and">
            <a:extLst>
              <a:ext uri="{FF2B5EF4-FFF2-40B4-BE49-F238E27FC236}">
                <a16:creationId xmlns:a16="http://schemas.microsoft.com/office/drawing/2014/main" id="{D778DF0D-3AEB-4609-A07F-EDDCE49A36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995363"/>
            <a:ext cx="7848600" cy="491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a:extLst>
              <a:ext uri="{FF2B5EF4-FFF2-40B4-BE49-F238E27FC236}">
                <a16:creationId xmlns:a16="http://schemas.microsoft.com/office/drawing/2014/main" id="{3D537577-D829-4794-88E2-8FD76F1A2B7C}"/>
              </a:ext>
            </a:extLst>
          </p:cNvPr>
          <p:cNvSpPr txBox="1">
            <a:spLocks noChangeArrowheads="1"/>
          </p:cNvSpPr>
          <p:nvPr/>
        </p:nvSpPr>
        <p:spPr bwMode="auto">
          <a:xfrm>
            <a:off x="304800" y="2003425"/>
            <a:ext cx="10048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r>
              <a:rPr lang="en-US" altLang="zh-CN" sz="1800" b="1" baseline="0">
                <a:solidFill>
                  <a:srgbClr val="FFFF99"/>
                </a:solidFill>
                <a:latin typeface="Arial Narrow" panose="020B0606020202030204" pitchFamily="34" charset="0"/>
                <a:ea typeface="宋体" panose="02010600030101010101" pitchFamily="2" charset="-122"/>
              </a:rPr>
              <a:t>Architect</a:t>
            </a:r>
          </a:p>
        </p:txBody>
      </p:sp>
      <p:grpSp>
        <p:nvGrpSpPr>
          <p:cNvPr id="49155" name="Group 3">
            <a:extLst>
              <a:ext uri="{FF2B5EF4-FFF2-40B4-BE49-F238E27FC236}">
                <a16:creationId xmlns:a16="http://schemas.microsoft.com/office/drawing/2014/main" id="{BFAA68F5-9C3E-48D2-AC59-55B0525DFCBF}"/>
              </a:ext>
            </a:extLst>
          </p:cNvPr>
          <p:cNvGrpSpPr>
            <a:grpSpLocks/>
          </p:cNvGrpSpPr>
          <p:nvPr/>
        </p:nvGrpSpPr>
        <p:grpSpPr bwMode="auto">
          <a:xfrm>
            <a:off x="538163" y="914400"/>
            <a:ext cx="708025" cy="1031875"/>
            <a:chOff x="1098" y="1074"/>
            <a:chExt cx="222" cy="324"/>
          </a:xfrm>
        </p:grpSpPr>
        <p:sp>
          <p:nvSpPr>
            <p:cNvPr id="49269" name="Oval 4">
              <a:extLst>
                <a:ext uri="{FF2B5EF4-FFF2-40B4-BE49-F238E27FC236}">
                  <a16:creationId xmlns:a16="http://schemas.microsoft.com/office/drawing/2014/main" id="{8C693CFB-673D-491D-9020-D5D89B18E9CA}"/>
                </a:ext>
              </a:extLst>
            </p:cNvPr>
            <p:cNvSpPr>
              <a:spLocks noChangeArrowheads="1"/>
            </p:cNvSpPr>
            <p:nvPr/>
          </p:nvSpPr>
          <p:spPr bwMode="auto">
            <a:xfrm>
              <a:off x="1176" y="1074"/>
              <a:ext cx="126" cy="126"/>
            </a:xfrm>
            <a:prstGeom prst="ellipse">
              <a:avLst/>
            </a:prstGeom>
            <a:solidFill>
              <a:srgbClr val="FFCC99"/>
            </a:solidFill>
            <a:ln w="12700">
              <a:solidFill>
                <a:schemeClr val="bg2"/>
              </a:solidFill>
              <a:round/>
              <a:headEnd type="none" w="sm" len="sm"/>
              <a:tailEnd type="none" w="lg" len="lg"/>
            </a:ln>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49270" name="AutoShape 5">
              <a:extLst>
                <a:ext uri="{FF2B5EF4-FFF2-40B4-BE49-F238E27FC236}">
                  <a16:creationId xmlns:a16="http://schemas.microsoft.com/office/drawing/2014/main" id="{C1670707-5AAD-40BD-92F0-1B32DEE2B763}"/>
                </a:ext>
              </a:extLst>
            </p:cNvPr>
            <p:cNvSpPr>
              <a:spLocks noChangeArrowheads="1"/>
            </p:cNvSpPr>
            <p:nvPr/>
          </p:nvSpPr>
          <p:spPr bwMode="auto">
            <a:xfrm>
              <a:off x="1098" y="1227"/>
              <a:ext cx="222" cy="171"/>
            </a:xfrm>
            <a:prstGeom prst="parallelogram">
              <a:avLst>
                <a:gd name="adj" fmla="val 32456"/>
              </a:avLst>
            </a:prstGeom>
            <a:solidFill>
              <a:srgbClr val="FFCC99"/>
            </a:solidFill>
            <a:ln w="12700">
              <a:solidFill>
                <a:schemeClr val="bg2"/>
              </a:solidFill>
              <a:miter lim="800000"/>
              <a:headEnd type="none" w="sm" len="sm"/>
              <a:tailEnd type="none" w="lg" len="lg"/>
            </a:ln>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grpSp>
      <p:grpSp>
        <p:nvGrpSpPr>
          <p:cNvPr id="49156" name="Group 6">
            <a:extLst>
              <a:ext uri="{FF2B5EF4-FFF2-40B4-BE49-F238E27FC236}">
                <a16:creationId xmlns:a16="http://schemas.microsoft.com/office/drawing/2014/main" id="{4192D783-C289-4876-9B70-3635F9009078}"/>
              </a:ext>
            </a:extLst>
          </p:cNvPr>
          <p:cNvGrpSpPr>
            <a:grpSpLocks/>
          </p:cNvGrpSpPr>
          <p:nvPr/>
        </p:nvGrpSpPr>
        <p:grpSpPr bwMode="auto">
          <a:xfrm>
            <a:off x="228600" y="3124200"/>
            <a:ext cx="2146300" cy="1865313"/>
            <a:chOff x="3767" y="1776"/>
            <a:chExt cx="1352" cy="1175"/>
          </a:xfrm>
        </p:grpSpPr>
        <p:grpSp>
          <p:nvGrpSpPr>
            <p:cNvPr id="49249" name="Group 7">
              <a:extLst>
                <a:ext uri="{FF2B5EF4-FFF2-40B4-BE49-F238E27FC236}">
                  <a16:creationId xmlns:a16="http://schemas.microsoft.com/office/drawing/2014/main" id="{46DF2383-999A-4F3C-813D-6BC2544110FA}"/>
                </a:ext>
              </a:extLst>
            </p:cNvPr>
            <p:cNvGrpSpPr>
              <a:grpSpLocks/>
            </p:cNvGrpSpPr>
            <p:nvPr/>
          </p:nvGrpSpPr>
          <p:grpSpPr bwMode="auto">
            <a:xfrm>
              <a:off x="4297" y="1776"/>
              <a:ext cx="432" cy="720"/>
              <a:chOff x="1249" y="2496"/>
              <a:chExt cx="432" cy="720"/>
            </a:xfrm>
          </p:grpSpPr>
          <p:sp>
            <p:nvSpPr>
              <p:cNvPr id="49251" name="Rectangle 8">
                <a:extLst>
                  <a:ext uri="{FF2B5EF4-FFF2-40B4-BE49-F238E27FC236}">
                    <a16:creationId xmlns:a16="http://schemas.microsoft.com/office/drawing/2014/main" id="{B86E6F8F-8F3B-4D9B-A01C-94DA3900AFE3}"/>
                  </a:ext>
                </a:extLst>
              </p:cNvPr>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49252" name="Line 9">
                <a:extLst>
                  <a:ext uri="{FF2B5EF4-FFF2-40B4-BE49-F238E27FC236}">
                    <a16:creationId xmlns:a16="http://schemas.microsoft.com/office/drawing/2014/main" id="{3DE98A31-ECFB-4E3C-B5B1-9CB3E9979356}"/>
                  </a:ext>
                </a:extLst>
              </p:cNvPr>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53" name="Line 10">
                <a:extLst>
                  <a:ext uri="{FF2B5EF4-FFF2-40B4-BE49-F238E27FC236}">
                    <a16:creationId xmlns:a16="http://schemas.microsoft.com/office/drawing/2014/main" id="{1F6F6AA2-2383-45FF-8103-704C176120D8}"/>
                  </a:ext>
                </a:extLst>
              </p:cNvPr>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54" name="Line 11">
                <a:extLst>
                  <a:ext uri="{FF2B5EF4-FFF2-40B4-BE49-F238E27FC236}">
                    <a16:creationId xmlns:a16="http://schemas.microsoft.com/office/drawing/2014/main" id="{B610622E-3EE8-44BE-A347-470833C7FA42}"/>
                  </a:ext>
                </a:extLst>
              </p:cNvPr>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55" name="Line 12">
                <a:extLst>
                  <a:ext uri="{FF2B5EF4-FFF2-40B4-BE49-F238E27FC236}">
                    <a16:creationId xmlns:a16="http://schemas.microsoft.com/office/drawing/2014/main" id="{49D2EF2C-2370-4F24-8977-EBC2F95E7CB8}"/>
                  </a:ext>
                </a:extLst>
              </p:cNvPr>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56" name="Line 13">
                <a:extLst>
                  <a:ext uri="{FF2B5EF4-FFF2-40B4-BE49-F238E27FC236}">
                    <a16:creationId xmlns:a16="http://schemas.microsoft.com/office/drawing/2014/main" id="{5963384E-78AD-46A1-A29B-E392B1D80015}"/>
                  </a:ext>
                </a:extLst>
              </p:cNvPr>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57" name="Line 14">
                <a:extLst>
                  <a:ext uri="{FF2B5EF4-FFF2-40B4-BE49-F238E27FC236}">
                    <a16:creationId xmlns:a16="http://schemas.microsoft.com/office/drawing/2014/main" id="{CA550BA1-E88C-4576-9E00-DB562815B258}"/>
                  </a:ext>
                </a:extLst>
              </p:cNvPr>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58" name="Line 15">
                <a:extLst>
                  <a:ext uri="{FF2B5EF4-FFF2-40B4-BE49-F238E27FC236}">
                    <a16:creationId xmlns:a16="http://schemas.microsoft.com/office/drawing/2014/main" id="{A9B60F57-6045-48C3-B822-4F42C8C44BC5}"/>
                  </a:ext>
                </a:extLst>
              </p:cNvPr>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59" name="Line 16">
                <a:extLst>
                  <a:ext uri="{FF2B5EF4-FFF2-40B4-BE49-F238E27FC236}">
                    <a16:creationId xmlns:a16="http://schemas.microsoft.com/office/drawing/2014/main" id="{F9B7FE71-3971-44E9-BDF1-D4857E5DA98B}"/>
                  </a:ext>
                </a:extLst>
              </p:cNvPr>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60" name="Line 17">
                <a:extLst>
                  <a:ext uri="{FF2B5EF4-FFF2-40B4-BE49-F238E27FC236}">
                    <a16:creationId xmlns:a16="http://schemas.microsoft.com/office/drawing/2014/main" id="{700CE082-CF33-45ED-954B-76A83CE179F4}"/>
                  </a:ext>
                </a:extLst>
              </p:cNvPr>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61" name="Line 18">
                <a:extLst>
                  <a:ext uri="{FF2B5EF4-FFF2-40B4-BE49-F238E27FC236}">
                    <a16:creationId xmlns:a16="http://schemas.microsoft.com/office/drawing/2014/main" id="{0B895A35-4C51-4A70-9A39-A57CE368C55C}"/>
                  </a:ext>
                </a:extLst>
              </p:cNvPr>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62" name="Line 19">
                <a:extLst>
                  <a:ext uri="{FF2B5EF4-FFF2-40B4-BE49-F238E27FC236}">
                    <a16:creationId xmlns:a16="http://schemas.microsoft.com/office/drawing/2014/main" id="{DECC0FEE-EB6C-4917-B08C-6E2DE4AFB91A}"/>
                  </a:ext>
                </a:extLst>
              </p:cNvPr>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63" name="Line 20">
                <a:extLst>
                  <a:ext uri="{FF2B5EF4-FFF2-40B4-BE49-F238E27FC236}">
                    <a16:creationId xmlns:a16="http://schemas.microsoft.com/office/drawing/2014/main" id="{2165005F-CB5F-431C-8DD9-17BD8475FF99}"/>
                  </a:ext>
                </a:extLst>
              </p:cNvPr>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64" name="Line 21">
                <a:extLst>
                  <a:ext uri="{FF2B5EF4-FFF2-40B4-BE49-F238E27FC236}">
                    <a16:creationId xmlns:a16="http://schemas.microsoft.com/office/drawing/2014/main" id="{BFCABAB7-2249-4F28-9D7D-AAC169D8B8BD}"/>
                  </a:ext>
                </a:extLst>
              </p:cNvPr>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65" name="Line 22">
                <a:extLst>
                  <a:ext uri="{FF2B5EF4-FFF2-40B4-BE49-F238E27FC236}">
                    <a16:creationId xmlns:a16="http://schemas.microsoft.com/office/drawing/2014/main" id="{B734CF39-E0A7-4476-9DEE-34B190092870}"/>
                  </a:ext>
                </a:extLst>
              </p:cNvPr>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66" name="Line 23">
                <a:extLst>
                  <a:ext uri="{FF2B5EF4-FFF2-40B4-BE49-F238E27FC236}">
                    <a16:creationId xmlns:a16="http://schemas.microsoft.com/office/drawing/2014/main" id="{8FDC86AF-6971-486A-BAEB-F2F2159E06E0}"/>
                  </a:ext>
                </a:extLst>
              </p:cNvPr>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67" name="Line 24">
                <a:extLst>
                  <a:ext uri="{FF2B5EF4-FFF2-40B4-BE49-F238E27FC236}">
                    <a16:creationId xmlns:a16="http://schemas.microsoft.com/office/drawing/2014/main" id="{51CF3C6E-A2EF-4389-9479-63F19A3A5148}"/>
                  </a:ext>
                </a:extLst>
              </p:cNvPr>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68" name="Line 25">
                <a:extLst>
                  <a:ext uri="{FF2B5EF4-FFF2-40B4-BE49-F238E27FC236}">
                    <a16:creationId xmlns:a16="http://schemas.microsoft.com/office/drawing/2014/main" id="{70091001-44FF-4980-AFD1-9CB676634AB2}"/>
                  </a:ext>
                </a:extLst>
              </p:cNvPr>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9250" name="Text Box 26">
              <a:extLst>
                <a:ext uri="{FF2B5EF4-FFF2-40B4-BE49-F238E27FC236}">
                  <a16:creationId xmlns:a16="http://schemas.microsoft.com/office/drawing/2014/main" id="{D1CCD958-5EDE-48B6-8653-ED66787CFA48}"/>
                </a:ext>
              </a:extLst>
            </p:cNvPr>
            <p:cNvSpPr txBox="1">
              <a:spLocks noChangeArrowheads="1"/>
            </p:cNvSpPr>
            <p:nvPr/>
          </p:nvSpPr>
          <p:spPr bwMode="auto">
            <a:xfrm>
              <a:off x="3767" y="2544"/>
              <a:ext cx="13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r>
                <a:rPr lang="en-US" altLang="zh-CN" sz="1800" b="1" baseline="0">
                  <a:solidFill>
                    <a:srgbClr val="FFFF99"/>
                  </a:solidFill>
                  <a:latin typeface="Arial Narrow" panose="020B0606020202030204" pitchFamily="34" charset="0"/>
                  <a:ea typeface="宋体" panose="02010600030101010101" pitchFamily="2" charset="-122"/>
                </a:rPr>
                <a:t>Software Architecture</a:t>
              </a:r>
            </a:p>
            <a:p>
              <a:r>
                <a:rPr lang="en-US" altLang="zh-CN" sz="1800" b="1" baseline="0">
                  <a:solidFill>
                    <a:srgbClr val="FFFF99"/>
                  </a:solidFill>
                  <a:latin typeface="Arial Narrow" panose="020B0606020202030204" pitchFamily="34" charset="0"/>
                  <a:ea typeface="宋体" panose="02010600030101010101" pitchFamily="2" charset="-122"/>
                </a:rPr>
                <a:t>Document</a:t>
              </a:r>
            </a:p>
          </p:txBody>
        </p:sp>
      </p:grpSp>
      <p:grpSp>
        <p:nvGrpSpPr>
          <p:cNvPr id="49157" name="Group 27">
            <a:extLst>
              <a:ext uri="{FF2B5EF4-FFF2-40B4-BE49-F238E27FC236}">
                <a16:creationId xmlns:a16="http://schemas.microsoft.com/office/drawing/2014/main" id="{BC54AF12-530F-4FC8-B0F0-92E4833529D5}"/>
              </a:ext>
            </a:extLst>
          </p:cNvPr>
          <p:cNvGrpSpPr>
            <a:grpSpLocks/>
          </p:cNvGrpSpPr>
          <p:nvPr/>
        </p:nvGrpSpPr>
        <p:grpSpPr bwMode="auto">
          <a:xfrm>
            <a:off x="2057400" y="2133600"/>
            <a:ext cx="1976438" cy="1727200"/>
            <a:chOff x="1309" y="1072"/>
            <a:chExt cx="1245" cy="1088"/>
          </a:xfrm>
        </p:grpSpPr>
        <p:grpSp>
          <p:nvGrpSpPr>
            <p:cNvPr id="49227" name="Group 28">
              <a:extLst>
                <a:ext uri="{FF2B5EF4-FFF2-40B4-BE49-F238E27FC236}">
                  <a16:creationId xmlns:a16="http://schemas.microsoft.com/office/drawing/2014/main" id="{3D4CE2E5-4D4B-49BA-A3D0-8B570A1FBA55}"/>
                </a:ext>
              </a:extLst>
            </p:cNvPr>
            <p:cNvGrpSpPr>
              <a:grpSpLocks/>
            </p:cNvGrpSpPr>
            <p:nvPr/>
          </p:nvGrpSpPr>
          <p:grpSpPr bwMode="auto">
            <a:xfrm>
              <a:off x="1309" y="1072"/>
              <a:ext cx="1245" cy="766"/>
              <a:chOff x="1309" y="1072"/>
              <a:chExt cx="1245" cy="766"/>
            </a:xfrm>
          </p:grpSpPr>
          <p:grpSp>
            <p:nvGrpSpPr>
              <p:cNvPr id="49229" name="Group 29">
                <a:extLst>
                  <a:ext uri="{FF2B5EF4-FFF2-40B4-BE49-F238E27FC236}">
                    <a16:creationId xmlns:a16="http://schemas.microsoft.com/office/drawing/2014/main" id="{3F12434C-A7C2-4605-A300-9975B161B4AA}"/>
                  </a:ext>
                </a:extLst>
              </p:cNvPr>
              <p:cNvGrpSpPr>
                <a:grpSpLocks/>
              </p:cNvGrpSpPr>
              <p:nvPr/>
            </p:nvGrpSpPr>
            <p:grpSpPr bwMode="auto">
              <a:xfrm>
                <a:off x="1309" y="1231"/>
                <a:ext cx="302" cy="175"/>
                <a:chOff x="144" y="1440"/>
                <a:chExt cx="881" cy="510"/>
              </a:xfrm>
            </p:grpSpPr>
            <p:sp>
              <p:nvSpPr>
                <p:cNvPr id="49246" name="Rectangle 30">
                  <a:extLst>
                    <a:ext uri="{FF2B5EF4-FFF2-40B4-BE49-F238E27FC236}">
                      <a16:creationId xmlns:a16="http://schemas.microsoft.com/office/drawing/2014/main" id="{A2D1F52A-2AD2-4EF7-B817-64DB4ED9B9CB}"/>
                    </a:ext>
                  </a:extLst>
                </p:cNvPr>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49247" name="Line 31">
                  <a:extLst>
                    <a:ext uri="{FF2B5EF4-FFF2-40B4-BE49-F238E27FC236}">
                      <a16:creationId xmlns:a16="http://schemas.microsoft.com/office/drawing/2014/main" id="{37AA327C-F65D-4C46-8B84-72A92B0A9283}"/>
                    </a:ext>
                  </a:extLst>
                </p:cNvPr>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49248" name="Line 32">
                  <a:extLst>
                    <a:ext uri="{FF2B5EF4-FFF2-40B4-BE49-F238E27FC236}">
                      <a16:creationId xmlns:a16="http://schemas.microsoft.com/office/drawing/2014/main" id="{F14FE3D4-8E51-43C5-981D-5FFF12B5B800}"/>
                    </a:ext>
                  </a:extLst>
                </p:cNvPr>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grpSp>
            <p:nvGrpSpPr>
              <p:cNvPr id="49230" name="Group 33">
                <a:extLst>
                  <a:ext uri="{FF2B5EF4-FFF2-40B4-BE49-F238E27FC236}">
                    <a16:creationId xmlns:a16="http://schemas.microsoft.com/office/drawing/2014/main" id="{7BAF5599-7BE7-49E7-8074-0C30750E786F}"/>
                  </a:ext>
                </a:extLst>
              </p:cNvPr>
              <p:cNvGrpSpPr>
                <a:grpSpLocks/>
              </p:cNvGrpSpPr>
              <p:nvPr/>
            </p:nvGrpSpPr>
            <p:grpSpPr bwMode="auto">
              <a:xfrm>
                <a:off x="1950" y="1072"/>
                <a:ext cx="302" cy="175"/>
                <a:chOff x="144" y="1440"/>
                <a:chExt cx="881" cy="510"/>
              </a:xfrm>
            </p:grpSpPr>
            <p:sp>
              <p:nvSpPr>
                <p:cNvPr id="49243" name="Rectangle 34">
                  <a:extLst>
                    <a:ext uri="{FF2B5EF4-FFF2-40B4-BE49-F238E27FC236}">
                      <a16:creationId xmlns:a16="http://schemas.microsoft.com/office/drawing/2014/main" id="{9258C1F5-B6ED-4DC7-888C-A0CED79E7ADD}"/>
                    </a:ext>
                  </a:extLst>
                </p:cNvPr>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49244" name="Line 35">
                  <a:extLst>
                    <a:ext uri="{FF2B5EF4-FFF2-40B4-BE49-F238E27FC236}">
                      <a16:creationId xmlns:a16="http://schemas.microsoft.com/office/drawing/2014/main" id="{FF9C017B-7A0C-4DF0-AEAF-0211D5FB11B4}"/>
                    </a:ext>
                  </a:extLst>
                </p:cNvPr>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49245" name="Line 36">
                  <a:extLst>
                    <a:ext uri="{FF2B5EF4-FFF2-40B4-BE49-F238E27FC236}">
                      <a16:creationId xmlns:a16="http://schemas.microsoft.com/office/drawing/2014/main" id="{6C971F02-1F8C-4350-8BC0-10E28C82BF6C}"/>
                    </a:ext>
                  </a:extLst>
                </p:cNvPr>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grpSp>
            <p:nvGrpSpPr>
              <p:cNvPr id="49231" name="Group 37">
                <a:extLst>
                  <a:ext uri="{FF2B5EF4-FFF2-40B4-BE49-F238E27FC236}">
                    <a16:creationId xmlns:a16="http://schemas.microsoft.com/office/drawing/2014/main" id="{760D387E-608D-4D7E-891A-5D353DC94B6F}"/>
                  </a:ext>
                </a:extLst>
              </p:cNvPr>
              <p:cNvGrpSpPr>
                <a:grpSpLocks/>
              </p:cNvGrpSpPr>
              <p:nvPr/>
            </p:nvGrpSpPr>
            <p:grpSpPr bwMode="auto">
              <a:xfrm>
                <a:off x="1648" y="1663"/>
                <a:ext cx="302" cy="175"/>
                <a:chOff x="144" y="1440"/>
                <a:chExt cx="881" cy="510"/>
              </a:xfrm>
            </p:grpSpPr>
            <p:sp>
              <p:nvSpPr>
                <p:cNvPr id="49240" name="Rectangle 38">
                  <a:extLst>
                    <a:ext uri="{FF2B5EF4-FFF2-40B4-BE49-F238E27FC236}">
                      <a16:creationId xmlns:a16="http://schemas.microsoft.com/office/drawing/2014/main" id="{9BBA8451-9C7E-444D-9403-412AFF210CFD}"/>
                    </a:ext>
                  </a:extLst>
                </p:cNvPr>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49241" name="Line 39">
                  <a:extLst>
                    <a:ext uri="{FF2B5EF4-FFF2-40B4-BE49-F238E27FC236}">
                      <a16:creationId xmlns:a16="http://schemas.microsoft.com/office/drawing/2014/main" id="{67A7CF55-46C9-4136-9191-637E301E9C0F}"/>
                    </a:ext>
                  </a:extLst>
                </p:cNvPr>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49242" name="Line 40">
                  <a:extLst>
                    <a:ext uri="{FF2B5EF4-FFF2-40B4-BE49-F238E27FC236}">
                      <a16:creationId xmlns:a16="http://schemas.microsoft.com/office/drawing/2014/main" id="{2E5A2964-10C2-4CBC-B066-D958E20179D6}"/>
                    </a:ext>
                  </a:extLst>
                </p:cNvPr>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grpSp>
            <p:nvGrpSpPr>
              <p:cNvPr id="49232" name="Group 41">
                <a:extLst>
                  <a:ext uri="{FF2B5EF4-FFF2-40B4-BE49-F238E27FC236}">
                    <a16:creationId xmlns:a16="http://schemas.microsoft.com/office/drawing/2014/main" id="{D6F06B10-A5E0-47E4-8E0E-ADBB6E064DC0}"/>
                  </a:ext>
                </a:extLst>
              </p:cNvPr>
              <p:cNvGrpSpPr>
                <a:grpSpLocks/>
              </p:cNvGrpSpPr>
              <p:nvPr/>
            </p:nvGrpSpPr>
            <p:grpSpPr bwMode="auto">
              <a:xfrm>
                <a:off x="2252" y="1581"/>
                <a:ext cx="302" cy="175"/>
                <a:chOff x="144" y="1440"/>
                <a:chExt cx="881" cy="510"/>
              </a:xfrm>
            </p:grpSpPr>
            <p:sp>
              <p:nvSpPr>
                <p:cNvPr id="49237" name="Rectangle 42">
                  <a:extLst>
                    <a:ext uri="{FF2B5EF4-FFF2-40B4-BE49-F238E27FC236}">
                      <a16:creationId xmlns:a16="http://schemas.microsoft.com/office/drawing/2014/main" id="{97945D58-9F21-41FD-9B20-8BB1D3898881}"/>
                    </a:ext>
                  </a:extLst>
                </p:cNvPr>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49238" name="Line 43">
                  <a:extLst>
                    <a:ext uri="{FF2B5EF4-FFF2-40B4-BE49-F238E27FC236}">
                      <a16:creationId xmlns:a16="http://schemas.microsoft.com/office/drawing/2014/main" id="{2588616C-6D61-4016-B3A5-D5EB0711AB07}"/>
                    </a:ext>
                  </a:extLst>
                </p:cNvPr>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49239" name="Line 44">
                  <a:extLst>
                    <a:ext uri="{FF2B5EF4-FFF2-40B4-BE49-F238E27FC236}">
                      <a16:creationId xmlns:a16="http://schemas.microsoft.com/office/drawing/2014/main" id="{A674EA32-A001-43A1-BE8B-AB3245780769}"/>
                    </a:ext>
                  </a:extLst>
                </p:cNvPr>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49233" name="Line 45">
                <a:extLst>
                  <a:ext uri="{FF2B5EF4-FFF2-40B4-BE49-F238E27FC236}">
                    <a16:creationId xmlns:a16="http://schemas.microsoft.com/office/drawing/2014/main" id="{B98A1435-6244-4A5D-BD1F-A2B6E4508167}"/>
                  </a:ext>
                </a:extLst>
              </p:cNvPr>
              <p:cNvSpPr>
                <a:spLocks noChangeShapeType="1"/>
              </p:cNvSpPr>
              <p:nvPr/>
            </p:nvSpPr>
            <p:spPr bwMode="auto">
              <a:xfrm flipH="1" flipV="1">
                <a:off x="1463" y="1406"/>
                <a:ext cx="312" cy="257"/>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34" name="Line 46">
                <a:extLst>
                  <a:ext uri="{FF2B5EF4-FFF2-40B4-BE49-F238E27FC236}">
                    <a16:creationId xmlns:a16="http://schemas.microsoft.com/office/drawing/2014/main" id="{390F6D47-0CD0-469E-A08B-F14F5260C2D4}"/>
                  </a:ext>
                </a:extLst>
              </p:cNvPr>
              <p:cNvSpPr>
                <a:spLocks noChangeShapeType="1"/>
              </p:cNvSpPr>
              <p:nvPr/>
            </p:nvSpPr>
            <p:spPr bwMode="auto">
              <a:xfrm flipV="1">
                <a:off x="1611" y="1160"/>
                <a:ext cx="339" cy="153"/>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35" name="Line 47">
                <a:extLst>
                  <a:ext uri="{FF2B5EF4-FFF2-40B4-BE49-F238E27FC236}">
                    <a16:creationId xmlns:a16="http://schemas.microsoft.com/office/drawing/2014/main" id="{27E4F88D-93EB-4D0E-ACC2-F562150950BE}"/>
                  </a:ext>
                </a:extLst>
              </p:cNvPr>
              <p:cNvSpPr>
                <a:spLocks noChangeShapeType="1"/>
              </p:cNvSpPr>
              <p:nvPr/>
            </p:nvSpPr>
            <p:spPr bwMode="auto">
              <a:xfrm flipV="1">
                <a:off x="1950" y="1663"/>
                <a:ext cx="302" cy="82"/>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36" name="Line 48">
                <a:extLst>
                  <a:ext uri="{FF2B5EF4-FFF2-40B4-BE49-F238E27FC236}">
                    <a16:creationId xmlns:a16="http://schemas.microsoft.com/office/drawing/2014/main" id="{E1DB8599-F2BA-401C-A0EF-461BFD03E9E4}"/>
                  </a:ext>
                </a:extLst>
              </p:cNvPr>
              <p:cNvSpPr>
                <a:spLocks noChangeShapeType="1"/>
              </p:cNvSpPr>
              <p:nvPr/>
            </p:nvSpPr>
            <p:spPr bwMode="auto">
              <a:xfrm flipV="1">
                <a:off x="1775" y="1247"/>
                <a:ext cx="329" cy="416"/>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9228" name="Text Box 49">
              <a:extLst>
                <a:ext uri="{FF2B5EF4-FFF2-40B4-BE49-F238E27FC236}">
                  <a16:creationId xmlns:a16="http://schemas.microsoft.com/office/drawing/2014/main" id="{9C46EB5D-6E95-468E-8083-9BE27DDA06AB}"/>
                </a:ext>
              </a:extLst>
            </p:cNvPr>
            <p:cNvSpPr txBox="1">
              <a:spLocks noChangeArrowheads="1"/>
            </p:cNvSpPr>
            <p:nvPr/>
          </p:nvSpPr>
          <p:spPr bwMode="auto">
            <a:xfrm>
              <a:off x="1434" y="1927"/>
              <a:ext cx="89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r>
                <a:rPr lang="en-US" altLang="zh-CN" sz="1800" b="1" baseline="0">
                  <a:solidFill>
                    <a:srgbClr val="FFFF99"/>
                  </a:solidFill>
                  <a:latin typeface="Arial Narrow" panose="020B0606020202030204" pitchFamily="34" charset="0"/>
                  <a:ea typeface="宋体" panose="02010600030101010101" pitchFamily="2" charset="-122"/>
                </a:rPr>
                <a:t>Design Model</a:t>
              </a:r>
            </a:p>
          </p:txBody>
        </p:sp>
      </p:grpSp>
      <p:sp>
        <p:nvSpPr>
          <p:cNvPr id="49158" name="Line 50">
            <a:extLst>
              <a:ext uri="{FF2B5EF4-FFF2-40B4-BE49-F238E27FC236}">
                <a16:creationId xmlns:a16="http://schemas.microsoft.com/office/drawing/2014/main" id="{825448FD-3074-446F-B8A1-EBF79CBD72E8}"/>
              </a:ext>
            </a:extLst>
          </p:cNvPr>
          <p:cNvSpPr>
            <a:spLocks noChangeShapeType="1"/>
          </p:cNvSpPr>
          <p:nvPr/>
        </p:nvSpPr>
        <p:spPr bwMode="auto">
          <a:xfrm>
            <a:off x="1143000" y="2438400"/>
            <a:ext cx="228600" cy="533400"/>
          </a:xfrm>
          <a:prstGeom prst="line">
            <a:avLst/>
          </a:prstGeom>
          <a:noFill/>
          <a:ln w="28575">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59" name="Line 51">
            <a:extLst>
              <a:ext uri="{FF2B5EF4-FFF2-40B4-BE49-F238E27FC236}">
                <a16:creationId xmlns:a16="http://schemas.microsoft.com/office/drawing/2014/main" id="{6A0ED02C-92DA-421B-8D66-590ACDCBB81E}"/>
              </a:ext>
            </a:extLst>
          </p:cNvPr>
          <p:cNvSpPr>
            <a:spLocks noChangeShapeType="1"/>
          </p:cNvSpPr>
          <p:nvPr/>
        </p:nvSpPr>
        <p:spPr bwMode="auto">
          <a:xfrm>
            <a:off x="1409700" y="1768475"/>
            <a:ext cx="723900" cy="365125"/>
          </a:xfrm>
          <a:prstGeom prst="line">
            <a:avLst/>
          </a:prstGeom>
          <a:noFill/>
          <a:ln w="28575">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9160" name="Group 52">
            <a:extLst>
              <a:ext uri="{FF2B5EF4-FFF2-40B4-BE49-F238E27FC236}">
                <a16:creationId xmlns:a16="http://schemas.microsoft.com/office/drawing/2014/main" id="{26B2CA00-D94A-4050-885D-812441EB6F37}"/>
              </a:ext>
            </a:extLst>
          </p:cNvPr>
          <p:cNvGrpSpPr>
            <a:grpSpLocks/>
          </p:cNvGrpSpPr>
          <p:nvPr/>
        </p:nvGrpSpPr>
        <p:grpSpPr bwMode="auto">
          <a:xfrm>
            <a:off x="7086600" y="914400"/>
            <a:ext cx="995363" cy="1458913"/>
            <a:chOff x="349" y="1700"/>
            <a:chExt cx="627" cy="919"/>
          </a:xfrm>
        </p:grpSpPr>
        <p:sp>
          <p:nvSpPr>
            <p:cNvPr id="49223" name="Text Box 53">
              <a:extLst>
                <a:ext uri="{FF2B5EF4-FFF2-40B4-BE49-F238E27FC236}">
                  <a16:creationId xmlns:a16="http://schemas.microsoft.com/office/drawing/2014/main" id="{797E9B90-11E5-4177-8811-7E057654ED52}"/>
                </a:ext>
              </a:extLst>
            </p:cNvPr>
            <p:cNvSpPr txBox="1">
              <a:spLocks noChangeArrowheads="1"/>
            </p:cNvSpPr>
            <p:nvPr/>
          </p:nvSpPr>
          <p:spPr bwMode="auto">
            <a:xfrm>
              <a:off x="349" y="2386"/>
              <a:ext cx="62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r>
                <a:rPr lang="en-US" altLang="zh-CN" sz="1800" b="1" baseline="0">
                  <a:solidFill>
                    <a:srgbClr val="FFFF99"/>
                  </a:solidFill>
                  <a:latin typeface="Arial Narrow" panose="020B0606020202030204" pitchFamily="34" charset="0"/>
                  <a:ea typeface="宋体" panose="02010600030101010101" pitchFamily="2" charset="-122"/>
                </a:rPr>
                <a:t>Designer</a:t>
              </a:r>
            </a:p>
          </p:txBody>
        </p:sp>
        <p:grpSp>
          <p:nvGrpSpPr>
            <p:cNvPr id="49224" name="Group 54">
              <a:extLst>
                <a:ext uri="{FF2B5EF4-FFF2-40B4-BE49-F238E27FC236}">
                  <a16:creationId xmlns:a16="http://schemas.microsoft.com/office/drawing/2014/main" id="{9D793535-6C1C-461E-A1AE-4616210F19B1}"/>
                </a:ext>
              </a:extLst>
            </p:cNvPr>
            <p:cNvGrpSpPr>
              <a:grpSpLocks/>
            </p:cNvGrpSpPr>
            <p:nvPr/>
          </p:nvGrpSpPr>
          <p:grpSpPr bwMode="auto">
            <a:xfrm>
              <a:off x="492" y="1700"/>
              <a:ext cx="446" cy="650"/>
              <a:chOff x="1098" y="1074"/>
              <a:chExt cx="222" cy="324"/>
            </a:xfrm>
          </p:grpSpPr>
          <p:sp>
            <p:nvSpPr>
              <p:cNvPr id="49225" name="Oval 55">
                <a:extLst>
                  <a:ext uri="{FF2B5EF4-FFF2-40B4-BE49-F238E27FC236}">
                    <a16:creationId xmlns:a16="http://schemas.microsoft.com/office/drawing/2014/main" id="{9FDF9FF6-C9A8-49BC-9E19-24D67E16A75D}"/>
                  </a:ext>
                </a:extLst>
              </p:cNvPr>
              <p:cNvSpPr>
                <a:spLocks noChangeArrowheads="1"/>
              </p:cNvSpPr>
              <p:nvPr/>
            </p:nvSpPr>
            <p:spPr bwMode="auto">
              <a:xfrm>
                <a:off x="1176" y="1074"/>
                <a:ext cx="126" cy="126"/>
              </a:xfrm>
              <a:prstGeom prst="ellipse">
                <a:avLst/>
              </a:prstGeom>
              <a:solidFill>
                <a:srgbClr val="FFCC99"/>
              </a:solidFill>
              <a:ln w="12700">
                <a:solidFill>
                  <a:schemeClr val="bg2"/>
                </a:solidFill>
                <a:round/>
                <a:headEnd type="none" w="sm" len="sm"/>
                <a:tailEnd type="none" w="lg" len="lg"/>
              </a:ln>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49226" name="AutoShape 56">
                <a:extLst>
                  <a:ext uri="{FF2B5EF4-FFF2-40B4-BE49-F238E27FC236}">
                    <a16:creationId xmlns:a16="http://schemas.microsoft.com/office/drawing/2014/main" id="{3EE01D83-A415-4133-AC8D-3FD589940430}"/>
                  </a:ext>
                </a:extLst>
              </p:cNvPr>
              <p:cNvSpPr>
                <a:spLocks noChangeArrowheads="1"/>
              </p:cNvSpPr>
              <p:nvPr/>
            </p:nvSpPr>
            <p:spPr bwMode="auto">
              <a:xfrm>
                <a:off x="1098" y="1227"/>
                <a:ext cx="222" cy="171"/>
              </a:xfrm>
              <a:prstGeom prst="parallelogram">
                <a:avLst>
                  <a:gd name="adj" fmla="val 32456"/>
                </a:avLst>
              </a:prstGeom>
              <a:solidFill>
                <a:srgbClr val="FFCC99"/>
              </a:solidFill>
              <a:ln w="12700">
                <a:solidFill>
                  <a:schemeClr val="bg2"/>
                </a:solidFill>
                <a:miter lim="800000"/>
                <a:headEnd type="none" w="sm" len="sm"/>
                <a:tailEnd type="none" w="lg" len="lg"/>
              </a:ln>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grpSp>
      </p:grpSp>
      <p:grpSp>
        <p:nvGrpSpPr>
          <p:cNvPr id="49161" name="Group 57">
            <a:extLst>
              <a:ext uri="{FF2B5EF4-FFF2-40B4-BE49-F238E27FC236}">
                <a16:creationId xmlns:a16="http://schemas.microsoft.com/office/drawing/2014/main" id="{924A3248-97B8-40B6-B95B-DA79FB4262B2}"/>
              </a:ext>
            </a:extLst>
          </p:cNvPr>
          <p:cNvGrpSpPr>
            <a:grpSpLocks/>
          </p:cNvGrpSpPr>
          <p:nvPr/>
        </p:nvGrpSpPr>
        <p:grpSpPr bwMode="auto">
          <a:xfrm>
            <a:off x="5181600" y="2286000"/>
            <a:ext cx="1066800" cy="711200"/>
            <a:chOff x="3315" y="2345"/>
            <a:chExt cx="678" cy="452"/>
          </a:xfrm>
        </p:grpSpPr>
        <p:sp>
          <p:nvSpPr>
            <p:cNvPr id="49221" name="Rectangle 58">
              <a:extLst>
                <a:ext uri="{FF2B5EF4-FFF2-40B4-BE49-F238E27FC236}">
                  <a16:creationId xmlns:a16="http://schemas.microsoft.com/office/drawing/2014/main" id="{3B6B6D0B-0984-4B13-AC0D-E37093032DE5}"/>
                </a:ext>
              </a:extLst>
            </p:cNvPr>
            <p:cNvSpPr>
              <a:spLocks noChangeArrowheads="1"/>
            </p:cNvSpPr>
            <p:nvPr/>
          </p:nvSpPr>
          <p:spPr bwMode="auto">
            <a:xfrm>
              <a:off x="3315" y="2465"/>
              <a:ext cx="678" cy="332"/>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49222" name="Rectangle 59">
              <a:extLst>
                <a:ext uri="{FF2B5EF4-FFF2-40B4-BE49-F238E27FC236}">
                  <a16:creationId xmlns:a16="http://schemas.microsoft.com/office/drawing/2014/main" id="{2321173D-D2B0-4E98-8889-119E49D97556}"/>
                </a:ext>
              </a:extLst>
            </p:cNvPr>
            <p:cNvSpPr>
              <a:spLocks noChangeArrowheads="1"/>
            </p:cNvSpPr>
            <p:nvPr/>
          </p:nvSpPr>
          <p:spPr bwMode="auto">
            <a:xfrm>
              <a:off x="3315" y="2345"/>
              <a:ext cx="237" cy="1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grpSp>
      <p:grpSp>
        <p:nvGrpSpPr>
          <p:cNvPr id="49162" name="Group 60">
            <a:extLst>
              <a:ext uri="{FF2B5EF4-FFF2-40B4-BE49-F238E27FC236}">
                <a16:creationId xmlns:a16="http://schemas.microsoft.com/office/drawing/2014/main" id="{61E5D388-3474-4A52-B390-226A4E97FAF5}"/>
              </a:ext>
            </a:extLst>
          </p:cNvPr>
          <p:cNvGrpSpPr>
            <a:grpSpLocks/>
          </p:cNvGrpSpPr>
          <p:nvPr/>
        </p:nvGrpSpPr>
        <p:grpSpPr bwMode="auto">
          <a:xfrm>
            <a:off x="6477000" y="2971800"/>
            <a:ext cx="838200" cy="484188"/>
            <a:chOff x="144" y="1440"/>
            <a:chExt cx="881" cy="510"/>
          </a:xfrm>
        </p:grpSpPr>
        <p:sp>
          <p:nvSpPr>
            <p:cNvPr id="49218" name="Rectangle 61">
              <a:extLst>
                <a:ext uri="{FF2B5EF4-FFF2-40B4-BE49-F238E27FC236}">
                  <a16:creationId xmlns:a16="http://schemas.microsoft.com/office/drawing/2014/main" id="{EB47D4DE-22E6-4612-87DA-D5E0B01AB1DF}"/>
                </a:ext>
              </a:extLst>
            </p:cNvPr>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49219" name="Line 62">
              <a:extLst>
                <a:ext uri="{FF2B5EF4-FFF2-40B4-BE49-F238E27FC236}">
                  <a16:creationId xmlns:a16="http://schemas.microsoft.com/office/drawing/2014/main" id="{86A5ECFE-0033-475C-B9BB-DF176925DF36}"/>
                </a:ext>
              </a:extLst>
            </p:cNvPr>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49220" name="Line 63">
              <a:extLst>
                <a:ext uri="{FF2B5EF4-FFF2-40B4-BE49-F238E27FC236}">
                  <a16:creationId xmlns:a16="http://schemas.microsoft.com/office/drawing/2014/main" id="{DFFC7F94-DE1D-4EE9-B383-149836D08C22}"/>
                </a:ext>
              </a:extLst>
            </p:cNvPr>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grpSp>
        <p:nvGrpSpPr>
          <p:cNvPr id="49163" name="Group 64">
            <a:extLst>
              <a:ext uri="{FF2B5EF4-FFF2-40B4-BE49-F238E27FC236}">
                <a16:creationId xmlns:a16="http://schemas.microsoft.com/office/drawing/2014/main" id="{FB86B333-2F14-48F1-908A-6B903C9617AC}"/>
              </a:ext>
            </a:extLst>
          </p:cNvPr>
          <p:cNvGrpSpPr>
            <a:grpSpLocks/>
          </p:cNvGrpSpPr>
          <p:nvPr/>
        </p:nvGrpSpPr>
        <p:grpSpPr bwMode="auto">
          <a:xfrm>
            <a:off x="4495800" y="990600"/>
            <a:ext cx="1184275" cy="1136650"/>
            <a:chOff x="4040" y="2832"/>
            <a:chExt cx="746" cy="716"/>
          </a:xfrm>
        </p:grpSpPr>
        <p:sp>
          <p:nvSpPr>
            <p:cNvPr id="49216" name="Oval 65">
              <a:extLst>
                <a:ext uri="{FF2B5EF4-FFF2-40B4-BE49-F238E27FC236}">
                  <a16:creationId xmlns:a16="http://schemas.microsoft.com/office/drawing/2014/main" id="{547FDE0C-9239-4AD9-A9F4-D2AFADE4D0D1}"/>
                </a:ext>
              </a:extLst>
            </p:cNvPr>
            <p:cNvSpPr>
              <a:spLocks noChangeArrowheads="1"/>
            </p:cNvSpPr>
            <p:nvPr/>
          </p:nvSpPr>
          <p:spPr bwMode="auto">
            <a:xfrm>
              <a:off x="4141" y="2832"/>
              <a:ext cx="624" cy="288"/>
            </a:xfrm>
            <a:prstGeom prst="ellipse">
              <a:avLst/>
            </a:prstGeom>
            <a:noFill/>
            <a:ln w="28575">
              <a:solidFill>
                <a:schemeClr val="tx1"/>
              </a:solidFill>
              <a:prstDash val="dash"/>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49217" name="Text Box 66">
              <a:extLst>
                <a:ext uri="{FF2B5EF4-FFF2-40B4-BE49-F238E27FC236}">
                  <a16:creationId xmlns:a16="http://schemas.microsoft.com/office/drawing/2014/main" id="{649AE03F-6572-4972-A453-E8E5771CBB2B}"/>
                </a:ext>
              </a:extLst>
            </p:cNvPr>
            <p:cNvSpPr txBox="1">
              <a:spLocks noChangeArrowheads="1"/>
            </p:cNvSpPr>
            <p:nvPr/>
          </p:nvSpPr>
          <p:spPr bwMode="auto">
            <a:xfrm>
              <a:off x="4040" y="3141"/>
              <a:ext cx="746"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r>
                <a:rPr lang="en-US" altLang="zh-CN" sz="1800" b="1" baseline="0">
                  <a:solidFill>
                    <a:srgbClr val="FFFF99"/>
                  </a:solidFill>
                  <a:latin typeface="Arial Narrow" panose="020B0606020202030204" pitchFamily="34" charset="0"/>
                  <a:ea typeface="宋体" panose="02010600030101010101" pitchFamily="2" charset="-122"/>
                </a:rPr>
                <a:t>Use-Case </a:t>
              </a:r>
            </a:p>
            <a:p>
              <a:r>
                <a:rPr lang="en-US" altLang="zh-CN" sz="1800" b="1" baseline="0">
                  <a:solidFill>
                    <a:srgbClr val="FFFF99"/>
                  </a:solidFill>
                  <a:latin typeface="Arial Narrow" panose="020B0606020202030204" pitchFamily="34" charset="0"/>
                  <a:ea typeface="宋体" panose="02010600030101010101" pitchFamily="2" charset="-122"/>
                </a:rPr>
                <a:t>Realization</a:t>
              </a:r>
            </a:p>
          </p:txBody>
        </p:sp>
      </p:grpSp>
      <p:sp>
        <p:nvSpPr>
          <p:cNvPr id="49164" name="Line 67">
            <a:extLst>
              <a:ext uri="{FF2B5EF4-FFF2-40B4-BE49-F238E27FC236}">
                <a16:creationId xmlns:a16="http://schemas.microsoft.com/office/drawing/2014/main" id="{9A436EB0-1625-4FCB-93C8-0893BD4046B4}"/>
              </a:ext>
            </a:extLst>
          </p:cNvPr>
          <p:cNvSpPr>
            <a:spLocks noChangeShapeType="1"/>
          </p:cNvSpPr>
          <p:nvPr/>
        </p:nvSpPr>
        <p:spPr bwMode="auto">
          <a:xfrm flipH="1">
            <a:off x="6400800" y="1905000"/>
            <a:ext cx="685800" cy="457200"/>
          </a:xfrm>
          <a:prstGeom prst="line">
            <a:avLst/>
          </a:prstGeom>
          <a:noFill/>
          <a:ln w="28575">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5" name="Line 68">
            <a:extLst>
              <a:ext uri="{FF2B5EF4-FFF2-40B4-BE49-F238E27FC236}">
                <a16:creationId xmlns:a16="http://schemas.microsoft.com/office/drawing/2014/main" id="{6B8D74FD-FC88-4F77-A32E-3310F88744CB}"/>
              </a:ext>
            </a:extLst>
          </p:cNvPr>
          <p:cNvSpPr>
            <a:spLocks noChangeShapeType="1"/>
          </p:cNvSpPr>
          <p:nvPr/>
        </p:nvSpPr>
        <p:spPr bwMode="auto">
          <a:xfrm flipH="1">
            <a:off x="7086600" y="2362200"/>
            <a:ext cx="228600" cy="457200"/>
          </a:xfrm>
          <a:prstGeom prst="line">
            <a:avLst/>
          </a:prstGeom>
          <a:noFill/>
          <a:ln w="28575">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6" name="Line 69">
            <a:extLst>
              <a:ext uri="{FF2B5EF4-FFF2-40B4-BE49-F238E27FC236}">
                <a16:creationId xmlns:a16="http://schemas.microsoft.com/office/drawing/2014/main" id="{9917FE59-1D5C-4EAF-A5E4-658D6922B068}"/>
              </a:ext>
            </a:extLst>
          </p:cNvPr>
          <p:cNvSpPr>
            <a:spLocks noChangeShapeType="1"/>
          </p:cNvSpPr>
          <p:nvPr/>
        </p:nvSpPr>
        <p:spPr bwMode="auto">
          <a:xfrm flipH="1" flipV="1">
            <a:off x="5791200" y="1295400"/>
            <a:ext cx="1371600" cy="228600"/>
          </a:xfrm>
          <a:prstGeom prst="line">
            <a:avLst/>
          </a:prstGeom>
          <a:noFill/>
          <a:ln w="28575">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7" name="Text Box 70">
            <a:extLst>
              <a:ext uri="{FF2B5EF4-FFF2-40B4-BE49-F238E27FC236}">
                <a16:creationId xmlns:a16="http://schemas.microsoft.com/office/drawing/2014/main" id="{AFA88907-1557-4A87-B06E-0D8E3F0626DB}"/>
              </a:ext>
            </a:extLst>
          </p:cNvPr>
          <p:cNvSpPr txBox="1">
            <a:spLocks noChangeArrowheads="1"/>
          </p:cNvSpPr>
          <p:nvPr/>
        </p:nvSpPr>
        <p:spPr bwMode="auto">
          <a:xfrm>
            <a:off x="5057775" y="3008313"/>
            <a:ext cx="11953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med"/>
              </a14:hiddenLine>
            </a:ext>
          </a:extLst>
        </p:spPr>
        <p:txBody>
          <a:bodyPr wrap="none">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r>
              <a:rPr lang="en-US" altLang="zh-CN" sz="1800" b="1" baseline="0">
                <a:solidFill>
                  <a:srgbClr val="FFFF99"/>
                </a:solidFill>
                <a:latin typeface="Arial Narrow" panose="020B0606020202030204" pitchFamily="34" charset="0"/>
                <a:ea typeface="宋体" panose="02010600030101010101" pitchFamily="2" charset="-122"/>
              </a:rPr>
              <a:t>Package/</a:t>
            </a:r>
            <a:br>
              <a:rPr lang="en-US" altLang="zh-CN" sz="1800" b="1" baseline="0">
                <a:solidFill>
                  <a:srgbClr val="FFFF99"/>
                </a:solidFill>
                <a:latin typeface="Arial Narrow" panose="020B0606020202030204" pitchFamily="34" charset="0"/>
                <a:ea typeface="宋体" panose="02010600030101010101" pitchFamily="2" charset="-122"/>
              </a:rPr>
            </a:br>
            <a:r>
              <a:rPr lang="en-US" altLang="zh-CN" sz="1800" b="1" baseline="0">
                <a:solidFill>
                  <a:srgbClr val="FFFF99"/>
                </a:solidFill>
                <a:latin typeface="Arial Narrow" panose="020B0606020202030204" pitchFamily="34" charset="0"/>
                <a:ea typeface="宋体" panose="02010600030101010101" pitchFamily="2" charset="-122"/>
              </a:rPr>
              <a:t>Subsystem</a:t>
            </a:r>
          </a:p>
        </p:txBody>
      </p:sp>
      <p:sp>
        <p:nvSpPr>
          <p:cNvPr id="49168" name="Text Box 71">
            <a:extLst>
              <a:ext uri="{FF2B5EF4-FFF2-40B4-BE49-F238E27FC236}">
                <a16:creationId xmlns:a16="http://schemas.microsoft.com/office/drawing/2014/main" id="{A030E766-B503-41AC-84F0-2CD2E1B4BFF2}"/>
              </a:ext>
            </a:extLst>
          </p:cNvPr>
          <p:cNvSpPr txBox="1">
            <a:spLocks noChangeArrowheads="1"/>
          </p:cNvSpPr>
          <p:nvPr/>
        </p:nvSpPr>
        <p:spPr bwMode="auto">
          <a:xfrm>
            <a:off x="6477000" y="3429000"/>
            <a:ext cx="690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med"/>
              </a14:hiddenLine>
            </a:ext>
          </a:extLst>
        </p:spPr>
        <p:txBody>
          <a:bodyPr wrap="none">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r>
              <a:rPr lang="en-US" altLang="zh-CN" sz="1800" b="1" baseline="0">
                <a:solidFill>
                  <a:srgbClr val="FFFF99"/>
                </a:solidFill>
                <a:latin typeface="Arial Narrow" panose="020B0606020202030204" pitchFamily="34" charset="0"/>
                <a:ea typeface="宋体" panose="02010600030101010101" pitchFamily="2" charset="-122"/>
              </a:rPr>
              <a:t>Class</a:t>
            </a:r>
          </a:p>
        </p:txBody>
      </p:sp>
      <p:grpSp>
        <p:nvGrpSpPr>
          <p:cNvPr id="49169" name="Group 72">
            <a:extLst>
              <a:ext uri="{FF2B5EF4-FFF2-40B4-BE49-F238E27FC236}">
                <a16:creationId xmlns:a16="http://schemas.microsoft.com/office/drawing/2014/main" id="{A1D44E5E-42E7-4213-A1B5-092276871347}"/>
              </a:ext>
            </a:extLst>
          </p:cNvPr>
          <p:cNvGrpSpPr>
            <a:grpSpLocks/>
          </p:cNvGrpSpPr>
          <p:nvPr/>
        </p:nvGrpSpPr>
        <p:grpSpPr bwMode="auto">
          <a:xfrm>
            <a:off x="1752600" y="4495800"/>
            <a:ext cx="1892300" cy="1458913"/>
            <a:chOff x="9" y="1700"/>
            <a:chExt cx="1192" cy="919"/>
          </a:xfrm>
        </p:grpSpPr>
        <p:sp>
          <p:nvSpPr>
            <p:cNvPr id="49212" name="Text Box 73">
              <a:extLst>
                <a:ext uri="{FF2B5EF4-FFF2-40B4-BE49-F238E27FC236}">
                  <a16:creationId xmlns:a16="http://schemas.microsoft.com/office/drawing/2014/main" id="{B903332F-FF7A-47B9-A285-45A25A6EE304}"/>
                </a:ext>
              </a:extLst>
            </p:cNvPr>
            <p:cNvSpPr txBox="1">
              <a:spLocks noChangeArrowheads="1"/>
            </p:cNvSpPr>
            <p:nvPr/>
          </p:nvSpPr>
          <p:spPr bwMode="auto">
            <a:xfrm>
              <a:off x="9" y="2386"/>
              <a:ext cx="119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r>
                <a:rPr lang="en-US" altLang="zh-CN" sz="1800" b="1" baseline="0">
                  <a:solidFill>
                    <a:srgbClr val="FFFF99"/>
                  </a:solidFill>
                  <a:latin typeface="Arial Narrow" panose="020B0606020202030204" pitchFamily="34" charset="0"/>
                  <a:ea typeface="宋体" panose="02010600030101010101" pitchFamily="2" charset="-122"/>
                </a:rPr>
                <a:t>Database Designer</a:t>
              </a:r>
            </a:p>
          </p:txBody>
        </p:sp>
        <p:grpSp>
          <p:nvGrpSpPr>
            <p:cNvPr id="49213" name="Group 74">
              <a:extLst>
                <a:ext uri="{FF2B5EF4-FFF2-40B4-BE49-F238E27FC236}">
                  <a16:creationId xmlns:a16="http://schemas.microsoft.com/office/drawing/2014/main" id="{0BD4D593-1889-4F04-9F4A-58C8B79B2EE6}"/>
                </a:ext>
              </a:extLst>
            </p:cNvPr>
            <p:cNvGrpSpPr>
              <a:grpSpLocks/>
            </p:cNvGrpSpPr>
            <p:nvPr/>
          </p:nvGrpSpPr>
          <p:grpSpPr bwMode="auto">
            <a:xfrm>
              <a:off x="492" y="1700"/>
              <a:ext cx="446" cy="650"/>
              <a:chOff x="1098" y="1074"/>
              <a:chExt cx="222" cy="324"/>
            </a:xfrm>
          </p:grpSpPr>
          <p:sp>
            <p:nvSpPr>
              <p:cNvPr id="49214" name="Oval 75">
                <a:extLst>
                  <a:ext uri="{FF2B5EF4-FFF2-40B4-BE49-F238E27FC236}">
                    <a16:creationId xmlns:a16="http://schemas.microsoft.com/office/drawing/2014/main" id="{533F61C8-F321-4F25-9BEC-CCCD01E1C61C}"/>
                  </a:ext>
                </a:extLst>
              </p:cNvPr>
              <p:cNvSpPr>
                <a:spLocks noChangeArrowheads="1"/>
              </p:cNvSpPr>
              <p:nvPr/>
            </p:nvSpPr>
            <p:spPr bwMode="auto">
              <a:xfrm>
                <a:off x="1176" y="1074"/>
                <a:ext cx="126" cy="126"/>
              </a:xfrm>
              <a:prstGeom prst="ellipse">
                <a:avLst/>
              </a:prstGeom>
              <a:solidFill>
                <a:srgbClr val="FFCC99"/>
              </a:solidFill>
              <a:ln w="12700">
                <a:solidFill>
                  <a:schemeClr val="bg2"/>
                </a:solidFill>
                <a:round/>
                <a:headEnd type="none" w="sm" len="sm"/>
                <a:tailEnd type="none" w="lg" len="lg"/>
              </a:ln>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49215" name="AutoShape 76">
                <a:extLst>
                  <a:ext uri="{FF2B5EF4-FFF2-40B4-BE49-F238E27FC236}">
                    <a16:creationId xmlns:a16="http://schemas.microsoft.com/office/drawing/2014/main" id="{BC316D8B-CC3D-464B-9BAA-216F2FC92E8F}"/>
                  </a:ext>
                </a:extLst>
              </p:cNvPr>
              <p:cNvSpPr>
                <a:spLocks noChangeArrowheads="1"/>
              </p:cNvSpPr>
              <p:nvPr/>
            </p:nvSpPr>
            <p:spPr bwMode="auto">
              <a:xfrm>
                <a:off x="1098" y="1227"/>
                <a:ext cx="222" cy="171"/>
              </a:xfrm>
              <a:prstGeom prst="parallelogram">
                <a:avLst>
                  <a:gd name="adj" fmla="val 32456"/>
                </a:avLst>
              </a:prstGeom>
              <a:solidFill>
                <a:srgbClr val="FFCC99"/>
              </a:solidFill>
              <a:ln w="12700">
                <a:solidFill>
                  <a:schemeClr val="bg2"/>
                </a:solidFill>
                <a:miter lim="800000"/>
                <a:headEnd type="none" w="sm" len="sm"/>
                <a:tailEnd type="none" w="lg" len="lg"/>
              </a:ln>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grpSp>
      </p:grpSp>
      <p:grpSp>
        <p:nvGrpSpPr>
          <p:cNvPr id="49170" name="Group 77">
            <a:extLst>
              <a:ext uri="{FF2B5EF4-FFF2-40B4-BE49-F238E27FC236}">
                <a16:creationId xmlns:a16="http://schemas.microsoft.com/office/drawing/2014/main" id="{05DBA4BA-23C2-46E1-AEF1-4A49C5BC757C}"/>
              </a:ext>
            </a:extLst>
          </p:cNvPr>
          <p:cNvGrpSpPr>
            <a:grpSpLocks/>
          </p:cNvGrpSpPr>
          <p:nvPr/>
        </p:nvGrpSpPr>
        <p:grpSpPr bwMode="auto">
          <a:xfrm>
            <a:off x="4000500" y="3929063"/>
            <a:ext cx="1976438" cy="1727200"/>
            <a:chOff x="2986" y="2566"/>
            <a:chExt cx="1245" cy="1088"/>
          </a:xfrm>
        </p:grpSpPr>
        <p:sp>
          <p:nvSpPr>
            <p:cNvPr id="49187" name="Line 78">
              <a:extLst>
                <a:ext uri="{FF2B5EF4-FFF2-40B4-BE49-F238E27FC236}">
                  <a16:creationId xmlns:a16="http://schemas.microsoft.com/office/drawing/2014/main" id="{3E29D47F-4EA0-4AF7-9EF7-64A7CF1BABCC}"/>
                </a:ext>
              </a:extLst>
            </p:cNvPr>
            <p:cNvSpPr>
              <a:spLocks noChangeShapeType="1"/>
            </p:cNvSpPr>
            <p:nvPr/>
          </p:nvSpPr>
          <p:spPr bwMode="auto">
            <a:xfrm flipH="1" flipV="1">
              <a:off x="3140" y="2900"/>
              <a:ext cx="312" cy="257"/>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8" name="Line 79">
              <a:extLst>
                <a:ext uri="{FF2B5EF4-FFF2-40B4-BE49-F238E27FC236}">
                  <a16:creationId xmlns:a16="http://schemas.microsoft.com/office/drawing/2014/main" id="{6FB9AE64-FBC6-4C33-BE9E-3E110F4F4891}"/>
                </a:ext>
              </a:extLst>
            </p:cNvPr>
            <p:cNvSpPr>
              <a:spLocks noChangeShapeType="1"/>
            </p:cNvSpPr>
            <p:nvPr/>
          </p:nvSpPr>
          <p:spPr bwMode="auto">
            <a:xfrm flipV="1">
              <a:off x="3288" y="2654"/>
              <a:ext cx="339" cy="153"/>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9" name="Line 80">
              <a:extLst>
                <a:ext uri="{FF2B5EF4-FFF2-40B4-BE49-F238E27FC236}">
                  <a16:creationId xmlns:a16="http://schemas.microsoft.com/office/drawing/2014/main" id="{93B15561-62B4-44C4-8F4D-109993E3F518}"/>
                </a:ext>
              </a:extLst>
            </p:cNvPr>
            <p:cNvSpPr>
              <a:spLocks noChangeShapeType="1"/>
            </p:cNvSpPr>
            <p:nvPr/>
          </p:nvSpPr>
          <p:spPr bwMode="auto">
            <a:xfrm flipV="1">
              <a:off x="3627" y="3157"/>
              <a:ext cx="302" cy="82"/>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90" name="Line 81">
              <a:extLst>
                <a:ext uri="{FF2B5EF4-FFF2-40B4-BE49-F238E27FC236}">
                  <a16:creationId xmlns:a16="http://schemas.microsoft.com/office/drawing/2014/main" id="{8239FB6C-6360-43AE-92E7-98E1D9AD5CB0}"/>
                </a:ext>
              </a:extLst>
            </p:cNvPr>
            <p:cNvSpPr>
              <a:spLocks noChangeShapeType="1"/>
            </p:cNvSpPr>
            <p:nvPr/>
          </p:nvSpPr>
          <p:spPr bwMode="auto">
            <a:xfrm flipV="1">
              <a:off x="3452" y="2741"/>
              <a:ext cx="329" cy="416"/>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91" name="Text Box 82">
              <a:extLst>
                <a:ext uri="{FF2B5EF4-FFF2-40B4-BE49-F238E27FC236}">
                  <a16:creationId xmlns:a16="http://schemas.microsoft.com/office/drawing/2014/main" id="{FCB93BB3-A66E-4F5D-A3B0-437EEAC11772}"/>
                </a:ext>
              </a:extLst>
            </p:cNvPr>
            <p:cNvSpPr txBox="1">
              <a:spLocks noChangeArrowheads="1"/>
            </p:cNvSpPr>
            <p:nvPr/>
          </p:nvSpPr>
          <p:spPr bwMode="auto">
            <a:xfrm>
              <a:off x="3183" y="3421"/>
              <a:ext cx="75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r>
                <a:rPr lang="en-US" altLang="zh-CN" sz="1800" b="1" baseline="0">
                  <a:solidFill>
                    <a:srgbClr val="FFFF99"/>
                  </a:solidFill>
                  <a:latin typeface="Arial Narrow" panose="020B0606020202030204" pitchFamily="34" charset="0"/>
                  <a:ea typeface="宋体" panose="02010600030101010101" pitchFamily="2" charset="-122"/>
                </a:rPr>
                <a:t>Data Model</a:t>
              </a:r>
            </a:p>
          </p:txBody>
        </p:sp>
        <p:grpSp>
          <p:nvGrpSpPr>
            <p:cNvPr id="49192" name="Group 83">
              <a:extLst>
                <a:ext uri="{FF2B5EF4-FFF2-40B4-BE49-F238E27FC236}">
                  <a16:creationId xmlns:a16="http://schemas.microsoft.com/office/drawing/2014/main" id="{294C9750-B0DA-479B-BB89-706FACD026C9}"/>
                </a:ext>
              </a:extLst>
            </p:cNvPr>
            <p:cNvGrpSpPr>
              <a:grpSpLocks/>
            </p:cNvGrpSpPr>
            <p:nvPr/>
          </p:nvGrpSpPr>
          <p:grpSpPr bwMode="auto">
            <a:xfrm>
              <a:off x="2986" y="2723"/>
              <a:ext cx="302" cy="177"/>
              <a:chOff x="2986" y="2723"/>
              <a:chExt cx="302" cy="177"/>
            </a:xfrm>
          </p:grpSpPr>
          <p:sp>
            <p:nvSpPr>
              <p:cNvPr id="49208" name="Rectangle 84">
                <a:extLst>
                  <a:ext uri="{FF2B5EF4-FFF2-40B4-BE49-F238E27FC236}">
                    <a16:creationId xmlns:a16="http://schemas.microsoft.com/office/drawing/2014/main" id="{B06AE589-E628-49C0-94DF-68D197497C6D}"/>
                  </a:ext>
                </a:extLst>
              </p:cNvPr>
              <p:cNvSpPr>
                <a:spLocks noChangeArrowheads="1"/>
              </p:cNvSpPr>
              <p:nvPr/>
            </p:nvSpPr>
            <p:spPr bwMode="auto">
              <a:xfrm>
                <a:off x="2986" y="2725"/>
                <a:ext cx="302" cy="175"/>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49209" name="Line 85">
                <a:extLst>
                  <a:ext uri="{FF2B5EF4-FFF2-40B4-BE49-F238E27FC236}">
                    <a16:creationId xmlns:a16="http://schemas.microsoft.com/office/drawing/2014/main" id="{CF36FC8C-C079-4217-BC33-13FDA6D51B40}"/>
                  </a:ext>
                </a:extLst>
              </p:cNvPr>
              <p:cNvSpPr>
                <a:spLocks noChangeShapeType="1"/>
              </p:cNvSpPr>
              <p:nvPr/>
            </p:nvSpPr>
            <p:spPr bwMode="auto">
              <a:xfrm>
                <a:off x="2986" y="2807"/>
                <a:ext cx="302"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49210" name="Line 86">
                <a:extLst>
                  <a:ext uri="{FF2B5EF4-FFF2-40B4-BE49-F238E27FC236}">
                    <a16:creationId xmlns:a16="http://schemas.microsoft.com/office/drawing/2014/main" id="{ED805B6A-4B5C-414E-85F3-18CB5FBD383D}"/>
                  </a:ext>
                </a:extLst>
              </p:cNvPr>
              <p:cNvSpPr>
                <a:spLocks noChangeShapeType="1"/>
              </p:cNvSpPr>
              <p:nvPr/>
            </p:nvSpPr>
            <p:spPr bwMode="auto">
              <a:xfrm>
                <a:off x="3184" y="2723"/>
                <a:ext cx="0" cy="1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11" name="Line 87">
                <a:extLst>
                  <a:ext uri="{FF2B5EF4-FFF2-40B4-BE49-F238E27FC236}">
                    <a16:creationId xmlns:a16="http://schemas.microsoft.com/office/drawing/2014/main" id="{82540043-59C0-42E4-BDAF-A990A655BF00}"/>
                  </a:ext>
                </a:extLst>
              </p:cNvPr>
              <p:cNvSpPr>
                <a:spLocks noChangeShapeType="1"/>
              </p:cNvSpPr>
              <p:nvPr/>
            </p:nvSpPr>
            <p:spPr bwMode="auto">
              <a:xfrm>
                <a:off x="3077" y="2727"/>
                <a:ext cx="0" cy="1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9193" name="Group 88">
              <a:extLst>
                <a:ext uri="{FF2B5EF4-FFF2-40B4-BE49-F238E27FC236}">
                  <a16:creationId xmlns:a16="http://schemas.microsoft.com/office/drawing/2014/main" id="{C4E1C5C2-49C7-4528-9021-098CDA79C27D}"/>
                </a:ext>
              </a:extLst>
            </p:cNvPr>
            <p:cNvGrpSpPr>
              <a:grpSpLocks/>
            </p:cNvGrpSpPr>
            <p:nvPr/>
          </p:nvGrpSpPr>
          <p:grpSpPr bwMode="auto">
            <a:xfrm>
              <a:off x="3627" y="2566"/>
              <a:ext cx="302" cy="177"/>
              <a:chOff x="2986" y="2723"/>
              <a:chExt cx="302" cy="177"/>
            </a:xfrm>
          </p:grpSpPr>
          <p:sp>
            <p:nvSpPr>
              <p:cNvPr id="49204" name="Rectangle 89">
                <a:extLst>
                  <a:ext uri="{FF2B5EF4-FFF2-40B4-BE49-F238E27FC236}">
                    <a16:creationId xmlns:a16="http://schemas.microsoft.com/office/drawing/2014/main" id="{F09956C4-E24D-4F7E-A32C-D563891F9CB5}"/>
                  </a:ext>
                </a:extLst>
              </p:cNvPr>
              <p:cNvSpPr>
                <a:spLocks noChangeArrowheads="1"/>
              </p:cNvSpPr>
              <p:nvPr/>
            </p:nvSpPr>
            <p:spPr bwMode="auto">
              <a:xfrm>
                <a:off x="2986" y="2725"/>
                <a:ext cx="302" cy="175"/>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49205" name="Line 90">
                <a:extLst>
                  <a:ext uri="{FF2B5EF4-FFF2-40B4-BE49-F238E27FC236}">
                    <a16:creationId xmlns:a16="http://schemas.microsoft.com/office/drawing/2014/main" id="{FA392317-BA5B-41A0-8780-37152FFB7C80}"/>
                  </a:ext>
                </a:extLst>
              </p:cNvPr>
              <p:cNvSpPr>
                <a:spLocks noChangeShapeType="1"/>
              </p:cNvSpPr>
              <p:nvPr/>
            </p:nvSpPr>
            <p:spPr bwMode="auto">
              <a:xfrm>
                <a:off x="2986" y="2807"/>
                <a:ext cx="302"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49206" name="Line 91">
                <a:extLst>
                  <a:ext uri="{FF2B5EF4-FFF2-40B4-BE49-F238E27FC236}">
                    <a16:creationId xmlns:a16="http://schemas.microsoft.com/office/drawing/2014/main" id="{47DAA217-F296-404E-B348-D301DA18F64A}"/>
                  </a:ext>
                </a:extLst>
              </p:cNvPr>
              <p:cNvSpPr>
                <a:spLocks noChangeShapeType="1"/>
              </p:cNvSpPr>
              <p:nvPr/>
            </p:nvSpPr>
            <p:spPr bwMode="auto">
              <a:xfrm>
                <a:off x="3184" y="2723"/>
                <a:ext cx="0" cy="1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07" name="Line 92">
                <a:extLst>
                  <a:ext uri="{FF2B5EF4-FFF2-40B4-BE49-F238E27FC236}">
                    <a16:creationId xmlns:a16="http://schemas.microsoft.com/office/drawing/2014/main" id="{837E728F-849A-4DC6-AF99-AD33660F3DAB}"/>
                  </a:ext>
                </a:extLst>
              </p:cNvPr>
              <p:cNvSpPr>
                <a:spLocks noChangeShapeType="1"/>
              </p:cNvSpPr>
              <p:nvPr/>
            </p:nvSpPr>
            <p:spPr bwMode="auto">
              <a:xfrm>
                <a:off x="3077" y="2727"/>
                <a:ext cx="0" cy="1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9194" name="Group 93">
              <a:extLst>
                <a:ext uri="{FF2B5EF4-FFF2-40B4-BE49-F238E27FC236}">
                  <a16:creationId xmlns:a16="http://schemas.microsoft.com/office/drawing/2014/main" id="{E945EEBE-BF55-43B0-BAFF-636C296B62BC}"/>
                </a:ext>
              </a:extLst>
            </p:cNvPr>
            <p:cNvGrpSpPr>
              <a:grpSpLocks/>
            </p:cNvGrpSpPr>
            <p:nvPr/>
          </p:nvGrpSpPr>
          <p:grpSpPr bwMode="auto">
            <a:xfrm>
              <a:off x="3325" y="3157"/>
              <a:ext cx="302" cy="177"/>
              <a:chOff x="2986" y="2723"/>
              <a:chExt cx="302" cy="177"/>
            </a:xfrm>
          </p:grpSpPr>
          <p:sp>
            <p:nvSpPr>
              <p:cNvPr id="49200" name="Rectangle 94">
                <a:extLst>
                  <a:ext uri="{FF2B5EF4-FFF2-40B4-BE49-F238E27FC236}">
                    <a16:creationId xmlns:a16="http://schemas.microsoft.com/office/drawing/2014/main" id="{CFCF6D07-EFF4-4F15-882D-2002FAD6783F}"/>
                  </a:ext>
                </a:extLst>
              </p:cNvPr>
              <p:cNvSpPr>
                <a:spLocks noChangeArrowheads="1"/>
              </p:cNvSpPr>
              <p:nvPr/>
            </p:nvSpPr>
            <p:spPr bwMode="auto">
              <a:xfrm>
                <a:off x="2986" y="2725"/>
                <a:ext cx="302" cy="175"/>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49201" name="Line 95">
                <a:extLst>
                  <a:ext uri="{FF2B5EF4-FFF2-40B4-BE49-F238E27FC236}">
                    <a16:creationId xmlns:a16="http://schemas.microsoft.com/office/drawing/2014/main" id="{D8AC2456-B217-4CB1-88E5-743526ECE5D7}"/>
                  </a:ext>
                </a:extLst>
              </p:cNvPr>
              <p:cNvSpPr>
                <a:spLocks noChangeShapeType="1"/>
              </p:cNvSpPr>
              <p:nvPr/>
            </p:nvSpPr>
            <p:spPr bwMode="auto">
              <a:xfrm>
                <a:off x="2986" y="2807"/>
                <a:ext cx="302"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49202" name="Line 96">
                <a:extLst>
                  <a:ext uri="{FF2B5EF4-FFF2-40B4-BE49-F238E27FC236}">
                    <a16:creationId xmlns:a16="http://schemas.microsoft.com/office/drawing/2014/main" id="{8F6C3668-A387-4859-9A4E-00AF891FD605}"/>
                  </a:ext>
                </a:extLst>
              </p:cNvPr>
              <p:cNvSpPr>
                <a:spLocks noChangeShapeType="1"/>
              </p:cNvSpPr>
              <p:nvPr/>
            </p:nvSpPr>
            <p:spPr bwMode="auto">
              <a:xfrm>
                <a:off x="3184" y="2723"/>
                <a:ext cx="0" cy="1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03" name="Line 97">
                <a:extLst>
                  <a:ext uri="{FF2B5EF4-FFF2-40B4-BE49-F238E27FC236}">
                    <a16:creationId xmlns:a16="http://schemas.microsoft.com/office/drawing/2014/main" id="{709888F7-B8B2-4ACE-84AF-48F5D01107A3}"/>
                  </a:ext>
                </a:extLst>
              </p:cNvPr>
              <p:cNvSpPr>
                <a:spLocks noChangeShapeType="1"/>
              </p:cNvSpPr>
              <p:nvPr/>
            </p:nvSpPr>
            <p:spPr bwMode="auto">
              <a:xfrm>
                <a:off x="3077" y="2727"/>
                <a:ext cx="0" cy="1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9195" name="Group 98">
              <a:extLst>
                <a:ext uri="{FF2B5EF4-FFF2-40B4-BE49-F238E27FC236}">
                  <a16:creationId xmlns:a16="http://schemas.microsoft.com/office/drawing/2014/main" id="{632BEEB8-3926-43CC-85FB-73E5BB53D59E}"/>
                </a:ext>
              </a:extLst>
            </p:cNvPr>
            <p:cNvGrpSpPr>
              <a:grpSpLocks/>
            </p:cNvGrpSpPr>
            <p:nvPr/>
          </p:nvGrpSpPr>
          <p:grpSpPr bwMode="auto">
            <a:xfrm>
              <a:off x="3929" y="3072"/>
              <a:ext cx="302" cy="177"/>
              <a:chOff x="2986" y="2723"/>
              <a:chExt cx="302" cy="177"/>
            </a:xfrm>
          </p:grpSpPr>
          <p:sp>
            <p:nvSpPr>
              <p:cNvPr id="49196" name="Rectangle 99">
                <a:extLst>
                  <a:ext uri="{FF2B5EF4-FFF2-40B4-BE49-F238E27FC236}">
                    <a16:creationId xmlns:a16="http://schemas.microsoft.com/office/drawing/2014/main" id="{F04C44C7-306E-4B72-848E-6D8E6FB48D04}"/>
                  </a:ext>
                </a:extLst>
              </p:cNvPr>
              <p:cNvSpPr>
                <a:spLocks noChangeArrowheads="1"/>
              </p:cNvSpPr>
              <p:nvPr/>
            </p:nvSpPr>
            <p:spPr bwMode="auto">
              <a:xfrm>
                <a:off x="2986" y="2725"/>
                <a:ext cx="302" cy="175"/>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49197" name="Line 100">
                <a:extLst>
                  <a:ext uri="{FF2B5EF4-FFF2-40B4-BE49-F238E27FC236}">
                    <a16:creationId xmlns:a16="http://schemas.microsoft.com/office/drawing/2014/main" id="{AFE5E3F0-2B01-4DD5-9C19-FAC26CC1ED7F}"/>
                  </a:ext>
                </a:extLst>
              </p:cNvPr>
              <p:cNvSpPr>
                <a:spLocks noChangeShapeType="1"/>
              </p:cNvSpPr>
              <p:nvPr/>
            </p:nvSpPr>
            <p:spPr bwMode="auto">
              <a:xfrm>
                <a:off x="2986" y="2807"/>
                <a:ext cx="302"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49198" name="Line 101">
                <a:extLst>
                  <a:ext uri="{FF2B5EF4-FFF2-40B4-BE49-F238E27FC236}">
                    <a16:creationId xmlns:a16="http://schemas.microsoft.com/office/drawing/2014/main" id="{8CB4672E-3968-4210-89C0-732ACD033CF5}"/>
                  </a:ext>
                </a:extLst>
              </p:cNvPr>
              <p:cNvSpPr>
                <a:spLocks noChangeShapeType="1"/>
              </p:cNvSpPr>
              <p:nvPr/>
            </p:nvSpPr>
            <p:spPr bwMode="auto">
              <a:xfrm>
                <a:off x="3184" y="2723"/>
                <a:ext cx="0" cy="1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99" name="Line 102">
                <a:extLst>
                  <a:ext uri="{FF2B5EF4-FFF2-40B4-BE49-F238E27FC236}">
                    <a16:creationId xmlns:a16="http://schemas.microsoft.com/office/drawing/2014/main" id="{D88A86CD-CCA6-4D4E-B84E-37446665DCD9}"/>
                  </a:ext>
                </a:extLst>
              </p:cNvPr>
              <p:cNvSpPr>
                <a:spLocks noChangeShapeType="1"/>
              </p:cNvSpPr>
              <p:nvPr/>
            </p:nvSpPr>
            <p:spPr bwMode="auto">
              <a:xfrm>
                <a:off x="3077" y="2727"/>
                <a:ext cx="0" cy="1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49171" name="Line 103">
            <a:extLst>
              <a:ext uri="{FF2B5EF4-FFF2-40B4-BE49-F238E27FC236}">
                <a16:creationId xmlns:a16="http://schemas.microsoft.com/office/drawing/2014/main" id="{5602E6DE-7E02-451B-BCF2-CB9FDB321A2F}"/>
              </a:ext>
            </a:extLst>
          </p:cNvPr>
          <p:cNvSpPr>
            <a:spLocks noChangeShapeType="1"/>
          </p:cNvSpPr>
          <p:nvPr/>
        </p:nvSpPr>
        <p:spPr bwMode="auto">
          <a:xfrm flipV="1">
            <a:off x="3429000" y="4876800"/>
            <a:ext cx="838200" cy="304800"/>
          </a:xfrm>
          <a:prstGeom prst="line">
            <a:avLst/>
          </a:prstGeom>
          <a:noFill/>
          <a:ln w="28575">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9172" name="Group 104">
            <a:extLst>
              <a:ext uri="{FF2B5EF4-FFF2-40B4-BE49-F238E27FC236}">
                <a16:creationId xmlns:a16="http://schemas.microsoft.com/office/drawing/2014/main" id="{6465A140-2AE6-43DA-B543-F70B95FFED1E}"/>
              </a:ext>
            </a:extLst>
          </p:cNvPr>
          <p:cNvGrpSpPr>
            <a:grpSpLocks/>
          </p:cNvGrpSpPr>
          <p:nvPr/>
        </p:nvGrpSpPr>
        <p:grpSpPr bwMode="auto">
          <a:xfrm>
            <a:off x="6477000" y="4724400"/>
            <a:ext cx="1300163" cy="1735138"/>
            <a:chOff x="233" y="1700"/>
            <a:chExt cx="819" cy="1093"/>
          </a:xfrm>
        </p:grpSpPr>
        <p:sp>
          <p:nvSpPr>
            <p:cNvPr id="49183" name="Text Box 105">
              <a:extLst>
                <a:ext uri="{FF2B5EF4-FFF2-40B4-BE49-F238E27FC236}">
                  <a16:creationId xmlns:a16="http://schemas.microsoft.com/office/drawing/2014/main" id="{E8653B98-C843-4321-A553-FE7C3BF6929F}"/>
                </a:ext>
              </a:extLst>
            </p:cNvPr>
            <p:cNvSpPr txBox="1">
              <a:spLocks noChangeArrowheads="1"/>
            </p:cNvSpPr>
            <p:nvPr/>
          </p:nvSpPr>
          <p:spPr bwMode="auto">
            <a:xfrm>
              <a:off x="233" y="2386"/>
              <a:ext cx="819"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r>
                <a:rPr lang="en-US" altLang="zh-CN" sz="1800" b="1" baseline="0">
                  <a:solidFill>
                    <a:srgbClr val="FFFF99"/>
                  </a:solidFill>
                  <a:latin typeface="Arial Narrow" panose="020B0606020202030204" pitchFamily="34" charset="0"/>
                  <a:ea typeface="宋体" panose="02010600030101010101" pitchFamily="2" charset="-122"/>
                </a:rPr>
                <a:t>Architecture</a:t>
              </a:r>
            </a:p>
            <a:p>
              <a:r>
                <a:rPr lang="en-US" altLang="zh-CN" sz="1800" b="1" baseline="0">
                  <a:solidFill>
                    <a:srgbClr val="FFFF99"/>
                  </a:solidFill>
                  <a:latin typeface="Arial Narrow" panose="020B0606020202030204" pitchFamily="34" charset="0"/>
                  <a:ea typeface="宋体" panose="02010600030101010101" pitchFamily="2" charset="-122"/>
                </a:rPr>
                <a:t>Reviewer</a:t>
              </a:r>
            </a:p>
          </p:txBody>
        </p:sp>
        <p:grpSp>
          <p:nvGrpSpPr>
            <p:cNvPr id="49184" name="Group 106">
              <a:extLst>
                <a:ext uri="{FF2B5EF4-FFF2-40B4-BE49-F238E27FC236}">
                  <a16:creationId xmlns:a16="http://schemas.microsoft.com/office/drawing/2014/main" id="{8F12AD3F-8413-422E-96AA-05851C9F88EE}"/>
                </a:ext>
              </a:extLst>
            </p:cNvPr>
            <p:cNvGrpSpPr>
              <a:grpSpLocks/>
            </p:cNvGrpSpPr>
            <p:nvPr/>
          </p:nvGrpSpPr>
          <p:grpSpPr bwMode="auto">
            <a:xfrm>
              <a:off x="492" y="1700"/>
              <a:ext cx="446" cy="650"/>
              <a:chOff x="1098" y="1074"/>
              <a:chExt cx="222" cy="324"/>
            </a:xfrm>
          </p:grpSpPr>
          <p:sp>
            <p:nvSpPr>
              <p:cNvPr id="49185" name="Oval 107">
                <a:extLst>
                  <a:ext uri="{FF2B5EF4-FFF2-40B4-BE49-F238E27FC236}">
                    <a16:creationId xmlns:a16="http://schemas.microsoft.com/office/drawing/2014/main" id="{5002AA4C-1E9B-4F1A-AE23-A734B4B4B293}"/>
                  </a:ext>
                </a:extLst>
              </p:cNvPr>
              <p:cNvSpPr>
                <a:spLocks noChangeArrowheads="1"/>
              </p:cNvSpPr>
              <p:nvPr/>
            </p:nvSpPr>
            <p:spPr bwMode="auto">
              <a:xfrm>
                <a:off x="1176" y="1074"/>
                <a:ext cx="126" cy="126"/>
              </a:xfrm>
              <a:prstGeom prst="ellipse">
                <a:avLst/>
              </a:prstGeom>
              <a:solidFill>
                <a:srgbClr val="FFCC99"/>
              </a:solidFill>
              <a:ln w="12700">
                <a:solidFill>
                  <a:schemeClr val="bg2"/>
                </a:solidFill>
                <a:round/>
                <a:headEnd type="none" w="sm" len="sm"/>
                <a:tailEnd type="none" w="lg" len="lg"/>
              </a:ln>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49186" name="AutoShape 108">
                <a:extLst>
                  <a:ext uri="{FF2B5EF4-FFF2-40B4-BE49-F238E27FC236}">
                    <a16:creationId xmlns:a16="http://schemas.microsoft.com/office/drawing/2014/main" id="{510EF5F0-2738-4B48-8AD6-B2FEE70C2F5B}"/>
                  </a:ext>
                </a:extLst>
              </p:cNvPr>
              <p:cNvSpPr>
                <a:spLocks noChangeArrowheads="1"/>
              </p:cNvSpPr>
              <p:nvPr/>
            </p:nvSpPr>
            <p:spPr bwMode="auto">
              <a:xfrm>
                <a:off x="1098" y="1227"/>
                <a:ext cx="222" cy="171"/>
              </a:xfrm>
              <a:prstGeom prst="parallelogram">
                <a:avLst>
                  <a:gd name="adj" fmla="val 32456"/>
                </a:avLst>
              </a:prstGeom>
              <a:solidFill>
                <a:srgbClr val="FFCC99"/>
              </a:solidFill>
              <a:ln w="12700">
                <a:solidFill>
                  <a:schemeClr val="bg2"/>
                </a:solidFill>
                <a:miter lim="800000"/>
                <a:headEnd type="none" w="sm" len="sm"/>
                <a:tailEnd type="none" w="lg" len="lg"/>
              </a:ln>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grpSp>
      </p:grpSp>
      <p:grpSp>
        <p:nvGrpSpPr>
          <p:cNvPr id="49173" name="Group 109">
            <a:extLst>
              <a:ext uri="{FF2B5EF4-FFF2-40B4-BE49-F238E27FC236}">
                <a16:creationId xmlns:a16="http://schemas.microsoft.com/office/drawing/2014/main" id="{04B37C64-50D9-4A56-865F-203C69289BEE}"/>
              </a:ext>
            </a:extLst>
          </p:cNvPr>
          <p:cNvGrpSpPr>
            <a:grpSpLocks/>
          </p:cNvGrpSpPr>
          <p:nvPr/>
        </p:nvGrpSpPr>
        <p:grpSpPr bwMode="auto">
          <a:xfrm>
            <a:off x="7772400" y="3352800"/>
            <a:ext cx="1017588" cy="1735138"/>
            <a:chOff x="341" y="1700"/>
            <a:chExt cx="641" cy="1093"/>
          </a:xfrm>
        </p:grpSpPr>
        <p:sp>
          <p:nvSpPr>
            <p:cNvPr id="49179" name="Text Box 110">
              <a:extLst>
                <a:ext uri="{FF2B5EF4-FFF2-40B4-BE49-F238E27FC236}">
                  <a16:creationId xmlns:a16="http://schemas.microsoft.com/office/drawing/2014/main" id="{80FE67AC-4EC3-45C6-A100-940B49BAF4A9}"/>
                </a:ext>
              </a:extLst>
            </p:cNvPr>
            <p:cNvSpPr txBox="1">
              <a:spLocks noChangeArrowheads="1"/>
            </p:cNvSpPr>
            <p:nvPr/>
          </p:nvSpPr>
          <p:spPr bwMode="auto">
            <a:xfrm>
              <a:off x="341" y="2386"/>
              <a:ext cx="641"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r>
                <a:rPr lang="en-US" altLang="zh-CN" sz="1800" b="1" baseline="0">
                  <a:solidFill>
                    <a:srgbClr val="FFFF99"/>
                  </a:solidFill>
                  <a:latin typeface="Arial Narrow" panose="020B0606020202030204" pitchFamily="34" charset="0"/>
                  <a:ea typeface="宋体" panose="02010600030101010101" pitchFamily="2" charset="-122"/>
                </a:rPr>
                <a:t>Design</a:t>
              </a:r>
            </a:p>
            <a:p>
              <a:r>
                <a:rPr lang="en-US" altLang="zh-CN" sz="1800" b="1" baseline="0">
                  <a:solidFill>
                    <a:srgbClr val="FFFF99"/>
                  </a:solidFill>
                  <a:latin typeface="Arial Narrow" panose="020B0606020202030204" pitchFamily="34" charset="0"/>
                  <a:ea typeface="宋体" panose="02010600030101010101" pitchFamily="2" charset="-122"/>
                </a:rPr>
                <a:t>Reviewer</a:t>
              </a:r>
            </a:p>
          </p:txBody>
        </p:sp>
        <p:grpSp>
          <p:nvGrpSpPr>
            <p:cNvPr id="49180" name="Group 111">
              <a:extLst>
                <a:ext uri="{FF2B5EF4-FFF2-40B4-BE49-F238E27FC236}">
                  <a16:creationId xmlns:a16="http://schemas.microsoft.com/office/drawing/2014/main" id="{AE26C3C7-B1E2-4069-9A59-9C4207193F08}"/>
                </a:ext>
              </a:extLst>
            </p:cNvPr>
            <p:cNvGrpSpPr>
              <a:grpSpLocks/>
            </p:cNvGrpSpPr>
            <p:nvPr/>
          </p:nvGrpSpPr>
          <p:grpSpPr bwMode="auto">
            <a:xfrm>
              <a:off x="492" y="1700"/>
              <a:ext cx="446" cy="650"/>
              <a:chOff x="1098" y="1074"/>
              <a:chExt cx="222" cy="324"/>
            </a:xfrm>
          </p:grpSpPr>
          <p:sp>
            <p:nvSpPr>
              <p:cNvPr id="49181" name="Oval 112">
                <a:extLst>
                  <a:ext uri="{FF2B5EF4-FFF2-40B4-BE49-F238E27FC236}">
                    <a16:creationId xmlns:a16="http://schemas.microsoft.com/office/drawing/2014/main" id="{20718D5E-52DC-43D7-92D5-8898D746243F}"/>
                  </a:ext>
                </a:extLst>
              </p:cNvPr>
              <p:cNvSpPr>
                <a:spLocks noChangeArrowheads="1"/>
              </p:cNvSpPr>
              <p:nvPr/>
            </p:nvSpPr>
            <p:spPr bwMode="auto">
              <a:xfrm>
                <a:off x="1176" y="1074"/>
                <a:ext cx="126" cy="126"/>
              </a:xfrm>
              <a:prstGeom prst="ellipse">
                <a:avLst/>
              </a:prstGeom>
              <a:solidFill>
                <a:srgbClr val="FFCC99"/>
              </a:solidFill>
              <a:ln w="12700">
                <a:solidFill>
                  <a:schemeClr val="bg2"/>
                </a:solidFill>
                <a:round/>
                <a:headEnd type="none" w="sm" len="sm"/>
                <a:tailEnd type="none" w="lg" len="lg"/>
              </a:ln>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49182" name="AutoShape 113">
                <a:extLst>
                  <a:ext uri="{FF2B5EF4-FFF2-40B4-BE49-F238E27FC236}">
                    <a16:creationId xmlns:a16="http://schemas.microsoft.com/office/drawing/2014/main" id="{214BF928-D280-4FDF-80F4-4138156AD86A}"/>
                  </a:ext>
                </a:extLst>
              </p:cNvPr>
              <p:cNvSpPr>
                <a:spLocks noChangeArrowheads="1"/>
              </p:cNvSpPr>
              <p:nvPr/>
            </p:nvSpPr>
            <p:spPr bwMode="auto">
              <a:xfrm>
                <a:off x="1098" y="1227"/>
                <a:ext cx="222" cy="171"/>
              </a:xfrm>
              <a:prstGeom prst="parallelogram">
                <a:avLst>
                  <a:gd name="adj" fmla="val 32456"/>
                </a:avLst>
              </a:prstGeom>
              <a:solidFill>
                <a:srgbClr val="FFCC99"/>
              </a:solidFill>
              <a:ln w="12700">
                <a:solidFill>
                  <a:schemeClr val="bg2"/>
                </a:solidFill>
                <a:miter lim="800000"/>
                <a:headEnd type="none" w="sm" len="sm"/>
                <a:tailEnd type="none" w="lg" len="lg"/>
              </a:ln>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grpSp>
      </p:grpSp>
      <p:sp>
        <p:nvSpPr>
          <p:cNvPr id="49174" name="Line 114">
            <a:extLst>
              <a:ext uri="{FF2B5EF4-FFF2-40B4-BE49-F238E27FC236}">
                <a16:creationId xmlns:a16="http://schemas.microsoft.com/office/drawing/2014/main" id="{365E1809-2F32-4E95-8C65-034F326603C3}"/>
              </a:ext>
            </a:extLst>
          </p:cNvPr>
          <p:cNvSpPr>
            <a:spLocks noChangeShapeType="1"/>
          </p:cNvSpPr>
          <p:nvPr/>
        </p:nvSpPr>
        <p:spPr bwMode="auto">
          <a:xfrm flipV="1">
            <a:off x="5943600" y="2514600"/>
            <a:ext cx="2514600" cy="3581400"/>
          </a:xfrm>
          <a:prstGeom prst="line">
            <a:avLst/>
          </a:prstGeom>
          <a:noFill/>
          <a:ln w="76200">
            <a:solidFill>
              <a:schemeClr val="hlink"/>
            </a:solidFill>
            <a:prstDash val="dashDot"/>
            <a:round/>
            <a:headEnd type="none" w="sm" len="sm"/>
            <a:tailEnd type="non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5" name="Line 115">
            <a:extLst>
              <a:ext uri="{FF2B5EF4-FFF2-40B4-BE49-F238E27FC236}">
                <a16:creationId xmlns:a16="http://schemas.microsoft.com/office/drawing/2014/main" id="{EEA63AD0-AFF8-4B50-AD74-2EDE98962940}"/>
              </a:ext>
            </a:extLst>
          </p:cNvPr>
          <p:cNvSpPr>
            <a:spLocks noChangeShapeType="1"/>
          </p:cNvSpPr>
          <p:nvPr/>
        </p:nvSpPr>
        <p:spPr bwMode="auto">
          <a:xfrm flipH="1" flipV="1">
            <a:off x="228600" y="6096000"/>
            <a:ext cx="5715000" cy="0"/>
          </a:xfrm>
          <a:prstGeom prst="line">
            <a:avLst/>
          </a:prstGeom>
          <a:noFill/>
          <a:ln w="76200">
            <a:solidFill>
              <a:schemeClr val="hlink"/>
            </a:solidFill>
            <a:prstDash val="dashDot"/>
            <a:round/>
            <a:headEnd type="none" w="sm" len="sm"/>
            <a:tailEnd type="non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6" name="Line 116">
            <a:extLst>
              <a:ext uri="{FF2B5EF4-FFF2-40B4-BE49-F238E27FC236}">
                <a16:creationId xmlns:a16="http://schemas.microsoft.com/office/drawing/2014/main" id="{92F6CFA0-2B7B-4A3E-B8BF-3CBB06AC561C}"/>
              </a:ext>
            </a:extLst>
          </p:cNvPr>
          <p:cNvSpPr>
            <a:spLocks noChangeShapeType="1"/>
          </p:cNvSpPr>
          <p:nvPr/>
        </p:nvSpPr>
        <p:spPr bwMode="auto">
          <a:xfrm flipV="1">
            <a:off x="8458200" y="914400"/>
            <a:ext cx="0" cy="1600200"/>
          </a:xfrm>
          <a:prstGeom prst="line">
            <a:avLst/>
          </a:prstGeom>
          <a:noFill/>
          <a:ln w="76200">
            <a:solidFill>
              <a:schemeClr val="hlink"/>
            </a:solidFill>
            <a:prstDash val="dashDot"/>
            <a:round/>
            <a:headEnd type="none" w="sm" len="sm"/>
            <a:tailEnd type="non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7" name="Rectangle 117">
            <a:extLst>
              <a:ext uri="{FF2B5EF4-FFF2-40B4-BE49-F238E27FC236}">
                <a16:creationId xmlns:a16="http://schemas.microsoft.com/office/drawing/2014/main" id="{C8158CC3-A0AF-46C8-A39B-626CF36BB096}"/>
              </a:ext>
            </a:extLst>
          </p:cNvPr>
          <p:cNvSpPr>
            <a:spLocks noGrp="1" noChangeArrowheads="1"/>
          </p:cNvSpPr>
          <p:nvPr>
            <p:ph type="title"/>
          </p:nvPr>
        </p:nvSpPr>
        <p:spPr>
          <a:xfrm>
            <a:off x="0" y="0"/>
            <a:ext cx="9075738" cy="714375"/>
          </a:xfrm>
        </p:spPr>
        <p:txBody>
          <a:bodyPr/>
          <a:lstStyle/>
          <a:p>
            <a:pPr eaLnBrk="1" hangingPunct="1"/>
            <a:r>
              <a:rPr lang="zh-CN" altLang="en-US"/>
              <a:t>开发人员及他们的职责</a:t>
            </a:r>
            <a:endParaRPr lang="en-US" altLang="zh-CN"/>
          </a:p>
        </p:txBody>
      </p:sp>
      <p:sp>
        <p:nvSpPr>
          <p:cNvPr id="2214006" name="AutoShape 118">
            <a:extLst>
              <a:ext uri="{FF2B5EF4-FFF2-40B4-BE49-F238E27FC236}">
                <a16:creationId xmlns:a16="http://schemas.microsoft.com/office/drawing/2014/main" id="{4E09FB3A-1AAB-4698-8590-050AD8D58FB0}"/>
              </a:ext>
            </a:extLst>
          </p:cNvPr>
          <p:cNvSpPr>
            <a:spLocks noChangeArrowheads="1"/>
          </p:cNvSpPr>
          <p:nvPr/>
        </p:nvSpPr>
        <p:spPr bwMode="auto">
          <a:xfrm>
            <a:off x="7467600" y="1447800"/>
            <a:ext cx="352425" cy="381000"/>
          </a:xfrm>
          <a:prstGeom prst="star5">
            <a:avLst/>
          </a:prstGeom>
          <a:solidFill>
            <a:schemeClr val="folHlink"/>
          </a:solidFill>
          <a:ln w="12700">
            <a:solidFill>
              <a:srgbClr val="333399"/>
            </a:solidFill>
            <a:miter lim="800000"/>
            <a:headEnd/>
            <a:tailEnd/>
          </a:ln>
          <a:effectLst/>
        </p:spPr>
        <p:txBody>
          <a:bodyPr wrap="none" lIns="107950" tIns="53975" rIns="107950" bIns="53975" anchor="ctr"/>
          <a:lstStyle/>
          <a:p>
            <a:pPr>
              <a:defRPr/>
            </a:pPr>
            <a:endParaRPr lang="zh-CN" altLang="en-US" sz="2400" b="1" baseline="0">
              <a:solidFill>
                <a:srgbClr val="0000FF"/>
              </a:solidFill>
              <a:latin typeface="Arial Narrow" pitchFamily="34" charset="0"/>
              <a:ea typeface="宋体" pitchFamily="2" charset="-122"/>
              <a:cs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6AD82B7A-BB7C-4435-A904-B2A4C9C69F6F}"/>
              </a:ext>
            </a:extLst>
          </p:cNvPr>
          <p:cNvSpPr>
            <a:spLocks noGrp="1"/>
          </p:cNvSpPr>
          <p:nvPr>
            <p:ph type="title"/>
          </p:nvPr>
        </p:nvSpPr>
        <p:spPr/>
        <p:txBody>
          <a:bodyPr/>
          <a:lstStyle/>
          <a:p>
            <a:r>
              <a:rPr lang="zh-CN" altLang="en-US"/>
              <a:t>纲要</a:t>
            </a:r>
          </a:p>
        </p:txBody>
      </p:sp>
      <p:sp>
        <p:nvSpPr>
          <p:cNvPr id="23555" name="内容占位符 2">
            <a:extLst>
              <a:ext uri="{FF2B5EF4-FFF2-40B4-BE49-F238E27FC236}">
                <a16:creationId xmlns:a16="http://schemas.microsoft.com/office/drawing/2014/main" id="{A49F902C-415E-42F4-8E6E-70C645D9F770}"/>
              </a:ext>
            </a:extLst>
          </p:cNvPr>
          <p:cNvSpPr>
            <a:spLocks noGrp="1"/>
          </p:cNvSpPr>
          <p:nvPr>
            <p:ph idx="1"/>
          </p:nvPr>
        </p:nvSpPr>
        <p:spPr/>
        <p:txBody>
          <a:bodyPr/>
          <a:lstStyle/>
          <a:p>
            <a:r>
              <a:rPr lang="zh-CN" altLang="en-US" b="1">
                <a:solidFill>
                  <a:srgbClr val="FF0000"/>
                </a:solidFill>
              </a:rPr>
              <a:t>最好的软件工程实践</a:t>
            </a:r>
            <a:endParaRPr lang="en-US" altLang="zh-CN" b="1">
              <a:solidFill>
                <a:srgbClr val="FF0000"/>
              </a:solidFill>
            </a:endParaRPr>
          </a:p>
          <a:p>
            <a:r>
              <a:rPr lang="zh-CN" altLang="en-US"/>
              <a:t>关键的概念</a:t>
            </a:r>
            <a:endParaRPr lang="en-US" altLang="zh-CN"/>
          </a:p>
          <a:p>
            <a:r>
              <a:rPr lang="en-US" altLang="zh-CN"/>
              <a:t>UP</a:t>
            </a:r>
            <a:r>
              <a:rPr lang="zh-CN" altLang="en-US"/>
              <a:t>结构</a:t>
            </a:r>
            <a:endParaRPr lang="en-US" altLang="zh-CN"/>
          </a:p>
          <a:p>
            <a:r>
              <a:rPr lang="zh-CN" altLang="en-US"/>
              <a:t>核心工作流</a:t>
            </a:r>
            <a:endParaRPr lang="en-US" altLang="zh-CN"/>
          </a:p>
          <a:p>
            <a:r>
              <a:rPr lang="en-US" altLang="zh-CN"/>
              <a:t>UML</a:t>
            </a:r>
            <a:r>
              <a:rPr lang="zh-CN" altLang="en-US"/>
              <a:t>与</a:t>
            </a:r>
            <a:r>
              <a:rPr lang="en-US" altLang="zh-CN"/>
              <a:t>UP</a:t>
            </a:r>
          </a:p>
          <a:p>
            <a:r>
              <a:rPr lang="en-US" altLang="zh-CN"/>
              <a:t>RUP</a:t>
            </a:r>
            <a:r>
              <a:rPr lang="zh-CN" altLang="en-US"/>
              <a:t>：过程框架</a:t>
            </a:r>
            <a:endParaRPr lang="en-US" altLang="zh-CN"/>
          </a:p>
          <a:p>
            <a:r>
              <a:rPr lang="en-US" altLang="zh-CN"/>
              <a:t>OOA&amp;OOD</a:t>
            </a:r>
            <a:r>
              <a:rPr lang="zh-CN" altLang="en-US"/>
              <a:t>的概述</a:t>
            </a:r>
          </a:p>
          <a:p>
            <a:endParaRPr lang="zh-CN" altLang="en-US"/>
          </a:p>
        </p:txBody>
      </p:sp>
      <p:sp>
        <p:nvSpPr>
          <p:cNvPr id="4" name="灯片编号占位符 3">
            <a:extLst>
              <a:ext uri="{FF2B5EF4-FFF2-40B4-BE49-F238E27FC236}">
                <a16:creationId xmlns:a16="http://schemas.microsoft.com/office/drawing/2014/main" id="{336DBEDC-4DF4-4F73-A009-EB241E7970D9}"/>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29013FC1-A670-4681-B56C-D8563F4851F1}" type="slidenum">
              <a:rPr lang="en-US" altLang="en-US" sz="1000" baseline="0"/>
              <a:pPr eaLnBrk="1" hangingPunct="1"/>
              <a:t>3</a:t>
            </a:fld>
            <a:endParaRPr lang="en-US" altLang="en-US" sz="1000" baseline="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9665F911-4B28-47D0-96E3-998D2DD9811E}"/>
              </a:ext>
            </a:extLst>
          </p:cNvPr>
          <p:cNvSpPr>
            <a:spLocks noGrp="1"/>
          </p:cNvSpPr>
          <p:nvPr>
            <p:ph type="title"/>
          </p:nvPr>
        </p:nvSpPr>
        <p:spPr/>
        <p:txBody>
          <a:bodyPr/>
          <a:lstStyle/>
          <a:p>
            <a:r>
              <a:rPr lang="zh-CN" altLang="en-US"/>
              <a:t>最好的软件工程变化</a:t>
            </a:r>
          </a:p>
        </p:txBody>
      </p:sp>
      <p:sp>
        <p:nvSpPr>
          <p:cNvPr id="24579" name="内容占位符 2">
            <a:extLst>
              <a:ext uri="{FF2B5EF4-FFF2-40B4-BE49-F238E27FC236}">
                <a16:creationId xmlns:a16="http://schemas.microsoft.com/office/drawing/2014/main" id="{9492BB24-3876-4261-B861-E66E51A9A73B}"/>
              </a:ext>
            </a:extLst>
          </p:cNvPr>
          <p:cNvSpPr>
            <a:spLocks noGrp="1"/>
          </p:cNvSpPr>
          <p:nvPr>
            <p:ph idx="1"/>
          </p:nvPr>
        </p:nvSpPr>
        <p:spPr/>
        <p:txBody>
          <a:bodyPr/>
          <a:lstStyle/>
          <a:p>
            <a:r>
              <a:rPr lang="zh-CN" altLang="en-US"/>
              <a:t>迭代式开发</a:t>
            </a:r>
            <a:endParaRPr lang="en-US" altLang="zh-CN"/>
          </a:p>
          <a:p>
            <a:r>
              <a:rPr lang="zh-CN" altLang="en-US"/>
              <a:t>管理需求</a:t>
            </a:r>
            <a:endParaRPr lang="en-US" altLang="zh-CN"/>
          </a:p>
          <a:p>
            <a:r>
              <a:rPr lang="zh-CN" altLang="en-US"/>
              <a:t>使用基于组件的体系结构</a:t>
            </a:r>
            <a:endParaRPr lang="en-US" altLang="zh-CN"/>
          </a:p>
          <a:p>
            <a:r>
              <a:rPr lang="zh-CN" altLang="en-US"/>
              <a:t>可视化建模</a:t>
            </a:r>
            <a:endParaRPr lang="en-US" altLang="zh-CN"/>
          </a:p>
          <a:p>
            <a:r>
              <a:rPr lang="zh-CN" altLang="en-US"/>
              <a:t>验证质量</a:t>
            </a:r>
            <a:endParaRPr lang="en-US" altLang="zh-CN"/>
          </a:p>
          <a:p>
            <a:r>
              <a:rPr lang="zh-CN" altLang="en-US"/>
              <a:t>控制变化</a:t>
            </a:r>
          </a:p>
        </p:txBody>
      </p:sp>
      <p:sp>
        <p:nvSpPr>
          <p:cNvPr id="4" name="灯片编号占位符 3">
            <a:extLst>
              <a:ext uri="{FF2B5EF4-FFF2-40B4-BE49-F238E27FC236}">
                <a16:creationId xmlns:a16="http://schemas.microsoft.com/office/drawing/2014/main" id="{E70DE642-BF1D-4470-862B-B6D7A703B808}"/>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10EBF11B-79C8-48DD-8D5D-6824A988F469}" type="slidenum">
              <a:rPr lang="en-US" altLang="en-US" sz="1000" baseline="0"/>
              <a:pPr eaLnBrk="1" hangingPunct="1"/>
              <a:t>4</a:t>
            </a:fld>
            <a:endParaRPr lang="en-US" altLang="en-US" sz="1000" baseline="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EA14D8B0-CC8B-4FB4-8625-6100FD79D6AB}"/>
              </a:ext>
            </a:extLst>
          </p:cNvPr>
          <p:cNvSpPr>
            <a:spLocks noGrp="1"/>
          </p:cNvSpPr>
          <p:nvPr>
            <p:ph type="title"/>
          </p:nvPr>
        </p:nvSpPr>
        <p:spPr/>
        <p:txBody>
          <a:bodyPr/>
          <a:lstStyle/>
          <a:p>
            <a:r>
              <a:rPr lang="zh-CN" altLang="en-US"/>
              <a:t>纲要</a:t>
            </a:r>
          </a:p>
        </p:txBody>
      </p:sp>
      <p:sp>
        <p:nvSpPr>
          <p:cNvPr id="25603" name="内容占位符 2">
            <a:extLst>
              <a:ext uri="{FF2B5EF4-FFF2-40B4-BE49-F238E27FC236}">
                <a16:creationId xmlns:a16="http://schemas.microsoft.com/office/drawing/2014/main" id="{F7FDBA96-38A4-46BB-AECB-523D723895D1}"/>
              </a:ext>
            </a:extLst>
          </p:cNvPr>
          <p:cNvSpPr>
            <a:spLocks noGrp="1"/>
          </p:cNvSpPr>
          <p:nvPr>
            <p:ph idx="1"/>
          </p:nvPr>
        </p:nvSpPr>
        <p:spPr/>
        <p:txBody>
          <a:bodyPr/>
          <a:lstStyle/>
          <a:p>
            <a:r>
              <a:rPr lang="zh-CN" altLang="en-US"/>
              <a:t>最好的软件工程实践</a:t>
            </a:r>
            <a:endParaRPr lang="en-US" altLang="zh-CN"/>
          </a:p>
          <a:p>
            <a:r>
              <a:rPr lang="zh-CN" altLang="en-US" b="1">
                <a:solidFill>
                  <a:srgbClr val="FF0000"/>
                </a:solidFill>
              </a:rPr>
              <a:t>关键的概念</a:t>
            </a:r>
            <a:endParaRPr lang="en-US" altLang="zh-CN" b="1">
              <a:solidFill>
                <a:srgbClr val="FF0000"/>
              </a:solidFill>
            </a:endParaRPr>
          </a:p>
          <a:p>
            <a:r>
              <a:rPr lang="en-US" altLang="zh-CN"/>
              <a:t>UP</a:t>
            </a:r>
            <a:r>
              <a:rPr lang="zh-CN" altLang="en-US"/>
              <a:t>结构</a:t>
            </a:r>
            <a:endParaRPr lang="en-US" altLang="zh-CN"/>
          </a:p>
          <a:p>
            <a:r>
              <a:rPr lang="zh-CN" altLang="en-US"/>
              <a:t>核心工作流</a:t>
            </a:r>
            <a:endParaRPr lang="en-US" altLang="zh-CN"/>
          </a:p>
          <a:p>
            <a:r>
              <a:rPr lang="en-US" altLang="zh-CN"/>
              <a:t>UML</a:t>
            </a:r>
            <a:r>
              <a:rPr lang="zh-CN" altLang="en-US"/>
              <a:t>与</a:t>
            </a:r>
            <a:r>
              <a:rPr lang="en-US" altLang="zh-CN"/>
              <a:t>UP</a:t>
            </a:r>
          </a:p>
          <a:p>
            <a:r>
              <a:rPr lang="en-US" altLang="zh-CN"/>
              <a:t>RUP</a:t>
            </a:r>
            <a:r>
              <a:rPr lang="zh-CN" altLang="en-US"/>
              <a:t>：过程框架</a:t>
            </a:r>
            <a:endParaRPr lang="en-US" altLang="zh-CN"/>
          </a:p>
          <a:p>
            <a:r>
              <a:rPr lang="en-US" altLang="zh-CN"/>
              <a:t>OOA&amp;OOD</a:t>
            </a:r>
            <a:r>
              <a:rPr lang="zh-CN" altLang="en-US"/>
              <a:t>的概述</a:t>
            </a:r>
          </a:p>
          <a:p>
            <a:endParaRPr lang="zh-CN" altLang="en-US"/>
          </a:p>
        </p:txBody>
      </p:sp>
      <p:sp>
        <p:nvSpPr>
          <p:cNvPr id="4" name="灯片编号占位符 3">
            <a:extLst>
              <a:ext uri="{FF2B5EF4-FFF2-40B4-BE49-F238E27FC236}">
                <a16:creationId xmlns:a16="http://schemas.microsoft.com/office/drawing/2014/main" id="{FE8B6AED-E3CA-4C05-BA50-EAE9F5120A7B}"/>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9892F0F3-6C5C-42FC-9BAE-B1DDD28C0CE4}" type="slidenum">
              <a:rPr lang="en-US" altLang="en-US" sz="1000" baseline="0"/>
              <a:pPr eaLnBrk="1" hangingPunct="1"/>
              <a:t>5</a:t>
            </a:fld>
            <a:endParaRPr lang="en-US" altLang="en-US" sz="1000" baseline="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F76326C-CDF1-4D31-9C74-DFC10C2757D1}"/>
              </a:ext>
            </a:extLst>
          </p:cNvPr>
          <p:cNvSpPr>
            <a:spLocks noGrp="1" noChangeArrowheads="1"/>
          </p:cNvSpPr>
          <p:nvPr>
            <p:ph type="title"/>
          </p:nvPr>
        </p:nvSpPr>
        <p:spPr>
          <a:xfrm>
            <a:off x="0" y="0"/>
            <a:ext cx="9075738" cy="714375"/>
          </a:xfrm>
        </p:spPr>
        <p:txBody>
          <a:bodyPr/>
          <a:lstStyle/>
          <a:p>
            <a:pPr eaLnBrk="1" hangingPunct="1"/>
            <a:r>
              <a:rPr lang="zh-CN" altLang="en-US"/>
              <a:t>关键概念</a:t>
            </a:r>
            <a:endParaRPr lang="en-US" altLang="zh-CN"/>
          </a:p>
        </p:txBody>
      </p:sp>
      <p:grpSp>
        <p:nvGrpSpPr>
          <p:cNvPr id="26627" name="Group 4">
            <a:extLst>
              <a:ext uri="{FF2B5EF4-FFF2-40B4-BE49-F238E27FC236}">
                <a16:creationId xmlns:a16="http://schemas.microsoft.com/office/drawing/2014/main" id="{69A4BDD7-2AE3-4A82-8D05-D3029D79B800}"/>
              </a:ext>
            </a:extLst>
          </p:cNvPr>
          <p:cNvGrpSpPr>
            <a:grpSpLocks/>
          </p:cNvGrpSpPr>
          <p:nvPr/>
        </p:nvGrpSpPr>
        <p:grpSpPr bwMode="auto">
          <a:xfrm>
            <a:off x="685800" y="1500188"/>
            <a:ext cx="7391400" cy="4286250"/>
            <a:chOff x="624" y="1138"/>
            <a:chExt cx="4656" cy="2489"/>
          </a:xfrm>
        </p:grpSpPr>
        <p:sp>
          <p:nvSpPr>
            <p:cNvPr id="26629" name="Freeform 5">
              <a:extLst>
                <a:ext uri="{FF2B5EF4-FFF2-40B4-BE49-F238E27FC236}">
                  <a16:creationId xmlns:a16="http://schemas.microsoft.com/office/drawing/2014/main" id="{6535CC0F-5A30-42AD-BADC-ED497F4EBAAF}"/>
                </a:ext>
              </a:extLst>
            </p:cNvPr>
            <p:cNvSpPr>
              <a:spLocks/>
            </p:cNvSpPr>
            <p:nvPr/>
          </p:nvSpPr>
          <p:spPr bwMode="auto">
            <a:xfrm>
              <a:off x="1665" y="1726"/>
              <a:ext cx="2702" cy="837"/>
            </a:xfrm>
            <a:custGeom>
              <a:avLst/>
              <a:gdLst>
                <a:gd name="T0" fmla="*/ 539 w 3385"/>
                <a:gd name="T1" fmla="*/ 0 h 672"/>
                <a:gd name="T2" fmla="*/ 543 w 3385"/>
                <a:gd name="T3" fmla="*/ 2 h 672"/>
                <a:gd name="T4" fmla="*/ 546 w 3385"/>
                <a:gd name="T5" fmla="*/ 46 h 672"/>
                <a:gd name="T6" fmla="*/ 549 w 3385"/>
                <a:gd name="T7" fmla="*/ 96 h 672"/>
                <a:gd name="T8" fmla="*/ 552 w 3385"/>
                <a:gd name="T9" fmla="*/ 183 h 672"/>
                <a:gd name="T10" fmla="*/ 554 w 3385"/>
                <a:gd name="T11" fmla="*/ 265 h 672"/>
                <a:gd name="T12" fmla="*/ 556 w 3385"/>
                <a:gd name="T13" fmla="*/ 379 h 672"/>
                <a:gd name="T14" fmla="*/ 557 w 3385"/>
                <a:gd name="T15" fmla="*/ 488 h 672"/>
                <a:gd name="T16" fmla="*/ 558 w 3385"/>
                <a:gd name="T17" fmla="*/ 608 h 672"/>
                <a:gd name="T18" fmla="*/ 557 w 3385"/>
                <a:gd name="T19" fmla="*/ 3334 h 672"/>
                <a:gd name="T20" fmla="*/ 557 w 3385"/>
                <a:gd name="T21" fmla="*/ 3463 h 672"/>
                <a:gd name="T22" fmla="*/ 555 w 3385"/>
                <a:gd name="T23" fmla="*/ 3565 h 672"/>
                <a:gd name="T24" fmla="*/ 553 w 3385"/>
                <a:gd name="T25" fmla="*/ 3664 h 672"/>
                <a:gd name="T26" fmla="*/ 551 w 3385"/>
                <a:gd name="T27" fmla="*/ 3752 h 672"/>
                <a:gd name="T28" fmla="*/ 548 w 3385"/>
                <a:gd name="T29" fmla="*/ 3811 h 672"/>
                <a:gd name="T30" fmla="*/ 544 w 3385"/>
                <a:gd name="T31" fmla="*/ 3861 h 672"/>
                <a:gd name="T32" fmla="*/ 541 w 3385"/>
                <a:gd name="T33" fmla="*/ 3894 h 672"/>
                <a:gd name="T34" fmla="*/ 18 w 3385"/>
                <a:gd name="T35" fmla="*/ 3894 h 672"/>
                <a:gd name="T36" fmla="*/ 14 w 3385"/>
                <a:gd name="T37" fmla="*/ 3881 h 672"/>
                <a:gd name="T38" fmla="*/ 11 w 3385"/>
                <a:gd name="T39" fmla="*/ 3846 h 672"/>
                <a:gd name="T40" fmla="*/ 8 w 3385"/>
                <a:gd name="T41" fmla="*/ 3774 h 672"/>
                <a:gd name="T42" fmla="*/ 6 w 3385"/>
                <a:gd name="T43" fmla="*/ 3713 h 672"/>
                <a:gd name="T44" fmla="*/ 3 w 3385"/>
                <a:gd name="T45" fmla="*/ 3615 h 672"/>
                <a:gd name="T46" fmla="*/ 2 w 3385"/>
                <a:gd name="T47" fmla="*/ 3511 h 672"/>
                <a:gd name="T48" fmla="*/ 2 w 3385"/>
                <a:gd name="T49" fmla="*/ 3394 h 672"/>
                <a:gd name="T50" fmla="*/ 0 w 3385"/>
                <a:gd name="T51" fmla="*/ 3265 h 672"/>
                <a:gd name="T52" fmla="*/ 0 w 3385"/>
                <a:gd name="T53" fmla="*/ 546 h 672"/>
                <a:gd name="T54" fmla="*/ 2 w 3385"/>
                <a:gd name="T55" fmla="*/ 431 h 672"/>
                <a:gd name="T56" fmla="*/ 2 w 3385"/>
                <a:gd name="T57" fmla="*/ 324 h 672"/>
                <a:gd name="T58" fmla="*/ 5 w 3385"/>
                <a:gd name="T59" fmla="*/ 219 h 672"/>
                <a:gd name="T60" fmla="*/ 7 w 3385"/>
                <a:gd name="T61" fmla="*/ 135 h 672"/>
                <a:gd name="T62" fmla="*/ 10 w 3385"/>
                <a:gd name="T63" fmla="*/ 62 h 672"/>
                <a:gd name="T64" fmla="*/ 14 w 3385"/>
                <a:gd name="T65" fmla="*/ 21 h 672"/>
                <a:gd name="T66" fmla="*/ 18 w 3385"/>
                <a:gd name="T67" fmla="*/ 0 h 67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385"/>
                <a:gd name="T103" fmla="*/ 0 h 672"/>
                <a:gd name="T104" fmla="*/ 3385 w 3385"/>
                <a:gd name="T105" fmla="*/ 672 h 67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385" h="672">
                  <a:moveTo>
                    <a:pt x="113" y="0"/>
                  </a:moveTo>
                  <a:lnTo>
                    <a:pt x="3269" y="0"/>
                  </a:lnTo>
                  <a:lnTo>
                    <a:pt x="3281" y="0"/>
                  </a:lnTo>
                  <a:lnTo>
                    <a:pt x="3292" y="2"/>
                  </a:lnTo>
                  <a:lnTo>
                    <a:pt x="3304" y="4"/>
                  </a:lnTo>
                  <a:lnTo>
                    <a:pt x="3314" y="8"/>
                  </a:lnTo>
                  <a:lnTo>
                    <a:pt x="3325" y="11"/>
                  </a:lnTo>
                  <a:lnTo>
                    <a:pt x="3333" y="17"/>
                  </a:lnTo>
                  <a:lnTo>
                    <a:pt x="3342" y="23"/>
                  </a:lnTo>
                  <a:lnTo>
                    <a:pt x="3350" y="31"/>
                  </a:lnTo>
                  <a:lnTo>
                    <a:pt x="3358" y="38"/>
                  </a:lnTo>
                  <a:lnTo>
                    <a:pt x="3363" y="46"/>
                  </a:lnTo>
                  <a:lnTo>
                    <a:pt x="3369" y="56"/>
                  </a:lnTo>
                  <a:lnTo>
                    <a:pt x="3375" y="65"/>
                  </a:lnTo>
                  <a:lnTo>
                    <a:pt x="3379" y="75"/>
                  </a:lnTo>
                  <a:lnTo>
                    <a:pt x="3381" y="84"/>
                  </a:lnTo>
                  <a:lnTo>
                    <a:pt x="3383" y="94"/>
                  </a:lnTo>
                  <a:lnTo>
                    <a:pt x="3385" y="105"/>
                  </a:lnTo>
                  <a:lnTo>
                    <a:pt x="3385" y="564"/>
                  </a:lnTo>
                  <a:lnTo>
                    <a:pt x="3383" y="576"/>
                  </a:lnTo>
                  <a:lnTo>
                    <a:pt x="3381" y="587"/>
                  </a:lnTo>
                  <a:lnTo>
                    <a:pt x="3379" y="597"/>
                  </a:lnTo>
                  <a:lnTo>
                    <a:pt x="3375" y="606"/>
                  </a:lnTo>
                  <a:lnTo>
                    <a:pt x="3369" y="616"/>
                  </a:lnTo>
                  <a:lnTo>
                    <a:pt x="3363" y="624"/>
                  </a:lnTo>
                  <a:lnTo>
                    <a:pt x="3358" y="633"/>
                  </a:lnTo>
                  <a:lnTo>
                    <a:pt x="3350" y="641"/>
                  </a:lnTo>
                  <a:lnTo>
                    <a:pt x="3342" y="647"/>
                  </a:lnTo>
                  <a:lnTo>
                    <a:pt x="3333" y="652"/>
                  </a:lnTo>
                  <a:lnTo>
                    <a:pt x="3325" y="658"/>
                  </a:lnTo>
                  <a:lnTo>
                    <a:pt x="3314" y="664"/>
                  </a:lnTo>
                  <a:lnTo>
                    <a:pt x="3304" y="666"/>
                  </a:lnTo>
                  <a:lnTo>
                    <a:pt x="3292" y="670"/>
                  </a:lnTo>
                  <a:lnTo>
                    <a:pt x="3281" y="672"/>
                  </a:lnTo>
                  <a:lnTo>
                    <a:pt x="3269" y="672"/>
                  </a:lnTo>
                  <a:lnTo>
                    <a:pt x="113" y="672"/>
                  </a:lnTo>
                  <a:lnTo>
                    <a:pt x="101" y="672"/>
                  </a:lnTo>
                  <a:lnTo>
                    <a:pt x="90" y="670"/>
                  </a:lnTo>
                  <a:lnTo>
                    <a:pt x="80" y="666"/>
                  </a:lnTo>
                  <a:lnTo>
                    <a:pt x="69" y="664"/>
                  </a:lnTo>
                  <a:lnTo>
                    <a:pt x="59" y="658"/>
                  </a:lnTo>
                  <a:lnTo>
                    <a:pt x="49" y="652"/>
                  </a:lnTo>
                  <a:lnTo>
                    <a:pt x="42" y="647"/>
                  </a:lnTo>
                  <a:lnTo>
                    <a:pt x="32" y="641"/>
                  </a:lnTo>
                  <a:lnTo>
                    <a:pt x="26" y="633"/>
                  </a:lnTo>
                  <a:lnTo>
                    <a:pt x="19" y="624"/>
                  </a:lnTo>
                  <a:lnTo>
                    <a:pt x="13" y="616"/>
                  </a:lnTo>
                  <a:lnTo>
                    <a:pt x="9" y="606"/>
                  </a:lnTo>
                  <a:lnTo>
                    <a:pt x="5" y="597"/>
                  </a:lnTo>
                  <a:lnTo>
                    <a:pt x="2" y="587"/>
                  </a:lnTo>
                  <a:lnTo>
                    <a:pt x="0" y="576"/>
                  </a:lnTo>
                  <a:lnTo>
                    <a:pt x="0" y="564"/>
                  </a:lnTo>
                  <a:lnTo>
                    <a:pt x="0" y="105"/>
                  </a:lnTo>
                  <a:lnTo>
                    <a:pt x="0" y="94"/>
                  </a:lnTo>
                  <a:lnTo>
                    <a:pt x="2" y="84"/>
                  </a:lnTo>
                  <a:lnTo>
                    <a:pt x="5" y="75"/>
                  </a:lnTo>
                  <a:lnTo>
                    <a:pt x="9" y="65"/>
                  </a:lnTo>
                  <a:lnTo>
                    <a:pt x="13" y="56"/>
                  </a:lnTo>
                  <a:lnTo>
                    <a:pt x="19" y="46"/>
                  </a:lnTo>
                  <a:lnTo>
                    <a:pt x="26" y="38"/>
                  </a:lnTo>
                  <a:lnTo>
                    <a:pt x="32" y="31"/>
                  </a:lnTo>
                  <a:lnTo>
                    <a:pt x="42" y="23"/>
                  </a:lnTo>
                  <a:lnTo>
                    <a:pt x="49" y="17"/>
                  </a:lnTo>
                  <a:lnTo>
                    <a:pt x="59" y="11"/>
                  </a:lnTo>
                  <a:lnTo>
                    <a:pt x="69" y="8"/>
                  </a:lnTo>
                  <a:lnTo>
                    <a:pt x="80" y="4"/>
                  </a:lnTo>
                  <a:lnTo>
                    <a:pt x="90" y="2"/>
                  </a:lnTo>
                  <a:lnTo>
                    <a:pt x="101" y="0"/>
                  </a:lnTo>
                  <a:lnTo>
                    <a:pt x="113" y="0"/>
                  </a:ln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0" name="Rectangle 6">
              <a:extLst>
                <a:ext uri="{FF2B5EF4-FFF2-40B4-BE49-F238E27FC236}">
                  <a16:creationId xmlns:a16="http://schemas.microsoft.com/office/drawing/2014/main" id="{58F7B5B4-01BF-44C0-9D0A-FDBEC5ABC270}"/>
                </a:ext>
              </a:extLst>
            </p:cNvPr>
            <p:cNvSpPr>
              <a:spLocks noChangeArrowheads="1"/>
            </p:cNvSpPr>
            <p:nvPr/>
          </p:nvSpPr>
          <p:spPr bwMode="auto">
            <a:xfrm>
              <a:off x="3319" y="2244"/>
              <a:ext cx="530"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r>
                <a:rPr lang="en-US" altLang="zh-CN" sz="1600" b="1" baseline="0">
                  <a:solidFill>
                    <a:srgbClr val="000000"/>
                  </a:solidFill>
                  <a:latin typeface="Arial Narrow" panose="020B0606020202030204" pitchFamily="34" charset="0"/>
                  <a:ea typeface="宋体" panose="02010600030101010101" pitchFamily="2" charset="-122"/>
                </a:rPr>
                <a:t>Describe a </a:t>
              </a:r>
            </a:p>
            <a:p>
              <a:pPr eaLnBrk="1" hangingPunct="1"/>
              <a:r>
                <a:rPr lang="en-US" altLang="zh-CN" sz="1600" b="1" baseline="0">
                  <a:solidFill>
                    <a:srgbClr val="000000"/>
                  </a:solidFill>
                  <a:latin typeface="Arial Narrow" panose="020B0606020202030204" pitchFamily="34" charset="0"/>
                  <a:ea typeface="宋体" panose="02010600030101010101" pitchFamily="2" charset="-122"/>
                </a:rPr>
                <a:t>Use Case</a:t>
              </a:r>
              <a:endParaRPr lang="en-US" altLang="zh-CN" sz="1800" b="1" baseline="0">
                <a:solidFill>
                  <a:srgbClr val="0000FF"/>
                </a:solidFill>
                <a:latin typeface="Arial Narrow" panose="020B0606020202030204" pitchFamily="34" charset="0"/>
                <a:ea typeface="宋体" panose="02010600030101010101" pitchFamily="2" charset="-122"/>
              </a:endParaRPr>
            </a:p>
          </p:txBody>
        </p:sp>
        <p:sp>
          <p:nvSpPr>
            <p:cNvPr id="26631" name="Line 7">
              <a:extLst>
                <a:ext uri="{FF2B5EF4-FFF2-40B4-BE49-F238E27FC236}">
                  <a16:creationId xmlns:a16="http://schemas.microsoft.com/office/drawing/2014/main" id="{DA3D5ED2-B928-4A92-9DAC-801A8ACDE2F2}"/>
                </a:ext>
              </a:extLst>
            </p:cNvPr>
            <p:cNvSpPr>
              <a:spLocks noChangeShapeType="1"/>
            </p:cNvSpPr>
            <p:nvPr/>
          </p:nvSpPr>
          <p:spPr bwMode="auto">
            <a:xfrm flipH="1">
              <a:off x="1584" y="2839"/>
              <a:ext cx="101" cy="144"/>
            </a:xfrm>
            <a:prstGeom prst="line">
              <a:avLst/>
            </a:prstGeom>
            <a:noFill/>
            <a:ln w="254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2" name="Line 8">
              <a:extLst>
                <a:ext uri="{FF2B5EF4-FFF2-40B4-BE49-F238E27FC236}">
                  <a16:creationId xmlns:a16="http://schemas.microsoft.com/office/drawing/2014/main" id="{7841EF10-4729-4050-890A-87D75E566E54}"/>
                </a:ext>
              </a:extLst>
            </p:cNvPr>
            <p:cNvSpPr>
              <a:spLocks noChangeShapeType="1"/>
            </p:cNvSpPr>
            <p:nvPr/>
          </p:nvSpPr>
          <p:spPr bwMode="auto">
            <a:xfrm>
              <a:off x="1968" y="2791"/>
              <a:ext cx="96" cy="192"/>
            </a:xfrm>
            <a:prstGeom prst="line">
              <a:avLst/>
            </a:prstGeom>
            <a:noFill/>
            <a:ln w="254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6633" name="Group 9">
              <a:extLst>
                <a:ext uri="{FF2B5EF4-FFF2-40B4-BE49-F238E27FC236}">
                  <a16:creationId xmlns:a16="http://schemas.microsoft.com/office/drawing/2014/main" id="{A037FCC4-CDF6-40F6-BA08-1EBDDD27BA0E}"/>
                </a:ext>
              </a:extLst>
            </p:cNvPr>
            <p:cNvGrpSpPr>
              <a:grpSpLocks/>
            </p:cNvGrpSpPr>
            <p:nvPr/>
          </p:nvGrpSpPr>
          <p:grpSpPr bwMode="auto">
            <a:xfrm>
              <a:off x="1920" y="2983"/>
              <a:ext cx="487" cy="625"/>
              <a:chOff x="2109" y="3486"/>
              <a:chExt cx="487" cy="625"/>
            </a:xfrm>
          </p:grpSpPr>
          <p:sp>
            <p:nvSpPr>
              <p:cNvPr id="26662" name="Rectangle 10">
                <a:extLst>
                  <a:ext uri="{FF2B5EF4-FFF2-40B4-BE49-F238E27FC236}">
                    <a16:creationId xmlns:a16="http://schemas.microsoft.com/office/drawing/2014/main" id="{EEDCE06F-7508-4194-B47D-F2B4C0D7B3D5}"/>
                  </a:ext>
                </a:extLst>
              </p:cNvPr>
              <p:cNvSpPr>
                <a:spLocks noChangeArrowheads="1"/>
              </p:cNvSpPr>
              <p:nvPr/>
            </p:nvSpPr>
            <p:spPr bwMode="auto">
              <a:xfrm>
                <a:off x="2109" y="3825"/>
                <a:ext cx="48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r>
                  <a:rPr lang="en-US" altLang="zh-CN" sz="1600" b="1" baseline="0">
                    <a:solidFill>
                      <a:srgbClr val="FFFF99"/>
                    </a:solidFill>
                    <a:latin typeface="Arial Narrow" panose="020B0606020202030204" pitchFamily="34" charset="0"/>
                    <a:ea typeface="宋体" panose="02010600030101010101" pitchFamily="2" charset="-122"/>
                  </a:rPr>
                  <a:t>Use case </a:t>
                </a:r>
                <a:br>
                  <a:rPr lang="en-US" altLang="zh-CN" sz="1600" b="1" baseline="0">
                    <a:solidFill>
                      <a:srgbClr val="FFFF99"/>
                    </a:solidFill>
                    <a:latin typeface="Arial Narrow" panose="020B0606020202030204" pitchFamily="34" charset="0"/>
                    <a:ea typeface="宋体" panose="02010600030101010101" pitchFamily="2" charset="-122"/>
                  </a:rPr>
                </a:br>
                <a:r>
                  <a:rPr lang="en-US" altLang="zh-CN" sz="1600" b="1" baseline="0">
                    <a:solidFill>
                      <a:srgbClr val="FFFF99"/>
                    </a:solidFill>
                    <a:latin typeface="Arial Narrow" panose="020B0606020202030204" pitchFamily="34" charset="0"/>
                    <a:ea typeface="宋体" panose="02010600030101010101" pitchFamily="2" charset="-122"/>
                  </a:rPr>
                  <a:t>package</a:t>
                </a:r>
              </a:p>
            </p:txBody>
          </p:sp>
          <p:sp>
            <p:nvSpPr>
              <p:cNvPr id="26663" name="Rectangle 11">
                <a:extLst>
                  <a:ext uri="{FF2B5EF4-FFF2-40B4-BE49-F238E27FC236}">
                    <a16:creationId xmlns:a16="http://schemas.microsoft.com/office/drawing/2014/main" id="{EBAA97EB-215C-46D3-971A-AC0501B47659}"/>
                  </a:ext>
                </a:extLst>
              </p:cNvPr>
              <p:cNvSpPr>
                <a:spLocks noChangeArrowheads="1"/>
              </p:cNvSpPr>
              <p:nvPr/>
            </p:nvSpPr>
            <p:spPr bwMode="auto">
              <a:xfrm>
                <a:off x="2118" y="3486"/>
                <a:ext cx="177" cy="49"/>
              </a:xfrm>
              <a:prstGeom prst="rect">
                <a:avLst/>
              </a:prstGeom>
              <a:solidFill>
                <a:srgbClr val="3366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26664" name="Rectangle 12">
                <a:extLst>
                  <a:ext uri="{FF2B5EF4-FFF2-40B4-BE49-F238E27FC236}">
                    <a16:creationId xmlns:a16="http://schemas.microsoft.com/office/drawing/2014/main" id="{C59E5025-7B59-4BB3-960C-8671FDA5627A}"/>
                  </a:ext>
                </a:extLst>
              </p:cNvPr>
              <p:cNvSpPr>
                <a:spLocks noChangeArrowheads="1"/>
              </p:cNvSpPr>
              <p:nvPr/>
            </p:nvSpPr>
            <p:spPr bwMode="auto">
              <a:xfrm>
                <a:off x="2118" y="3486"/>
                <a:ext cx="177" cy="49"/>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26665" name="Rectangle 13">
                <a:extLst>
                  <a:ext uri="{FF2B5EF4-FFF2-40B4-BE49-F238E27FC236}">
                    <a16:creationId xmlns:a16="http://schemas.microsoft.com/office/drawing/2014/main" id="{D0CC9255-F91F-495A-810F-61D53FCA091F}"/>
                  </a:ext>
                </a:extLst>
              </p:cNvPr>
              <p:cNvSpPr>
                <a:spLocks noChangeArrowheads="1"/>
              </p:cNvSpPr>
              <p:nvPr/>
            </p:nvSpPr>
            <p:spPr bwMode="auto">
              <a:xfrm>
                <a:off x="2118" y="3535"/>
                <a:ext cx="414" cy="256"/>
              </a:xfrm>
              <a:prstGeom prst="rect">
                <a:avLst/>
              </a:prstGeom>
              <a:solidFill>
                <a:srgbClr val="3366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26666" name="Rectangle 14">
                <a:extLst>
                  <a:ext uri="{FF2B5EF4-FFF2-40B4-BE49-F238E27FC236}">
                    <a16:creationId xmlns:a16="http://schemas.microsoft.com/office/drawing/2014/main" id="{0FFE948B-63DB-4657-898D-12DBD2EAE469}"/>
                  </a:ext>
                </a:extLst>
              </p:cNvPr>
              <p:cNvSpPr>
                <a:spLocks noChangeArrowheads="1"/>
              </p:cNvSpPr>
              <p:nvPr/>
            </p:nvSpPr>
            <p:spPr bwMode="auto">
              <a:xfrm>
                <a:off x="2118" y="3535"/>
                <a:ext cx="414" cy="256"/>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26667" name="Freeform 15">
                <a:extLst>
                  <a:ext uri="{FF2B5EF4-FFF2-40B4-BE49-F238E27FC236}">
                    <a16:creationId xmlns:a16="http://schemas.microsoft.com/office/drawing/2014/main" id="{8C358ACC-FFBC-4006-A597-5F61227F99C2}"/>
                  </a:ext>
                </a:extLst>
              </p:cNvPr>
              <p:cNvSpPr>
                <a:spLocks/>
              </p:cNvSpPr>
              <p:nvPr/>
            </p:nvSpPr>
            <p:spPr bwMode="auto">
              <a:xfrm>
                <a:off x="2148" y="3599"/>
                <a:ext cx="354" cy="143"/>
              </a:xfrm>
              <a:custGeom>
                <a:avLst/>
                <a:gdLst>
                  <a:gd name="T0" fmla="*/ 869 w 282"/>
                  <a:gd name="T1" fmla="*/ 0 h 114"/>
                  <a:gd name="T2" fmla="*/ 1044 w 282"/>
                  <a:gd name="T3" fmla="*/ 0 h 114"/>
                  <a:gd name="T4" fmla="*/ 1214 w 282"/>
                  <a:gd name="T5" fmla="*/ 31 h 114"/>
                  <a:gd name="T6" fmla="*/ 1346 w 282"/>
                  <a:gd name="T7" fmla="*/ 56 h 114"/>
                  <a:gd name="T8" fmla="*/ 1480 w 282"/>
                  <a:gd name="T9" fmla="*/ 100 h 114"/>
                  <a:gd name="T10" fmla="*/ 1585 w 282"/>
                  <a:gd name="T11" fmla="*/ 148 h 114"/>
                  <a:gd name="T12" fmla="*/ 1673 w 282"/>
                  <a:gd name="T13" fmla="*/ 211 h 114"/>
                  <a:gd name="T14" fmla="*/ 1711 w 282"/>
                  <a:gd name="T15" fmla="*/ 241 h 114"/>
                  <a:gd name="T16" fmla="*/ 1720 w 282"/>
                  <a:gd name="T17" fmla="*/ 285 h 114"/>
                  <a:gd name="T18" fmla="*/ 1735 w 282"/>
                  <a:gd name="T19" fmla="*/ 310 h 114"/>
                  <a:gd name="T20" fmla="*/ 1735 w 282"/>
                  <a:gd name="T21" fmla="*/ 341 h 114"/>
                  <a:gd name="T22" fmla="*/ 1735 w 282"/>
                  <a:gd name="T23" fmla="*/ 388 h 114"/>
                  <a:gd name="T24" fmla="*/ 1720 w 282"/>
                  <a:gd name="T25" fmla="*/ 416 h 114"/>
                  <a:gd name="T26" fmla="*/ 1711 w 282"/>
                  <a:gd name="T27" fmla="*/ 449 h 114"/>
                  <a:gd name="T28" fmla="*/ 1673 w 282"/>
                  <a:gd name="T29" fmla="*/ 475 h 114"/>
                  <a:gd name="T30" fmla="*/ 1585 w 282"/>
                  <a:gd name="T31" fmla="*/ 534 h 114"/>
                  <a:gd name="T32" fmla="*/ 1480 w 282"/>
                  <a:gd name="T33" fmla="*/ 596 h 114"/>
                  <a:gd name="T34" fmla="*/ 1346 w 282"/>
                  <a:gd name="T35" fmla="*/ 635 h 114"/>
                  <a:gd name="T36" fmla="*/ 1214 w 282"/>
                  <a:gd name="T37" fmla="*/ 670 h 114"/>
                  <a:gd name="T38" fmla="*/ 1044 w 282"/>
                  <a:gd name="T39" fmla="*/ 675 h 114"/>
                  <a:gd name="T40" fmla="*/ 869 w 282"/>
                  <a:gd name="T41" fmla="*/ 699 h 114"/>
                  <a:gd name="T42" fmla="*/ 692 w 282"/>
                  <a:gd name="T43" fmla="*/ 675 h 114"/>
                  <a:gd name="T44" fmla="*/ 525 w 282"/>
                  <a:gd name="T45" fmla="*/ 670 h 114"/>
                  <a:gd name="T46" fmla="*/ 380 w 282"/>
                  <a:gd name="T47" fmla="*/ 635 h 114"/>
                  <a:gd name="T48" fmla="*/ 249 w 282"/>
                  <a:gd name="T49" fmla="*/ 596 h 114"/>
                  <a:gd name="T50" fmla="*/ 148 w 282"/>
                  <a:gd name="T51" fmla="*/ 534 h 114"/>
                  <a:gd name="T52" fmla="*/ 62 w 282"/>
                  <a:gd name="T53" fmla="*/ 475 h 114"/>
                  <a:gd name="T54" fmla="*/ 31 w 282"/>
                  <a:gd name="T55" fmla="*/ 449 h 114"/>
                  <a:gd name="T56" fmla="*/ 20 w 282"/>
                  <a:gd name="T57" fmla="*/ 416 h 114"/>
                  <a:gd name="T58" fmla="*/ 0 w 282"/>
                  <a:gd name="T59" fmla="*/ 388 h 114"/>
                  <a:gd name="T60" fmla="*/ 0 w 282"/>
                  <a:gd name="T61" fmla="*/ 341 h 114"/>
                  <a:gd name="T62" fmla="*/ 0 w 282"/>
                  <a:gd name="T63" fmla="*/ 310 h 114"/>
                  <a:gd name="T64" fmla="*/ 20 w 282"/>
                  <a:gd name="T65" fmla="*/ 285 h 114"/>
                  <a:gd name="T66" fmla="*/ 31 w 282"/>
                  <a:gd name="T67" fmla="*/ 241 h 114"/>
                  <a:gd name="T68" fmla="*/ 62 w 282"/>
                  <a:gd name="T69" fmla="*/ 211 h 114"/>
                  <a:gd name="T70" fmla="*/ 148 w 282"/>
                  <a:gd name="T71" fmla="*/ 148 h 114"/>
                  <a:gd name="T72" fmla="*/ 249 w 282"/>
                  <a:gd name="T73" fmla="*/ 100 h 114"/>
                  <a:gd name="T74" fmla="*/ 380 w 282"/>
                  <a:gd name="T75" fmla="*/ 56 h 114"/>
                  <a:gd name="T76" fmla="*/ 525 w 282"/>
                  <a:gd name="T77" fmla="*/ 31 h 114"/>
                  <a:gd name="T78" fmla="*/ 692 w 282"/>
                  <a:gd name="T79" fmla="*/ 0 h 114"/>
                  <a:gd name="T80" fmla="*/ 869 w 282"/>
                  <a:gd name="T81" fmla="*/ 0 h 1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2"/>
                  <a:gd name="T124" fmla="*/ 0 h 114"/>
                  <a:gd name="T125" fmla="*/ 282 w 282"/>
                  <a:gd name="T126" fmla="*/ 114 h 11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2" h="114">
                    <a:moveTo>
                      <a:pt x="141" y="0"/>
                    </a:moveTo>
                    <a:lnTo>
                      <a:pt x="170" y="0"/>
                    </a:lnTo>
                    <a:lnTo>
                      <a:pt x="197" y="5"/>
                    </a:lnTo>
                    <a:lnTo>
                      <a:pt x="218" y="9"/>
                    </a:lnTo>
                    <a:lnTo>
                      <a:pt x="240" y="17"/>
                    </a:lnTo>
                    <a:lnTo>
                      <a:pt x="257" y="24"/>
                    </a:lnTo>
                    <a:lnTo>
                      <a:pt x="272" y="34"/>
                    </a:lnTo>
                    <a:lnTo>
                      <a:pt x="277" y="39"/>
                    </a:lnTo>
                    <a:lnTo>
                      <a:pt x="279" y="46"/>
                    </a:lnTo>
                    <a:lnTo>
                      <a:pt x="282" y="51"/>
                    </a:lnTo>
                    <a:lnTo>
                      <a:pt x="282" y="56"/>
                    </a:lnTo>
                    <a:lnTo>
                      <a:pt x="282" y="63"/>
                    </a:lnTo>
                    <a:lnTo>
                      <a:pt x="279" y="68"/>
                    </a:lnTo>
                    <a:lnTo>
                      <a:pt x="277" y="73"/>
                    </a:lnTo>
                    <a:lnTo>
                      <a:pt x="272" y="77"/>
                    </a:lnTo>
                    <a:lnTo>
                      <a:pt x="257" y="87"/>
                    </a:lnTo>
                    <a:lnTo>
                      <a:pt x="240" y="97"/>
                    </a:lnTo>
                    <a:lnTo>
                      <a:pt x="218" y="104"/>
                    </a:lnTo>
                    <a:lnTo>
                      <a:pt x="197" y="109"/>
                    </a:lnTo>
                    <a:lnTo>
                      <a:pt x="170" y="111"/>
                    </a:lnTo>
                    <a:lnTo>
                      <a:pt x="141" y="114"/>
                    </a:lnTo>
                    <a:lnTo>
                      <a:pt x="112" y="111"/>
                    </a:lnTo>
                    <a:lnTo>
                      <a:pt x="85" y="109"/>
                    </a:lnTo>
                    <a:lnTo>
                      <a:pt x="61" y="104"/>
                    </a:lnTo>
                    <a:lnTo>
                      <a:pt x="41" y="97"/>
                    </a:lnTo>
                    <a:lnTo>
                      <a:pt x="24" y="87"/>
                    </a:lnTo>
                    <a:lnTo>
                      <a:pt x="10" y="77"/>
                    </a:lnTo>
                    <a:lnTo>
                      <a:pt x="5" y="73"/>
                    </a:lnTo>
                    <a:lnTo>
                      <a:pt x="3" y="68"/>
                    </a:lnTo>
                    <a:lnTo>
                      <a:pt x="0" y="63"/>
                    </a:lnTo>
                    <a:lnTo>
                      <a:pt x="0" y="56"/>
                    </a:lnTo>
                    <a:lnTo>
                      <a:pt x="0" y="51"/>
                    </a:lnTo>
                    <a:lnTo>
                      <a:pt x="3" y="46"/>
                    </a:lnTo>
                    <a:lnTo>
                      <a:pt x="5" y="39"/>
                    </a:lnTo>
                    <a:lnTo>
                      <a:pt x="10" y="34"/>
                    </a:lnTo>
                    <a:lnTo>
                      <a:pt x="24" y="24"/>
                    </a:lnTo>
                    <a:lnTo>
                      <a:pt x="41" y="17"/>
                    </a:lnTo>
                    <a:lnTo>
                      <a:pt x="61" y="9"/>
                    </a:lnTo>
                    <a:lnTo>
                      <a:pt x="85" y="5"/>
                    </a:lnTo>
                    <a:lnTo>
                      <a:pt x="112" y="0"/>
                    </a:lnTo>
                    <a:lnTo>
                      <a:pt x="141" y="0"/>
                    </a:lnTo>
                    <a:close/>
                  </a:path>
                </a:pathLst>
              </a:custGeom>
              <a:solidFill>
                <a:srgbClr val="66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8" name="Freeform 16">
                <a:extLst>
                  <a:ext uri="{FF2B5EF4-FFF2-40B4-BE49-F238E27FC236}">
                    <a16:creationId xmlns:a16="http://schemas.microsoft.com/office/drawing/2014/main" id="{525B51C7-A45F-4C22-8664-C9E4281C395F}"/>
                  </a:ext>
                </a:extLst>
              </p:cNvPr>
              <p:cNvSpPr>
                <a:spLocks/>
              </p:cNvSpPr>
              <p:nvPr/>
            </p:nvSpPr>
            <p:spPr bwMode="auto">
              <a:xfrm>
                <a:off x="2148" y="3599"/>
                <a:ext cx="354" cy="143"/>
              </a:xfrm>
              <a:custGeom>
                <a:avLst/>
                <a:gdLst>
                  <a:gd name="T0" fmla="*/ 869 w 282"/>
                  <a:gd name="T1" fmla="*/ 0 h 114"/>
                  <a:gd name="T2" fmla="*/ 1044 w 282"/>
                  <a:gd name="T3" fmla="*/ 0 h 114"/>
                  <a:gd name="T4" fmla="*/ 1214 w 282"/>
                  <a:gd name="T5" fmla="*/ 31 h 114"/>
                  <a:gd name="T6" fmla="*/ 1346 w 282"/>
                  <a:gd name="T7" fmla="*/ 56 h 114"/>
                  <a:gd name="T8" fmla="*/ 1480 w 282"/>
                  <a:gd name="T9" fmla="*/ 100 h 114"/>
                  <a:gd name="T10" fmla="*/ 1585 w 282"/>
                  <a:gd name="T11" fmla="*/ 148 h 114"/>
                  <a:gd name="T12" fmla="*/ 1673 w 282"/>
                  <a:gd name="T13" fmla="*/ 211 h 114"/>
                  <a:gd name="T14" fmla="*/ 1711 w 282"/>
                  <a:gd name="T15" fmla="*/ 241 h 114"/>
                  <a:gd name="T16" fmla="*/ 1720 w 282"/>
                  <a:gd name="T17" fmla="*/ 285 h 114"/>
                  <a:gd name="T18" fmla="*/ 1735 w 282"/>
                  <a:gd name="T19" fmla="*/ 310 h 114"/>
                  <a:gd name="T20" fmla="*/ 1735 w 282"/>
                  <a:gd name="T21" fmla="*/ 341 h 114"/>
                  <a:gd name="T22" fmla="*/ 1735 w 282"/>
                  <a:gd name="T23" fmla="*/ 388 h 114"/>
                  <a:gd name="T24" fmla="*/ 1720 w 282"/>
                  <a:gd name="T25" fmla="*/ 416 h 114"/>
                  <a:gd name="T26" fmla="*/ 1711 w 282"/>
                  <a:gd name="T27" fmla="*/ 449 h 114"/>
                  <a:gd name="T28" fmla="*/ 1673 w 282"/>
                  <a:gd name="T29" fmla="*/ 475 h 114"/>
                  <a:gd name="T30" fmla="*/ 1585 w 282"/>
                  <a:gd name="T31" fmla="*/ 534 h 114"/>
                  <a:gd name="T32" fmla="*/ 1480 w 282"/>
                  <a:gd name="T33" fmla="*/ 596 h 114"/>
                  <a:gd name="T34" fmla="*/ 1346 w 282"/>
                  <a:gd name="T35" fmla="*/ 635 h 114"/>
                  <a:gd name="T36" fmla="*/ 1214 w 282"/>
                  <a:gd name="T37" fmla="*/ 670 h 114"/>
                  <a:gd name="T38" fmla="*/ 1044 w 282"/>
                  <a:gd name="T39" fmla="*/ 675 h 114"/>
                  <a:gd name="T40" fmla="*/ 869 w 282"/>
                  <a:gd name="T41" fmla="*/ 699 h 114"/>
                  <a:gd name="T42" fmla="*/ 692 w 282"/>
                  <a:gd name="T43" fmla="*/ 675 h 114"/>
                  <a:gd name="T44" fmla="*/ 525 w 282"/>
                  <a:gd name="T45" fmla="*/ 670 h 114"/>
                  <a:gd name="T46" fmla="*/ 380 w 282"/>
                  <a:gd name="T47" fmla="*/ 635 h 114"/>
                  <a:gd name="T48" fmla="*/ 249 w 282"/>
                  <a:gd name="T49" fmla="*/ 596 h 114"/>
                  <a:gd name="T50" fmla="*/ 148 w 282"/>
                  <a:gd name="T51" fmla="*/ 534 h 114"/>
                  <a:gd name="T52" fmla="*/ 62 w 282"/>
                  <a:gd name="T53" fmla="*/ 475 h 114"/>
                  <a:gd name="T54" fmla="*/ 31 w 282"/>
                  <a:gd name="T55" fmla="*/ 449 h 114"/>
                  <a:gd name="T56" fmla="*/ 20 w 282"/>
                  <a:gd name="T57" fmla="*/ 416 h 114"/>
                  <a:gd name="T58" fmla="*/ 0 w 282"/>
                  <a:gd name="T59" fmla="*/ 388 h 114"/>
                  <a:gd name="T60" fmla="*/ 0 w 282"/>
                  <a:gd name="T61" fmla="*/ 341 h 114"/>
                  <a:gd name="T62" fmla="*/ 0 w 282"/>
                  <a:gd name="T63" fmla="*/ 310 h 114"/>
                  <a:gd name="T64" fmla="*/ 20 w 282"/>
                  <a:gd name="T65" fmla="*/ 285 h 114"/>
                  <a:gd name="T66" fmla="*/ 31 w 282"/>
                  <a:gd name="T67" fmla="*/ 241 h 114"/>
                  <a:gd name="T68" fmla="*/ 62 w 282"/>
                  <a:gd name="T69" fmla="*/ 211 h 114"/>
                  <a:gd name="T70" fmla="*/ 148 w 282"/>
                  <a:gd name="T71" fmla="*/ 148 h 114"/>
                  <a:gd name="T72" fmla="*/ 249 w 282"/>
                  <a:gd name="T73" fmla="*/ 100 h 114"/>
                  <a:gd name="T74" fmla="*/ 380 w 282"/>
                  <a:gd name="T75" fmla="*/ 56 h 114"/>
                  <a:gd name="T76" fmla="*/ 525 w 282"/>
                  <a:gd name="T77" fmla="*/ 31 h 114"/>
                  <a:gd name="T78" fmla="*/ 692 w 282"/>
                  <a:gd name="T79" fmla="*/ 0 h 114"/>
                  <a:gd name="T80" fmla="*/ 869 w 282"/>
                  <a:gd name="T81" fmla="*/ 0 h 1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2"/>
                  <a:gd name="T124" fmla="*/ 0 h 114"/>
                  <a:gd name="T125" fmla="*/ 282 w 282"/>
                  <a:gd name="T126" fmla="*/ 114 h 11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2" h="114">
                    <a:moveTo>
                      <a:pt x="141" y="0"/>
                    </a:moveTo>
                    <a:lnTo>
                      <a:pt x="170" y="0"/>
                    </a:lnTo>
                    <a:lnTo>
                      <a:pt x="197" y="5"/>
                    </a:lnTo>
                    <a:lnTo>
                      <a:pt x="218" y="9"/>
                    </a:lnTo>
                    <a:lnTo>
                      <a:pt x="240" y="17"/>
                    </a:lnTo>
                    <a:lnTo>
                      <a:pt x="257" y="24"/>
                    </a:lnTo>
                    <a:lnTo>
                      <a:pt x="272" y="34"/>
                    </a:lnTo>
                    <a:lnTo>
                      <a:pt x="277" y="39"/>
                    </a:lnTo>
                    <a:lnTo>
                      <a:pt x="279" y="46"/>
                    </a:lnTo>
                    <a:lnTo>
                      <a:pt x="282" y="51"/>
                    </a:lnTo>
                    <a:lnTo>
                      <a:pt x="282" y="56"/>
                    </a:lnTo>
                    <a:lnTo>
                      <a:pt x="282" y="63"/>
                    </a:lnTo>
                    <a:lnTo>
                      <a:pt x="279" y="68"/>
                    </a:lnTo>
                    <a:lnTo>
                      <a:pt x="277" y="73"/>
                    </a:lnTo>
                    <a:lnTo>
                      <a:pt x="272" y="77"/>
                    </a:lnTo>
                    <a:lnTo>
                      <a:pt x="257" y="87"/>
                    </a:lnTo>
                    <a:lnTo>
                      <a:pt x="240" y="97"/>
                    </a:lnTo>
                    <a:lnTo>
                      <a:pt x="218" y="104"/>
                    </a:lnTo>
                    <a:lnTo>
                      <a:pt x="197" y="109"/>
                    </a:lnTo>
                    <a:lnTo>
                      <a:pt x="170" y="111"/>
                    </a:lnTo>
                    <a:lnTo>
                      <a:pt x="141" y="114"/>
                    </a:lnTo>
                    <a:lnTo>
                      <a:pt x="112" y="111"/>
                    </a:lnTo>
                    <a:lnTo>
                      <a:pt x="85" y="109"/>
                    </a:lnTo>
                    <a:lnTo>
                      <a:pt x="61" y="104"/>
                    </a:lnTo>
                    <a:lnTo>
                      <a:pt x="41" y="97"/>
                    </a:lnTo>
                    <a:lnTo>
                      <a:pt x="24" y="87"/>
                    </a:lnTo>
                    <a:lnTo>
                      <a:pt x="10" y="77"/>
                    </a:lnTo>
                    <a:lnTo>
                      <a:pt x="5" y="73"/>
                    </a:lnTo>
                    <a:lnTo>
                      <a:pt x="3" y="68"/>
                    </a:lnTo>
                    <a:lnTo>
                      <a:pt x="0" y="63"/>
                    </a:lnTo>
                    <a:lnTo>
                      <a:pt x="0" y="56"/>
                    </a:lnTo>
                    <a:lnTo>
                      <a:pt x="0" y="51"/>
                    </a:lnTo>
                    <a:lnTo>
                      <a:pt x="3" y="46"/>
                    </a:lnTo>
                    <a:lnTo>
                      <a:pt x="5" y="39"/>
                    </a:lnTo>
                    <a:lnTo>
                      <a:pt x="10" y="34"/>
                    </a:lnTo>
                    <a:lnTo>
                      <a:pt x="24" y="24"/>
                    </a:lnTo>
                    <a:lnTo>
                      <a:pt x="41" y="17"/>
                    </a:lnTo>
                    <a:lnTo>
                      <a:pt x="61" y="9"/>
                    </a:lnTo>
                    <a:lnTo>
                      <a:pt x="85" y="5"/>
                    </a:lnTo>
                    <a:lnTo>
                      <a:pt x="112" y="0"/>
                    </a:lnTo>
                    <a:lnTo>
                      <a:pt x="141"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6634" name="Group 17">
              <a:extLst>
                <a:ext uri="{FF2B5EF4-FFF2-40B4-BE49-F238E27FC236}">
                  <a16:creationId xmlns:a16="http://schemas.microsoft.com/office/drawing/2014/main" id="{1862B956-1396-465D-BDBA-7E3B6D2F4F4B}"/>
                </a:ext>
              </a:extLst>
            </p:cNvPr>
            <p:cNvGrpSpPr>
              <a:grpSpLocks/>
            </p:cNvGrpSpPr>
            <p:nvPr/>
          </p:nvGrpSpPr>
          <p:grpSpPr bwMode="auto">
            <a:xfrm>
              <a:off x="1344" y="2984"/>
              <a:ext cx="489" cy="394"/>
              <a:chOff x="894" y="3478"/>
              <a:chExt cx="515" cy="430"/>
            </a:xfrm>
          </p:grpSpPr>
          <p:sp>
            <p:nvSpPr>
              <p:cNvPr id="26658" name="Rectangle 18">
                <a:extLst>
                  <a:ext uri="{FF2B5EF4-FFF2-40B4-BE49-F238E27FC236}">
                    <a16:creationId xmlns:a16="http://schemas.microsoft.com/office/drawing/2014/main" id="{DA6CBD34-6D00-4B4E-9F0E-0F15A01591C6}"/>
                  </a:ext>
                </a:extLst>
              </p:cNvPr>
              <p:cNvSpPr>
                <a:spLocks noChangeArrowheads="1"/>
              </p:cNvSpPr>
              <p:nvPr/>
            </p:nvSpPr>
            <p:spPr bwMode="auto">
              <a:xfrm>
                <a:off x="894" y="3752"/>
                <a:ext cx="48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r>
                  <a:rPr lang="en-US" altLang="zh-CN" sz="1600" b="1" baseline="0">
                    <a:solidFill>
                      <a:srgbClr val="FFFF99"/>
                    </a:solidFill>
                    <a:latin typeface="Arial Narrow" panose="020B0606020202030204" pitchFamily="34" charset="0"/>
                    <a:ea typeface="宋体" panose="02010600030101010101" pitchFamily="2" charset="-122"/>
                  </a:rPr>
                  <a:t>Use case</a:t>
                </a:r>
              </a:p>
            </p:txBody>
          </p:sp>
          <p:grpSp>
            <p:nvGrpSpPr>
              <p:cNvPr id="26659" name="Group 19">
                <a:extLst>
                  <a:ext uri="{FF2B5EF4-FFF2-40B4-BE49-F238E27FC236}">
                    <a16:creationId xmlns:a16="http://schemas.microsoft.com/office/drawing/2014/main" id="{A71EF095-A9B5-4670-93E4-59055D6302DB}"/>
                  </a:ext>
                </a:extLst>
              </p:cNvPr>
              <p:cNvGrpSpPr>
                <a:grpSpLocks/>
              </p:cNvGrpSpPr>
              <p:nvPr/>
            </p:nvGrpSpPr>
            <p:grpSpPr bwMode="auto">
              <a:xfrm>
                <a:off x="924" y="3478"/>
                <a:ext cx="485" cy="194"/>
                <a:chOff x="924" y="3478"/>
                <a:chExt cx="485" cy="194"/>
              </a:xfrm>
            </p:grpSpPr>
            <p:sp>
              <p:nvSpPr>
                <p:cNvPr id="26660" name="Freeform 20">
                  <a:extLst>
                    <a:ext uri="{FF2B5EF4-FFF2-40B4-BE49-F238E27FC236}">
                      <a16:creationId xmlns:a16="http://schemas.microsoft.com/office/drawing/2014/main" id="{C117E63B-99E1-41E4-AE6F-3CC2335BBFA0}"/>
                    </a:ext>
                  </a:extLst>
                </p:cNvPr>
                <p:cNvSpPr>
                  <a:spLocks/>
                </p:cNvSpPr>
                <p:nvPr/>
              </p:nvSpPr>
              <p:spPr bwMode="auto">
                <a:xfrm>
                  <a:off x="924" y="3478"/>
                  <a:ext cx="485" cy="194"/>
                </a:xfrm>
                <a:custGeom>
                  <a:avLst/>
                  <a:gdLst>
                    <a:gd name="T0" fmla="*/ 243 w 485"/>
                    <a:gd name="T1" fmla="*/ 0 h 194"/>
                    <a:gd name="T2" fmla="*/ 291 w 485"/>
                    <a:gd name="T3" fmla="*/ 2 h 194"/>
                    <a:gd name="T4" fmla="*/ 337 w 485"/>
                    <a:gd name="T5" fmla="*/ 7 h 194"/>
                    <a:gd name="T6" fmla="*/ 378 w 485"/>
                    <a:gd name="T7" fmla="*/ 17 h 194"/>
                    <a:gd name="T8" fmla="*/ 415 w 485"/>
                    <a:gd name="T9" fmla="*/ 29 h 194"/>
                    <a:gd name="T10" fmla="*/ 429 w 485"/>
                    <a:gd name="T11" fmla="*/ 34 h 194"/>
                    <a:gd name="T12" fmla="*/ 444 w 485"/>
                    <a:gd name="T13" fmla="*/ 44 h 194"/>
                    <a:gd name="T14" fmla="*/ 456 w 485"/>
                    <a:gd name="T15" fmla="*/ 51 h 194"/>
                    <a:gd name="T16" fmla="*/ 466 w 485"/>
                    <a:gd name="T17" fmla="*/ 58 h 194"/>
                    <a:gd name="T18" fmla="*/ 476 w 485"/>
                    <a:gd name="T19" fmla="*/ 68 h 194"/>
                    <a:gd name="T20" fmla="*/ 480 w 485"/>
                    <a:gd name="T21" fmla="*/ 78 h 194"/>
                    <a:gd name="T22" fmla="*/ 485 w 485"/>
                    <a:gd name="T23" fmla="*/ 87 h 194"/>
                    <a:gd name="T24" fmla="*/ 485 w 485"/>
                    <a:gd name="T25" fmla="*/ 97 h 194"/>
                    <a:gd name="T26" fmla="*/ 485 w 485"/>
                    <a:gd name="T27" fmla="*/ 107 h 194"/>
                    <a:gd name="T28" fmla="*/ 480 w 485"/>
                    <a:gd name="T29" fmla="*/ 117 h 194"/>
                    <a:gd name="T30" fmla="*/ 476 w 485"/>
                    <a:gd name="T31" fmla="*/ 126 h 194"/>
                    <a:gd name="T32" fmla="*/ 466 w 485"/>
                    <a:gd name="T33" fmla="*/ 136 h 194"/>
                    <a:gd name="T34" fmla="*/ 456 w 485"/>
                    <a:gd name="T35" fmla="*/ 143 h 194"/>
                    <a:gd name="T36" fmla="*/ 444 w 485"/>
                    <a:gd name="T37" fmla="*/ 153 h 194"/>
                    <a:gd name="T38" fmla="*/ 429 w 485"/>
                    <a:gd name="T39" fmla="*/ 160 h 194"/>
                    <a:gd name="T40" fmla="*/ 415 w 485"/>
                    <a:gd name="T41" fmla="*/ 168 h 194"/>
                    <a:gd name="T42" fmla="*/ 378 w 485"/>
                    <a:gd name="T43" fmla="*/ 180 h 194"/>
                    <a:gd name="T44" fmla="*/ 337 w 485"/>
                    <a:gd name="T45" fmla="*/ 187 h 194"/>
                    <a:gd name="T46" fmla="*/ 291 w 485"/>
                    <a:gd name="T47" fmla="*/ 194 h 194"/>
                    <a:gd name="T48" fmla="*/ 243 w 485"/>
                    <a:gd name="T49" fmla="*/ 194 h 194"/>
                    <a:gd name="T50" fmla="*/ 194 w 485"/>
                    <a:gd name="T51" fmla="*/ 194 h 194"/>
                    <a:gd name="T52" fmla="*/ 148 w 485"/>
                    <a:gd name="T53" fmla="*/ 187 h 194"/>
                    <a:gd name="T54" fmla="*/ 107 w 485"/>
                    <a:gd name="T55" fmla="*/ 180 h 194"/>
                    <a:gd name="T56" fmla="*/ 73 w 485"/>
                    <a:gd name="T57" fmla="*/ 168 h 194"/>
                    <a:gd name="T58" fmla="*/ 56 w 485"/>
                    <a:gd name="T59" fmla="*/ 160 h 194"/>
                    <a:gd name="T60" fmla="*/ 41 w 485"/>
                    <a:gd name="T61" fmla="*/ 153 h 194"/>
                    <a:gd name="T62" fmla="*/ 29 w 485"/>
                    <a:gd name="T63" fmla="*/ 143 h 194"/>
                    <a:gd name="T64" fmla="*/ 19 w 485"/>
                    <a:gd name="T65" fmla="*/ 136 h 194"/>
                    <a:gd name="T66" fmla="*/ 12 w 485"/>
                    <a:gd name="T67" fmla="*/ 126 h 194"/>
                    <a:gd name="T68" fmla="*/ 5 w 485"/>
                    <a:gd name="T69" fmla="*/ 117 h 194"/>
                    <a:gd name="T70" fmla="*/ 2 w 485"/>
                    <a:gd name="T71" fmla="*/ 107 h 194"/>
                    <a:gd name="T72" fmla="*/ 0 w 485"/>
                    <a:gd name="T73" fmla="*/ 97 h 194"/>
                    <a:gd name="T74" fmla="*/ 2 w 485"/>
                    <a:gd name="T75" fmla="*/ 87 h 194"/>
                    <a:gd name="T76" fmla="*/ 5 w 485"/>
                    <a:gd name="T77" fmla="*/ 78 h 194"/>
                    <a:gd name="T78" fmla="*/ 12 w 485"/>
                    <a:gd name="T79" fmla="*/ 68 h 194"/>
                    <a:gd name="T80" fmla="*/ 19 w 485"/>
                    <a:gd name="T81" fmla="*/ 58 h 194"/>
                    <a:gd name="T82" fmla="*/ 29 w 485"/>
                    <a:gd name="T83" fmla="*/ 51 h 194"/>
                    <a:gd name="T84" fmla="*/ 41 w 485"/>
                    <a:gd name="T85" fmla="*/ 44 h 194"/>
                    <a:gd name="T86" fmla="*/ 56 w 485"/>
                    <a:gd name="T87" fmla="*/ 34 h 194"/>
                    <a:gd name="T88" fmla="*/ 73 w 485"/>
                    <a:gd name="T89" fmla="*/ 29 h 194"/>
                    <a:gd name="T90" fmla="*/ 107 w 485"/>
                    <a:gd name="T91" fmla="*/ 17 h 194"/>
                    <a:gd name="T92" fmla="*/ 148 w 485"/>
                    <a:gd name="T93" fmla="*/ 7 h 194"/>
                    <a:gd name="T94" fmla="*/ 194 w 485"/>
                    <a:gd name="T95" fmla="*/ 2 h 194"/>
                    <a:gd name="T96" fmla="*/ 243 w 485"/>
                    <a:gd name="T97" fmla="*/ 0 h 19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85"/>
                    <a:gd name="T148" fmla="*/ 0 h 194"/>
                    <a:gd name="T149" fmla="*/ 485 w 485"/>
                    <a:gd name="T150" fmla="*/ 194 h 19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85" h="194">
                      <a:moveTo>
                        <a:pt x="243" y="0"/>
                      </a:moveTo>
                      <a:lnTo>
                        <a:pt x="291" y="2"/>
                      </a:lnTo>
                      <a:lnTo>
                        <a:pt x="337" y="7"/>
                      </a:lnTo>
                      <a:lnTo>
                        <a:pt x="378" y="17"/>
                      </a:lnTo>
                      <a:lnTo>
                        <a:pt x="415" y="29"/>
                      </a:lnTo>
                      <a:lnTo>
                        <a:pt x="429" y="34"/>
                      </a:lnTo>
                      <a:lnTo>
                        <a:pt x="444" y="44"/>
                      </a:lnTo>
                      <a:lnTo>
                        <a:pt x="456" y="51"/>
                      </a:lnTo>
                      <a:lnTo>
                        <a:pt x="466" y="58"/>
                      </a:lnTo>
                      <a:lnTo>
                        <a:pt x="476" y="68"/>
                      </a:lnTo>
                      <a:lnTo>
                        <a:pt x="480" y="78"/>
                      </a:lnTo>
                      <a:lnTo>
                        <a:pt x="485" y="87"/>
                      </a:lnTo>
                      <a:lnTo>
                        <a:pt x="485" y="97"/>
                      </a:lnTo>
                      <a:lnTo>
                        <a:pt x="485" y="107"/>
                      </a:lnTo>
                      <a:lnTo>
                        <a:pt x="480" y="117"/>
                      </a:lnTo>
                      <a:lnTo>
                        <a:pt x="476" y="126"/>
                      </a:lnTo>
                      <a:lnTo>
                        <a:pt x="466" y="136"/>
                      </a:lnTo>
                      <a:lnTo>
                        <a:pt x="456" y="143"/>
                      </a:lnTo>
                      <a:lnTo>
                        <a:pt x="444" y="153"/>
                      </a:lnTo>
                      <a:lnTo>
                        <a:pt x="429" y="160"/>
                      </a:lnTo>
                      <a:lnTo>
                        <a:pt x="415" y="168"/>
                      </a:lnTo>
                      <a:lnTo>
                        <a:pt x="378" y="180"/>
                      </a:lnTo>
                      <a:lnTo>
                        <a:pt x="337" y="187"/>
                      </a:lnTo>
                      <a:lnTo>
                        <a:pt x="291" y="194"/>
                      </a:lnTo>
                      <a:lnTo>
                        <a:pt x="243" y="194"/>
                      </a:lnTo>
                      <a:lnTo>
                        <a:pt x="194" y="194"/>
                      </a:lnTo>
                      <a:lnTo>
                        <a:pt x="148" y="187"/>
                      </a:lnTo>
                      <a:lnTo>
                        <a:pt x="107" y="180"/>
                      </a:lnTo>
                      <a:lnTo>
                        <a:pt x="73" y="168"/>
                      </a:lnTo>
                      <a:lnTo>
                        <a:pt x="56" y="160"/>
                      </a:lnTo>
                      <a:lnTo>
                        <a:pt x="41" y="153"/>
                      </a:lnTo>
                      <a:lnTo>
                        <a:pt x="29" y="143"/>
                      </a:lnTo>
                      <a:lnTo>
                        <a:pt x="19" y="136"/>
                      </a:lnTo>
                      <a:lnTo>
                        <a:pt x="12" y="126"/>
                      </a:lnTo>
                      <a:lnTo>
                        <a:pt x="5" y="117"/>
                      </a:lnTo>
                      <a:lnTo>
                        <a:pt x="2" y="107"/>
                      </a:lnTo>
                      <a:lnTo>
                        <a:pt x="0" y="97"/>
                      </a:lnTo>
                      <a:lnTo>
                        <a:pt x="2" y="87"/>
                      </a:lnTo>
                      <a:lnTo>
                        <a:pt x="5" y="78"/>
                      </a:lnTo>
                      <a:lnTo>
                        <a:pt x="12" y="68"/>
                      </a:lnTo>
                      <a:lnTo>
                        <a:pt x="19" y="58"/>
                      </a:lnTo>
                      <a:lnTo>
                        <a:pt x="29" y="51"/>
                      </a:lnTo>
                      <a:lnTo>
                        <a:pt x="41" y="44"/>
                      </a:lnTo>
                      <a:lnTo>
                        <a:pt x="56" y="34"/>
                      </a:lnTo>
                      <a:lnTo>
                        <a:pt x="73" y="29"/>
                      </a:lnTo>
                      <a:lnTo>
                        <a:pt x="107" y="17"/>
                      </a:lnTo>
                      <a:lnTo>
                        <a:pt x="148" y="7"/>
                      </a:lnTo>
                      <a:lnTo>
                        <a:pt x="194" y="2"/>
                      </a:lnTo>
                      <a:lnTo>
                        <a:pt x="243" y="0"/>
                      </a:lnTo>
                      <a:close/>
                    </a:path>
                  </a:pathLst>
                </a:custGeom>
                <a:solidFill>
                  <a:srgbClr val="66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1" name="Freeform 21">
                  <a:extLst>
                    <a:ext uri="{FF2B5EF4-FFF2-40B4-BE49-F238E27FC236}">
                      <a16:creationId xmlns:a16="http://schemas.microsoft.com/office/drawing/2014/main" id="{1D0669F1-AE32-4FD4-8573-4C694901A679}"/>
                    </a:ext>
                  </a:extLst>
                </p:cNvPr>
                <p:cNvSpPr>
                  <a:spLocks/>
                </p:cNvSpPr>
                <p:nvPr/>
              </p:nvSpPr>
              <p:spPr bwMode="auto">
                <a:xfrm>
                  <a:off x="924" y="3478"/>
                  <a:ext cx="485" cy="194"/>
                </a:xfrm>
                <a:custGeom>
                  <a:avLst/>
                  <a:gdLst>
                    <a:gd name="T0" fmla="*/ 243 w 485"/>
                    <a:gd name="T1" fmla="*/ 0 h 194"/>
                    <a:gd name="T2" fmla="*/ 291 w 485"/>
                    <a:gd name="T3" fmla="*/ 2 h 194"/>
                    <a:gd name="T4" fmla="*/ 337 w 485"/>
                    <a:gd name="T5" fmla="*/ 7 h 194"/>
                    <a:gd name="T6" fmla="*/ 378 w 485"/>
                    <a:gd name="T7" fmla="*/ 17 h 194"/>
                    <a:gd name="T8" fmla="*/ 415 w 485"/>
                    <a:gd name="T9" fmla="*/ 29 h 194"/>
                    <a:gd name="T10" fmla="*/ 429 w 485"/>
                    <a:gd name="T11" fmla="*/ 34 h 194"/>
                    <a:gd name="T12" fmla="*/ 444 w 485"/>
                    <a:gd name="T13" fmla="*/ 44 h 194"/>
                    <a:gd name="T14" fmla="*/ 456 w 485"/>
                    <a:gd name="T15" fmla="*/ 51 h 194"/>
                    <a:gd name="T16" fmla="*/ 466 w 485"/>
                    <a:gd name="T17" fmla="*/ 58 h 194"/>
                    <a:gd name="T18" fmla="*/ 476 w 485"/>
                    <a:gd name="T19" fmla="*/ 68 h 194"/>
                    <a:gd name="T20" fmla="*/ 480 w 485"/>
                    <a:gd name="T21" fmla="*/ 78 h 194"/>
                    <a:gd name="T22" fmla="*/ 485 w 485"/>
                    <a:gd name="T23" fmla="*/ 87 h 194"/>
                    <a:gd name="T24" fmla="*/ 485 w 485"/>
                    <a:gd name="T25" fmla="*/ 97 h 194"/>
                    <a:gd name="T26" fmla="*/ 485 w 485"/>
                    <a:gd name="T27" fmla="*/ 107 h 194"/>
                    <a:gd name="T28" fmla="*/ 480 w 485"/>
                    <a:gd name="T29" fmla="*/ 117 h 194"/>
                    <a:gd name="T30" fmla="*/ 476 w 485"/>
                    <a:gd name="T31" fmla="*/ 126 h 194"/>
                    <a:gd name="T32" fmla="*/ 466 w 485"/>
                    <a:gd name="T33" fmla="*/ 136 h 194"/>
                    <a:gd name="T34" fmla="*/ 456 w 485"/>
                    <a:gd name="T35" fmla="*/ 143 h 194"/>
                    <a:gd name="T36" fmla="*/ 444 w 485"/>
                    <a:gd name="T37" fmla="*/ 153 h 194"/>
                    <a:gd name="T38" fmla="*/ 429 w 485"/>
                    <a:gd name="T39" fmla="*/ 160 h 194"/>
                    <a:gd name="T40" fmla="*/ 415 w 485"/>
                    <a:gd name="T41" fmla="*/ 168 h 194"/>
                    <a:gd name="T42" fmla="*/ 378 w 485"/>
                    <a:gd name="T43" fmla="*/ 180 h 194"/>
                    <a:gd name="T44" fmla="*/ 337 w 485"/>
                    <a:gd name="T45" fmla="*/ 187 h 194"/>
                    <a:gd name="T46" fmla="*/ 291 w 485"/>
                    <a:gd name="T47" fmla="*/ 194 h 194"/>
                    <a:gd name="T48" fmla="*/ 243 w 485"/>
                    <a:gd name="T49" fmla="*/ 194 h 194"/>
                    <a:gd name="T50" fmla="*/ 194 w 485"/>
                    <a:gd name="T51" fmla="*/ 194 h 194"/>
                    <a:gd name="T52" fmla="*/ 148 w 485"/>
                    <a:gd name="T53" fmla="*/ 187 h 194"/>
                    <a:gd name="T54" fmla="*/ 107 w 485"/>
                    <a:gd name="T55" fmla="*/ 180 h 194"/>
                    <a:gd name="T56" fmla="*/ 73 w 485"/>
                    <a:gd name="T57" fmla="*/ 168 h 194"/>
                    <a:gd name="T58" fmla="*/ 56 w 485"/>
                    <a:gd name="T59" fmla="*/ 160 h 194"/>
                    <a:gd name="T60" fmla="*/ 41 w 485"/>
                    <a:gd name="T61" fmla="*/ 153 h 194"/>
                    <a:gd name="T62" fmla="*/ 29 w 485"/>
                    <a:gd name="T63" fmla="*/ 143 h 194"/>
                    <a:gd name="T64" fmla="*/ 19 w 485"/>
                    <a:gd name="T65" fmla="*/ 136 h 194"/>
                    <a:gd name="T66" fmla="*/ 12 w 485"/>
                    <a:gd name="T67" fmla="*/ 126 h 194"/>
                    <a:gd name="T68" fmla="*/ 5 w 485"/>
                    <a:gd name="T69" fmla="*/ 117 h 194"/>
                    <a:gd name="T70" fmla="*/ 2 w 485"/>
                    <a:gd name="T71" fmla="*/ 107 h 194"/>
                    <a:gd name="T72" fmla="*/ 0 w 485"/>
                    <a:gd name="T73" fmla="*/ 97 h 194"/>
                    <a:gd name="T74" fmla="*/ 2 w 485"/>
                    <a:gd name="T75" fmla="*/ 87 h 194"/>
                    <a:gd name="T76" fmla="*/ 5 w 485"/>
                    <a:gd name="T77" fmla="*/ 78 h 194"/>
                    <a:gd name="T78" fmla="*/ 12 w 485"/>
                    <a:gd name="T79" fmla="*/ 68 h 194"/>
                    <a:gd name="T80" fmla="*/ 19 w 485"/>
                    <a:gd name="T81" fmla="*/ 58 h 194"/>
                    <a:gd name="T82" fmla="*/ 29 w 485"/>
                    <a:gd name="T83" fmla="*/ 51 h 194"/>
                    <a:gd name="T84" fmla="*/ 41 w 485"/>
                    <a:gd name="T85" fmla="*/ 44 h 194"/>
                    <a:gd name="T86" fmla="*/ 56 w 485"/>
                    <a:gd name="T87" fmla="*/ 34 h 194"/>
                    <a:gd name="T88" fmla="*/ 73 w 485"/>
                    <a:gd name="T89" fmla="*/ 29 h 194"/>
                    <a:gd name="T90" fmla="*/ 107 w 485"/>
                    <a:gd name="T91" fmla="*/ 17 h 194"/>
                    <a:gd name="T92" fmla="*/ 148 w 485"/>
                    <a:gd name="T93" fmla="*/ 7 h 194"/>
                    <a:gd name="T94" fmla="*/ 194 w 485"/>
                    <a:gd name="T95" fmla="*/ 2 h 194"/>
                    <a:gd name="T96" fmla="*/ 243 w 485"/>
                    <a:gd name="T97" fmla="*/ 0 h 19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85"/>
                    <a:gd name="T148" fmla="*/ 0 h 194"/>
                    <a:gd name="T149" fmla="*/ 485 w 485"/>
                    <a:gd name="T150" fmla="*/ 194 h 19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85" h="194">
                      <a:moveTo>
                        <a:pt x="243" y="0"/>
                      </a:moveTo>
                      <a:lnTo>
                        <a:pt x="291" y="2"/>
                      </a:lnTo>
                      <a:lnTo>
                        <a:pt x="337" y="7"/>
                      </a:lnTo>
                      <a:lnTo>
                        <a:pt x="378" y="17"/>
                      </a:lnTo>
                      <a:lnTo>
                        <a:pt x="415" y="29"/>
                      </a:lnTo>
                      <a:lnTo>
                        <a:pt x="429" y="34"/>
                      </a:lnTo>
                      <a:lnTo>
                        <a:pt x="444" y="44"/>
                      </a:lnTo>
                      <a:lnTo>
                        <a:pt x="456" y="51"/>
                      </a:lnTo>
                      <a:lnTo>
                        <a:pt x="466" y="58"/>
                      </a:lnTo>
                      <a:lnTo>
                        <a:pt x="476" y="68"/>
                      </a:lnTo>
                      <a:lnTo>
                        <a:pt x="480" y="78"/>
                      </a:lnTo>
                      <a:lnTo>
                        <a:pt x="485" y="87"/>
                      </a:lnTo>
                      <a:lnTo>
                        <a:pt x="485" y="97"/>
                      </a:lnTo>
                      <a:lnTo>
                        <a:pt x="485" y="107"/>
                      </a:lnTo>
                      <a:lnTo>
                        <a:pt x="480" y="117"/>
                      </a:lnTo>
                      <a:lnTo>
                        <a:pt x="476" y="126"/>
                      </a:lnTo>
                      <a:lnTo>
                        <a:pt x="466" y="136"/>
                      </a:lnTo>
                      <a:lnTo>
                        <a:pt x="456" y="143"/>
                      </a:lnTo>
                      <a:lnTo>
                        <a:pt x="444" y="153"/>
                      </a:lnTo>
                      <a:lnTo>
                        <a:pt x="429" y="160"/>
                      </a:lnTo>
                      <a:lnTo>
                        <a:pt x="415" y="168"/>
                      </a:lnTo>
                      <a:lnTo>
                        <a:pt x="378" y="180"/>
                      </a:lnTo>
                      <a:lnTo>
                        <a:pt x="337" y="187"/>
                      </a:lnTo>
                      <a:lnTo>
                        <a:pt x="291" y="194"/>
                      </a:lnTo>
                      <a:lnTo>
                        <a:pt x="243" y="194"/>
                      </a:lnTo>
                      <a:lnTo>
                        <a:pt x="194" y="194"/>
                      </a:lnTo>
                      <a:lnTo>
                        <a:pt x="148" y="187"/>
                      </a:lnTo>
                      <a:lnTo>
                        <a:pt x="107" y="180"/>
                      </a:lnTo>
                      <a:lnTo>
                        <a:pt x="73" y="168"/>
                      </a:lnTo>
                      <a:lnTo>
                        <a:pt x="56" y="160"/>
                      </a:lnTo>
                      <a:lnTo>
                        <a:pt x="41" y="153"/>
                      </a:lnTo>
                      <a:lnTo>
                        <a:pt x="29" y="143"/>
                      </a:lnTo>
                      <a:lnTo>
                        <a:pt x="19" y="136"/>
                      </a:lnTo>
                      <a:lnTo>
                        <a:pt x="12" y="126"/>
                      </a:lnTo>
                      <a:lnTo>
                        <a:pt x="5" y="117"/>
                      </a:lnTo>
                      <a:lnTo>
                        <a:pt x="2" y="107"/>
                      </a:lnTo>
                      <a:lnTo>
                        <a:pt x="0" y="97"/>
                      </a:lnTo>
                      <a:lnTo>
                        <a:pt x="2" y="87"/>
                      </a:lnTo>
                      <a:lnTo>
                        <a:pt x="5" y="78"/>
                      </a:lnTo>
                      <a:lnTo>
                        <a:pt x="12" y="68"/>
                      </a:lnTo>
                      <a:lnTo>
                        <a:pt x="19" y="58"/>
                      </a:lnTo>
                      <a:lnTo>
                        <a:pt x="29" y="51"/>
                      </a:lnTo>
                      <a:lnTo>
                        <a:pt x="41" y="44"/>
                      </a:lnTo>
                      <a:lnTo>
                        <a:pt x="56" y="34"/>
                      </a:lnTo>
                      <a:lnTo>
                        <a:pt x="73" y="29"/>
                      </a:lnTo>
                      <a:lnTo>
                        <a:pt x="107" y="17"/>
                      </a:lnTo>
                      <a:lnTo>
                        <a:pt x="148" y="7"/>
                      </a:lnTo>
                      <a:lnTo>
                        <a:pt x="194" y="2"/>
                      </a:lnTo>
                      <a:lnTo>
                        <a:pt x="243"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26635" name="Rectangle 22">
              <a:extLst>
                <a:ext uri="{FF2B5EF4-FFF2-40B4-BE49-F238E27FC236}">
                  <a16:creationId xmlns:a16="http://schemas.microsoft.com/office/drawing/2014/main" id="{0D77DCAB-3D5A-4F72-941E-97D1D5EA7F77}"/>
                </a:ext>
              </a:extLst>
            </p:cNvPr>
            <p:cNvSpPr>
              <a:spLocks noChangeArrowheads="1"/>
            </p:cNvSpPr>
            <p:nvPr/>
          </p:nvSpPr>
          <p:spPr bwMode="auto">
            <a:xfrm>
              <a:off x="1414" y="2637"/>
              <a:ext cx="907"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r>
                <a:rPr lang="en-US" altLang="zh-CN" sz="1900" b="1" baseline="0">
                  <a:solidFill>
                    <a:srgbClr val="D9D9D9"/>
                  </a:solidFill>
                  <a:latin typeface="Arial Narrow" panose="020B0606020202030204" pitchFamily="34" charset="0"/>
                  <a:ea typeface="宋体" panose="02010600030101010101" pitchFamily="2" charset="-122"/>
                </a:rPr>
                <a:t>responsible for</a:t>
              </a:r>
              <a:endParaRPr lang="en-US" altLang="zh-CN" sz="4800" b="1" baseline="0">
                <a:solidFill>
                  <a:srgbClr val="D9D9D9"/>
                </a:solidFill>
                <a:latin typeface="Arial Narrow" panose="020B0606020202030204" pitchFamily="34" charset="0"/>
                <a:ea typeface="宋体" panose="02010600030101010101" pitchFamily="2" charset="-122"/>
              </a:endParaRPr>
            </a:p>
          </p:txBody>
        </p:sp>
        <p:sp>
          <p:nvSpPr>
            <p:cNvPr id="26636" name="Rectangle 23">
              <a:extLst>
                <a:ext uri="{FF2B5EF4-FFF2-40B4-BE49-F238E27FC236}">
                  <a16:creationId xmlns:a16="http://schemas.microsoft.com/office/drawing/2014/main" id="{F7FED369-A3EE-4E06-8BDB-52D959F35C68}"/>
                </a:ext>
              </a:extLst>
            </p:cNvPr>
            <p:cNvSpPr>
              <a:spLocks noChangeArrowheads="1"/>
            </p:cNvSpPr>
            <p:nvPr/>
          </p:nvSpPr>
          <p:spPr bwMode="auto">
            <a:xfrm>
              <a:off x="1979" y="2306"/>
              <a:ext cx="344"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r>
                <a:rPr lang="en-US" altLang="zh-CN" sz="1600" b="1" baseline="0">
                  <a:solidFill>
                    <a:srgbClr val="000000"/>
                  </a:solidFill>
                  <a:latin typeface="Arial Narrow" panose="020B0606020202030204" pitchFamily="34" charset="0"/>
                  <a:ea typeface="宋体" panose="02010600030101010101" pitchFamily="2" charset="-122"/>
                </a:rPr>
                <a:t>Analyst</a:t>
              </a:r>
            </a:p>
          </p:txBody>
        </p:sp>
        <p:sp>
          <p:nvSpPr>
            <p:cNvPr id="26637" name="Freeform 24">
              <a:extLst>
                <a:ext uri="{FF2B5EF4-FFF2-40B4-BE49-F238E27FC236}">
                  <a16:creationId xmlns:a16="http://schemas.microsoft.com/office/drawing/2014/main" id="{F2DBFB4C-C971-41CF-B1B9-A073BE535CD2}"/>
                </a:ext>
              </a:extLst>
            </p:cNvPr>
            <p:cNvSpPr>
              <a:spLocks/>
            </p:cNvSpPr>
            <p:nvPr/>
          </p:nvSpPr>
          <p:spPr bwMode="auto">
            <a:xfrm>
              <a:off x="2146" y="1785"/>
              <a:ext cx="163" cy="158"/>
            </a:xfrm>
            <a:custGeom>
              <a:avLst/>
              <a:gdLst>
                <a:gd name="T0" fmla="*/ 65 w 171"/>
                <a:gd name="T1" fmla="*/ 0 h 173"/>
                <a:gd name="T2" fmla="*/ 72 w 171"/>
                <a:gd name="T3" fmla="*/ 3 h 173"/>
                <a:gd name="T4" fmla="*/ 81 w 171"/>
                <a:gd name="T5" fmla="*/ 5 h 173"/>
                <a:gd name="T6" fmla="*/ 90 w 171"/>
                <a:gd name="T7" fmla="*/ 5 h 173"/>
                <a:gd name="T8" fmla="*/ 96 w 171"/>
                <a:gd name="T9" fmla="*/ 9 h 173"/>
                <a:gd name="T10" fmla="*/ 102 w 171"/>
                <a:gd name="T11" fmla="*/ 14 h 173"/>
                <a:gd name="T12" fmla="*/ 109 w 171"/>
                <a:gd name="T13" fmla="*/ 17 h 173"/>
                <a:gd name="T14" fmla="*/ 112 w 171"/>
                <a:gd name="T15" fmla="*/ 24 h 173"/>
                <a:gd name="T16" fmla="*/ 114 w 171"/>
                <a:gd name="T17" fmla="*/ 30 h 173"/>
                <a:gd name="T18" fmla="*/ 116 w 171"/>
                <a:gd name="T19" fmla="*/ 36 h 173"/>
                <a:gd name="T20" fmla="*/ 116 w 171"/>
                <a:gd name="T21" fmla="*/ 41 h 173"/>
                <a:gd name="T22" fmla="*/ 116 w 171"/>
                <a:gd name="T23" fmla="*/ 48 h 173"/>
                <a:gd name="T24" fmla="*/ 114 w 171"/>
                <a:gd name="T25" fmla="*/ 54 h 173"/>
                <a:gd name="T26" fmla="*/ 112 w 171"/>
                <a:gd name="T27" fmla="*/ 58 h 173"/>
                <a:gd name="T28" fmla="*/ 109 w 171"/>
                <a:gd name="T29" fmla="*/ 64 h 173"/>
                <a:gd name="T30" fmla="*/ 102 w 171"/>
                <a:gd name="T31" fmla="*/ 69 h 173"/>
                <a:gd name="T32" fmla="*/ 96 w 171"/>
                <a:gd name="T33" fmla="*/ 74 h 173"/>
                <a:gd name="T34" fmla="*/ 90 w 171"/>
                <a:gd name="T35" fmla="*/ 77 h 173"/>
                <a:gd name="T36" fmla="*/ 81 w 171"/>
                <a:gd name="T37" fmla="*/ 79 h 173"/>
                <a:gd name="T38" fmla="*/ 72 w 171"/>
                <a:gd name="T39" fmla="*/ 83 h 173"/>
                <a:gd name="T40" fmla="*/ 65 w 171"/>
                <a:gd name="T41" fmla="*/ 83 h 173"/>
                <a:gd name="T42" fmla="*/ 56 w 171"/>
                <a:gd name="T43" fmla="*/ 83 h 173"/>
                <a:gd name="T44" fmla="*/ 48 w 171"/>
                <a:gd name="T45" fmla="*/ 83 h 173"/>
                <a:gd name="T46" fmla="*/ 38 w 171"/>
                <a:gd name="T47" fmla="*/ 82 h 173"/>
                <a:gd name="T48" fmla="*/ 31 w 171"/>
                <a:gd name="T49" fmla="*/ 77 h 173"/>
                <a:gd name="T50" fmla="*/ 25 w 171"/>
                <a:gd name="T51" fmla="*/ 76 h 173"/>
                <a:gd name="T52" fmla="*/ 16 w 171"/>
                <a:gd name="T53" fmla="*/ 70 h 173"/>
                <a:gd name="T54" fmla="*/ 10 w 171"/>
                <a:gd name="T55" fmla="*/ 66 h 173"/>
                <a:gd name="T56" fmla="*/ 9 w 171"/>
                <a:gd name="T57" fmla="*/ 62 h 173"/>
                <a:gd name="T58" fmla="*/ 6 w 171"/>
                <a:gd name="T59" fmla="*/ 56 h 173"/>
                <a:gd name="T60" fmla="*/ 3 w 171"/>
                <a:gd name="T61" fmla="*/ 50 h 173"/>
                <a:gd name="T62" fmla="*/ 0 w 171"/>
                <a:gd name="T63" fmla="*/ 44 h 173"/>
                <a:gd name="T64" fmla="*/ 0 w 171"/>
                <a:gd name="T65" fmla="*/ 37 h 173"/>
                <a:gd name="T66" fmla="*/ 3 w 171"/>
                <a:gd name="T67" fmla="*/ 31 h 173"/>
                <a:gd name="T68" fmla="*/ 6 w 171"/>
                <a:gd name="T69" fmla="*/ 25 h 173"/>
                <a:gd name="T70" fmla="*/ 10 w 171"/>
                <a:gd name="T71" fmla="*/ 20 h 173"/>
                <a:gd name="T72" fmla="*/ 10 w 171"/>
                <a:gd name="T73" fmla="*/ 15 h 173"/>
                <a:gd name="T74" fmla="*/ 19 w 171"/>
                <a:gd name="T75" fmla="*/ 11 h 173"/>
                <a:gd name="T76" fmla="*/ 26 w 171"/>
                <a:gd name="T77" fmla="*/ 7 h 173"/>
                <a:gd name="T78" fmla="*/ 33 w 171"/>
                <a:gd name="T79" fmla="*/ 5 h 173"/>
                <a:gd name="T80" fmla="*/ 42 w 171"/>
                <a:gd name="T81" fmla="*/ 3 h 173"/>
                <a:gd name="T82" fmla="*/ 50 w 171"/>
                <a:gd name="T83" fmla="*/ 0 h 173"/>
                <a:gd name="T84" fmla="*/ 59 w 171"/>
                <a:gd name="T85" fmla="*/ 0 h 17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71"/>
                <a:gd name="T130" fmla="*/ 0 h 173"/>
                <a:gd name="T131" fmla="*/ 171 w 171"/>
                <a:gd name="T132" fmla="*/ 173 h 17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71" h="173">
                  <a:moveTo>
                    <a:pt x="86" y="0"/>
                  </a:moveTo>
                  <a:lnTo>
                    <a:pt x="92" y="0"/>
                  </a:lnTo>
                  <a:lnTo>
                    <a:pt x="95" y="0"/>
                  </a:lnTo>
                  <a:lnTo>
                    <a:pt x="98" y="0"/>
                  </a:lnTo>
                  <a:lnTo>
                    <a:pt x="104" y="3"/>
                  </a:lnTo>
                  <a:lnTo>
                    <a:pt x="107" y="3"/>
                  </a:lnTo>
                  <a:lnTo>
                    <a:pt x="113" y="3"/>
                  </a:lnTo>
                  <a:lnTo>
                    <a:pt x="116" y="6"/>
                  </a:lnTo>
                  <a:lnTo>
                    <a:pt x="119" y="6"/>
                  </a:lnTo>
                  <a:lnTo>
                    <a:pt x="122" y="9"/>
                  </a:lnTo>
                  <a:lnTo>
                    <a:pt x="129" y="9"/>
                  </a:lnTo>
                  <a:lnTo>
                    <a:pt x="132" y="12"/>
                  </a:lnTo>
                  <a:lnTo>
                    <a:pt x="135" y="15"/>
                  </a:lnTo>
                  <a:lnTo>
                    <a:pt x="138" y="18"/>
                  </a:lnTo>
                  <a:lnTo>
                    <a:pt x="141" y="18"/>
                  </a:lnTo>
                  <a:lnTo>
                    <a:pt x="144" y="21"/>
                  </a:lnTo>
                  <a:lnTo>
                    <a:pt x="147" y="24"/>
                  </a:lnTo>
                  <a:lnTo>
                    <a:pt x="150" y="27"/>
                  </a:lnTo>
                  <a:lnTo>
                    <a:pt x="153" y="30"/>
                  </a:lnTo>
                  <a:lnTo>
                    <a:pt x="156" y="33"/>
                  </a:lnTo>
                  <a:lnTo>
                    <a:pt x="159" y="36"/>
                  </a:lnTo>
                  <a:lnTo>
                    <a:pt x="159" y="42"/>
                  </a:lnTo>
                  <a:lnTo>
                    <a:pt x="162" y="45"/>
                  </a:lnTo>
                  <a:lnTo>
                    <a:pt x="165" y="49"/>
                  </a:lnTo>
                  <a:lnTo>
                    <a:pt x="165" y="52"/>
                  </a:lnTo>
                  <a:lnTo>
                    <a:pt x="168" y="58"/>
                  </a:lnTo>
                  <a:lnTo>
                    <a:pt x="168" y="61"/>
                  </a:lnTo>
                  <a:lnTo>
                    <a:pt x="171" y="64"/>
                  </a:lnTo>
                  <a:lnTo>
                    <a:pt x="171" y="70"/>
                  </a:lnTo>
                  <a:lnTo>
                    <a:pt x="171" y="73"/>
                  </a:lnTo>
                  <a:lnTo>
                    <a:pt x="171" y="76"/>
                  </a:lnTo>
                  <a:lnTo>
                    <a:pt x="171" y="82"/>
                  </a:lnTo>
                  <a:lnTo>
                    <a:pt x="171" y="85"/>
                  </a:lnTo>
                  <a:lnTo>
                    <a:pt x="171" y="91"/>
                  </a:lnTo>
                  <a:lnTo>
                    <a:pt x="171" y="94"/>
                  </a:lnTo>
                  <a:lnTo>
                    <a:pt x="171" y="100"/>
                  </a:lnTo>
                  <a:lnTo>
                    <a:pt x="171" y="103"/>
                  </a:lnTo>
                  <a:lnTo>
                    <a:pt x="171" y="106"/>
                  </a:lnTo>
                  <a:lnTo>
                    <a:pt x="168" y="112"/>
                  </a:lnTo>
                  <a:lnTo>
                    <a:pt x="168" y="115"/>
                  </a:lnTo>
                  <a:lnTo>
                    <a:pt x="165" y="118"/>
                  </a:lnTo>
                  <a:lnTo>
                    <a:pt x="165" y="121"/>
                  </a:lnTo>
                  <a:lnTo>
                    <a:pt x="162" y="128"/>
                  </a:lnTo>
                  <a:lnTo>
                    <a:pt x="159" y="131"/>
                  </a:lnTo>
                  <a:lnTo>
                    <a:pt x="159" y="134"/>
                  </a:lnTo>
                  <a:lnTo>
                    <a:pt x="156" y="137"/>
                  </a:lnTo>
                  <a:lnTo>
                    <a:pt x="153" y="140"/>
                  </a:lnTo>
                  <a:lnTo>
                    <a:pt x="150" y="143"/>
                  </a:lnTo>
                  <a:lnTo>
                    <a:pt x="147" y="146"/>
                  </a:lnTo>
                  <a:lnTo>
                    <a:pt x="144" y="149"/>
                  </a:lnTo>
                  <a:lnTo>
                    <a:pt x="141" y="152"/>
                  </a:lnTo>
                  <a:lnTo>
                    <a:pt x="138" y="155"/>
                  </a:lnTo>
                  <a:lnTo>
                    <a:pt x="135" y="158"/>
                  </a:lnTo>
                  <a:lnTo>
                    <a:pt x="132" y="158"/>
                  </a:lnTo>
                  <a:lnTo>
                    <a:pt x="129" y="161"/>
                  </a:lnTo>
                  <a:lnTo>
                    <a:pt x="122" y="164"/>
                  </a:lnTo>
                  <a:lnTo>
                    <a:pt x="119" y="164"/>
                  </a:lnTo>
                  <a:lnTo>
                    <a:pt x="116" y="167"/>
                  </a:lnTo>
                  <a:lnTo>
                    <a:pt x="113" y="167"/>
                  </a:lnTo>
                  <a:lnTo>
                    <a:pt x="107" y="170"/>
                  </a:lnTo>
                  <a:lnTo>
                    <a:pt x="104" y="170"/>
                  </a:lnTo>
                  <a:lnTo>
                    <a:pt x="98" y="170"/>
                  </a:lnTo>
                  <a:lnTo>
                    <a:pt x="95" y="170"/>
                  </a:lnTo>
                  <a:lnTo>
                    <a:pt x="92" y="170"/>
                  </a:lnTo>
                  <a:lnTo>
                    <a:pt x="86" y="173"/>
                  </a:lnTo>
                  <a:lnTo>
                    <a:pt x="83" y="170"/>
                  </a:lnTo>
                  <a:lnTo>
                    <a:pt x="76" y="170"/>
                  </a:lnTo>
                  <a:lnTo>
                    <a:pt x="73" y="170"/>
                  </a:lnTo>
                  <a:lnTo>
                    <a:pt x="70" y="170"/>
                  </a:lnTo>
                  <a:lnTo>
                    <a:pt x="64" y="170"/>
                  </a:lnTo>
                  <a:lnTo>
                    <a:pt x="61" y="167"/>
                  </a:lnTo>
                  <a:lnTo>
                    <a:pt x="55" y="167"/>
                  </a:lnTo>
                  <a:lnTo>
                    <a:pt x="52" y="164"/>
                  </a:lnTo>
                  <a:lnTo>
                    <a:pt x="49" y="164"/>
                  </a:lnTo>
                  <a:lnTo>
                    <a:pt x="46" y="161"/>
                  </a:lnTo>
                  <a:lnTo>
                    <a:pt x="43" y="158"/>
                  </a:lnTo>
                  <a:lnTo>
                    <a:pt x="37" y="158"/>
                  </a:lnTo>
                  <a:lnTo>
                    <a:pt x="34" y="155"/>
                  </a:lnTo>
                  <a:lnTo>
                    <a:pt x="31" y="152"/>
                  </a:lnTo>
                  <a:lnTo>
                    <a:pt x="27" y="149"/>
                  </a:lnTo>
                  <a:lnTo>
                    <a:pt x="24" y="146"/>
                  </a:lnTo>
                  <a:lnTo>
                    <a:pt x="21" y="143"/>
                  </a:lnTo>
                  <a:lnTo>
                    <a:pt x="18" y="140"/>
                  </a:lnTo>
                  <a:lnTo>
                    <a:pt x="18" y="137"/>
                  </a:lnTo>
                  <a:lnTo>
                    <a:pt x="15" y="134"/>
                  </a:lnTo>
                  <a:lnTo>
                    <a:pt x="12" y="131"/>
                  </a:lnTo>
                  <a:lnTo>
                    <a:pt x="9" y="128"/>
                  </a:lnTo>
                  <a:lnTo>
                    <a:pt x="9" y="121"/>
                  </a:lnTo>
                  <a:lnTo>
                    <a:pt x="6" y="118"/>
                  </a:lnTo>
                  <a:lnTo>
                    <a:pt x="6" y="115"/>
                  </a:lnTo>
                  <a:lnTo>
                    <a:pt x="3" y="112"/>
                  </a:lnTo>
                  <a:lnTo>
                    <a:pt x="3" y="106"/>
                  </a:lnTo>
                  <a:lnTo>
                    <a:pt x="3" y="103"/>
                  </a:lnTo>
                  <a:lnTo>
                    <a:pt x="0" y="100"/>
                  </a:lnTo>
                  <a:lnTo>
                    <a:pt x="0" y="94"/>
                  </a:lnTo>
                  <a:lnTo>
                    <a:pt x="0" y="91"/>
                  </a:lnTo>
                  <a:lnTo>
                    <a:pt x="0" y="85"/>
                  </a:lnTo>
                  <a:lnTo>
                    <a:pt x="0" y="82"/>
                  </a:lnTo>
                  <a:lnTo>
                    <a:pt x="0" y="76"/>
                  </a:lnTo>
                  <a:lnTo>
                    <a:pt x="0" y="73"/>
                  </a:lnTo>
                  <a:lnTo>
                    <a:pt x="3" y="70"/>
                  </a:lnTo>
                  <a:lnTo>
                    <a:pt x="3" y="64"/>
                  </a:lnTo>
                  <a:lnTo>
                    <a:pt x="3" y="61"/>
                  </a:lnTo>
                  <a:lnTo>
                    <a:pt x="6" y="58"/>
                  </a:lnTo>
                  <a:lnTo>
                    <a:pt x="6" y="52"/>
                  </a:lnTo>
                  <a:lnTo>
                    <a:pt x="9" y="49"/>
                  </a:lnTo>
                  <a:lnTo>
                    <a:pt x="9" y="45"/>
                  </a:lnTo>
                  <a:lnTo>
                    <a:pt x="12" y="42"/>
                  </a:lnTo>
                  <a:lnTo>
                    <a:pt x="15" y="36"/>
                  </a:lnTo>
                  <a:lnTo>
                    <a:pt x="18" y="33"/>
                  </a:lnTo>
                  <a:lnTo>
                    <a:pt x="18" y="30"/>
                  </a:lnTo>
                  <a:lnTo>
                    <a:pt x="21" y="27"/>
                  </a:lnTo>
                  <a:lnTo>
                    <a:pt x="24" y="24"/>
                  </a:lnTo>
                  <a:lnTo>
                    <a:pt x="27" y="21"/>
                  </a:lnTo>
                  <a:lnTo>
                    <a:pt x="31" y="18"/>
                  </a:lnTo>
                  <a:lnTo>
                    <a:pt x="34" y="18"/>
                  </a:lnTo>
                  <a:lnTo>
                    <a:pt x="37" y="15"/>
                  </a:lnTo>
                  <a:lnTo>
                    <a:pt x="43" y="12"/>
                  </a:lnTo>
                  <a:lnTo>
                    <a:pt x="46" y="9"/>
                  </a:lnTo>
                  <a:lnTo>
                    <a:pt x="49" y="9"/>
                  </a:lnTo>
                  <a:lnTo>
                    <a:pt x="52" y="6"/>
                  </a:lnTo>
                  <a:lnTo>
                    <a:pt x="55" y="6"/>
                  </a:lnTo>
                  <a:lnTo>
                    <a:pt x="61" y="3"/>
                  </a:lnTo>
                  <a:lnTo>
                    <a:pt x="64" y="3"/>
                  </a:lnTo>
                  <a:lnTo>
                    <a:pt x="70" y="3"/>
                  </a:lnTo>
                  <a:lnTo>
                    <a:pt x="73" y="0"/>
                  </a:lnTo>
                  <a:lnTo>
                    <a:pt x="76" y="0"/>
                  </a:lnTo>
                  <a:lnTo>
                    <a:pt x="83" y="0"/>
                  </a:lnTo>
                  <a:lnTo>
                    <a:pt x="86"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8" name="Freeform 25">
              <a:extLst>
                <a:ext uri="{FF2B5EF4-FFF2-40B4-BE49-F238E27FC236}">
                  <a16:creationId xmlns:a16="http://schemas.microsoft.com/office/drawing/2014/main" id="{6EB6E505-3742-46BA-BE4C-8002E651D393}"/>
                </a:ext>
              </a:extLst>
            </p:cNvPr>
            <p:cNvSpPr>
              <a:spLocks/>
            </p:cNvSpPr>
            <p:nvPr/>
          </p:nvSpPr>
          <p:spPr bwMode="auto">
            <a:xfrm>
              <a:off x="2146" y="1785"/>
              <a:ext cx="163" cy="158"/>
            </a:xfrm>
            <a:custGeom>
              <a:avLst/>
              <a:gdLst>
                <a:gd name="T0" fmla="*/ 59 w 171"/>
                <a:gd name="T1" fmla="*/ 0 h 173"/>
                <a:gd name="T2" fmla="*/ 81 w 171"/>
                <a:gd name="T3" fmla="*/ 5 h 173"/>
                <a:gd name="T4" fmla="*/ 100 w 171"/>
                <a:gd name="T5" fmla="*/ 12 h 173"/>
                <a:gd name="T6" fmla="*/ 112 w 171"/>
                <a:gd name="T7" fmla="*/ 25 h 173"/>
                <a:gd name="T8" fmla="*/ 116 w 171"/>
                <a:gd name="T9" fmla="*/ 41 h 173"/>
                <a:gd name="T10" fmla="*/ 112 w 171"/>
                <a:gd name="T11" fmla="*/ 57 h 173"/>
                <a:gd name="T12" fmla="*/ 100 w 171"/>
                <a:gd name="T13" fmla="*/ 70 h 173"/>
                <a:gd name="T14" fmla="*/ 81 w 171"/>
                <a:gd name="T15" fmla="*/ 79 h 173"/>
                <a:gd name="T16" fmla="*/ 59 w 171"/>
                <a:gd name="T17" fmla="*/ 84 h 173"/>
                <a:gd name="T18" fmla="*/ 36 w 171"/>
                <a:gd name="T19" fmla="*/ 79 h 173"/>
                <a:gd name="T20" fmla="*/ 16 w 171"/>
                <a:gd name="T21" fmla="*/ 70 h 173"/>
                <a:gd name="T22" fmla="*/ 6 w 171"/>
                <a:gd name="T23" fmla="*/ 57 h 173"/>
                <a:gd name="T24" fmla="*/ 0 w 171"/>
                <a:gd name="T25" fmla="*/ 41 h 173"/>
                <a:gd name="T26" fmla="*/ 6 w 171"/>
                <a:gd name="T27" fmla="*/ 25 h 173"/>
                <a:gd name="T28" fmla="*/ 16 w 171"/>
                <a:gd name="T29" fmla="*/ 12 h 173"/>
                <a:gd name="T30" fmla="*/ 36 w 171"/>
                <a:gd name="T31" fmla="*/ 5 h 173"/>
                <a:gd name="T32" fmla="*/ 59 w 171"/>
                <a:gd name="T33" fmla="*/ 0 h 17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1"/>
                <a:gd name="T52" fmla="*/ 0 h 173"/>
                <a:gd name="T53" fmla="*/ 171 w 171"/>
                <a:gd name="T54" fmla="*/ 173 h 17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1" h="173">
                  <a:moveTo>
                    <a:pt x="86" y="0"/>
                  </a:moveTo>
                  <a:lnTo>
                    <a:pt x="119" y="6"/>
                  </a:lnTo>
                  <a:lnTo>
                    <a:pt x="147" y="24"/>
                  </a:lnTo>
                  <a:lnTo>
                    <a:pt x="165" y="52"/>
                  </a:lnTo>
                  <a:lnTo>
                    <a:pt x="171" y="85"/>
                  </a:lnTo>
                  <a:lnTo>
                    <a:pt x="165" y="118"/>
                  </a:lnTo>
                  <a:lnTo>
                    <a:pt x="147" y="146"/>
                  </a:lnTo>
                  <a:lnTo>
                    <a:pt x="119" y="164"/>
                  </a:lnTo>
                  <a:lnTo>
                    <a:pt x="86" y="173"/>
                  </a:lnTo>
                  <a:lnTo>
                    <a:pt x="52" y="164"/>
                  </a:lnTo>
                  <a:lnTo>
                    <a:pt x="24" y="146"/>
                  </a:lnTo>
                  <a:lnTo>
                    <a:pt x="6" y="118"/>
                  </a:lnTo>
                  <a:lnTo>
                    <a:pt x="0" y="85"/>
                  </a:lnTo>
                  <a:lnTo>
                    <a:pt x="6" y="52"/>
                  </a:lnTo>
                  <a:lnTo>
                    <a:pt x="24" y="24"/>
                  </a:lnTo>
                  <a:lnTo>
                    <a:pt x="52" y="6"/>
                  </a:lnTo>
                  <a:lnTo>
                    <a:pt x="86" y="0"/>
                  </a:lnTo>
                </a:path>
              </a:pathLst>
            </a:custGeom>
            <a:noFill/>
            <a:ln w="0">
              <a:solidFill>
                <a:srgbClr val="CCCC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39" name="Freeform 26">
              <a:extLst>
                <a:ext uri="{FF2B5EF4-FFF2-40B4-BE49-F238E27FC236}">
                  <a16:creationId xmlns:a16="http://schemas.microsoft.com/office/drawing/2014/main" id="{DAEFDCE2-1EE9-4425-8EC7-67F8B5EA6B8A}"/>
                </a:ext>
              </a:extLst>
            </p:cNvPr>
            <p:cNvSpPr>
              <a:spLocks/>
            </p:cNvSpPr>
            <p:nvPr/>
          </p:nvSpPr>
          <p:spPr bwMode="auto">
            <a:xfrm>
              <a:off x="2033" y="1977"/>
              <a:ext cx="322" cy="242"/>
            </a:xfrm>
            <a:custGeom>
              <a:avLst/>
              <a:gdLst>
                <a:gd name="T0" fmla="*/ 56 w 340"/>
                <a:gd name="T1" fmla="*/ 0 h 264"/>
                <a:gd name="T2" fmla="*/ 220 w 340"/>
                <a:gd name="T3" fmla="*/ 0 h 264"/>
                <a:gd name="T4" fmla="*/ 165 w 340"/>
                <a:gd name="T5" fmla="*/ 131 h 264"/>
                <a:gd name="T6" fmla="*/ 0 w 340"/>
                <a:gd name="T7" fmla="*/ 131 h 264"/>
                <a:gd name="T8" fmla="*/ 56 w 340"/>
                <a:gd name="T9" fmla="*/ 0 h 264"/>
                <a:gd name="T10" fmla="*/ 0 60000 65536"/>
                <a:gd name="T11" fmla="*/ 0 60000 65536"/>
                <a:gd name="T12" fmla="*/ 0 60000 65536"/>
                <a:gd name="T13" fmla="*/ 0 60000 65536"/>
                <a:gd name="T14" fmla="*/ 0 60000 65536"/>
                <a:gd name="T15" fmla="*/ 0 w 340"/>
                <a:gd name="T16" fmla="*/ 0 h 264"/>
                <a:gd name="T17" fmla="*/ 340 w 340"/>
                <a:gd name="T18" fmla="*/ 264 h 264"/>
              </a:gdLst>
              <a:ahLst/>
              <a:cxnLst>
                <a:cxn ang="T10">
                  <a:pos x="T0" y="T1"/>
                </a:cxn>
                <a:cxn ang="T11">
                  <a:pos x="T2" y="T3"/>
                </a:cxn>
                <a:cxn ang="T12">
                  <a:pos x="T4" y="T5"/>
                </a:cxn>
                <a:cxn ang="T13">
                  <a:pos x="T6" y="T7"/>
                </a:cxn>
                <a:cxn ang="T14">
                  <a:pos x="T8" y="T9"/>
                </a:cxn>
              </a:cxnLst>
              <a:rect l="T15" t="T16" r="T17" b="T18"/>
              <a:pathLst>
                <a:path w="340" h="264">
                  <a:moveTo>
                    <a:pt x="86" y="0"/>
                  </a:moveTo>
                  <a:lnTo>
                    <a:pt x="340" y="0"/>
                  </a:lnTo>
                  <a:lnTo>
                    <a:pt x="255" y="264"/>
                  </a:lnTo>
                  <a:lnTo>
                    <a:pt x="0" y="264"/>
                  </a:lnTo>
                  <a:lnTo>
                    <a:pt x="86"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0" name="Freeform 27">
              <a:extLst>
                <a:ext uri="{FF2B5EF4-FFF2-40B4-BE49-F238E27FC236}">
                  <a16:creationId xmlns:a16="http://schemas.microsoft.com/office/drawing/2014/main" id="{DF94C693-1C29-4770-B8DD-4B6A5D2ED85A}"/>
                </a:ext>
              </a:extLst>
            </p:cNvPr>
            <p:cNvSpPr>
              <a:spLocks/>
            </p:cNvSpPr>
            <p:nvPr/>
          </p:nvSpPr>
          <p:spPr bwMode="auto">
            <a:xfrm>
              <a:off x="2117" y="1766"/>
              <a:ext cx="166" cy="158"/>
            </a:xfrm>
            <a:custGeom>
              <a:avLst/>
              <a:gdLst>
                <a:gd name="T0" fmla="*/ 62 w 175"/>
                <a:gd name="T1" fmla="*/ 0 h 173"/>
                <a:gd name="T2" fmla="*/ 73 w 175"/>
                <a:gd name="T3" fmla="*/ 3 h 173"/>
                <a:gd name="T4" fmla="*/ 79 w 175"/>
                <a:gd name="T5" fmla="*/ 5 h 173"/>
                <a:gd name="T6" fmla="*/ 86 w 175"/>
                <a:gd name="T7" fmla="*/ 5 h 173"/>
                <a:gd name="T8" fmla="*/ 92 w 175"/>
                <a:gd name="T9" fmla="*/ 11 h 173"/>
                <a:gd name="T10" fmla="*/ 98 w 175"/>
                <a:gd name="T11" fmla="*/ 14 h 173"/>
                <a:gd name="T12" fmla="*/ 105 w 175"/>
                <a:gd name="T13" fmla="*/ 19 h 173"/>
                <a:gd name="T14" fmla="*/ 108 w 175"/>
                <a:gd name="T15" fmla="*/ 24 h 173"/>
                <a:gd name="T16" fmla="*/ 111 w 175"/>
                <a:gd name="T17" fmla="*/ 29 h 173"/>
                <a:gd name="T18" fmla="*/ 113 w 175"/>
                <a:gd name="T19" fmla="*/ 36 h 173"/>
                <a:gd name="T20" fmla="*/ 114 w 175"/>
                <a:gd name="T21" fmla="*/ 41 h 173"/>
                <a:gd name="T22" fmla="*/ 113 w 175"/>
                <a:gd name="T23" fmla="*/ 48 h 173"/>
                <a:gd name="T24" fmla="*/ 111 w 175"/>
                <a:gd name="T25" fmla="*/ 54 h 173"/>
                <a:gd name="T26" fmla="*/ 108 w 175"/>
                <a:gd name="T27" fmla="*/ 60 h 173"/>
                <a:gd name="T28" fmla="*/ 105 w 175"/>
                <a:gd name="T29" fmla="*/ 64 h 173"/>
                <a:gd name="T30" fmla="*/ 98 w 175"/>
                <a:gd name="T31" fmla="*/ 69 h 173"/>
                <a:gd name="T32" fmla="*/ 92 w 175"/>
                <a:gd name="T33" fmla="*/ 74 h 173"/>
                <a:gd name="T34" fmla="*/ 86 w 175"/>
                <a:gd name="T35" fmla="*/ 77 h 173"/>
                <a:gd name="T36" fmla="*/ 79 w 175"/>
                <a:gd name="T37" fmla="*/ 79 h 173"/>
                <a:gd name="T38" fmla="*/ 73 w 175"/>
                <a:gd name="T39" fmla="*/ 83 h 173"/>
                <a:gd name="T40" fmla="*/ 62 w 175"/>
                <a:gd name="T41" fmla="*/ 84 h 173"/>
                <a:gd name="T42" fmla="*/ 55 w 175"/>
                <a:gd name="T43" fmla="*/ 84 h 173"/>
                <a:gd name="T44" fmla="*/ 46 w 175"/>
                <a:gd name="T45" fmla="*/ 83 h 173"/>
                <a:gd name="T46" fmla="*/ 38 w 175"/>
                <a:gd name="T47" fmla="*/ 82 h 173"/>
                <a:gd name="T48" fmla="*/ 30 w 175"/>
                <a:gd name="T49" fmla="*/ 77 h 173"/>
                <a:gd name="T50" fmla="*/ 25 w 175"/>
                <a:gd name="T51" fmla="*/ 76 h 173"/>
                <a:gd name="T52" fmla="*/ 20 w 175"/>
                <a:gd name="T53" fmla="*/ 70 h 173"/>
                <a:gd name="T54" fmla="*/ 11 w 175"/>
                <a:gd name="T55" fmla="*/ 66 h 173"/>
                <a:gd name="T56" fmla="*/ 9 w 175"/>
                <a:gd name="T57" fmla="*/ 62 h 173"/>
                <a:gd name="T58" fmla="*/ 6 w 175"/>
                <a:gd name="T59" fmla="*/ 56 h 173"/>
                <a:gd name="T60" fmla="*/ 3 w 175"/>
                <a:gd name="T61" fmla="*/ 50 h 173"/>
                <a:gd name="T62" fmla="*/ 0 w 175"/>
                <a:gd name="T63" fmla="*/ 44 h 173"/>
                <a:gd name="T64" fmla="*/ 0 w 175"/>
                <a:gd name="T65" fmla="*/ 38 h 173"/>
                <a:gd name="T66" fmla="*/ 3 w 175"/>
                <a:gd name="T67" fmla="*/ 31 h 173"/>
                <a:gd name="T68" fmla="*/ 6 w 175"/>
                <a:gd name="T69" fmla="*/ 25 h 173"/>
                <a:gd name="T70" fmla="*/ 9 w 175"/>
                <a:gd name="T71" fmla="*/ 20 h 173"/>
                <a:gd name="T72" fmla="*/ 14 w 175"/>
                <a:gd name="T73" fmla="*/ 15 h 173"/>
                <a:gd name="T74" fmla="*/ 23 w 175"/>
                <a:gd name="T75" fmla="*/ 11 h 173"/>
                <a:gd name="T76" fmla="*/ 28 w 175"/>
                <a:gd name="T77" fmla="*/ 5 h 173"/>
                <a:gd name="T78" fmla="*/ 34 w 175"/>
                <a:gd name="T79" fmla="*/ 5 h 173"/>
                <a:gd name="T80" fmla="*/ 43 w 175"/>
                <a:gd name="T81" fmla="*/ 3 h 173"/>
                <a:gd name="T82" fmla="*/ 53 w 175"/>
                <a:gd name="T83" fmla="*/ 0 h 17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75"/>
                <a:gd name="T127" fmla="*/ 0 h 173"/>
                <a:gd name="T128" fmla="*/ 175 w 175"/>
                <a:gd name="T129" fmla="*/ 173 h 17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75" h="173">
                  <a:moveTo>
                    <a:pt x="86" y="0"/>
                  </a:moveTo>
                  <a:lnTo>
                    <a:pt x="92" y="0"/>
                  </a:lnTo>
                  <a:lnTo>
                    <a:pt x="95" y="0"/>
                  </a:lnTo>
                  <a:lnTo>
                    <a:pt x="101" y="0"/>
                  </a:lnTo>
                  <a:lnTo>
                    <a:pt x="104" y="3"/>
                  </a:lnTo>
                  <a:lnTo>
                    <a:pt x="111" y="3"/>
                  </a:lnTo>
                  <a:lnTo>
                    <a:pt x="114" y="3"/>
                  </a:lnTo>
                  <a:lnTo>
                    <a:pt x="117" y="6"/>
                  </a:lnTo>
                  <a:lnTo>
                    <a:pt x="120" y="6"/>
                  </a:lnTo>
                  <a:lnTo>
                    <a:pt x="126" y="9"/>
                  </a:lnTo>
                  <a:lnTo>
                    <a:pt x="129" y="12"/>
                  </a:lnTo>
                  <a:lnTo>
                    <a:pt x="132" y="12"/>
                  </a:lnTo>
                  <a:lnTo>
                    <a:pt x="135" y="15"/>
                  </a:lnTo>
                  <a:lnTo>
                    <a:pt x="138" y="18"/>
                  </a:lnTo>
                  <a:lnTo>
                    <a:pt x="141" y="21"/>
                  </a:lnTo>
                  <a:lnTo>
                    <a:pt x="144" y="24"/>
                  </a:lnTo>
                  <a:lnTo>
                    <a:pt x="147" y="24"/>
                  </a:lnTo>
                  <a:lnTo>
                    <a:pt x="150" y="27"/>
                  </a:lnTo>
                  <a:lnTo>
                    <a:pt x="153" y="30"/>
                  </a:lnTo>
                  <a:lnTo>
                    <a:pt x="156" y="36"/>
                  </a:lnTo>
                  <a:lnTo>
                    <a:pt x="160" y="39"/>
                  </a:lnTo>
                  <a:lnTo>
                    <a:pt x="163" y="42"/>
                  </a:lnTo>
                  <a:lnTo>
                    <a:pt x="163" y="45"/>
                  </a:lnTo>
                  <a:lnTo>
                    <a:pt x="166" y="48"/>
                  </a:lnTo>
                  <a:lnTo>
                    <a:pt x="166" y="51"/>
                  </a:lnTo>
                  <a:lnTo>
                    <a:pt x="169" y="57"/>
                  </a:lnTo>
                  <a:lnTo>
                    <a:pt x="169" y="60"/>
                  </a:lnTo>
                  <a:lnTo>
                    <a:pt x="172" y="63"/>
                  </a:lnTo>
                  <a:lnTo>
                    <a:pt x="172" y="70"/>
                  </a:lnTo>
                  <a:lnTo>
                    <a:pt x="172" y="73"/>
                  </a:lnTo>
                  <a:lnTo>
                    <a:pt x="175" y="79"/>
                  </a:lnTo>
                  <a:lnTo>
                    <a:pt x="175" y="82"/>
                  </a:lnTo>
                  <a:lnTo>
                    <a:pt x="175" y="85"/>
                  </a:lnTo>
                  <a:lnTo>
                    <a:pt x="175" y="91"/>
                  </a:lnTo>
                  <a:lnTo>
                    <a:pt x="175" y="94"/>
                  </a:lnTo>
                  <a:lnTo>
                    <a:pt x="172" y="100"/>
                  </a:lnTo>
                  <a:lnTo>
                    <a:pt x="172" y="103"/>
                  </a:lnTo>
                  <a:lnTo>
                    <a:pt x="172" y="106"/>
                  </a:lnTo>
                  <a:lnTo>
                    <a:pt x="169" y="112"/>
                  </a:lnTo>
                  <a:lnTo>
                    <a:pt x="169" y="115"/>
                  </a:lnTo>
                  <a:lnTo>
                    <a:pt x="166" y="118"/>
                  </a:lnTo>
                  <a:lnTo>
                    <a:pt x="166" y="124"/>
                  </a:lnTo>
                  <a:lnTo>
                    <a:pt x="163" y="127"/>
                  </a:lnTo>
                  <a:lnTo>
                    <a:pt x="163" y="130"/>
                  </a:lnTo>
                  <a:lnTo>
                    <a:pt x="160" y="133"/>
                  </a:lnTo>
                  <a:lnTo>
                    <a:pt x="156" y="136"/>
                  </a:lnTo>
                  <a:lnTo>
                    <a:pt x="153" y="139"/>
                  </a:lnTo>
                  <a:lnTo>
                    <a:pt x="150" y="142"/>
                  </a:lnTo>
                  <a:lnTo>
                    <a:pt x="147" y="145"/>
                  </a:lnTo>
                  <a:lnTo>
                    <a:pt x="144" y="149"/>
                  </a:lnTo>
                  <a:lnTo>
                    <a:pt x="141" y="152"/>
                  </a:lnTo>
                  <a:lnTo>
                    <a:pt x="138" y="155"/>
                  </a:lnTo>
                  <a:lnTo>
                    <a:pt x="135" y="158"/>
                  </a:lnTo>
                  <a:lnTo>
                    <a:pt x="132" y="161"/>
                  </a:lnTo>
                  <a:lnTo>
                    <a:pt x="129" y="161"/>
                  </a:lnTo>
                  <a:lnTo>
                    <a:pt x="126" y="164"/>
                  </a:lnTo>
                  <a:lnTo>
                    <a:pt x="120" y="164"/>
                  </a:lnTo>
                  <a:lnTo>
                    <a:pt x="117" y="167"/>
                  </a:lnTo>
                  <a:lnTo>
                    <a:pt x="114" y="167"/>
                  </a:lnTo>
                  <a:lnTo>
                    <a:pt x="111" y="170"/>
                  </a:lnTo>
                  <a:lnTo>
                    <a:pt x="104" y="170"/>
                  </a:lnTo>
                  <a:lnTo>
                    <a:pt x="101" y="170"/>
                  </a:lnTo>
                  <a:lnTo>
                    <a:pt x="95" y="173"/>
                  </a:lnTo>
                  <a:lnTo>
                    <a:pt x="92" y="173"/>
                  </a:lnTo>
                  <a:lnTo>
                    <a:pt x="86" y="173"/>
                  </a:lnTo>
                  <a:lnTo>
                    <a:pt x="83" y="173"/>
                  </a:lnTo>
                  <a:lnTo>
                    <a:pt x="80" y="173"/>
                  </a:lnTo>
                  <a:lnTo>
                    <a:pt x="74" y="170"/>
                  </a:lnTo>
                  <a:lnTo>
                    <a:pt x="71" y="170"/>
                  </a:lnTo>
                  <a:lnTo>
                    <a:pt x="65" y="170"/>
                  </a:lnTo>
                  <a:lnTo>
                    <a:pt x="62" y="167"/>
                  </a:lnTo>
                  <a:lnTo>
                    <a:pt x="58" y="167"/>
                  </a:lnTo>
                  <a:lnTo>
                    <a:pt x="52" y="164"/>
                  </a:lnTo>
                  <a:lnTo>
                    <a:pt x="49" y="164"/>
                  </a:lnTo>
                  <a:lnTo>
                    <a:pt x="46" y="161"/>
                  </a:lnTo>
                  <a:lnTo>
                    <a:pt x="43" y="161"/>
                  </a:lnTo>
                  <a:lnTo>
                    <a:pt x="40" y="158"/>
                  </a:lnTo>
                  <a:lnTo>
                    <a:pt x="37" y="155"/>
                  </a:lnTo>
                  <a:lnTo>
                    <a:pt x="34" y="152"/>
                  </a:lnTo>
                  <a:lnTo>
                    <a:pt x="28" y="149"/>
                  </a:lnTo>
                  <a:lnTo>
                    <a:pt x="28" y="145"/>
                  </a:lnTo>
                  <a:lnTo>
                    <a:pt x="25" y="142"/>
                  </a:lnTo>
                  <a:lnTo>
                    <a:pt x="22" y="139"/>
                  </a:lnTo>
                  <a:lnTo>
                    <a:pt x="19" y="136"/>
                  </a:lnTo>
                  <a:lnTo>
                    <a:pt x="16" y="133"/>
                  </a:lnTo>
                  <a:lnTo>
                    <a:pt x="13" y="130"/>
                  </a:lnTo>
                  <a:lnTo>
                    <a:pt x="13" y="127"/>
                  </a:lnTo>
                  <a:lnTo>
                    <a:pt x="9" y="124"/>
                  </a:lnTo>
                  <a:lnTo>
                    <a:pt x="6" y="118"/>
                  </a:lnTo>
                  <a:lnTo>
                    <a:pt x="6" y="115"/>
                  </a:lnTo>
                  <a:lnTo>
                    <a:pt x="3" y="112"/>
                  </a:lnTo>
                  <a:lnTo>
                    <a:pt x="3" y="106"/>
                  </a:lnTo>
                  <a:lnTo>
                    <a:pt x="3" y="103"/>
                  </a:lnTo>
                  <a:lnTo>
                    <a:pt x="3" y="100"/>
                  </a:lnTo>
                  <a:lnTo>
                    <a:pt x="0" y="94"/>
                  </a:lnTo>
                  <a:lnTo>
                    <a:pt x="0" y="91"/>
                  </a:lnTo>
                  <a:lnTo>
                    <a:pt x="0" y="85"/>
                  </a:lnTo>
                  <a:lnTo>
                    <a:pt x="0" y="82"/>
                  </a:lnTo>
                  <a:lnTo>
                    <a:pt x="0" y="79"/>
                  </a:lnTo>
                  <a:lnTo>
                    <a:pt x="3" y="73"/>
                  </a:lnTo>
                  <a:lnTo>
                    <a:pt x="3" y="70"/>
                  </a:lnTo>
                  <a:lnTo>
                    <a:pt x="3" y="63"/>
                  </a:lnTo>
                  <a:lnTo>
                    <a:pt x="3" y="60"/>
                  </a:lnTo>
                  <a:lnTo>
                    <a:pt x="6" y="57"/>
                  </a:lnTo>
                  <a:lnTo>
                    <a:pt x="6" y="51"/>
                  </a:lnTo>
                  <a:lnTo>
                    <a:pt x="9" y="48"/>
                  </a:lnTo>
                  <a:lnTo>
                    <a:pt x="13" y="45"/>
                  </a:lnTo>
                  <a:lnTo>
                    <a:pt x="13" y="42"/>
                  </a:lnTo>
                  <a:lnTo>
                    <a:pt x="16" y="39"/>
                  </a:lnTo>
                  <a:lnTo>
                    <a:pt x="19" y="36"/>
                  </a:lnTo>
                  <a:lnTo>
                    <a:pt x="22" y="30"/>
                  </a:lnTo>
                  <a:lnTo>
                    <a:pt x="25" y="27"/>
                  </a:lnTo>
                  <a:lnTo>
                    <a:pt x="28" y="24"/>
                  </a:lnTo>
                  <a:lnTo>
                    <a:pt x="34" y="21"/>
                  </a:lnTo>
                  <a:lnTo>
                    <a:pt x="37" y="18"/>
                  </a:lnTo>
                  <a:lnTo>
                    <a:pt x="40" y="15"/>
                  </a:lnTo>
                  <a:lnTo>
                    <a:pt x="43" y="12"/>
                  </a:lnTo>
                  <a:lnTo>
                    <a:pt x="46" y="12"/>
                  </a:lnTo>
                  <a:lnTo>
                    <a:pt x="49" y="9"/>
                  </a:lnTo>
                  <a:lnTo>
                    <a:pt x="52" y="6"/>
                  </a:lnTo>
                  <a:lnTo>
                    <a:pt x="58" y="6"/>
                  </a:lnTo>
                  <a:lnTo>
                    <a:pt x="62" y="3"/>
                  </a:lnTo>
                  <a:lnTo>
                    <a:pt x="65" y="3"/>
                  </a:lnTo>
                  <a:lnTo>
                    <a:pt x="71" y="3"/>
                  </a:lnTo>
                  <a:lnTo>
                    <a:pt x="74" y="0"/>
                  </a:lnTo>
                  <a:lnTo>
                    <a:pt x="80" y="0"/>
                  </a:lnTo>
                  <a:lnTo>
                    <a:pt x="83" y="0"/>
                  </a:lnTo>
                  <a:lnTo>
                    <a:pt x="86" y="0"/>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1" name="Freeform 28">
              <a:extLst>
                <a:ext uri="{FF2B5EF4-FFF2-40B4-BE49-F238E27FC236}">
                  <a16:creationId xmlns:a16="http://schemas.microsoft.com/office/drawing/2014/main" id="{EB49DBAD-06E2-4614-94E6-E89C1DCBB29F}"/>
                </a:ext>
              </a:extLst>
            </p:cNvPr>
            <p:cNvSpPr>
              <a:spLocks/>
            </p:cNvSpPr>
            <p:nvPr/>
          </p:nvSpPr>
          <p:spPr bwMode="auto">
            <a:xfrm>
              <a:off x="2117" y="1766"/>
              <a:ext cx="166" cy="158"/>
            </a:xfrm>
            <a:custGeom>
              <a:avLst/>
              <a:gdLst>
                <a:gd name="T0" fmla="*/ 57 w 175"/>
                <a:gd name="T1" fmla="*/ 0 h 173"/>
                <a:gd name="T2" fmla="*/ 79 w 175"/>
                <a:gd name="T3" fmla="*/ 5 h 173"/>
                <a:gd name="T4" fmla="*/ 96 w 175"/>
                <a:gd name="T5" fmla="*/ 12 h 173"/>
                <a:gd name="T6" fmla="*/ 108 w 175"/>
                <a:gd name="T7" fmla="*/ 25 h 173"/>
                <a:gd name="T8" fmla="*/ 114 w 175"/>
                <a:gd name="T9" fmla="*/ 41 h 173"/>
                <a:gd name="T10" fmla="*/ 108 w 175"/>
                <a:gd name="T11" fmla="*/ 57 h 173"/>
                <a:gd name="T12" fmla="*/ 96 w 175"/>
                <a:gd name="T13" fmla="*/ 70 h 173"/>
                <a:gd name="T14" fmla="*/ 79 w 175"/>
                <a:gd name="T15" fmla="*/ 79 h 173"/>
                <a:gd name="T16" fmla="*/ 57 w 175"/>
                <a:gd name="T17" fmla="*/ 84 h 173"/>
                <a:gd name="T18" fmla="*/ 34 w 175"/>
                <a:gd name="T19" fmla="*/ 79 h 173"/>
                <a:gd name="T20" fmla="*/ 20 w 175"/>
                <a:gd name="T21" fmla="*/ 70 h 173"/>
                <a:gd name="T22" fmla="*/ 6 w 175"/>
                <a:gd name="T23" fmla="*/ 57 h 173"/>
                <a:gd name="T24" fmla="*/ 0 w 175"/>
                <a:gd name="T25" fmla="*/ 41 h 173"/>
                <a:gd name="T26" fmla="*/ 6 w 175"/>
                <a:gd name="T27" fmla="*/ 25 h 173"/>
                <a:gd name="T28" fmla="*/ 20 w 175"/>
                <a:gd name="T29" fmla="*/ 12 h 173"/>
                <a:gd name="T30" fmla="*/ 34 w 175"/>
                <a:gd name="T31" fmla="*/ 5 h 173"/>
                <a:gd name="T32" fmla="*/ 57 w 175"/>
                <a:gd name="T33" fmla="*/ 0 h 17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5"/>
                <a:gd name="T52" fmla="*/ 0 h 173"/>
                <a:gd name="T53" fmla="*/ 175 w 175"/>
                <a:gd name="T54" fmla="*/ 173 h 17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5" h="173">
                  <a:moveTo>
                    <a:pt x="86" y="0"/>
                  </a:moveTo>
                  <a:lnTo>
                    <a:pt x="120" y="6"/>
                  </a:lnTo>
                  <a:lnTo>
                    <a:pt x="147" y="24"/>
                  </a:lnTo>
                  <a:lnTo>
                    <a:pt x="166" y="51"/>
                  </a:lnTo>
                  <a:lnTo>
                    <a:pt x="175" y="85"/>
                  </a:lnTo>
                  <a:lnTo>
                    <a:pt x="166" y="118"/>
                  </a:lnTo>
                  <a:lnTo>
                    <a:pt x="147" y="145"/>
                  </a:lnTo>
                  <a:lnTo>
                    <a:pt x="120" y="164"/>
                  </a:lnTo>
                  <a:lnTo>
                    <a:pt x="86" y="173"/>
                  </a:lnTo>
                  <a:lnTo>
                    <a:pt x="52" y="164"/>
                  </a:lnTo>
                  <a:lnTo>
                    <a:pt x="28" y="145"/>
                  </a:lnTo>
                  <a:lnTo>
                    <a:pt x="6" y="118"/>
                  </a:lnTo>
                  <a:lnTo>
                    <a:pt x="0" y="85"/>
                  </a:lnTo>
                  <a:lnTo>
                    <a:pt x="6" y="51"/>
                  </a:lnTo>
                  <a:lnTo>
                    <a:pt x="28" y="24"/>
                  </a:lnTo>
                  <a:lnTo>
                    <a:pt x="52" y="6"/>
                  </a:lnTo>
                  <a:lnTo>
                    <a:pt x="86"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42" name="Freeform 29">
              <a:extLst>
                <a:ext uri="{FF2B5EF4-FFF2-40B4-BE49-F238E27FC236}">
                  <a16:creationId xmlns:a16="http://schemas.microsoft.com/office/drawing/2014/main" id="{82B190AE-9E24-452B-BEBE-891E1F32B170}"/>
                </a:ext>
              </a:extLst>
            </p:cNvPr>
            <p:cNvSpPr>
              <a:spLocks/>
            </p:cNvSpPr>
            <p:nvPr/>
          </p:nvSpPr>
          <p:spPr bwMode="auto">
            <a:xfrm>
              <a:off x="2007" y="1957"/>
              <a:ext cx="320" cy="243"/>
            </a:xfrm>
            <a:custGeom>
              <a:avLst/>
              <a:gdLst>
                <a:gd name="T0" fmla="*/ 57 w 337"/>
                <a:gd name="T1" fmla="*/ 0 h 265"/>
                <a:gd name="T2" fmla="*/ 223 w 337"/>
                <a:gd name="T3" fmla="*/ 0 h 265"/>
                <a:gd name="T4" fmla="*/ 166 w 337"/>
                <a:gd name="T5" fmla="*/ 132 h 265"/>
                <a:gd name="T6" fmla="*/ 0 w 337"/>
                <a:gd name="T7" fmla="*/ 132 h 265"/>
                <a:gd name="T8" fmla="*/ 57 w 337"/>
                <a:gd name="T9" fmla="*/ 0 h 265"/>
                <a:gd name="T10" fmla="*/ 0 60000 65536"/>
                <a:gd name="T11" fmla="*/ 0 60000 65536"/>
                <a:gd name="T12" fmla="*/ 0 60000 65536"/>
                <a:gd name="T13" fmla="*/ 0 60000 65536"/>
                <a:gd name="T14" fmla="*/ 0 60000 65536"/>
                <a:gd name="T15" fmla="*/ 0 w 337"/>
                <a:gd name="T16" fmla="*/ 0 h 265"/>
                <a:gd name="T17" fmla="*/ 337 w 337"/>
                <a:gd name="T18" fmla="*/ 265 h 265"/>
              </a:gdLst>
              <a:ahLst/>
              <a:cxnLst>
                <a:cxn ang="T10">
                  <a:pos x="T0" y="T1"/>
                </a:cxn>
                <a:cxn ang="T11">
                  <a:pos x="T2" y="T3"/>
                </a:cxn>
                <a:cxn ang="T12">
                  <a:pos x="T4" y="T5"/>
                </a:cxn>
                <a:cxn ang="T13">
                  <a:pos x="T6" y="T7"/>
                </a:cxn>
                <a:cxn ang="T14">
                  <a:pos x="T8" y="T9"/>
                </a:cxn>
              </a:cxnLst>
              <a:rect l="T15" t="T16" r="T17" b="T18"/>
              <a:pathLst>
                <a:path w="337" h="265">
                  <a:moveTo>
                    <a:pt x="86" y="0"/>
                  </a:moveTo>
                  <a:lnTo>
                    <a:pt x="337" y="0"/>
                  </a:lnTo>
                  <a:lnTo>
                    <a:pt x="251" y="265"/>
                  </a:lnTo>
                  <a:lnTo>
                    <a:pt x="0" y="265"/>
                  </a:lnTo>
                  <a:lnTo>
                    <a:pt x="86" y="0"/>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3" name="Freeform 30">
              <a:extLst>
                <a:ext uri="{FF2B5EF4-FFF2-40B4-BE49-F238E27FC236}">
                  <a16:creationId xmlns:a16="http://schemas.microsoft.com/office/drawing/2014/main" id="{674C3233-31B6-4596-8503-09CDBDF1235C}"/>
                </a:ext>
              </a:extLst>
            </p:cNvPr>
            <p:cNvSpPr>
              <a:spLocks/>
            </p:cNvSpPr>
            <p:nvPr/>
          </p:nvSpPr>
          <p:spPr bwMode="auto">
            <a:xfrm>
              <a:off x="2007" y="1957"/>
              <a:ext cx="320" cy="243"/>
            </a:xfrm>
            <a:custGeom>
              <a:avLst/>
              <a:gdLst>
                <a:gd name="T0" fmla="*/ 57 w 337"/>
                <a:gd name="T1" fmla="*/ 0 h 265"/>
                <a:gd name="T2" fmla="*/ 223 w 337"/>
                <a:gd name="T3" fmla="*/ 0 h 265"/>
                <a:gd name="T4" fmla="*/ 166 w 337"/>
                <a:gd name="T5" fmla="*/ 132 h 265"/>
                <a:gd name="T6" fmla="*/ 0 w 337"/>
                <a:gd name="T7" fmla="*/ 132 h 265"/>
                <a:gd name="T8" fmla="*/ 57 w 337"/>
                <a:gd name="T9" fmla="*/ 0 h 265"/>
                <a:gd name="T10" fmla="*/ 0 60000 65536"/>
                <a:gd name="T11" fmla="*/ 0 60000 65536"/>
                <a:gd name="T12" fmla="*/ 0 60000 65536"/>
                <a:gd name="T13" fmla="*/ 0 60000 65536"/>
                <a:gd name="T14" fmla="*/ 0 60000 65536"/>
                <a:gd name="T15" fmla="*/ 0 w 337"/>
                <a:gd name="T16" fmla="*/ 0 h 265"/>
                <a:gd name="T17" fmla="*/ 337 w 337"/>
                <a:gd name="T18" fmla="*/ 265 h 265"/>
              </a:gdLst>
              <a:ahLst/>
              <a:cxnLst>
                <a:cxn ang="T10">
                  <a:pos x="T0" y="T1"/>
                </a:cxn>
                <a:cxn ang="T11">
                  <a:pos x="T2" y="T3"/>
                </a:cxn>
                <a:cxn ang="T12">
                  <a:pos x="T4" y="T5"/>
                </a:cxn>
                <a:cxn ang="T13">
                  <a:pos x="T6" y="T7"/>
                </a:cxn>
                <a:cxn ang="T14">
                  <a:pos x="T8" y="T9"/>
                </a:cxn>
              </a:cxnLst>
              <a:rect l="T15" t="T16" r="T17" b="T18"/>
              <a:pathLst>
                <a:path w="337" h="265">
                  <a:moveTo>
                    <a:pt x="86" y="0"/>
                  </a:moveTo>
                  <a:lnTo>
                    <a:pt x="337" y="0"/>
                  </a:lnTo>
                  <a:lnTo>
                    <a:pt x="251" y="265"/>
                  </a:lnTo>
                  <a:lnTo>
                    <a:pt x="0" y="265"/>
                  </a:lnTo>
                  <a:lnTo>
                    <a:pt x="86"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44" name="Line 31">
              <a:extLst>
                <a:ext uri="{FF2B5EF4-FFF2-40B4-BE49-F238E27FC236}">
                  <a16:creationId xmlns:a16="http://schemas.microsoft.com/office/drawing/2014/main" id="{43DB9D73-7001-4E4E-B5D2-29EAE1A8053F}"/>
                </a:ext>
              </a:extLst>
            </p:cNvPr>
            <p:cNvSpPr>
              <a:spLocks noChangeShapeType="1"/>
            </p:cNvSpPr>
            <p:nvPr/>
          </p:nvSpPr>
          <p:spPr bwMode="auto">
            <a:xfrm>
              <a:off x="2152" y="2058"/>
              <a:ext cx="3"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5" name="Line 32">
              <a:extLst>
                <a:ext uri="{FF2B5EF4-FFF2-40B4-BE49-F238E27FC236}">
                  <a16:creationId xmlns:a16="http://schemas.microsoft.com/office/drawing/2014/main" id="{30FF929D-BB5F-4F62-9690-AD96284D58CA}"/>
                </a:ext>
              </a:extLst>
            </p:cNvPr>
            <p:cNvSpPr>
              <a:spLocks noChangeShapeType="1"/>
            </p:cNvSpPr>
            <p:nvPr/>
          </p:nvSpPr>
          <p:spPr bwMode="auto">
            <a:xfrm flipH="1">
              <a:off x="2448" y="2791"/>
              <a:ext cx="682" cy="335"/>
            </a:xfrm>
            <a:prstGeom prst="line">
              <a:avLst/>
            </a:prstGeom>
            <a:noFill/>
            <a:ln w="2540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6" name="Text Box 33">
              <a:extLst>
                <a:ext uri="{FF2B5EF4-FFF2-40B4-BE49-F238E27FC236}">
                  <a16:creationId xmlns:a16="http://schemas.microsoft.com/office/drawing/2014/main" id="{DF6FC497-36CD-422A-AE72-867837C799ED}"/>
                </a:ext>
              </a:extLst>
            </p:cNvPr>
            <p:cNvSpPr txBox="1">
              <a:spLocks noChangeArrowheads="1"/>
            </p:cNvSpPr>
            <p:nvPr/>
          </p:nvSpPr>
          <p:spPr bwMode="auto">
            <a:xfrm>
              <a:off x="3168" y="2599"/>
              <a:ext cx="581"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r>
                <a:rPr lang="en-US" altLang="zh-CN" sz="2000" b="1" baseline="0">
                  <a:solidFill>
                    <a:srgbClr val="D9D9D9"/>
                  </a:solidFill>
                  <a:latin typeface="Arial Narrow" panose="020B0606020202030204" pitchFamily="34" charset="0"/>
                  <a:ea typeface="宋体" panose="02010600030101010101" pitchFamily="2" charset="-122"/>
                </a:rPr>
                <a:t>Artifact</a:t>
              </a:r>
              <a:endParaRPr lang="en-US" altLang="zh-CN" sz="1800" b="1" baseline="0">
                <a:solidFill>
                  <a:srgbClr val="D9D9D9"/>
                </a:solidFill>
                <a:latin typeface="Arial Narrow" panose="020B0606020202030204" pitchFamily="34" charset="0"/>
                <a:ea typeface="宋体" panose="02010600030101010101" pitchFamily="2" charset="-122"/>
              </a:endParaRPr>
            </a:p>
          </p:txBody>
        </p:sp>
        <p:sp>
          <p:nvSpPr>
            <p:cNvPr id="26647" name="AutoShape 34">
              <a:extLst>
                <a:ext uri="{FF2B5EF4-FFF2-40B4-BE49-F238E27FC236}">
                  <a16:creationId xmlns:a16="http://schemas.microsoft.com/office/drawing/2014/main" id="{F68DCBC9-B4B2-4627-BB62-8A3B27F99095}"/>
                </a:ext>
              </a:extLst>
            </p:cNvPr>
            <p:cNvSpPr>
              <a:spLocks noChangeArrowheads="1"/>
            </p:cNvSpPr>
            <p:nvPr/>
          </p:nvSpPr>
          <p:spPr bwMode="gray">
            <a:xfrm>
              <a:off x="2832" y="3223"/>
              <a:ext cx="2016" cy="404"/>
            </a:xfrm>
            <a:prstGeom prst="wedgeRectCallout">
              <a:avLst>
                <a:gd name="adj1" fmla="val -20088"/>
                <a:gd name="adj2" fmla="val -196181"/>
              </a:avLst>
            </a:prstGeom>
            <a:gradFill rotWithShape="0">
              <a:gsLst>
                <a:gs pos="0">
                  <a:srgbClr val="A660FA"/>
                </a:gs>
                <a:gs pos="100000">
                  <a:srgbClr val="990099"/>
                </a:gs>
              </a:gsLst>
              <a:path path="rect">
                <a:fillToRect l="50000" t="50000" r="50000" b="50000"/>
              </a:path>
            </a:gradFill>
            <a:ln w="12700">
              <a:solidFill>
                <a:srgbClr val="000000"/>
              </a:solidFill>
              <a:miter lim="800000"/>
              <a:headEnd/>
              <a:tailEnd/>
            </a:ln>
          </p:spPr>
          <p:txBody>
            <a:bodyPr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r>
                <a:rPr lang="en-US" altLang="zh-CN" sz="1600" b="1" baseline="0">
                  <a:solidFill>
                    <a:srgbClr val="FFFF99"/>
                  </a:solidFill>
                  <a:latin typeface="Arial Narrow" panose="020B0606020202030204" pitchFamily="34" charset="0"/>
                  <a:ea typeface="宋体" panose="02010600030101010101" pitchFamily="2" charset="-122"/>
                </a:rPr>
                <a:t>A piece of information that is produced, modified, or used by a process</a:t>
              </a:r>
            </a:p>
          </p:txBody>
        </p:sp>
        <p:sp>
          <p:nvSpPr>
            <p:cNvPr id="26648" name="Line 35">
              <a:extLst>
                <a:ext uri="{FF2B5EF4-FFF2-40B4-BE49-F238E27FC236}">
                  <a16:creationId xmlns:a16="http://schemas.microsoft.com/office/drawing/2014/main" id="{2C272502-D882-421C-922D-7CC776EA3D35}"/>
                </a:ext>
              </a:extLst>
            </p:cNvPr>
            <p:cNvSpPr>
              <a:spLocks noChangeShapeType="1"/>
            </p:cNvSpPr>
            <p:nvPr/>
          </p:nvSpPr>
          <p:spPr bwMode="auto">
            <a:xfrm>
              <a:off x="1525" y="1978"/>
              <a:ext cx="482" cy="155"/>
            </a:xfrm>
            <a:prstGeom prst="line">
              <a:avLst/>
            </a:prstGeom>
            <a:noFill/>
            <a:ln w="2540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9" name="Text Box 36">
              <a:extLst>
                <a:ext uri="{FF2B5EF4-FFF2-40B4-BE49-F238E27FC236}">
                  <a16:creationId xmlns:a16="http://schemas.microsoft.com/office/drawing/2014/main" id="{281BA92F-507A-4EE6-9867-90B6BE09C873}"/>
                </a:ext>
              </a:extLst>
            </p:cNvPr>
            <p:cNvSpPr txBox="1">
              <a:spLocks noChangeArrowheads="1"/>
            </p:cNvSpPr>
            <p:nvPr/>
          </p:nvSpPr>
          <p:spPr bwMode="auto">
            <a:xfrm>
              <a:off x="848" y="1825"/>
              <a:ext cx="79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r>
                <a:rPr lang="en-US" altLang="zh-CN" sz="2000" b="1" baseline="0">
                  <a:solidFill>
                    <a:srgbClr val="D9D9D9"/>
                  </a:solidFill>
                  <a:latin typeface="Arial Narrow" panose="020B0606020202030204" pitchFamily="34" charset="0"/>
                  <a:ea typeface="宋体" panose="02010600030101010101" pitchFamily="2" charset="-122"/>
                </a:rPr>
                <a:t>Worker</a:t>
              </a:r>
              <a:endParaRPr lang="en-US" altLang="zh-CN" sz="1800" b="1" baseline="0">
                <a:solidFill>
                  <a:srgbClr val="D9D9D9"/>
                </a:solidFill>
                <a:latin typeface="Arial Narrow" panose="020B0606020202030204" pitchFamily="34" charset="0"/>
                <a:ea typeface="宋体" panose="02010600030101010101" pitchFamily="2" charset="-122"/>
              </a:endParaRPr>
            </a:p>
          </p:txBody>
        </p:sp>
        <p:sp>
          <p:nvSpPr>
            <p:cNvPr id="26650" name="AutoShape 37">
              <a:extLst>
                <a:ext uri="{FF2B5EF4-FFF2-40B4-BE49-F238E27FC236}">
                  <a16:creationId xmlns:a16="http://schemas.microsoft.com/office/drawing/2014/main" id="{EF7C8D02-D0AA-402C-8D0F-7B1ACED9772B}"/>
                </a:ext>
              </a:extLst>
            </p:cNvPr>
            <p:cNvSpPr>
              <a:spLocks noChangeArrowheads="1"/>
            </p:cNvSpPr>
            <p:nvPr/>
          </p:nvSpPr>
          <p:spPr bwMode="gray">
            <a:xfrm>
              <a:off x="1182" y="1138"/>
              <a:ext cx="1968" cy="340"/>
            </a:xfrm>
            <a:prstGeom prst="wedgeRectCallout">
              <a:avLst>
                <a:gd name="adj1" fmla="val -47356"/>
                <a:gd name="adj2" fmla="val 184546"/>
              </a:avLst>
            </a:prstGeom>
            <a:gradFill rotWithShape="0">
              <a:gsLst>
                <a:gs pos="0">
                  <a:srgbClr val="A660FA"/>
                </a:gs>
                <a:gs pos="100000">
                  <a:srgbClr val="990099"/>
                </a:gs>
              </a:gsLst>
              <a:path path="rect">
                <a:fillToRect l="50000" t="50000" r="50000" b="50000"/>
              </a:path>
            </a:gradFill>
            <a:ln w="12700">
              <a:solidFill>
                <a:srgbClr val="000000"/>
              </a:solidFill>
              <a:miter lim="800000"/>
              <a:headEnd/>
              <a:tailEnd/>
            </a:ln>
          </p:spPr>
          <p:txBody>
            <a:bodyPr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r>
                <a:rPr lang="en-US" altLang="zh-CN" sz="1600" b="1" baseline="0">
                  <a:solidFill>
                    <a:srgbClr val="FFFF99"/>
                  </a:solidFill>
                  <a:latin typeface="Arial Narrow" panose="020B0606020202030204" pitchFamily="34" charset="0"/>
                  <a:ea typeface="宋体" panose="02010600030101010101" pitchFamily="2" charset="-122"/>
                </a:rPr>
                <a:t>A role played by an individual or a team</a:t>
              </a:r>
            </a:p>
          </p:txBody>
        </p:sp>
        <p:sp>
          <p:nvSpPr>
            <p:cNvPr id="26651" name="Line 38">
              <a:extLst>
                <a:ext uri="{FF2B5EF4-FFF2-40B4-BE49-F238E27FC236}">
                  <a16:creationId xmlns:a16="http://schemas.microsoft.com/office/drawing/2014/main" id="{21544B47-A351-4F69-8943-9DE3F7D996E6}"/>
                </a:ext>
              </a:extLst>
            </p:cNvPr>
            <p:cNvSpPr>
              <a:spLocks noChangeShapeType="1"/>
            </p:cNvSpPr>
            <p:nvPr/>
          </p:nvSpPr>
          <p:spPr bwMode="auto">
            <a:xfrm>
              <a:off x="3564" y="1399"/>
              <a:ext cx="0" cy="507"/>
            </a:xfrm>
            <a:prstGeom prst="line">
              <a:avLst/>
            </a:prstGeom>
            <a:noFill/>
            <a:ln w="2540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2" name="Text Box 39">
              <a:extLst>
                <a:ext uri="{FF2B5EF4-FFF2-40B4-BE49-F238E27FC236}">
                  <a16:creationId xmlns:a16="http://schemas.microsoft.com/office/drawing/2014/main" id="{643BEAAA-710F-4EE5-A69E-AC169CBC25E5}"/>
                </a:ext>
              </a:extLst>
            </p:cNvPr>
            <p:cNvSpPr txBox="1">
              <a:spLocks noChangeArrowheads="1"/>
            </p:cNvSpPr>
            <p:nvPr/>
          </p:nvSpPr>
          <p:spPr bwMode="auto">
            <a:xfrm>
              <a:off x="3340" y="1152"/>
              <a:ext cx="595"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r>
                <a:rPr lang="en-US" altLang="zh-CN" sz="2000" b="1" baseline="0">
                  <a:solidFill>
                    <a:srgbClr val="D9D9D9"/>
                  </a:solidFill>
                  <a:latin typeface="Arial Narrow" panose="020B0606020202030204" pitchFamily="34" charset="0"/>
                  <a:ea typeface="宋体" panose="02010600030101010101" pitchFamily="2" charset="-122"/>
                </a:rPr>
                <a:t>Activity</a:t>
              </a:r>
              <a:endParaRPr lang="en-US" altLang="zh-CN" sz="1800" b="1" baseline="0">
                <a:solidFill>
                  <a:srgbClr val="D9D9D9"/>
                </a:solidFill>
                <a:latin typeface="Arial Narrow" panose="020B0606020202030204" pitchFamily="34" charset="0"/>
                <a:ea typeface="宋体" panose="02010600030101010101" pitchFamily="2" charset="-122"/>
              </a:endParaRPr>
            </a:p>
          </p:txBody>
        </p:sp>
        <p:sp>
          <p:nvSpPr>
            <p:cNvPr id="26653" name="AutoShape 40">
              <a:extLst>
                <a:ext uri="{FF2B5EF4-FFF2-40B4-BE49-F238E27FC236}">
                  <a16:creationId xmlns:a16="http://schemas.microsoft.com/office/drawing/2014/main" id="{41B237E8-8AAB-4E36-9876-1AC9FD63AAA6}"/>
                </a:ext>
              </a:extLst>
            </p:cNvPr>
            <p:cNvSpPr>
              <a:spLocks noChangeArrowheads="1"/>
            </p:cNvSpPr>
            <p:nvPr/>
          </p:nvSpPr>
          <p:spPr bwMode="gray">
            <a:xfrm>
              <a:off x="3927" y="1470"/>
              <a:ext cx="869" cy="203"/>
            </a:xfrm>
            <a:prstGeom prst="wedgeRectCallout">
              <a:avLst>
                <a:gd name="adj1" fmla="val -72671"/>
                <a:gd name="adj2" fmla="val -82273"/>
              </a:avLst>
            </a:prstGeom>
            <a:gradFill rotWithShape="0">
              <a:gsLst>
                <a:gs pos="0">
                  <a:srgbClr val="A660FA"/>
                </a:gs>
                <a:gs pos="100000">
                  <a:srgbClr val="990099"/>
                </a:gs>
              </a:gsLst>
              <a:path path="rect">
                <a:fillToRect l="50000" t="50000" r="50000" b="50000"/>
              </a:path>
            </a:gradFill>
            <a:ln w="12700">
              <a:solidFill>
                <a:srgbClr val="000000"/>
              </a:solidFill>
              <a:miter lim="800000"/>
              <a:headEnd/>
              <a:tailEnd/>
            </a:ln>
          </p:spPr>
          <p:txBody>
            <a:bodyPr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r>
                <a:rPr lang="en-US" altLang="zh-CN" sz="1600" b="1" baseline="0">
                  <a:solidFill>
                    <a:srgbClr val="FFFF99"/>
                  </a:solidFill>
                  <a:latin typeface="Arial Narrow" panose="020B0606020202030204" pitchFamily="34" charset="0"/>
                  <a:ea typeface="宋体" panose="02010600030101010101" pitchFamily="2" charset="-122"/>
                </a:rPr>
                <a:t>A unit of work</a:t>
              </a:r>
            </a:p>
          </p:txBody>
        </p:sp>
        <p:pic>
          <p:nvPicPr>
            <p:cNvPr id="26654" name="Picture 41">
              <a:extLst>
                <a:ext uri="{FF2B5EF4-FFF2-40B4-BE49-F238E27FC236}">
                  <a16:creationId xmlns:a16="http://schemas.microsoft.com/office/drawing/2014/main" id="{899620A1-4703-4909-8094-49B117CC51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1" y="2009"/>
              <a:ext cx="45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type="none" w="sm" len="sm"/>
                  <a:tailEnd/>
                </a14:hiddenLine>
              </a:ext>
            </a:extLst>
          </p:spPr>
        </p:pic>
        <p:sp>
          <p:nvSpPr>
            <p:cNvPr id="1578026" name="Text Box 42">
              <a:extLst>
                <a:ext uri="{FF2B5EF4-FFF2-40B4-BE49-F238E27FC236}">
                  <a16:creationId xmlns:a16="http://schemas.microsoft.com/office/drawing/2014/main" id="{81C2856E-FB24-4689-9B1B-69153E3C3C3A}"/>
                </a:ext>
              </a:extLst>
            </p:cNvPr>
            <p:cNvSpPr txBox="1">
              <a:spLocks noChangeArrowheads="1"/>
            </p:cNvSpPr>
            <p:nvPr/>
          </p:nvSpPr>
          <p:spPr bwMode="auto">
            <a:xfrm>
              <a:off x="624" y="2071"/>
              <a:ext cx="907" cy="210"/>
            </a:xfrm>
            <a:prstGeom prst="rect">
              <a:avLst/>
            </a:prstGeom>
            <a:noFill/>
            <a:ln w="25400">
              <a:noFill/>
              <a:miter lim="800000"/>
              <a:headEnd type="none" w="sm" len="sm"/>
              <a:tailEnd type="none" w="sm" len="sm"/>
            </a:ln>
            <a:effectLst/>
          </p:spPr>
          <p:txBody>
            <a:bodyPr lIns="86173" tIns="43087" rIns="86173" bIns="43087">
              <a:spAutoFit/>
            </a:bodyPr>
            <a:lstStyle/>
            <a:p>
              <a:pPr defTabSz="862013">
                <a:lnSpc>
                  <a:spcPct val="89000"/>
                </a:lnSpc>
                <a:defRPr/>
              </a:pPr>
              <a:r>
                <a:rPr lang="en-US" altLang="zh-CN" sz="2000" b="1" baseline="0" dirty="0">
                  <a:solidFill>
                    <a:srgbClr val="FFFF00">
                      <a:lumMod val="40000"/>
                      <a:lumOff val="60000"/>
                    </a:srgbClr>
                  </a:solidFill>
                  <a:effectLst>
                    <a:outerShdw blurRad="38100" dist="38100" dir="2700000" algn="tl">
                      <a:srgbClr val="000000"/>
                    </a:outerShdw>
                  </a:effectLst>
                  <a:latin typeface="Arial Narrow" pitchFamily="34" charset="0"/>
                  <a:ea typeface="宋体" pitchFamily="2" charset="-122"/>
                  <a:cs typeface="Arial" charset="0"/>
                </a:rPr>
                <a:t>Who does it?</a:t>
              </a:r>
            </a:p>
          </p:txBody>
        </p:sp>
        <p:sp>
          <p:nvSpPr>
            <p:cNvPr id="1578027" name="Text Box 43">
              <a:extLst>
                <a:ext uri="{FF2B5EF4-FFF2-40B4-BE49-F238E27FC236}">
                  <a16:creationId xmlns:a16="http://schemas.microsoft.com/office/drawing/2014/main" id="{520A799B-6A48-4554-858F-67AD2FD48881}"/>
                </a:ext>
              </a:extLst>
            </p:cNvPr>
            <p:cNvSpPr txBox="1">
              <a:spLocks noChangeArrowheads="1"/>
            </p:cNvSpPr>
            <p:nvPr/>
          </p:nvSpPr>
          <p:spPr bwMode="auto">
            <a:xfrm>
              <a:off x="3696" y="2743"/>
              <a:ext cx="1224" cy="210"/>
            </a:xfrm>
            <a:prstGeom prst="rect">
              <a:avLst/>
            </a:prstGeom>
            <a:noFill/>
            <a:ln w="25400">
              <a:noFill/>
              <a:miter lim="800000"/>
              <a:headEnd type="none" w="sm" len="sm"/>
              <a:tailEnd type="none" w="sm" len="sm"/>
            </a:ln>
            <a:effectLst/>
          </p:spPr>
          <p:txBody>
            <a:bodyPr lIns="86173" tIns="43087" rIns="86173" bIns="43087">
              <a:spAutoFit/>
            </a:bodyPr>
            <a:lstStyle/>
            <a:p>
              <a:pPr defTabSz="862013">
                <a:lnSpc>
                  <a:spcPct val="89000"/>
                </a:lnSpc>
                <a:defRPr/>
              </a:pPr>
              <a:r>
                <a:rPr lang="en-US" altLang="zh-CN" sz="2000" b="1" baseline="0" dirty="0">
                  <a:solidFill>
                    <a:srgbClr val="FFFF00">
                      <a:lumMod val="40000"/>
                      <a:lumOff val="60000"/>
                    </a:srgbClr>
                  </a:solidFill>
                  <a:effectLst>
                    <a:outerShdw blurRad="38100" dist="38100" dir="2700000" algn="tl">
                      <a:srgbClr val="000000"/>
                    </a:outerShdw>
                  </a:effectLst>
                  <a:latin typeface="Arial Narrow" pitchFamily="34" charset="0"/>
                  <a:ea typeface="宋体" pitchFamily="2" charset="-122"/>
                  <a:cs typeface="Arial" charset="0"/>
                </a:rPr>
                <a:t>What is produced?</a:t>
              </a:r>
            </a:p>
          </p:txBody>
        </p:sp>
        <p:sp>
          <p:nvSpPr>
            <p:cNvPr id="1578028" name="Text Box 44">
              <a:extLst>
                <a:ext uri="{FF2B5EF4-FFF2-40B4-BE49-F238E27FC236}">
                  <a16:creationId xmlns:a16="http://schemas.microsoft.com/office/drawing/2014/main" id="{984DDC5B-F850-4644-9789-794C7F108A58}"/>
                </a:ext>
              </a:extLst>
            </p:cNvPr>
            <p:cNvSpPr txBox="1">
              <a:spLocks noChangeArrowheads="1"/>
            </p:cNvSpPr>
            <p:nvPr/>
          </p:nvSpPr>
          <p:spPr bwMode="auto">
            <a:xfrm>
              <a:off x="4416" y="1920"/>
              <a:ext cx="864" cy="528"/>
            </a:xfrm>
            <a:prstGeom prst="rect">
              <a:avLst/>
            </a:prstGeom>
            <a:solidFill>
              <a:schemeClr val="accent1"/>
            </a:solidFill>
            <a:ln w="25400">
              <a:noFill/>
              <a:miter lim="800000"/>
              <a:headEnd type="none" w="sm" len="sm"/>
              <a:tailEnd type="none" w="sm" len="sm"/>
            </a:ln>
            <a:effectLst/>
          </p:spPr>
          <p:txBody>
            <a:bodyPr lIns="86173" tIns="43087" rIns="86173" bIns="43087">
              <a:spAutoFit/>
            </a:bodyPr>
            <a:lstStyle/>
            <a:p>
              <a:pPr defTabSz="862013">
                <a:lnSpc>
                  <a:spcPct val="89000"/>
                </a:lnSpc>
                <a:defRPr/>
              </a:pPr>
              <a:r>
                <a:rPr lang="en-US" altLang="zh-CN" sz="2000" b="1" baseline="0">
                  <a:solidFill>
                    <a:srgbClr val="0000FF"/>
                  </a:solidFill>
                  <a:effectLst>
                    <a:outerShdw blurRad="38100" dist="38100" dir="2700000" algn="tl">
                      <a:srgbClr val="000000"/>
                    </a:outerShdw>
                  </a:effectLst>
                  <a:latin typeface="Arial Narrow" pitchFamily="34" charset="0"/>
                  <a:ea typeface="宋体" pitchFamily="2" charset="-122"/>
                  <a:cs typeface="Arial" charset="0"/>
                </a:rPr>
                <a:t>How does </a:t>
              </a:r>
              <a:br>
                <a:rPr lang="en-US" altLang="zh-CN" sz="2000" b="1" baseline="0">
                  <a:solidFill>
                    <a:srgbClr val="0000FF"/>
                  </a:solidFill>
                  <a:effectLst>
                    <a:outerShdw blurRad="38100" dist="38100" dir="2700000" algn="tl">
                      <a:srgbClr val="000000"/>
                    </a:outerShdw>
                  </a:effectLst>
                  <a:latin typeface="Arial Narrow" pitchFamily="34" charset="0"/>
                  <a:ea typeface="宋体" pitchFamily="2" charset="-122"/>
                  <a:cs typeface="Arial" charset="0"/>
                </a:rPr>
              </a:br>
              <a:r>
                <a:rPr lang="en-US" altLang="zh-CN" sz="2000" b="1" baseline="0">
                  <a:solidFill>
                    <a:srgbClr val="0000FF"/>
                  </a:solidFill>
                  <a:effectLst>
                    <a:outerShdw blurRad="38100" dist="38100" dir="2700000" algn="tl">
                      <a:srgbClr val="000000"/>
                    </a:outerShdw>
                  </a:effectLst>
                  <a:latin typeface="Arial Narrow" pitchFamily="34" charset="0"/>
                  <a:ea typeface="宋体" pitchFamily="2" charset="-122"/>
                  <a:cs typeface="Arial" charset="0"/>
                </a:rPr>
                <a:t>it?</a:t>
              </a:r>
            </a:p>
          </p:txBody>
        </p:sp>
      </p:grpSp>
      <p:sp>
        <p:nvSpPr>
          <p:cNvPr id="47" name="Rectangle 3">
            <a:extLst>
              <a:ext uri="{FF2B5EF4-FFF2-40B4-BE49-F238E27FC236}">
                <a16:creationId xmlns:a16="http://schemas.microsoft.com/office/drawing/2014/main" id="{38A3DBF7-C442-4C2F-9DC9-E31E8FCF0BC7}"/>
              </a:ext>
            </a:extLst>
          </p:cNvPr>
          <p:cNvSpPr txBox="1">
            <a:spLocks noChangeArrowheads="1"/>
          </p:cNvSpPr>
          <p:nvPr/>
        </p:nvSpPr>
        <p:spPr>
          <a:xfrm>
            <a:off x="0" y="785813"/>
            <a:ext cx="8929688" cy="5572125"/>
          </a:xfrm>
          <a:prstGeom prst="rect">
            <a:avLst/>
          </a:prstGeom>
        </p:spPr>
        <p:txBody>
          <a:bodyPr/>
          <a:lstStyle/>
          <a:p>
            <a:pPr marL="342900" indent="-342900" eaLnBrk="0" hangingPunct="0">
              <a:spcBef>
                <a:spcPct val="20000"/>
              </a:spcBef>
              <a:buFont typeface="Wingdings" pitchFamily="2" charset="2"/>
              <a:buChar char="q"/>
              <a:defRPr/>
            </a:pPr>
            <a:r>
              <a:rPr lang="en-US" altLang="zh-CN" sz="3200" b="1" kern="0" baseline="0" dirty="0">
                <a:solidFill>
                  <a:srgbClr val="FFFF00">
                    <a:lumMod val="40000"/>
                    <a:lumOff val="60000"/>
                  </a:srgbClr>
                </a:solidFill>
                <a:latin typeface="Arial"/>
                <a:ea typeface="宋体"/>
                <a:cs typeface="Arial" charset="0"/>
              </a:rPr>
              <a:t> </a:t>
            </a:r>
            <a:r>
              <a:rPr lang="en-US" altLang="zh-CN" sz="3200" b="1" baseline="0" dirty="0">
                <a:solidFill>
                  <a:srgbClr val="FFFF00">
                    <a:lumMod val="40000"/>
                    <a:lumOff val="60000"/>
                  </a:srgbClr>
                </a:solidFill>
                <a:latin typeface="Arial Narrow" pitchFamily="34" charset="0"/>
                <a:ea typeface="宋体" pitchFamily="2" charset="-122"/>
                <a:cs typeface="Arial" charset="0"/>
              </a:rPr>
              <a:t>Worker, Artifact and Activity</a:t>
            </a:r>
            <a:endParaRPr lang="zh-CN" altLang="zh-CN" sz="3200" b="1" kern="0" baseline="0" dirty="0">
              <a:solidFill>
                <a:srgbClr val="FFFF00">
                  <a:lumMod val="40000"/>
                  <a:lumOff val="60000"/>
                </a:srgbClr>
              </a:solidFill>
              <a:latin typeface="Arial"/>
              <a:ea typeface="宋体"/>
              <a:cs typeface="Arial"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B060B592-0741-432D-A20D-95DC38DA0250}"/>
              </a:ext>
            </a:extLst>
          </p:cNvPr>
          <p:cNvSpPr>
            <a:spLocks noGrp="1" noChangeArrowheads="1"/>
          </p:cNvSpPr>
          <p:nvPr>
            <p:ph type="title"/>
          </p:nvPr>
        </p:nvSpPr>
        <p:spPr>
          <a:xfrm>
            <a:off x="0" y="0"/>
            <a:ext cx="9075738" cy="714375"/>
          </a:xfrm>
        </p:spPr>
        <p:txBody>
          <a:bodyPr/>
          <a:lstStyle/>
          <a:p>
            <a:pPr eaLnBrk="1" hangingPunct="1"/>
            <a:r>
              <a:rPr lang="zh-CN" altLang="en-US"/>
              <a:t>关键概念（续）</a:t>
            </a:r>
            <a:r>
              <a:rPr lang="en-US" altLang="zh-CN"/>
              <a:t> </a:t>
            </a:r>
          </a:p>
        </p:txBody>
      </p:sp>
      <p:sp>
        <p:nvSpPr>
          <p:cNvPr id="1580035" name="Text Box 3">
            <a:extLst>
              <a:ext uri="{FF2B5EF4-FFF2-40B4-BE49-F238E27FC236}">
                <a16:creationId xmlns:a16="http://schemas.microsoft.com/office/drawing/2014/main" id="{56CA8967-D5DD-4498-8605-6A01386CC645}"/>
              </a:ext>
            </a:extLst>
          </p:cNvPr>
          <p:cNvSpPr txBox="1">
            <a:spLocks noChangeArrowheads="1"/>
          </p:cNvSpPr>
          <p:nvPr/>
        </p:nvSpPr>
        <p:spPr bwMode="auto">
          <a:xfrm>
            <a:off x="214313" y="3929063"/>
            <a:ext cx="3124200" cy="635000"/>
          </a:xfrm>
          <a:prstGeom prst="rect">
            <a:avLst/>
          </a:prstGeom>
          <a:noFill/>
          <a:ln w="25400">
            <a:noFill/>
            <a:miter lim="800000"/>
            <a:headEnd type="none" w="sm" len="sm"/>
            <a:tailEnd type="none" w="sm" len="sm"/>
          </a:ln>
          <a:effectLst/>
        </p:spPr>
        <p:txBody>
          <a:bodyPr lIns="86173" tIns="43087" rIns="86173" bIns="43087">
            <a:spAutoFit/>
          </a:bodyPr>
          <a:lstStyle/>
          <a:p>
            <a:pPr defTabSz="862013">
              <a:lnSpc>
                <a:spcPct val="89000"/>
              </a:lnSpc>
              <a:defRPr/>
            </a:pPr>
            <a:r>
              <a:rPr lang="en-US" altLang="zh-CN" sz="2000" b="1" baseline="0" dirty="0">
                <a:solidFill>
                  <a:srgbClr val="FFFF00">
                    <a:lumMod val="40000"/>
                    <a:lumOff val="60000"/>
                  </a:srgbClr>
                </a:solidFill>
                <a:effectLst>
                  <a:outerShdw blurRad="38100" dist="38100" dir="2700000" algn="tl">
                    <a:srgbClr val="000000"/>
                  </a:outerShdw>
                </a:effectLst>
                <a:latin typeface="Arial Narrow" pitchFamily="34" charset="0"/>
                <a:ea typeface="宋体" pitchFamily="2" charset="-122"/>
                <a:cs typeface="Arial" charset="0"/>
              </a:rPr>
              <a:t>When does </a:t>
            </a:r>
            <a:br>
              <a:rPr lang="en-US" altLang="zh-CN" sz="2000" b="1" baseline="0" dirty="0">
                <a:solidFill>
                  <a:srgbClr val="FFFF00">
                    <a:lumMod val="40000"/>
                    <a:lumOff val="60000"/>
                  </a:srgbClr>
                </a:solidFill>
                <a:effectLst>
                  <a:outerShdw blurRad="38100" dist="38100" dir="2700000" algn="tl">
                    <a:srgbClr val="000000"/>
                  </a:outerShdw>
                </a:effectLst>
                <a:latin typeface="Arial Narrow" pitchFamily="34" charset="0"/>
                <a:ea typeface="宋体" pitchFamily="2" charset="-122"/>
                <a:cs typeface="Arial" charset="0"/>
              </a:rPr>
            </a:br>
            <a:r>
              <a:rPr lang="en-US" altLang="zh-CN" sz="2000" b="1" baseline="0" dirty="0">
                <a:solidFill>
                  <a:srgbClr val="FFFF00">
                    <a:lumMod val="40000"/>
                    <a:lumOff val="60000"/>
                  </a:srgbClr>
                </a:solidFill>
                <a:effectLst>
                  <a:outerShdw blurRad="38100" dist="38100" dir="2700000" algn="tl">
                    <a:srgbClr val="000000"/>
                  </a:outerShdw>
                </a:effectLst>
                <a:latin typeface="Arial Narrow" pitchFamily="34" charset="0"/>
                <a:ea typeface="宋体" pitchFamily="2" charset="-122"/>
                <a:cs typeface="Arial" charset="0"/>
              </a:rPr>
              <a:t>it?</a:t>
            </a:r>
          </a:p>
        </p:txBody>
      </p:sp>
      <p:pic>
        <p:nvPicPr>
          <p:cNvPr id="27652" name="Picture 5">
            <a:extLst>
              <a:ext uri="{FF2B5EF4-FFF2-40B4-BE49-F238E27FC236}">
                <a16:creationId xmlns:a16="http://schemas.microsoft.com/office/drawing/2014/main" id="{116DB08E-D883-4663-902B-5D63C1343A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875" y="2143125"/>
            <a:ext cx="5267325"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Rectangle 4">
            <a:extLst>
              <a:ext uri="{FF2B5EF4-FFF2-40B4-BE49-F238E27FC236}">
                <a16:creationId xmlns:a16="http://schemas.microsoft.com/office/drawing/2014/main" id="{544378D7-4BD1-4BEF-A949-2073E4A90B86}"/>
              </a:ext>
            </a:extLst>
          </p:cNvPr>
          <p:cNvSpPr>
            <a:spLocks noChangeArrowheads="1"/>
          </p:cNvSpPr>
          <p:nvPr/>
        </p:nvSpPr>
        <p:spPr bwMode="auto">
          <a:xfrm>
            <a:off x="142875" y="785813"/>
            <a:ext cx="8489950" cy="417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39725" indent="-339725" eaLnBrk="0" hangingPunct="0">
              <a:defRPr sz="1200" baseline="-25000">
                <a:solidFill>
                  <a:schemeClr val="tx1"/>
                </a:solidFill>
                <a:latin typeface="Arial" panose="020B0604020202020204" pitchFamily="34" charset="0"/>
                <a:ea typeface="楷体_GB2312" pitchFamily="49" charset="-122"/>
              </a:defRPr>
            </a:lvl1pPr>
            <a:lvl2pPr marL="682625" indent="-22860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spcBef>
                <a:spcPct val="20000"/>
              </a:spcBef>
              <a:buFont typeface="Wingdings" panose="05000000000000000000" pitchFamily="2" charset="2"/>
              <a:buChar char="q"/>
            </a:pPr>
            <a:r>
              <a:rPr lang="zh-CN" altLang="en-US" sz="3600" b="1" baseline="0">
                <a:solidFill>
                  <a:srgbClr val="FFFF99"/>
                </a:solidFill>
                <a:latin typeface="Arial Narrow" panose="020B0606020202030204" pitchFamily="34" charset="0"/>
                <a:ea typeface="宋体" panose="02010600030101010101" pitchFamily="2" charset="-122"/>
              </a:rPr>
              <a:t>工作流（</a:t>
            </a:r>
            <a:r>
              <a:rPr lang="en-US" altLang="zh-CN" sz="3600" b="1" baseline="0">
                <a:solidFill>
                  <a:srgbClr val="FFFF99"/>
                </a:solidFill>
                <a:latin typeface="Arial Narrow" panose="020B0606020202030204" pitchFamily="34" charset="0"/>
                <a:ea typeface="宋体" panose="02010600030101010101" pitchFamily="2" charset="-122"/>
              </a:rPr>
              <a:t>Workflow</a:t>
            </a:r>
            <a:r>
              <a:rPr lang="zh-CN" altLang="en-US" sz="3600" b="1" baseline="0">
                <a:solidFill>
                  <a:srgbClr val="FFFF99"/>
                </a:solidFill>
                <a:latin typeface="Arial Narrow" panose="020B0606020202030204" pitchFamily="34" charset="0"/>
                <a:ea typeface="宋体" panose="02010600030101010101" pitchFamily="2" charset="-122"/>
              </a:rPr>
              <a:t>）</a:t>
            </a:r>
            <a:r>
              <a:rPr lang="en-US" altLang="zh-CN" sz="3600" b="1" baseline="0">
                <a:solidFill>
                  <a:srgbClr val="FFFF99"/>
                </a:solidFill>
                <a:latin typeface="Arial Narrow" panose="020B0606020202030204" pitchFamily="34" charset="0"/>
                <a:ea typeface="宋体" panose="02010600030101010101" pitchFamily="2" charset="-122"/>
              </a:rPr>
              <a:t> </a:t>
            </a:r>
          </a:p>
          <a:p>
            <a:pPr lvl="1" eaLnBrk="1" hangingPunct="1">
              <a:spcBef>
                <a:spcPct val="20000"/>
              </a:spcBef>
              <a:buFont typeface="Wingdings" panose="05000000000000000000" pitchFamily="2" charset="2"/>
              <a:buChar char="v"/>
            </a:pPr>
            <a:r>
              <a:rPr lang="en-US" altLang="zh-CN" sz="2000" b="1" baseline="0">
                <a:solidFill>
                  <a:srgbClr val="D9D9D9"/>
                </a:solidFill>
                <a:latin typeface="Times New Roman" panose="02020603050405020304" pitchFamily="18" charset="0"/>
                <a:ea typeface="宋体" panose="02010600030101010101" pitchFamily="2" charset="-122"/>
              </a:rPr>
              <a:t> </a:t>
            </a:r>
            <a:r>
              <a:rPr lang="zh-CN" altLang="en-US" sz="2000" b="1" baseline="0">
                <a:solidFill>
                  <a:srgbClr val="D9D9D9"/>
                </a:solidFill>
                <a:latin typeface="Times New Roman" panose="02020603050405020304" pitchFamily="18" charset="0"/>
                <a:ea typeface="宋体" panose="02010600030101010101" pitchFamily="2" charset="-122"/>
              </a:rPr>
              <a:t>工作流是一活动序列，通过该活动序列的执行，可以产生可观察的价值</a:t>
            </a:r>
            <a:endParaRPr lang="zh-CN" altLang="en-US" sz="2400" b="1" baseline="0">
              <a:solidFill>
                <a:srgbClr val="D9D9D9"/>
              </a:solidFill>
              <a:latin typeface="Arial Narrow" panose="020B0606020202030204" pitchFamily="34" charset="0"/>
              <a:ea typeface="宋体" panose="02010600030101010101" pitchFamily="2" charset="-122"/>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EFC8A320-B745-46F3-A257-D13A30416726}"/>
              </a:ext>
            </a:extLst>
          </p:cNvPr>
          <p:cNvSpPr>
            <a:spLocks noGrp="1"/>
          </p:cNvSpPr>
          <p:nvPr>
            <p:ph type="title"/>
          </p:nvPr>
        </p:nvSpPr>
        <p:spPr/>
        <p:txBody>
          <a:bodyPr/>
          <a:lstStyle/>
          <a:p>
            <a:r>
              <a:rPr lang="zh-CN" altLang="en-US"/>
              <a:t>纲要</a:t>
            </a:r>
          </a:p>
        </p:txBody>
      </p:sp>
      <p:sp>
        <p:nvSpPr>
          <p:cNvPr id="28675" name="内容占位符 2">
            <a:extLst>
              <a:ext uri="{FF2B5EF4-FFF2-40B4-BE49-F238E27FC236}">
                <a16:creationId xmlns:a16="http://schemas.microsoft.com/office/drawing/2014/main" id="{6FC9034A-FE58-42B4-A887-6BBEFD946E51}"/>
              </a:ext>
            </a:extLst>
          </p:cNvPr>
          <p:cNvSpPr>
            <a:spLocks noGrp="1"/>
          </p:cNvSpPr>
          <p:nvPr>
            <p:ph idx="1"/>
          </p:nvPr>
        </p:nvSpPr>
        <p:spPr/>
        <p:txBody>
          <a:bodyPr/>
          <a:lstStyle/>
          <a:p>
            <a:r>
              <a:rPr lang="zh-CN" altLang="en-US"/>
              <a:t>最好的软件工程实践</a:t>
            </a:r>
            <a:endParaRPr lang="en-US" altLang="zh-CN"/>
          </a:p>
          <a:p>
            <a:r>
              <a:rPr lang="zh-CN" altLang="en-US"/>
              <a:t>关键的概念</a:t>
            </a:r>
            <a:endParaRPr lang="en-US" altLang="zh-CN"/>
          </a:p>
          <a:p>
            <a:r>
              <a:rPr lang="en-US" altLang="zh-CN" b="1">
                <a:solidFill>
                  <a:srgbClr val="FF0000"/>
                </a:solidFill>
              </a:rPr>
              <a:t>UP</a:t>
            </a:r>
            <a:r>
              <a:rPr lang="zh-CN" altLang="en-US" b="1">
                <a:solidFill>
                  <a:srgbClr val="FF0000"/>
                </a:solidFill>
              </a:rPr>
              <a:t>结构</a:t>
            </a:r>
            <a:endParaRPr lang="en-US" altLang="zh-CN" b="1">
              <a:solidFill>
                <a:srgbClr val="FF0000"/>
              </a:solidFill>
            </a:endParaRPr>
          </a:p>
          <a:p>
            <a:r>
              <a:rPr lang="zh-CN" altLang="en-US"/>
              <a:t>核心工作流</a:t>
            </a:r>
            <a:endParaRPr lang="en-US" altLang="zh-CN"/>
          </a:p>
          <a:p>
            <a:r>
              <a:rPr lang="en-US" altLang="zh-CN"/>
              <a:t>UML</a:t>
            </a:r>
            <a:r>
              <a:rPr lang="zh-CN" altLang="en-US"/>
              <a:t>与</a:t>
            </a:r>
            <a:r>
              <a:rPr lang="en-US" altLang="zh-CN"/>
              <a:t>UP</a:t>
            </a:r>
          </a:p>
          <a:p>
            <a:r>
              <a:rPr lang="en-US" altLang="zh-CN"/>
              <a:t>RUP</a:t>
            </a:r>
            <a:r>
              <a:rPr lang="zh-CN" altLang="en-US"/>
              <a:t>：过程框架</a:t>
            </a:r>
            <a:endParaRPr lang="en-US" altLang="zh-CN"/>
          </a:p>
          <a:p>
            <a:r>
              <a:rPr lang="en-US" altLang="zh-CN"/>
              <a:t>OOA&amp;OOD</a:t>
            </a:r>
            <a:r>
              <a:rPr lang="zh-CN" altLang="en-US"/>
              <a:t>的概述</a:t>
            </a:r>
          </a:p>
          <a:p>
            <a:endParaRPr lang="zh-CN" altLang="en-US"/>
          </a:p>
        </p:txBody>
      </p:sp>
      <p:sp>
        <p:nvSpPr>
          <p:cNvPr id="4" name="灯片编号占位符 3">
            <a:extLst>
              <a:ext uri="{FF2B5EF4-FFF2-40B4-BE49-F238E27FC236}">
                <a16:creationId xmlns:a16="http://schemas.microsoft.com/office/drawing/2014/main" id="{EDC019E9-089A-4EA0-B1E2-964328C7BBB0}"/>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BAECA85D-D020-418B-BB11-FF0C1DE20E09}" type="slidenum">
              <a:rPr lang="en-US" altLang="en-US" sz="1000" baseline="0"/>
              <a:pPr eaLnBrk="1" hangingPunct="1"/>
              <a:t>8</a:t>
            </a:fld>
            <a:endParaRPr lang="en-US" altLang="en-US" sz="1000" baseline="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38B5120A-8403-45B0-8D76-77E046D9DD18}"/>
              </a:ext>
            </a:extLst>
          </p:cNvPr>
          <p:cNvSpPr>
            <a:spLocks noGrp="1"/>
          </p:cNvSpPr>
          <p:nvPr>
            <p:ph type="title"/>
          </p:nvPr>
        </p:nvSpPr>
        <p:spPr/>
        <p:txBody>
          <a:bodyPr/>
          <a:lstStyle/>
          <a:p>
            <a:r>
              <a:rPr lang="en-US" altLang="zh-CN"/>
              <a:t>UP</a:t>
            </a:r>
            <a:r>
              <a:rPr lang="zh-CN" altLang="en-US"/>
              <a:t>结构</a:t>
            </a:r>
          </a:p>
        </p:txBody>
      </p:sp>
      <p:sp>
        <p:nvSpPr>
          <p:cNvPr id="29699" name="内容占位符 2">
            <a:extLst>
              <a:ext uri="{FF2B5EF4-FFF2-40B4-BE49-F238E27FC236}">
                <a16:creationId xmlns:a16="http://schemas.microsoft.com/office/drawing/2014/main" id="{8B7BD17E-290A-42C5-BAC9-1A1E12877F13}"/>
              </a:ext>
            </a:extLst>
          </p:cNvPr>
          <p:cNvSpPr>
            <a:spLocks noGrp="1"/>
          </p:cNvSpPr>
          <p:nvPr>
            <p:ph idx="1"/>
          </p:nvPr>
        </p:nvSpPr>
        <p:spPr/>
        <p:txBody>
          <a:bodyPr/>
          <a:lstStyle/>
          <a:p>
            <a:r>
              <a:rPr lang="en-US" altLang="zh-CN"/>
              <a:t>UP</a:t>
            </a:r>
            <a:r>
              <a:rPr lang="zh-CN" altLang="en-US"/>
              <a:t>结构</a:t>
            </a:r>
            <a:endParaRPr lang="en-US" altLang="zh-CN"/>
          </a:p>
          <a:p>
            <a:r>
              <a:rPr lang="zh-CN" altLang="en-US"/>
              <a:t>生命周期</a:t>
            </a:r>
            <a:endParaRPr lang="en-US" altLang="zh-CN"/>
          </a:p>
          <a:p>
            <a:r>
              <a:rPr lang="zh-CN" altLang="en-US"/>
              <a:t>主要里程碑</a:t>
            </a:r>
            <a:endParaRPr lang="en-US" altLang="zh-CN"/>
          </a:p>
          <a:p>
            <a:r>
              <a:rPr lang="zh-CN" altLang="en-US"/>
              <a:t>阶段和迭代</a:t>
            </a:r>
            <a:endParaRPr lang="en-US" altLang="zh-CN"/>
          </a:p>
          <a:p>
            <a:r>
              <a:rPr lang="zh-CN" altLang="en-US"/>
              <a:t>迭代和工作流</a:t>
            </a:r>
          </a:p>
        </p:txBody>
      </p:sp>
      <p:sp>
        <p:nvSpPr>
          <p:cNvPr id="4" name="灯片编号占位符 3">
            <a:extLst>
              <a:ext uri="{FF2B5EF4-FFF2-40B4-BE49-F238E27FC236}">
                <a16:creationId xmlns:a16="http://schemas.microsoft.com/office/drawing/2014/main" id="{8B4DDC4E-179D-4392-A6E2-E263D2AB53FD}"/>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4585C12D-2D97-49AA-A65F-3E1CF4D32521}" type="slidenum">
              <a:rPr lang="en-US" altLang="en-US" sz="1000" baseline="0"/>
              <a:pPr eaLnBrk="1" hangingPunct="1"/>
              <a:t>9</a:t>
            </a:fld>
            <a:endParaRPr lang="en-US" altLang="en-US" sz="1000" baseline="0"/>
          </a:p>
        </p:txBody>
      </p:sp>
    </p:spTree>
  </p:cSld>
  <p:clrMapOvr>
    <a:masterClrMapping/>
  </p:clrMapOvr>
</p:sld>
</file>

<file path=ppt/theme/theme1.xml><?xml version="1.0" encoding="utf-8"?>
<a:theme xmlns:a="http://schemas.openxmlformats.org/drawingml/2006/main" name="2_Default Design">
  <a:themeElements>
    <a:clrScheme name="2_Default Design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fontScheme name="2_Default Design">
      <a:majorFont>
        <a:latin typeface="Arial"/>
        <a:ea typeface="楷体_GB2312"/>
        <a:cs typeface="Arial"/>
      </a:majorFont>
      <a:minorFont>
        <a:latin typeface="Arial"/>
        <a:ea typeface="楷体_GB2312"/>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2500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25000" smtClean="0">
            <a:ln>
              <a:noFill/>
            </a:ln>
            <a:solidFill>
              <a:schemeClr val="tx1"/>
            </a:solidFill>
            <a:effectLst/>
            <a:latin typeface="Arial" charset="0"/>
            <a:cs typeface="Arial" charset="0"/>
          </a:defRPr>
        </a:defPPr>
      </a:lstStyle>
    </a:lnDef>
  </a:objectDefaults>
  <a:extraClrSchemeLst>
    <a:extraClrScheme>
      <a:clrScheme name="2_Default Design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rational">
  <a:themeElements>
    <a:clrScheme name="1_ratio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fontScheme name="1_rational">
      <a:majorFont>
        <a:latin typeface="Arial Narrow"/>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bg1"/>
            </a:solidFill>
            <a:effectLst/>
            <a:latin typeface="Arial Narrow" pitchFamily="34" charset="0"/>
            <a:ea typeface="宋体" pitchFamily="2" charset="-122"/>
            <a:cs typeface="Arial" charset="0"/>
          </a:defRPr>
        </a:defPPr>
      </a:lstStyle>
    </a:spDef>
    <a:lnDef>
      <a:spPr bwMode="auto">
        <a:xfrm>
          <a:off x="0" y="0"/>
          <a:ext cx="1" cy="1"/>
        </a:xfrm>
        <a:custGeom>
          <a:avLst/>
          <a:gdLst/>
          <a:ahLst/>
          <a:cxnLst/>
          <a:rect l="0" t="0" r="0" b="0"/>
          <a:pathLst/>
        </a:custGeom>
        <a:noFill/>
        <a:ln w="381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bg1"/>
            </a:solidFill>
            <a:effectLst/>
            <a:latin typeface="Arial Narrow" pitchFamily="34" charset="0"/>
            <a:ea typeface="宋体" pitchFamily="2" charset="-122"/>
            <a:cs typeface="Arial" charset="0"/>
          </a:defRPr>
        </a:defPPr>
      </a:lstStyle>
    </a:lnDef>
  </a:objectDefaults>
  <a:extraClrSchemeLst>
    <a:extraClrScheme>
      <a:clrScheme name="1_rational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ratio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1_rational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rational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rational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rational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1_rational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rational">
  <a:themeElements>
    <a:clrScheme name="1_ratio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fontScheme name="1_rational">
      <a:majorFont>
        <a:latin typeface="Arial Narrow"/>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bg1"/>
            </a:solidFill>
            <a:effectLst/>
            <a:latin typeface="Arial Narrow" pitchFamily="34" charset="0"/>
            <a:ea typeface="宋体" pitchFamily="2" charset="-122"/>
            <a:cs typeface="Arial" charset="0"/>
          </a:defRPr>
        </a:defPPr>
      </a:lstStyle>
    </a:spDef>
    <a:lnDef>
      <a:spPr bwMode="auto">
        <a:xfrm>
          <a:off x="0" y="0"/>
          <a:ext cx="1" cy="1"/>
        </a:xfrm>
        <a:custGeom>
          <a:avLst/>
          <a:gdLst/>
          <a:ahLst/>
          <a:cxnLst/>
          <a:rect l="0" t="0" r="0" b="0"/>
          <a:pathLst/>
        </a:custGeom>
        <a:noFill/>
        <a:ln w="381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bg1"/>
            </a:solidFill>
            <a:effectLst/>
            <a:latin typeface="Arial Narrow" pitchFamily="34" charset="0"/>
            <a:ea typeface="宋体" pitchFamily="2" charset="-122"/>
            <a:cs typeface="Arial" charset="0"/>
          </a:defRPr>
        </a:defPPr>
      </a:lstStyle>
    </a:lnDef>
  </a:objectDefaults>
  <a:extraClrSchemeLst>
    <a:extraClrScheme>
      <a:clrScheme name="1_rational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ratio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1_rational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rational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rational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rational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1_rational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rational">
  <a:themeElements>
    <a:clrScheme name="1_ratio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fontScheme name="1_rational">
      <a:majorFont>
        <a:latin typeface="Arial Narrow"/>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bg1"/>
            </a:solidFill>
            <a:effectLst/>
            <a:latin typeface="Arial Narrow" pitchFamily="34" charset="0"/>
            <a:ea typeface="宋体" pitchFamily="2" charset="-122"/>
            <a:cs typeface="Arial" charset="0"/>
          </a:defRPr>
        </a:defPPr>
      </a:lstStyle>
    </a:spDef>
    <a:lnDef>
      <a:spPr bwMode="auto">
        <a:xfrm>
          <a:off x="0" y="0"/>
          <a:ext cx="1" cy="1"/>
        </a:xfrm>
        <a:custGeom>
          <a:avLst/>
          <a:gdLst/>
          <a:ahLst/>
          <a:cxnLst/>
          <a:rect l="0" t="0" r="0" b="0"/>
          <a:pathLst/>
        </a:custGeom>
        <a:noFill/>
        <a:ln w="381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bg1"/>
            </a:solidFill>
            <a:effectLst/>
            <a:latin typeface="Arial Narrow" pitchFamily="34" charset="0"/>
            <a:ea typeface="宋体" pitchFamily="2" charset="-122"/>
            <a:cs typeface="Arial" charset="0"/>
          </a:defRPr>
        </a:defPPr>
      </a:lstStyle>
    </a:lnDef>
  </a:objectDefaults>
  <a:extraClrSchemeLst>
    <a:extraClrScheme>
      <a:clrScheme name="1_rational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ratio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1_rational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rational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rational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rational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1_rational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rational">
  <a:themeElements>
    <a:clrScheme name="1_ratio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fontScheme name="1_rational">
      <a:majorFont>
        <a:latin typeface="Arial Narrow"/>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bg1"/>
            </a:solidFill>
            <a:effectLst/>
            <a:latin typeface="Arial Narrow" pitchFamily="34" charset="0"/>
            <a:ea typeface="宋体" pitchFamily="2" charset="-122"/>
            <a:cs typeface="Arial" charset="0"/>
          </a:defRPr>
        </a:defPPr>
      </a:lstStyle>
    </a:spDef>
    <a:lnDef>
      <a:spPr bwMode="auto">
        <a:xfrm>
          <a:off x="0" y="0"/>
          <a:ext cx="1" cy="1"/>
        </a:xfrm>
        <a:custGeom>
          <a:avLst/>
          <a:gdLst/>
          <a:ahLst/>
          <a:cxnLst/>
          <a:rect l="0" t="0" r="0" b="0"/>
          <a:pathLst/>
        </a:custGeom>
        <a:noFill/>
        <a:ln w="381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bg1"/>
            </a:solidFill>
            <a:effectLst/>
            <a:latin typeface="Arial Narrow" pitchFamily="34" charset="0"/>
            <a:ea typeface="宋体" pitchFamily="2" charset="-122"/>
            <a:cs typeface="Arial" charset="0"/>
          </a:defRPr>
        </a:defPPr>
      </a:lstStyle>
    </a:lnDef>
  </a:objectDefaults>
  <a:extraClrSchemeLst>
    <a:extraClrScheme>
      <a:clrScheme name="1_rational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ratio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1_rational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rational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rational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rational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1_rational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rational">
  <a:themeElements>
    <a:clrScheme name="1_ratio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fontScheme name="1_rational">
      <a:majorFont>
        <a:latin typeface="Arial Narrow"/>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bg1"/>
            </a:solidFill>
            <a:effectLst/>
            <a:latin typeface="Arial Narrow" pitchFamily="34" charset="0"/>
            <a:ea typeface="宋体" pitchFamily="2" charset="-122"/>
            <a:cs typeface="Arial" charset="0"/>
          </a:defRPr>
        </a:defPPr>
      </a:lstStyle>
    </a:spDef>
    <a:lnDef>
      <a:spPr bwMode="auto">
        <a:xfrm>
          <a:off x="0" y="0"/>
          <a:ext cx="1" cy="1"/>
        </a:xfrm>
        <a:custGeom>
          <a:avLst/>
          <a:gdLst/>
          <a:ahLst/>
          <a:cxnLst/>
          <a:rect l="0" t="0" r="0" b="0"/>
          <a:pathLst/>
        </a:custGeom>
        <a:noFill/>
        <a:ln w="381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bg1"/>
            </a:solidFill>
            <a:effectLst/>
            <a:latin typeface="Arial Narrow" pitchFamily="34" charset="0"/>
            <a:ea typeface="宋体" pitchFamily="2" charset="-122"/>
            <a:cs typeface="Arial" charset="0"/>
          </a:defRPr>
        </a:defPPr>
      </a:lstStyle>
    </a:lnDef>
  </a:objectDefaults>
  <a:extraClrSchemeLst>
    <a:extraClrScheme>
      <a:clrScheme name="1_rational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ratio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1_rational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rational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rational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rational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1_rational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13137</TotalTime>
  <Words>3360</Words>
  <Application>Microsoft Office PowerPoint</Application>
  <PresentationFormat>全屏显示(4:3)</PresentationFormat>
  <Paragraphs>318</Paragraphs>
  <Slides>28</Slides>
  <Notes>14</Notes>
  <HiddenSlides>0</HiddenSlides>
  <MMClips>0</MMClips>
  <ScaleCrop>false</ScaleCrop>
  <HeadingPairs>
    <vt:vector size="8" baseType="variant">
      <vt:variant>
        <vt:lpstr>已用的字体</vt:lpstr>
      </vt:variant>
      <vt:variant>
        <vt:i4>9</vt:i4>
      </vt:variant>
      <vt:variant>
        <vt:lpstr>主题</vt:lpstr>
      </vt:variant>
      <vt:variant>
        <vt:i4>6</vt:i4>
      </vt:variant>
      <vt:variant>
        <vt:lpstr>嵌入 OLE 服务器</vt:lpstr>
      </vt:variant>
      <vt:variant>
        <vt:i4>1</vt:i4>
      </vt:variant>
      <vt:variant>
        <vt:lpstr>幻灯片标题</vt:lpstr>
      </vt:variant>
      <vt:variant>
        <vt:i4>28</vt:i4>
      </vt:variant>
    </vt:vector>
  </HeadingPairs>
  <TitlesOfParts>
    <vt:vector size="44" baseType="lpstr">
      <vt:lpstr>Arial</vt:lpstr>
      <vt:lpstr>楷体_GB2312</vt:lpstr>
      <vt:lpstr>Wingdings</vt:lpstr>
      <vt:lpstr>Arial Narrow</vt:lpstr>
      <vt:lpstr>宋体</vt:lpstr>
      <vt:lpstr>ZapfHumnst BT</vt:lpstr>
      <vt:lpstr>新宋体</vt:lpstr>
      <vt:lpstr>Times New Roman</vt:lpstr>
      <vt:lpstr>Helvetica</vt:lpstr>
      <vt:lpstr>2_Default Design</vt:lpstr>
      <vt:lpstr>1_rational</vt:lpstr>
      <vt:lpstr>2_rational</vt:lpstr>
      <vt:lpstr>3_rational</vt:lpstr>
      <vt:lpstr>4_rational</vt:lpstr>
      <vt:lpstr>5_rational</vt:lpstr>
      <vt:lpstr>位图图像</vt:lpstr>
      <vt:lpstr>Rational Unified Process(RUP)</vt:lpstr>
      <vt:lpstr>纲要</vt:lpstr>
      <vt:lpstr>纲要</vt:lpstr>
      <vt:lpstr>最好的软件工程变化</vt:lpstr>
      <vt:lpstr>纲要</vt:lpstr>
      <vt:lpstr>关键概念</vt:lpstr>
      <vt:lpstr>关键概念（续） </vt:lpstr>
      <vt:lpstr>纲要</vt:lpstr>
      <vt:lpstr>UP结构</vt:lpstr>
      <vt:lpstr>UP 结构</vt:lpstr>
      <vt:lpstr>生命周期</vt:lpstr>
      <vt:lpstr>主要里程碑</vt:lpstr>
      <vt:lpstr>迭代和阶段</vt:lpstr>
      <vt:lpstr>纲要</vt:lpstr>
      <vt:lpstr>核心工作流</vt:lpstr>
      <vt:lpstr>工作流细节:   Requirements - Define the System</vt:lpstr>
      <vt:lpstr>纲要</vt:lpstr>
      <vt:lpstr>在UP中使用UML</vt:lpstr>
      <vt:lpstr>纲要</vt:lpstr>
      <vt:lpstr>UP是过程框架</vt:lpstr>
      <vt:lpstr>纲要</vt:lpstr>
      <vt:lpstr>分析和设计的目的</vt:lpstr>
      <vt:lpstr>分析和设计概述</vt:lpstr>
      <vt:lpstr>分析与设计</vt:lpstr>
      <vt:lpstr>分析和设计不是 Top-Down or Bottom-Up</vt:lpstr>
      <vt:lpstr>分析和设计工作流</vt:lpstr>
      <vt:lpstr>分析和设计活动概览</vt:lpstr>
      <vt:lpstr>开发人员及他们的职责</vt:lpstr>
    </vt:vector>
  </TitlesOfParts>
  <Company>Industrie Brand Partners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blue-and-white template with image</dc:title>
  <dc:subject>IBM Presentation System</dc:subject>
  <dc:creator>Industrie Brand Partners</dc:creator>
  <cp:lastModifiedBy>高歌</cp:lastModifiedBy>
  <cp:revision>816</cp:revision>
  <dcterms:created xsi:type="dcterms:W3CDTF">2002-08-23T15:26:08Z</dcterms:created>
  <dcterms:modified xsi:type="dcterms:W3CDTF">2021-11-05T06:39:15Z</dcterms:modified>
</cp:coreProperties>
</file>