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811" r:id="rId2"/>
    <p:sldMasterId id="2147483855" r:id="rId3"/>
    <p:sldMasterId id="2147483962" r:id="rId4"/>
    <p:sldMasterId id="2147484034" r:id="rId5"/>
    <p:sldMasterId id="2147484049" r:id="rId6"/>
  </p:sldMasterIdLst>
  <p:notesMasterIdLst>
    <p:notesMasterId r:id="rId56"/>
  </p:notesMasterIdLst>
  <p:handoutMasterIdLst>
    <p:handoutMasterId r:id="rId57"/>
  </p:handoutMasterIdLst>
  <p:sldIdLst>
    <p:sldId id="412" r:id="rId7"/>
    <p:sldId id="525" r:id="rId8"/>
    <p:sldId id="526" r:id="rId9"/>
    <p:sldId id="527" r:id="rId10"/>
    <p:sldId id="528" r:id="rId11"/>
    <p:sldId id="529" r:id="rId12"/>
    <p:sldId id="530" r:id="rId13"/>
    <p:sldId id="531" r:id="rId14"/>
    <p:sldId id="533" r:id="rId15"/>
    <p:sldId id="569" r:id="rId16"/>
    <p:sldId id="570" r:id="rId17"/>
    <p:sldId id="566" r:id="rId18"/>
    <p:sldId id="572" r:id="rId19"/>
    <p:sldId id="532" r:id="rId20"/>
    <p:sldId id="535" r:id="rId21"/>
    <p:sldId id="534" r:id="rId22"/>
    <p:sldId id="538" r:id="rId23"/>
    <p:sldId id="567" r:id="rId24"/>
    <p:sldId id="571" r:id="rId25"/>
    <p:sldId id="537" r:id="rId26"/>
    <p:sldId id="536" r:id="rId27"/>
    <p:sldId id="539" r:id="rId28"/>
    <p:sldId id="545" r:id="rId29"/>
    <p:sldId id="546" r:id="rId30"/>
    <p:sldId id="547" r:id="rId31"/>
    <p:sldId id="540" r:id="rId32"/>
    <p:sldId id="548" r:id="rId33"/>
    <p:sldId id="549" r:id="rId34"/>
    <p:sldId id="550" r:id="rId35"/>
    <p:sldId id="541" r:id="rId36"/>
    <p:sldId id="568" r:id="rId37"/>
    <p:sldId id="551" r:id="rId38"/>
    <p:sldId id="552" r:id="rId39"/>
    <p:sldId id="553" r:id="rId40"/>
    <p:sldId id="554" r:id="rId41"/>
    <p:sldId id="555" r:id="rId42"/>
    <p:sldId id="542" r:id="rId43"/>
    <p:sldId id="556" r:id="rId44"/>
    <p:sldId id="557" r:id="rId45"/>
    <p:sldId id="543" r:id="rId46"/>
    <p:sldId id="558" r:id="rId47"/>
    <p:sldId id="559" r:id="rId48"/>
    <p:sldId id="560" r:id="rId49"/>
    <p:sldId id="544" r:id="rId50"/>
    <p:sldId id="565" r:id="rId51"/>
    <p:sldId id="561" r:id="rId52"/>
    <p:sldId id="562" r:id="rId53"/>
    <p:sldId id="563" r:id="rId54"/>
    <p:sldId id="564" r:id="rId55"/>
  </p:sldIdLst>
  <p:sldSz cx="9144000" cy="6858000" type="screen4x3"/>
  <p:notesSz cx="6858000" cy="9525000"/>
  <p:defaultTextStyle>
    <a:defPPr>
      <a:defRPr lang="en-US"/>
    </a:defPPr>
    <a:lvl1pPr algn="l" rtl="0" eaLnBrk="0" fontAlgn="base" hangingPunct="0">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sz="1200" kern="1200" baseline="-250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998">
          <p15:clr>
            <a:srgbClr val="A4A3A4"/>
          </p15:clr>
        </p15:guide>
        <p15:guide id="2" orient="horz" pos="3247">
          <p15:clr>
            <a:srgbClr val="A4A3A4"/>
          </p15:clr>
        </p15:guide>
        <p15:guide id="3" orient="horz" pos="2486">
          <p15:clr>
            <a:srgbClr val="A4A3A4"/>
          </p15:clr>
        </p15:guide>
        <p15:guide id="4" pos="2880">
          <p15:clr>
            <a:srgbClr val="A4A3A4"/>
          </p15:clr>
        </p15:guide>
        <p15:guide id="5" pos="1176">
          <p15:clr>
            <a:srgbClr val="A4A3A4"/>
          </p15:clr>
        </p15:guide>
        <p15:guide id="6" pos="760">
          <p15:clr>
            <a:srgbClr val="A4A3A4"/>
          </p15:clr>
        </p15:guide>
      </p15:sldGuideLst>
    </p:ext>
    <p:ext uri="{2D200454-40CA-4A62-9FC3-DE9A4176ACB9}">
      <p15:notesGuideLst xmlns:p15="http://schemas.microsoft.com/office/powerpoint/2012/main">
        <p15:guide id="1" orient="horz" pos="300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213"/>
    <a:srgbClr val="339966"/>
    <a:srgbClr val="CC3300"/>
    <a:srgbClr val="0066FF"/>
    <a:srgbClr val="FF9900"/>
    <a:srgbClr val="FFCC66"/>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A732A-B1DE-4B0C-BE3B-149C489197DD}" v="1" dt="2021-10-31T12:51:38.17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5" autoAdjust="0"/>
    <p:restoredTop sz="73350" autoAdjust="0"/>
  </p:normalViewPr>
  <p:slideViewPr>
    <p:cSldViewPr snapToGrid="0" snapToObjects="1">
      <p:cViewPr varScale="1">
        <p:scale>
          <a:sx n="84" d="100"/>
          <a:sy n="84" d="100"/>
        </p:scale>
        <p:origin x="1666" y="82"/>
      </p:cViewPr>
      <p:guideLst>
        <p:guide orient="horz" pos="998"/>
        <p:guide orient="horz" pos="3247"/>
        <p:guide orient="horz" pos="2486"/>
        <p:guide pos="2880"/>
        <p:guide pos="1176"/>
        <p:guide pos="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napToObjects="1">
      <p:cViewPr varScale="1">
        <p:scale>
          <a:sx n="52" d="100"/>
          <a:sy n="52" d="100"/>
        </p:scale>
        <p:origin x="-1794" y="-84"/>
      </p:cViewPr>
      <p:guideLst>
        <p:guide orient="horz" pos="300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歌" userId="d8a25b1d-6c3e-4cc3-9e77-5cd4abedca6a" providerId="ADAL" clId="{633A732A-B1DE-4B0C-BE3B-149C489197DD}"/>
    <pc:docChg chg="modSld modNotesMaster modHandout">
      <pc:chgData name="高歌" userId="d8a25b1d-6c3e-4cc3-9e77-5cd4abedca6a" providerId="ADAL" clId="{633A732A-B1DE-4B0C-BE3B-149C489197DD}" dt="2021-10-31T12:51:38.172" v="0"/>
      <pc:docMkLst>
        <pc:docMk/>
      </pc:docMkLst>
      <pc:sldChg chg="modNotes">
        <pc:chgData name="高歌" userId="d8a25b1d-6c3e-4cc3-9e77-5cd4abedca6a" providerId="ADAL" clId="{633A732A-B1DE-4B0C-BE3B-149C489197DD}" dt="2021-10-31T12:51:38.172" v="0"/>
        <pc:sldMkLst>
          <pc:docMk/>
          <pc:sldMk cId="0" sldId="412"/>
        </pc:sldMkLst>
      </pc:sldChg>
    </pc:docChg>
  </pc:docChgLst>
  <pc:docChgLst>
    <pc:chgData name="高歌" userId="d8a25b1d-6c3e-4cc3-9e77-5cd4abedca6a" providerId="ADAL" clId="{AE6B8110-74C8-FA4D-8147-EAFAC74E4EF3}"/>
    <pc:docChg chg="undo custSel modSld">
      <pc:chgData name="高歌" userId="d8a25b1d-6c3e-4cc3-9e77-5cd4abedca6a" providerId="ADAL" clId="{AE6B8110-74C8-FA4D-8147-EAFAC74E4EF3}" dt="2021-10-27T01:33:49.336" v="15" actId="207"/>
      <pc:docMkLst>
        <pc:docMk/>
      </pc:docMkLst>
      <pc:sldChg chg="addSp delSp">
        <pc:chgData name="高歌" userId="d8a25b1d-6c3e-4cc3-9e77-5cd4abedca6a" providerId="ADAL" clId="{AE6B8110-74C8-FA4D-8147-EAFAC74E4EF3}" dt="2021-10-27T01:21:55.783" v="8" actId="478"/>
        <pc:sldMkLst>
          <pc:docMk/>
          <pc:sldMk cId="0" sldId="541"/>
        </pc:sldMkLst>
        <pc:graphicFrameChg chg="add del">
          <ac:chgData name="高歌" userId="d8a25b1d-6c3e-4cc3-9e77-5cd4abedca6a" providerId="ADAL" clId="{AE6B8110-74C8-FA4D-8147-EAFAC74E4EF3}" dt="2021-10-27T01:21:55.783" v="8" actId="478"/>
          <ac:graphicFrameMkLst>
            <pc:docMk/>
            <pc:sldMk cId="0" sldId="541"/>
            <ac:graphicFrameMk id="5" creationId="{0FA1B5F1-2006-4225-AE9A-4F21F85941F1}"/>
          </ac:graphicFrameMkLst>
        </pc:graphicFrameChg>
      </pc:sldChg>
      <pc:sldChg chg="modSp">
        <pc:chgData name="高歌" userId="d8a25b1d-6c3e-4cc3-9e77-5cd4abedca6a" providerId="ADAL" clId="{AE6B8110-74C8-FA4D-8147-EAFAC74E4EF3}" dt="2021-10-27T01:33:49.336" v="15" actId="207"/>
        <pc:sldMkLst>
          <pc:docMk/>
          <pc:sldMk cId="0" sldId="551"/>
        </pc:sldMkLst>
        <pc:spChg chg="mod">
          <ac:chgData name="高歌" userId="d8a25b1d-6c3e-4cc3-9e77-5cd4abedca6a" providerId="ADAL" clId="{AE6B8110-74C8-FA4D-8147-EAFAC74E4EF3}" dt="2021-10-27T01:33:49.336" v="15" actId="207"/>
          <ac:spMkLst>
            <pc:docMk/>
            <pc:sldMk cId="0" sldId="551"/>
            <ac:spMk id="60419" creationId="{CA562701-CF71-47DD-A248-F4624F3D66ED}"/>
          </ac:spMkLst>
        </pc:spChg>
      </pc:sldChg>
      <pc:sldChg chg="delSp">
        <pc:chgData name="高歌" userId="d8a25b1d-6c3e-4cc3-9e77-5cd4abedca6a" providerId="ADAL" clId="{AE6B8110-74C8-FA4D-8147-EAFAC74E4EF3}" dt="2021-10-27T01:28:57.088" v="9" actId="478"/>
        <pc:sldMkLst>
          <pc:docMk/>
          <pc:sldMk cId="0" sldId="563"/>
        </pc:sldMkLst>
        <pc:spChg chg="del">
          <ac:chgData name="高歌" userId="d8a25b1d-6c3e-4cc3-9e77-5cd4abedca6a" providerId="ADAL" clId="{AE6B8110-74C8-FA4D-8147-EAFAC74E4EF3}" dt="2021-10-27T01:28:57.088" v="9" actId="478"/>
          <ac:spMkLst>
            <pc:docMk/>
            <pc:sldMk cId="0" sldId="563"/>
            <ac:spMk id="76803" creationId="{E8E99CBB-04C6-4025-BFB7-164A5BB53BE2}"/>
          </ac:spMkLst>
        </pc:spChg>
      </pc:sldChg>
      <pc:sldChg chg="addSp delSp modSp">
        <pc:chgData name="高歌" userId="d8a25b1d-6c3e-4cc3-9e77-5cd4abedca6a" providerId="ADAL" clId="{AE6B8110-74C8-FA4D-8147-EAFAC74E4EF3}" dt="2021-10-27T01:29:13.997" v="14" actId="1076"/>
        <pc:sldMkLst>
          <pc:docMk/>
          <pc:sldMk cId="0" sldId="564"/>
        </pc:sldMkLst>
        <pc:spChg chg="del">
          <ac:chgData name="高歌" userId="d8a25b1d-6c3e-4cc3-9e77-5cd4abedca6a" providerId="ADAL" clId="{AE6B8110-74C8-FA4D-8147-EAFAC74E4EF3}" dt="2021-10-27T01:29:07.426" v="13" actId="478"/>
          <ac:spMkLst>
            <pc:docMk/>
            <pc:sldMk cId="0" sldId="564"/>
            <ac:spMk id="77827" creationId="{220DB5AF-206C-4F7F-ABE0-A2F06623886A}"/>
          </ac:spMkLst>
        </pc:spChg>
        <pc:picChg chg="add del mod">
          <ac:chgData name="高歌" userId="d8a25b1d-6c3e-4cc3-9e77-5cd4abedca6a" providerId="ADAL" clId="{AE6B8110-74C8-FA4D-8147-EAFAC74E4EF3}" dt="2021-10-27T01:29:13.997" v="14" actId="1076"/>
          <ac:picMkLst>
            <pc:docMk/>
            <pc:sldMk cId="0" sldId="564"/>
            <ac:picMk id="77829" creationId="{5D3C91E2-A309-4640-9631-F301F816DC15}"/>
          </ac:picMkLst>
        </pc:picChg>
      </pc:sldChg>
      <pc:sldChg chg="modSp">
        <pc:chgData name="高歌" userId="d8a25b1d-6c3e-4cc3-9e77-5cd4abedca6a" providerId="ADAL" clId="{AE6B8110-74C8-FA4D-8147-EAFAC74E4EF3}" dt="2021-10-27T01:01:05.074" v="3" actId="1076"/>
        <pc:sldMkLst>
          <pc:docMk/>
          <pc:sldMk cId="0" sldId="566"/>
        </pc:sldMkLst>
        <pc:picChg chg="mod">
          <ac:chgData name="高歌" userId="d8a25b1d-6c3e-4cc3-9e77-5cd4abedca6a" providerId="ADAL" clId="{AE6B8110-74C8-FA4D-8147-EAFAC74E4EF3}" dt="2021-10-27T01:01:05.074" v="3" actId="1076"/>
          <ac:picMkLst>
            <pc:docMk/>
            <pc:sldMk cId="0" sldId="566"/>
            <ac:picMk id="37892" creationId="{74C984A2-D041-4016-84D8-EA130BC60A4A}"/>
          </ac:picMkLst>
        </pc:picChg>
      </pc:sldChg>
      <pc:sldChg chg="modSp">
        <pc:chgData name="高歌" userId="d8a25b1d-6c3e-4cc3-9e77-5cd4abedca6a" providerId="ADAL" clId="{AE6B8110-74C8-FA4D-8147-EAFAC74E4EF3}" dt="2021-10-27T01:00:51.669" v="1" actId="1076"/>
        <pc:sldMkLst>
          <pc:docMk/>
          <pc:sldMk cId="0" sldId="569"/>
        </pc:sldMkLst>
        <pc:picChg chg="mod">
          <ac:chgData name="高歌" userId="d8a25b1d-6c3e-4cc3-9e77-5cd4abedca6a" providerId="ADAL" clId="{AE6B8110-74C8-FA4D-8147-EAFAC74E4EF3}" dt="2021-10-27T01:00:51.669" v="1" actId="1076"/>
          <ac:picMkLst>
            <pc:docMk/>
            <pc:sldMk cId="0" sldId="569"/>
            <ac:picMk id="99330" creationId="{3ABC3AF8-0BAB-4160-A1F1-D01D1A954F65}"/>
          </ac:picMkLst>
        </pc:picChg>
      </pc:sldChg>
      <pc:sldChg chg="modSp">
        <pc:chgData name="高歌" userId="d8a25b1d-6c3e-4cc3-9e77-5cd4abedca6a" providerId="ADAL" clId="{AE6B8110-74C8-FA4D-8147-EAFAC74E4EF3}" dt="2021-10-27T01:01:25.821" v="6" actId="1076"/>
        <pc:sldMkLst>
          <pc:docMk/>
          <pc:sldMk cId="0" sldId="571"/>
        </pc:sldMkLst>
        <pc:picChg chg="mod">
          <ac:chgData name="高歌" userId="d8a25b1d-6c3e-4cc3-9e77-5cd4abedca6a" providerId="ADAL" clId="{AE6B8110-74C8-FA4D-8147-EAFAC74E4EF3}" dt="2021-10-27T01:01:25.821" v="6" actId="1076"/>
          <ac:picMkLst>
            <pc:docMk/>
            <pc:sldMk cId="0" sldId="571"/>
            <ac:picMk id="101379" creationId="{9E7D3934-C452-4C9C-B415-2B100D8626B4}"/>
          </ac:picMkLst>
        </pc:picChg>
      </pc:sldChg>
    </pc:docChg>
  </pc:docChgLst>
  <pc:docChgLst>
    <pc:chgData name="歌 高" userId="d8a25b1d-6c3e-4cc3-9e77-5cd4abedca6a" providerId="ADAL" clId="{AE6B8110-74C8-FA4D-8147-EAFAC74E4EF3}"/>
    <pc:docChg chg="custSel modSld">
      <pc:chgData name="歌 高" userId="d8a25b1d-6c3e-4cc3-9e77-5cd4abedca6a" providerId="ADAL" clId="{AE6B8110-74C8-FA4D-8147-EAFAC74E4EF3}" dt="2021-10-27T00:49:03.387" v="43" actId="1076"/>
      <pc:docMkLst>
        <pc:docMk/>
      </pc:docMkLst>
      <pc:sldChg chg="delSp modSp">
        <pc:chgData name="歌 高" userId="d8a25b1d-6c3e-4cc3-9e77-5cd4abedca6a" providerId="ADAL" clId="{AE6B8110-74C8-FA4D-8147-EAFAC74E4EF3}" dt="2021-10-27T00:49:03.387" v="43" actId="1076"/>
        <pc:sldMkLst>
          <pc:docMk/>
          <pc:sldMk cId="0" sldId="541"/>
        </pc:sldMkLst>
        <pc:spChg chg="del">
          <ac:chgData name="歌 高" userId="d8a25b1d-6c3e-4cc3-9e77-5cd4abedca6a" providerId="ADAL" clId="{AE6B8110-74C8-FA4D-8147-EAFAC74E4EF3}" dt="2021-10-27T00:48:54.188" v="42" actId="478"/>
          <ac:spMkLst>
            <pc:docMk/>
            <pc:sldMk cId="0" sldId="541"/>
            <ac:spMk id="58371" creationId="{9C4C2D02-1052-4876-8563-67E4C5D90155}"/>
          </ac:spMkLst>
        </pc:spChg>
        <pc:graphicFrameChg chg="mod">
          <ac:chgData name="歌 高" userId="d8a25b1d-6c3e-4cc3-9e77-5cd4abedca6a" providerId="ADAL" clId="{AE6B8110-74C8-FA4D-8147-EAFAC74E4EF3}" dt="2021-10-27T00:49:03.387" v="43" actId="1076"/>
          <ac:graphicFrameMkLst>
            <pc:docMk/>
            <pc:sldMk cId="0" sldId="541"/>
            <ac:graphicFrameMk id="5" creationId="{0FA1B5F1-2006-4225-AE9A-4F21F85941F1}"/>
          </ac:graphicFrameMkLst>
        </pc:graphicFrameChg>
      </pc:sldChg>
      <pc:sldChg chg="modSp">
        <pc:chgData name="歌 高" userId="d8a25b1d-6c3e-4cc3-9e77-5cd4abedca6a" providerId="ADAL" clId="{AE6B8110-74C8-FA4D-8147-EAFAC74E4EF3}" dt="2021-10-27T00:22:52.065" v="26" actId="1076"/>
        <pc:sldMkLst>
          <pc:docMk/>
          <pc:sldMk cId="0" sldId="542"/>
        </pc:sldMkLst>
        <pc:spChg chg="mod">
          <ac:chgData name="歌 高" userId="d8a25b1d-6c3e-4cc3-9e77-5cd4abedca6a" providerId="ADAL" clId="{AE6B8110-74C8-FA4D-8147-EAFAC74E4EF3}" dt="2021-10-27T00:22:52.065" v="26" actId="1076"/>
          <ac:spMkLst>
            <pc:docMk/>
            <pc:sldMk cId="0" sldId="542"/>
            <ac:spMk id="65538" creationId="{89034249-306F-4102-BEA1-F4D8AF36DA5B}"/>
          </ac:spMkLst>
        </pc:spChg>
        <pc:graphicFrameChg chg="mod">
          <ac:chgData name="歌 高" userId="d8a25b1d-6c3e-4cc3-9e77-5cd4abedca6a" providerId="ADAL" clId="{AE6B8110-74C8-FA4D-8147-EAFAC74E4EF3}" dt="2021-10-27T00:21:32.108" v="25" actId="1076"/>
          <ac:graphicFrameMkLst>
            <pc:docMk/>
            <pc:sldMk cId="0" sldId="542"/>
            <ac:graphicFrameMk id="5" creationId="{B00C6794-856C-4409-8D5F-0566B0BC1AC3}"/>
          </ac:graphicFrameMkLst>
        </pc:graphicFrameChg>
      </pc:sldChg>
      <pc:sldChg chg="delSp">
        <pc:chgData name="歌 高" userId="d8a25b1d-6c3e-4cc3-9e77-5cd4abedca6a" providerId="ADAL" clId="{AE6B8110-74C8-FA4D-8147-EAFAC74E4EF3}" dt="2021-10-27T00:23:11.480" v="28" actId="478"/>
        <pc:sldMkLst>
          <pc:docMk/>
          <pc:sldMk cId="0" sldId="543"/>
        </pc:sldMkLst>
        <pc:spChg chg="del">
          <ac:chgData name="歌 高" userId="d8a25b1d-6c3e-4cc3-9e77-5cd4abedca6a" providerId="ADAL" clId="{AE6B8110-74C8-FA4D-8147-EAFAC74E4EF3}" dt="2021-10-27T00:23:11.480" v="28" actId="478"/>
          <ac:spMkLst>
            <pc:docMk/>
            <pc:sldMk cId="0" sldId="543"/>
            <ac:spMk id="68611" creationId="{5F98EB06-926C-4334-B9BF-0DBD38882BD6}"/>
          </ac:spMkLst>
        </pc:spChg>
      </pc:sldChg>
      <pc:sldChg chg="delSp">
        <pc:chgData name="歌 高" userId="d8a25b1d-6c3e-4cc3-9e77-5cd4abedca6a" providerId="ADAL" clId="{AE6B8110-74C8-FA4D-8147-EAFAC74E4EF3}" dt="2021-10-27T00:23:36.936" v="33" actId="478"/>
        <pc:sldMkLst>
          <pc:docMk/>
          <pc:sldMk cId="0" sldId="544"/>
        </pc:sldMkLst>
        <pc:spChg chg="del">
          <ac:chgData name="歌 高" userId="d8a25b1d-6c3e-4cc3-9e77-5cd4abedca6a" providerId="ADAL" clId="{AE6B8110-74C8-FA4D-8147-EAFAC74E4EF3}" dt="2021-10-27T00:23:36.936" v="33" actId="478"/>
          <ac:spMkLst>
            <pc:docMk/>
            <pc:sldMk cId="0" sldId="544"/>
            <ac:spMk id="72707" creationId="{C08BE044-E383-419A-BD5F-6C60A6DC464F}"/>
          </ac:spMkLst>
        </pc:spChg>
      </pc:sldChg>
      <pc:sldChg chg="delSp">
        <pc:chgData name="歌 高" userId="d8a25b1d-6c3e-4cc3-9e77-5cd4abedca6a" providerId="ADAL" clId="{AE6B8110-74C8-FA4D-8147-EAFAC74E4EF3}" dt="2021-10-27T00:17:48.007" v="0" actId="478"/>
        <pc:sldMkLst>
          <pc:docMk/>
          <pc:sldMk cId="0" sldId="546"/>
        </pc:sldMkLst>
        <pc:spChg chg="del">
          <ac:chgData name="歌 高" userId="d8a25b1d-6c3e-4cc3-9e77-5cd4abedca6a" providerId="ADAL" clId="{AE6B8110-74C8-FA4D-8147-EAFAC74E4EF3}" dt="2021-10-27T00:17:48.007" v="0" actId="478"/>
          <ac:spMkLst>
            <pc:docMk/>
            <pc:sldMk cId="0" sldId="546"/>
            <ac:spMk id="52227" creationId="{64104059-F30B-4EE1-8308-793491E4D4C4}"/>
          </ac:spMkLst>
        </pc:spChg>
      </pc:sldChg>
      <pc:sldChg chg="modSp">
        <pc:chgData name="歌 高" userId="d8a25b1d-6c3e-4cc3-9e77-5cd4abedca6a" providerId="ADAL" clId="{AE6B8110-74C8-FA4D-8147-EAFAC74E4EF3}" dt="2021-10-27T00:20:41.198" v="17" actId="1076"/>
        <pc:sldMkLst>
          <pc:docMk/>
          <pc:sldMk cId="0" sldId="552"/>
        </pc:sldMkLst>
        <pc:picChg chg="mod">
          <ac:chgData name="歌 高" userId="d8a25b1d-6c3e-4cc3-9e77-5cd4abedca6a" providerId="ADAL" clId="{AE6B8110-74C8-FA4D-8147-EAFAC74E4EF3}" dt="2021-10-27T00:20:41.198" v="17" actId="1076"/>
          <ac:picMkLst>
            <pc:docMk/>
            <pc:sldMk cId="0" sldId="552"/>
            <ac:picMk id="61444" creationId="{88FCF270-87B9-4B33-8B9E-1CDB6D2BC147}"/>
          </ac:picMkLst>
        </pc:picChg>
      </pc:sldChg>
      <pc:sldChg chg="delSp modSp">
        <pc:chgData name="歌 高" userId="d8a25b1d-6c3e-4cc3-9e77-5cd4abedca6a" providerId="ADAL" clId="{AE6B8110-74C8-FA4D-8147-EAFAC74E4EF3}" dt="2021-10-27T00:20:51.277" v="19" actId="1076"/>
        <pc:sldMkLst>
          <pc:docMk/>
          <pc:sldMk cId="0" sldId="553"/>
        </pc:sldMkLst>
        <pc:spChg chg="del">
          <ac:chgData name="歌 高" userId="d8a25b1d-6c3e-4cc3-9e77-5cd4abedca6a" providerId="ADAL" clId="{AE6B8110-74C8-FA4D-8147-EAFAC74E4EF3}" dt="2021-10-27T00:20:45.618" v="18" actId="478"/>
          <ac:spMkLst>
            <pc:docMk/>
            <pc:sldMk cId="0" sldId="553"/>
            <ac:spMk id="62467" creationId="{D2E7A908-DCF4-4820-9019-4453D46101AF}"/>
          </ac:spMkLst>
        </pc:spChg>
        <pc:picChg chg="mod">
          <ac:chgData name="歌 高" userId="d8a25b1d-6c3e-4cc3-9e77-5cd4abedca6a" providerId="ADAL" clId="{AE6B8110-74C8-FA4D-8147-EAFAC74E4EF3}" dt="2021-10-27T00:20:51.277" v="19" actId="1076"/>
          <ac:picMkLst>
            <pc:docMk/>
            <pc:sldMk cId="0" sldId="553"/>
            <ac:picMk id="62469" creationId="{4D841B3A-7B29-4942-959C-2EAE383034E5}"/>
          </ac:picMkLst>
        </pc:picChg>
      </pc:sldChg>
      <pc:sldChg chg="delSp modSp">
        <pc:chgData name="歌 高" userId="d8a25b1d-6c3e-4cc3-9e77-5cd4abedca6a" providerId="ADAL" clId="{AE6B8110-74C8-FA4D-8147-EAFAC74E4EF3}" dt="2021-10-27T00:21:16.364" v="23" actId="1076"/>
        <pc:sldMkLst>
          <pc:docMk/>
          <pc:sldMk cId="0" sldId="554"/>
        </pc:sldMkLst>
        <pc:spChg chg="del">
          <ac:chgData name="歌 高" userId="d8a25b1d-6c3e-4cc3-9e77-5cd4abedca6a" providerId="ADAL" clId="{AE6B8110-74C8-FA4D-8147-EAFAC74E4EF3}" dt="2021-10-27T00:21:03.476" v="20" actId="478"/>
          <ac:spMkLst>
            <pc:docMk/>
            <pc:sldMk cId="0" sldId="554"/>
            <ac:spMk id="63491" creationId="{665FD366-7FFB-405A-A668-A9F97DCDD814}"/>
          </ac:spMkLst>
        </pc:spChg>
        <pc:picChg chg="mod">
          <ac:chgData name="歌 高" userId="d8a25b1d-6c3e-4cc3-9e77-5cd4abedca6a" providerId="ADAL" clId="{AE6B8110-74C8-FA4D-8147-EAFAC74E4EF3}" dt="2021-10-27T00:21:16.364" v="23" actId="1076"/>
          <ac:picMkLst>
            <pc:docMk/>
            <pc:sldMk cId="0" sldId="554"/>
            <ac:picMk id="63493" creationId="{59D16C93-6E49-4306-A125-44D5963BF35F}"/>
          </ac:picMkLst>
        </pc:picChg>
      </pc:sldChg>
      <pc:sldChg chg="delSp modSp">
        <pc:chgData name="歌 高" userId="d8a25b1d-6c3e-4cc3-9e77-5cd4abedca6a" providerId="ADAL" clId="{AE6B8110-74C8-FA4D-8147-EAFAC74E4EF3}" dt="2021-10-27T00:21:21.283" v="24" actId="1076"/>
        <pc:sldMkLst>
          <pc:docMk/>
          <pc:sldMk cId="0" sldId="555"/>
        </pc:sldMkLst>
        <pc:spChg chg="del">
          <ac:chgData name="歌 高" userId="d8a25b1d-6c3e-4cc3-9e77-5cd4abedca6a" providerId="ADAL" clId="{AE6B8110-74C8-FA4D-8147-EAFAC74E4EF3}" dt="2021-10-27T00:21:06.586" v="21" actId="478"/>
          <ac:spMkLst>
            <pc:docMk/>
            <pc:sldMk cId="0" sldId="555"/>
            <ac:spMk id="64515" creationId="{1DC76BDE-DC04-4A02-9403-266184D84E81}"/>
          </ac:spMkLst>
        </pc:spChg>
        <pc:picChg chg="mod">
          <ac:chgData name="歌 高" userId="d8a25b1d-6c3e-4cc3-9e77-5cd4abedca6a" providerId="ADAL" clId="{AE6B8110-74C8-FA4D-8147-EAFAC74E4EF3}" dt="2021-10-27T00:21:21.283" v="24" actId="1076"/>
          <ac:picMkLst>
            <pc:docMk/>
            <pc:sldMk cId="0" sldId="555"/>
            <ac:picMk id="64517" creationId="{F4D22A3D-39C4-4039-8DDC-3BD23FE0C87F}"/>
          </ac:picMkLst>
        </pc:picChg>
      </pc:sldChg>
      <pc:sldChg chg="modSp">
        <pc:chgData name="歌 高" userId="d8a25b1d-6c3e-4cc3-9e77-5cd4abedca6a" providerId="ADAL" clId="{AE6B8110-74C8-FA4D-8147-EAFAC74E4EF3}" dt="2021-10-27T00:23:06.031" v="27" actId="1076"/>
        <pc:sldMkLst>
          <pc:docMk/>
          <pc:sldMk cId="0" sldId="557"/>
        </pc:sldMkLst>
        <pc:picChg chg="mod">
          <ac:chgData name="歌 高" userId="d8a25b1d-6c3e-4cc3-9e77-5cd4abedca6a" providerId="ADAL" clId="{AE6B8110-74C8-FA4D-8147-EAFAC74E4EF3}" dt="2021-10-27T00:23:06.031" v="27" actId="1076"/>
          <ac:picMkLst>
            <pc:docMk/>
            <pc:sldMk cId="0" sldId="557"/>
            <ac:picMk id="67588" creationId="{5E6081CF-D461-4738-B61B-15F0CFAA8535}"/>
          </ac:picMkLst>
        </pc:picChg>
      </pc:sldChg>
      <pc:sldChg chg="delSp modSp">
        <pc:chgData name="歌 高" userId="d8a25b1d-6c3e-4cc3-9e77-5cd4abedca6a" providerId="ADAL" clId="{AE6B8110-74C8-FA4D-8147-EAFAC74E4EF3}" dt="2021-10-27T00:23:25.860" v="30" actId="1076"/>
        <pc:sldMkLst>
          <pc:docMk/>
          <pc:sldMk cId="0" sldId="559"/>
        </pc:sldMkLst>
        <pc:spChg chg="del">
          <ac:chgData name="歌 高" userId="d8a25b1d-6c3e-4cc3-9e77-5cd4abedca6a" providerId="ADAL" clId="{AE6B8110-74C8-FA4D-8147-EAFAC74E4EF3}" dt="2021-10-27T00:23:21.978" v="29" actId="478"/>
          <ac:spMkLst>
            <pc:docMk/>
            <pc:sldMk cId="0" sldId="559"/>
            <ac:spMk id="70659" creationId="{CDEFCAB1-6ED3-4333-B785-67026DC24157}"/>
          </ac:spMkLst>
        </pc:spChg>
        <pc:picChg chg="mod">
          <ac:chgData name="歌 高" userId="d8a25b1d-6c3e-4cc3-9e77-5cd4abedca6a" providerId="ADAL" clId="{AE6B8110-74C8-FA4D-8147-EAFAC74E4EF3}" dt="2021-10-27T00:23:25.860" v="30" actId="1076"/>
          <ac:picMkLst>
            <pc:docMk/>
            <pc:sldMk cId="0" sldId="559"/>
            <ac:picMk id="70661" creationId="{D8EC42C9-7BFE-48DA-B48E-6F0B3DD2E0AE}"/>
          </ac:picMkLst>
        </pc:picChg>
      </pc:sldChg>
      <pc:sldChg chg="delSp modSp">
        <pc:chgData name="歌 高" userId="d8a25b1d-6c3e-4cc3-9e77-5cd4abedca6a" providerId="ADAL" clId="{AE6B8110-74C8-FA4D-8147-EAFAC74E4EF3}" dt="2021-10-27T00:23:32.914" v="32" actId="1076"/>
        <pc:sldMkLst>
          <pc:docMk/>
          <pc:sldMk cId="0" sldId="560"/>
        </pc:sldMkLst>
        <pc:spChg chg="del">
          <ac:chgData name="歌 高" userId="d8a25b1d-6c3e-4cc3-9e77-5cd4abedca6a" providerId="ADAL" clId="{AE6B8110-74C8-FA4D-8147-EAFAC74E4EF3}" dt="2021-10-27T00:23:29.135" v="31" actId="478"/>
          <ac:spMkLst>
            <pc:docMk/>
            <pc:sldMk cId="0" sldId="560"/>
            <ac:spMk id="71683" creationId="{7E8708BF-087A-4022-976B-7C4305A7DCAF}"/>
          </ac:spMkLst>
        </pc:spChg>
        <pc:picChg chg="mod">
          <ac:chgData name="歌 高" userId="d8a25b1d-6c3e-4cc3-9e77-5cd4abedca6a" providerId="ADAL" clId="{AE6B8110-74C8-FA4D-8147-EAFAC74E4EF3}" dt="2021-10-27T00:23:32.914" v="32" actId="1076"/>
          <ac:picMkLst>
            <pc:docMk/>
            <pc:sldMk cId="0" sldId="560"/>
            <ac:picMk id="71685" creationId="{8EFA5059-A88F-4F7E-8156-FBF52F6EBBCA}"/>
          </ac:picMkLst>
        </pc:picChg>
      </pc:sldChg>
      <pc:sldChg chg="delSp modSp">
        <pc:chgData name="歌 高" userId="d8a25b1d-6c3e-4cc3-9e77-5cd4abedca6a" providerId="ADAL" clId="{AE6B8110-74C8-FA4D-8147-EAFAC74E4EF3}" dt="2021-10-27T00:23:54.957" v="35" actId="1076"/>
        <pc:sldMkLst>
          <pc:docMk/>
          <pc:sldMk cId="0" sldId="561"/>
        </pc:sldMkLst>
        <pc:spChg chg="del">
          <ac:chgData name="歌 高" userId="d8a25b1d-6c3e-4cc3-9e77-5cd4abedca6a" providerId="ADAL" clId="{AE6B8110-74C8-FA4D-8147-EAFAC74E4EF3}" dt="2021-10-27T00:23:50.813" v="34" actId="478"/>
          <ac:spMkLst>
            <pc:docMk/>
            <pc:sldMk cId="0" sldId="561"/>
            <ac:spMk id="74755" creationId="{78B9DF0C-8005-49AC-9A6C-6F315EFBF5C4}"/>
          </ac:spMkLst>
        </pc:spChg>
        <pc:picChg chg="mod">
          <ac:chgData name="歌 高" userId="d8a25b1d-6c3e-4cc3-9e77-5cd4abedca6a" providerId="ADAL" clId="{AE6B8110-74C8-FA4D-8147-EAFAC74E4EF3}" dt="2021-10-27T00:23:54.957" v="35" actId="1076"/>
          <ac:picMkLst>
            <pc:docMk/>
            <pc:sldMk cId="0" sldId="561"/>
            <ac:picMk id="74757" creationId="{9A289686-6BBF-4091-BDB4-20EE338384B0}"/>
          </ac:picMkLst>
        </pc:picChg>
      </pc:sldChg>
      <pc:sldChg chg="delSp modSp">
        <pc:chgData name="歌 高" userId="d8a25b1d-6c3e-4cc3-9e77-5cd4abedca6a" providerId="ADAL" clId="{AE6B8110-74C8-FA4D-8147-EAFAC74E4EF3}" dt="2021-10-27T00:24:21.309" v="40" actId="1076"/>
        <pc:sldMkLst>
          <pc:docMk/>
          <pc:sldMk cId="0" sldId="562"/>
        </pc:sldMkLst>
        <pc:spChg chg="del">
          <ac:chgData name="歌 高" userId="d8a25b1d-6c3e-4cc3-9e77-5cd4abedca6a" providerId="ADAL" clId="{AE6B8110-74C8-FA4D-8147-EAFAC74E4EF3}" dt="2021-10-27T00:24:02.039" v="36" actId="478"/>
          <ac:spMkLst>
            <pc:docMk/>
            <pc:sldMk cId="0" sldId="562"/>
            <ac:spMk id="75779" creationId="{F7036088-8B64-4853-BC4B-C067B4A2B5DB}"/>
          </ac:spMkLst>
        </pc:spChg>
        <pc:picChg chg="mod">
          <ac:chgData name="歌 高" userId="d8a25b1d-6c3e-4cc3-9e77-5cd4abedca6a" providerId="ADAL" clId="{AE6B8110-74C8-FA4D-8147-EAFAC74E4EF3}" dt="2021-10-27T00:24:21.309" v="40" actId="1076"/>
          <ac:picMkLst>
            <pc:docMk/>
            <pc:sldMk cId="0" sldId="562"/>
            <ac:picMk id="75781" creationId="{6459566D-8941-43A6-A7EC-9463C8303A2C}"/>
          </ac:picMkLst>
        </pc:picChg>
      </pc:sldChg>
      <pc:sldChg chg="delSp">
        <pc:chgData name="歌 高" userId="d8a25b1d-6c3e-4cc3-9e77-5cd4abedca6a" providerId="ADAL" clId="{AE6B8110-74C8-FA4D-8147-EAFAC74E4EF3}" dt="2021-10-27T00:18:33.017" v="1" actId="478"/>
        <pc:sldMkLst>
          <pc:docMk/>
          <pc:sldMk cId="0" sldId="566"/>
        </pc:sldMkLst>
        <pc:spChg chg="del">
          <ac:chgData name="歌 高" userId="d8a25b1d-6c3e-4cc3-9e77-5cd4abedca6a" providerId="ADAL" clId="{AE6B8110-74C8-FA4D-8147-EAFAC74E4EF3}" dt="2021-10-27T00:18:33.017" v="1" actId="478"/>
          <ac:spMkLst>
            <pc:docMk/>
            <pc:sldMk cId="0" sldId="566"/>
            <ac:spMk id="37890" creationId="{51CB113A-C99E-4D6F-8903-FC634404B8FF}"/>
          </ac:spMkLst>
        </pc:spChg>
      </pc:sldChg>
      <pc:sldChg chg="delSp modSp">
        <pc:chgData name="歌 高" userId="d8a25b1d-6c3e-4cc3-9e77-5cd4abedca6a" providerId="ADAL" clId="{AE6B8110-74C8-FA4D-8147-EAFAC74E4EF3}" dt="2021-10-27T00:20:30.660" v="16" actId="1076"/>
        <pc:sldMkLst>
          <pc:docMk/>
          <pc:sldMk cId="0" sldId="568"/>
        </pc:sldMkLst>
        <pc:spChg chg="del">
          <ac:chgData name="歌 高" userId="d8a25b1d-6c3e-4cc3-9e77-5cd4abedca6a" providerId="ADAL" clId="{AE6B8110-74C8-FA4D-8147-EAFAC74E4EF3}" dt="2021-10-27T00:20:22.700" v="14" actId="478"/>
          <ac:spMkLst>
            <pc:docMk/>
            <pc:sldMk cId="0" sldId="568"/>
            <ac:spMk id="59394" creationId="{0041E5CB-0763-4ABB-91F0-9AD41963820C}"/>
          </ac:spMkLst>
        </pc:spChg>
        <pc:spChg chg="del">
          <ac:chgData name="歌 高" userId="d8a25b1d-6c3e-4cc3-9e77-5cd4abedca6a" providerId="ADAL" clId="{AE6B8110-74C8-FA4D-8147-EAFAC74E4EF3}" dt="2021-10-27T00:20:24.750" v="15" actId="478"/>
          <ac:spMkLst>
            <pc:docMk/>
            <pc:sldMk cId="0" sldId="568"/>
            <ac:spMk id="59395" creationId="{3B734C46-1935-474B-A0A7-27FF0549581C}"/>
          </ac:spMkLst>
        </pc:spChg>
        <pc:picChg chg="mod">
          <ac:chgData name="歌 高" userId="d8a25b1d-6c3e-4cc3-9e77-5cd4abedca6a" providerId="ADAL" clId="{AE6B8110-74C8-FA4D-8147-EAFAC74E4EF3}" dt="2021-10-27T00:20:30.660" v="16" actId="1076"/>
          <ac:picMkLst>
            <pc:docMk/>
            <pc:sldMk cId="0" sldId="568"/>
            <ac:picMk id="59397" creationId="{94004CA4-F897-4E2A-B96D-DDDA6429B686}"/>
          </ac:picMkLst>
        </pc:picChg>
      </pc:sldChg>
      <pc:sldChg chg="delSp modSp">
        <pc:chgData name="歌 高" userId="d8a25b1d-6c3e-4cc3-9e77-5cd4abedca6a" providerId="ADAL" clId="{AE6B8110-74C8-FA4D-8147-EAFAC74E4EF3}" dt="2021-10-27T00:19:24.113" v="9" actId="1076"/>
        <pc:sldMkLst>
          <pc:docMk/>
          <pc:sldMk cId="0" sldId="569"/>
        </pc:sldMkLst>
        <pc:spChg chg="del">
          <ac:chgData name="歌 高" userId="d8a25b1d-6c3e-4cc3-9e77-5cd4abedca6a" providerId="ADAL" clId="{AE6B8110-74C8-FA4D-8147-EAFAC74E4EF3}" dt="2021-10-27T00:18:40.174" v="3" actId="478"/>
          <ac:spMkLst>
            <pc:docMk/>
            <pc:sldMk cId="0" sldId="569"/>
            <ac:spMk id="35842" creationId="{E21A240B-FEC1-40CF-92E3-1723EC0759D6}"/>
          </ac:spMkLst>
        </pc:spChg>
        <pc:spChg chg="del">
          <ac:chgData name="歌 高" userId="d8a25b1d-6c3e-4cc3-9e77-5cd4abedca6a" providerId="ADAL" clId="{AE6B8110-74C8-FA4D-8147-EAFAC74E4EF3}" dt="2021-10-27T00:19:01.723" v="4" actId="478"/>
          <ac:spMkLst>
            <pc:docMk/>
            <pc:sldMk cId="0" sldId="569"/>
            <ac:spMk id="35843" creationId="{8A1D2A01-F9B3-4B2C-B15E-19BC3FAECD95}"/>
          </ac:spMkLst>
        </pc:spChg>
        <pc:picChg chg="mod">
          <ac:chgData name="歌 高" userId="d8a25b1d-6c3e-4cc3-9e77-5cd4abedca6a" providerId="ADAL" clId="{AE6B8110-74C8-FA4D-8147-EAFAC74E4EF3}" dt="2021-10-27T00:19:24.113" v="9" actId="1076"/>
          <ac:picMkLst>
            <pc:docMk/>
            <pc:sldMk cId="0" sldId="569"/>
            <ac:picMk id="99330" creationId="{3ABC3AF8-0BAB-4160-A1F1-D01D1A954F65}"/>
          </ac:picMkLst>
        </pc:picChg>
      </pc:sldChg>
      <pc:sldChg chg="delSp">
        <pc:chgData name="歌 高" userId="d8a25b1d-6c3e-4cc3-9e77-5cd4abedca6a" providerId="ADAL" clId="{AE6B8110-74C8-FA4D-8147-EAFAC74E4EF3}" dt="2021-10-27T00:19:33.261" v="10" actId="478"/>
        <pc:sldMkLst>
          <pc:docMk/>
          <pc:sldMk cId="0" sldId="570"/>
        </pc:sldMkLst>
        <pc:spChg chg="del">
          <ac:chgData name="歌 高" userId="d8a25b1d-6c3e-4cc3-9e77-5cd4abedca6a" providerId="ADAL" clId="{AE6B8110-74C8-FA4D-8147-EAFAC74E4EF3}" dt="2021-10-27T00:18:36.127" v="2" actId="478"/>
          <ac:spMkLst>
            <pc:docMk/>
            <pc:sldMk cId="0" sldId="570"/>
            <ac:spMk id="36866" creationId="{9364959B-72CE-4508-82D7-F8AB85DAB62B}"/>
          </ac:spMkLst>
        </pc:spChg>
        <pc:spChg chg="del">
          <ac:chgData name="歌 高" userId="d8a25b1d-6c3e-4cc3-9e77-5cd4abedca6a" providerId="ADAL" clId="{AE6B8110-74C8-FA4D-8147-EAFAC74E4EF3}" dt="2021-10-27T00:19:33.261" v="10" actId="478"/>
          <ac:spMkLst>
            <pc:docMk/>
            <pc:sldMk cId="0" sldId="570"/>
            <ac:spMk id="36867" creationId="{E934AE76-53A6-4FC7-938C-F28FABB5EAEA}"/>
          </ac:spMkLst>
        </pc:spChg>
      </pc:sldChg>
      <pc:sldChg chg="delSp modSp">
        <pc:chgData name="歌 高" userId="d8a25b1d-6c3e-4cc3-9e77-5cd4abedca6a" providerId="ADAL" clId="{AE6B8110-74C8-FA4D-8147-EAFAC74E4EF3}" dt="2021-10-27T00:20:07.335" v="13" actId="478"/>
        <pc:sldMkLst>
          <pc:docMk/>
          <pc:sldMk cId="0" sldId="571"/>
        </pc:sldMkLst>
        <pc:spChg chg="del">
          <ac:chgData name="歌 高" userId="d8a25b1d-6c3e-4cc3-9e77-5cd4abedca6a" providerId="ADAL" clId="{AE6B8110-74C8-FA4D-8147-EAFAC74E4EF3}" dt="2021-10-27T00:20:07.335" v="13" actId="478"/>
          <ac:spMkLst>
            <pc:docMk/>
            <pc:sldMk cId="0" sldId="571"/>
            <ac:spMk id="46082" creationId="{C5E36A7D-00CF-4B51-88AC-762EDD6587CC}"/>
          </ac:spMkLst>
        </pc:spChg>
        <pc:picChg chg="mod">
          <ac:chgData name="歌 高" userId="d8a25b1d-6c3e-4cc3-9e77-5cd4abedca6a" providerId="ADAL" clId="{AE6B8110-74C8-FA4D-8147-EAFAC74E4EF3}" dt="2021-10-27T00:20:01.765" v="12" actId="1076"/>
          <ac:picMkLst>
            <pc:docMk/>
            <pc:sldMk cId="0" sldId="571"/>
            <ac:picMk id="101379" creationId="{9E7D3934-C452-4C9C-B415-2B100D8626B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89E0B155-8739-450F-8944-F3D75AA49080}"/>
              </a:ext>
            </a:extLst>
          </p:cNvPr>
          <p:cNvSpPr>
            <a:spLocks noGrp="1" noChangeArrowheads="1"/>
          </p:cNvSpPr>
          <p:nvPr>
            <p:ph type="hdr" sz="quarter"/>
          </p:nvPr>
        </p:nvSpPr>
        <p:spPr bwMode="auto">
          <a:xfrm>
            <a:off x="0" y="0"/>
            <a:ext cx="2971434" cy="477235"/>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defTabSz="922338" eaLnBrk="1" hangingPunct="1">
              <a:defRPr baseline="0">
                <a:latin typeface="Arial" charset="0"/>
                <a:ea typeface="+mn-ea"/>
                <a:cs typeface="Arial" charset="0"/>
              </a:defRPr>
            </a:lvl1pPr>
          </a:lstStyle>
          <a:p>
            <a:pPr>
              <a:defRPr/>
            </a:pPr>
            <a:endParaRPr lang="zh-CN" altLang="en-US"/>
          </a:p>
        </p:txBody>
      </p:sp>
      <p:sp>
        <p:nvSpPr>
          <p:cNvPr id="542723" name="Rectangle 3">
            <a:extLst>
              <a:ext uri="{FF2B5EF4-FFF2-40B4-BE49-F238E27FC236}">
                <a16:creationId xmlns:a16="http://schemas.microsoft.com/office/drawing/2014/main" id="{6F80B059-CD9A-4EB5-AEDF-D66A7F5CCE4D}"/>
              </a:ext>
            </a:extLst>
          </p:cNvPr>
          <p:cNvSpPr>
            <a:spLocks noGrp="1" noChangeArrowheads="1"/>
          </p:cNvSpPr>
          <p:nvPr>
            <p:ph type="dt" sz="quarter" idx="1"/>
          </p:nvPr>
        </p:nvSpPr>
        <p:spPr bwMode="auto">
          <a:xfrm>
            <a:off x="3884997" y="0"/>
            <a:ext cx="2971433" cy="477235"/>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algn="r" defTabSz="922338" eaLnBrk="1" hangingPunct="1">
              <a:defRPr baseline="0">
                <a:latin typeface="Arial" charset="0"/>
                <a:ea typeface="+mn-ea"/>
                <a:cs typeface="Arial" charset="0"/>
              </a:defRPr>
            </a:lvl1pPr>
          </a:lstStyle>
          <a:p>
            <a:pPr>
              <a:defRPr/>
            </a:pPr>
            <a:endParaRPr lang="en-US" altLang="zh-CN"/>
          </a:p>
        </p:txBody>
      </p:sp>
      <p:sp>
        <p:nvSpPr>
          <p:cNvPr id="542724" name="Rectangle 4">
            <a:extLst>
              <a:ext uri="{FF2B5EF4-FFF2-40B4-BE49-F238E27FC236}">
                <a16:creationId xmlns:a16="http://schemas.microsoft.com/office/drawing/2014/main" id="{7B8B7A12-B61A-4648-B6FA-EB9228040716}"/>
              </a:ext>
            </a:extLst>
          </p:cNvPr>
          <p:cNvSpPr>
            <a:spLocks noGrp="1" noChangeArrowheads="1"/>
          </p:cNvSpPr>
          <p:nvPr>
            <p:ph type="ftr" sz="quarter" idx="2"/>
          </p:nvPr>
        </p:nvSpPr>
        <p:spPr bwMode="auto">
          <a:xfrm>
            <a:off x="0" y="9046126"/>
            <a:ext cx="2971434" cy="477235"/>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defTabSz="922338" eaLnBrk="1" hangingPunct="1">
              <a:defRPr baseline="0">
                <a:latin typeface="Arial" charset="0"/>
                <a:ea typeface="+mn-ea"/>
                <a:cs typeface="Arial" charset="0"/>
              </a:defRPr>
            </a:lvl1pPr>
          </a:lstStyle>
          <a:p>
            <a:pPr>
              <a:defRPr/>
            </a:pPr>
            <a:endParaRPr lang="en-US" altLang="zh-CN"/>
          </a:p>
        </p:txBody>
      </p:sp>
      <p:sp>
        <p:nvSpPr>
          <p:cNvPr id="542725" name="Rectangle 5">
            <a:extLst>
              <a:ext uri="{FF2B5EF4-FFF2-40B4-BE49-F238E27FC236}">
                <a16:creationId xmlns:a16="http://schemas.microsoft.com/office/drawing/2014/main" id="{7330C741-AFD4-43CE-B6A4-54A74194F121}"/>
              </a:ext>
            </a:extLst>
          </p:cNvPr>
          <p:cNvSpPr>
            <a:spLocks noGrp="1" noChangeArrowheads="1"/>
          </p:cNvSpPr>
          <p:nvPr>
            <p:ph type="sldNum" sz="quarter" idx="3"/>
          </p:nvPr>
        </p:nvSpPr>
        <p:spPr bwMode="auto">
          <a:xfrm>
            <a:off x="3884997" y="9046126"/>
            <a:ext cx="2971433" cy="477235"/>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algn="r" defTabSz="922338" eaLnBrk="1" hangingPunct="1">
              <a:defRPr baseline="0" smtClean="0">
                <a:ea typeface="宋体" panose="02010600030101010101" pitchFamily="2" charset="-122"/>
              </a:defRPr>
            </a:lvl1pPr>
          </a:lstStyle>
          <a:p>
            <a:pPr>
              <a:defRPr/>
            </a:pPr>
            <a:fld id="{2F2AC284-8FB0-4D69-9EBE-D2C56E9FE802}"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0CA3D974-C9AE-49E3-8D39-E2BC7CBE1AE0}"/>
              </a:ext>
            </a:extLst>
          </p:cNvPr>
          <p:cNvSpPr>
            <a:spLocks noGrp="1" noChangeArrowheads="1"/>
          </p:cNvSpPr>
          <p:nvPr>
            <p:ph type="hdr" sz="quarter"/>
          </p:nvPr>
        </p:nvSpPr>
        <p:spPr bwMode="auto">
          <a:xfrm>
            <a:off x="0" y="0"/>
            <a:ext cx="2971434" cy="477235"/>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defTabSz="922338" eaLnBrk="1" hangingPunct="1">
              <a:defRPr baseline="0">
                <a:latin typeface="Arial" charset="0"/>
                <a:ea typeface="+mn-ea"/>
                <a:cs typeface="Arial" charset="0"/>
              </a:defRPr>
            </a:lvl1pPr>
          </a:lstStyle>
          <a:p>
            <a:pPr>
              <a:defRPr/>
            </a:pPr>
            <a:endParaRPr lang="zh-CN" altLang="en-US"/>
          </a:p>
        </p:txBody>
      </p:sp>
      <p:sp>
        <p:nvSpPr>
          <p:cNvPr id="105475" name="Rectangle 3">
            <a:extLst>
              <a:ext uri="{FF2B5EF4-FFF2-40B4-BE49-F238E27FC236}">
                <a16:creationId xmlns:a16="http://schemas.microsoft.com/office/drawing/2014/main" id="{4FAA92C9-1022-4B9D-918C-83E980FECA13}"/>
              </a:ext>
            </a:extLst>
          </p:cNvPr>
          <p:cNvSpPr>
            <a:spLocks noGrp="1" noChangeArrowheads="1"/>
          </p:cNvSpPr>
          <p:nvPr>
            <p:ph type="dt" idx="1"/>
          </p:nvPr>
        </p:nvSpPr>
        <p:spPr bwMode="auto">
          <a:xfrm>
            <a:off x="3884997" y="0"/>
            <a:ext cx="2971433" cy="477235"/>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lvl1pPr algn="r" defTabSz="922338" eaLnBrk="1" hangingPunct="1">
              <a:defRPr baseline="0">
                <a:latin typeface="Arial" charset="0"/>
                <a:ea typeface="+mn-ea"/>
                <a:cs typeface="Arial" charset="0"/>
              </a:defRPr>
            </a:lvl1pPr>
          </a:lstStyle>
          <a:p>
            <a:pPr>
              <a:defRPr/>
            </a:pPr>
            <a:endParaRPr lang="en-US" altLang="zh-CN"/>
          </a:p>
        </p:txBody>
      </p:sp>
      <p:sp>
        <p:nvSpPr>
          <p:cNvPr id="20484" name="Rectangle 4">
            <a:extLst>
              <a:ext uri="{FF2B5EF4-FFF2-40B4-BE49-F238E27FC236}">
                <a16:creationId xmlns:a16="http://schemas.microsoft.com/office/drawing/2014/main" id="{4EFE448D-0B71-455B-A393-595CC35225B3}"/>
              </a:ext>
            </a:extLst>
          </p:cNvPr>
          <p:cNvSpPr>
            <a:spLocks noGrp="1" noRot="1" noChangeAspect="1" noChangeArrowheads="1" noTextEdit="1"/>
          </p:cNvSpPr>
          <p:nvPr>
            <p:ph type="sldImg" idx="2"/>
          </p:nvPr>
        </p:nvSpPr>
        <p:spPr bwMode="auto">
          <a:xfrm>
            <a:off x="1049338" y="712788"/>
            <a:ext cx="4760912" cy="3571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a:extLst>
              <a:ext uri="{FF2B5EF4-FFF2-40B4-BE49-F238E27FC236}">
                <a16:creationId xmlns:a16="http://schemas.microsoft.com/office/drawing/2014/main" id="{F4A7DE46-0A04-4689-821E-C1D198C53A0C}"/>
              </a:ext>
            </a:extLst>
          </p:cNvPr>
          <p:cNvSpPr>
            <a:spLocks noGrp="1" noChangeArrowheads="1"/>
          </p:cNvSpPr>
          <p:nvPr>
            <p:ph type="body" sz="quarter" idx="3"/>
          </p:nvPr>
        </p:nvSpPr>
        <p:spPr bwMode="auto">
          <a:xfrm>
            <a:off x="685958" y="4524704"/>
            <a:ext cx="5486085" cy="4286906"/>
          </a:xfrm>
          <a:prstGeom prst="rect">
            <a:avLst/>
          </a:prstGeom>
          <a:noFill/>
          <a:ln w="9525">
            <a:noFill/>
            <a:miter lim="800000"/>
            <a:headEnd/>
            <a:tailEnd/>
          </a:ln>
          <a:effectLst/>
        </p:spPr>
        <p:txBody>
          <a:bodyPr vert="horz" wrap="square" lIns="92316" tIns="46158" rIns="92316" bIns="4615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5478" name="Rectangle 6">
            <a:extLst>
              <a:ext uri="{FF2B5EF4-FFF2-40B4-BE49-F238E27FC236}">
                <a16:creationId xmlns:a16="http://schemas.microsoft.com/office/drawing/2014/main" id="{6FD5A0A1-13C5-44D9-97CA-138A97D83B53}"/>
              </a:ext>
            </a:extLst>
          </p:cNvPr>
          <p:cNvSpPr>
            <a:spLocks noGrp="1" noChangeArrowheads="1"/>
          </p:cNvSpPr>
          <p:nvPr>
            <p:ph type="ftr" sz="quarter" idx="4"/>
          </p:nvPr>
        </p:nvSpPr>
        <p:spPr bwMode="auto">
          <a:xfrm>
            <a:off x="0" y="9046126"/>
            <a:ext cx="2971434" cy="477235"/>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defTabSz="922338" eaLnBrk="1" hangingPunct="1">
              <a:defRPr baseline="0">
                <a:latin typeface="Arial" charset="0"/>
                <a:ea typeface="+mn-ea"/>
                <a:cs typeface="Arial" charset="0"/>
              </a:defRPr>
            </a:lvl1pPr>
          </a:lstStyle>
          <a:p>
            <a:pPr>
              <a:defRPr/>
            </a:pPr>
            <a:endParaRPr lang="en-US" altLang="zh-CN"/>
          </a:p>
        </p:txBody>
      </p:sp>
      <p:sp>
        <p:nvSpPr>
          <p:cNvPr id="105479" name="Rectangle 7">
            <a:extLst>
              <a:ext uri="{FF2B5EF4-FFF2-40B4-BE49-F238E27FC236}">
                <a16:creationId xmlns:a16="http://schemas.microsoft.com/office/drawing/2014/main" id="{93468A0B-E596-4E50-AB46-8141FB26E998}"/>
              </a:ext>
            </a:extLst>
          </p:cNvPr>
          <p:cNvSpPr>
            <a:spLocks noGrp="1" noChangeArrowheads="1"/>
          </p:cNvSpPr>
          <p:nvPr>
            <p:ph type="sldNum" sz="quarter" idx="5"/>
          </p:nvPr>
        </p:nvSpPr>
        <p:spPr bwMode="auto">
          <a:xfrm>
            <a:off x="3884997" y="9046126"/>
            <a:ext cx="2971433" cy="477235"/>
          </a:xfrm>
          <a:prstGeom prst="rect">
            <a:avLst/>
          </a:prstGeom>
          <a:noFill/>
          <a:ln w="9525">
            <a:noFill/>
            <a:miter lim="800000"/>
            <a:headEnd/>
            <a:tailEnd/>
          </a:ln>
          <a:effectLst/>
        </p:spPr>
        <p:txBody>
          <a:bodyPr vert="horz" wrap="square" lIns="92316" tIns="46158" rIns="92316" bIns="46158" numCol="1" anchor="b" anchorCtr="0" compatLnSpc="1">
            <a:prstTxWarp prst="textNoShape">
              <a:avLst/>
            </a:prstTxWarp>
          </a:bodyPr>
          <a:lstStyle>
            <a:lvl1pPr algn="r" defTabSz="922338" eaLnBrk="1" hangingPunct="1">
              <a:defRPr baseline="0" smtClean="0">
                <a:ea typeface="宋体" panose="02010600030101010101" pitchFamily="2" charset="-122"/>
              </a:defRPr>
            </a:lvl1pPr>
          </a:lstStyle>
          <a:p>
            <a:pPr>
              <a:defRPr/>
            </a:pPr>
            <a:fld id="{C5D9DF53-E18D-4317-BFD2-3DE51CECD4E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9227FB8-F187-4C05-978D-92EF2CC65222}"/>
              </a:ext>
            </a:extLst>
          </p:cNvPr>
          <p:cNvSpPr>
            <a:spLocks noGrp="1" noRot="1" noChangeAspect="1" noChangeArrowheads="1" noTextEdit="1"/>
          </p:cNvSpPr>
          <p:nvPr>
            <p:ph type="sldImg"/>
          </p:nvPr>
        </p:nvSpPr>
        <p:spPr>
          <a:xfrm>
            <a:off x="869950" y="735013"/>
            <a:ext cx="4911725" cy="3684587"/>
          </a:xfrm>
          <a:ln/>
        </p:spPr>
      </p:sp>
      <p:sp>
        <p:nvSpPr>
          <p:cNvPr id="23555" name="Rectangle 4">
            <a:extLst>
              <a:ext uri="{FF2B5EF4-FFF2-40B4-BE49-F238E27FC236}">
                <a16:creationId xmlns:a16="http://schemas.microsoft.com/office/drawing/2014/main" id="{C8C2FB73-22C5-476C-B3DE-92C3E73A6D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A34F5C8F-E33E-4C14-AD06-2F2BAE0D24C4}"/>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74E49DBD-3C3F-418B-83D6-04033A77B2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25604" name="灯片编号占位符 3">
            <a:extLst>
              <a:ext uri="{FF2B5EF4-FFF2-40B4-BE49-F238E27FC236}">
                <a16:creationId xmlns:a16="http://schemas.microsoft.com/office/drawing/2014/main" id="{B76B91B7-B6FA-48A7-AD06-028D458951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32BAFF7-E080-48B3-8A04-CA029AA8E53E}" type="slidenum">
              <a:rPr lang="zh-CN" altLang="en-US"/>
              <a:pPr>
                <a:spcBef>
                  <a:spcPct val="0"/>
                </a:spcBef>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C28EEB1A-76DF-460F-A54A-005A400BBA01}"/>
              </a:ext>
            </a:extLst>
          </p:cNvPr>
          <p:cNvSpPr>
            <a:spLocks noGrp="1" noRot="1" noChangeAspect="1" noChangeArrowheads="1" noTextEdit="1"/>
          </p:cNvSpPr>
          <p:nvPr>
            <p:ph type="sldImg"/>
          </p:nvPr>
        </p:nvSpPr>
        <p:spPr>
          <a:ln/>
        </p:spPr>
      </p:sp>
      <p:sp>
        <p:nvSpPr>
          <p:cNvPr id="27651" name="备注占位符 2">
            <a:extLst>
              <a:ext uri="{FF2B5EF4-FFF2-40B4-BE49-F238E27FC236}">
                <a16:creationId xmlns:a16="http://schemas.microsoft.com/office/drawing/2014/main" id="{9021751F-FD17-474B-BB76-6271ABC9D1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27652" name="灯片编号占位符 3">
            <a:extLst>
              <a:ext uri="{FF2B5EF4-FFF2-40B4-BE49-F238E27FC236}">
                <a16:creationId xmlns:a16="http://schemas.microsoft.com/office/drawing/2014/main" id="{94594627-B877-4FDB-96B5-BCAEEA2CAE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01C0360-B2C9-40BC-97AB-EEAE9E979F3F}" type="slidenum">
              <a:rPr lang="zh-CN" altLang="en-US"/>
              <a:pPr>
                <a:spcBef>
                  <a:spcPct val="0"/>
                </a:spcBef>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DAA70968-6C71-4608-887E-413E9953D89A}"/>
              </a:ext>
            </a:extLst>
          </p:cNvPr>
          <p:cNvSpPr>
            <a:spLocks noGrp="1" noRot="1" noChangeAspect="1" noChangeArrowheads="1" noTextEdit="1"/>
          </p:cNvSpPr>
          <p:nvPr>
            <p:ph type="sldImg"/>
          </p:nvPr>
        </p:nvSpPr>
        <p:spPr>
          <a:ln/>
        </p:spPr>
      </p:sp>
      <p:sp>
        <p:nvSpPr>
          <p:cNvPr id="34819" name="备注占位符 2">
            <a:extLst>
              <a:ext uri="{FF2B5EF4-FFF2-40B4-BE49-F238E27FC236}">
                <a16:creationId xmlns:a16="http://schemas.microsoft.com/office/drawing/2014/main" id="{231D29DF-5C9F-45BC-9704-1A3B40A24B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34820" name="灯片编号占位符 3">
            <a:extLst>
              <a:ext uri="{FF2B5EF4-FFF2-40B4-BE49-F238E27FC236}">
                <a16:creationId xmlns:a16="http://schemas.microsoft.com/office/drawing/2014/main" id="{D08A3901-2D7C-4E93-937D-A16620EFEC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AF7F67F-668C-488B-98DF-1A7536BEDEE2}" type="slidenum">
              <a:rPr lang="zh-CN" altLang="en-US"/>
              <a:pPr>
                <a:spcBef>
                  <a:spcPct val="0"/>
                </a:spcBef>
              </a:pPr>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ED32F561-2B00-44F3-B03F-EA126BE1EA1A}"/>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B2720035-C62D-4D8D-9607-F6D9574BE0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41988" name="灯片编号占位符 3">
            <a:extLst>
              <a:ext uri="{FF2B5EF4-FFF2-40B4-BE49-F238E27FC236}">
                <a16:creationId xmlns:a16="http://schemas.microsoft.com/office/drawing/2014/main" id="{254237D8-7C39-47BE-8EE8-F4A2292A33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54D70C7-486F-4FB5-8E10-526E0345A1CB}" type="slidenum">
              <a:rPr lang="zh-CN" altLang="en-US"/>
              <a:pPr>
                <a:spcBef>
                  <a:spcPct val="0"/>
                </a:spcBef>
              </a:pPr>
              <a:t>15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4B431BC0-8831-427A-8D11-326F259E0E84}"/>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442CA5FD-7CDA-492B-AE06-9A95D5E6C6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cs typeface="Arial" panose="020B0604020202020204" pitchFamily="34" charset="0"/>
            </a:endParaRPr>
          </a:p>
        </p:txBody>
      </p:sp>
      <p:sp>
        <p:nvSpPr>
          <p:cNvPr id="48132" name="灯片编号占位符 3">
            <a:extLst>
              <a:ext uri="{FF2B5EF4-FFF2-40B4-BE49-F238E27FC236}">
                <a16:creationId xmlns:a16="http://schemas.microsoft.com/office/drawing/2014/main" id="{10EFA80C-D6C1-47C6-A048-A9F8FD0EAE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A5CE81B-82F6-488C-AB98-95F38FDCE8FE}" type="slidenum">
              <a:rPr lang="zh-CN" altLang="en-US"/>
              <a:pPr>
                <a:spcBef>
                  <a:spcPct val="0"/>
                </a:spcBef>
              </a:pPr>
              <a:t>20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2" descr="TEXTUR~21">
            <a:extLst>
              <a:ext uri="{FF2B5EF4-FFF2-40B4-BE49-F238E27FC236}">
                <a16:creationId xmlns:a16="http://schemas.microsoft.com/office/drawing/2014/main" id="{2AB4717A-2F6E-4EFF-BF00-75591CB3FD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90688"/>
            <a:ext cx="9144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CFA10B15-2EEC-4A31-B6F0-42F6062049C6}"/>
              </a:ext>
            </a:extLst>
          </p:cNvPr>
          <p:cNvSpPr>
            <a:spLocks noChangeArrowheads="1"/>
          </p:cNvSpPr>
          <p:nvPr userDrawn="1"/>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eaLnBrk="1" hangingPunct="1">
              <a:defRPr/>
            </a:pPr>
            <a:endParaRPr lang="zh-CN" altLang="en-US">
              <a:ea typeface="宋体" panose="02010600030101010101" pitchFamily="2" charset="-122"/>
            </a:endParaRPr>
          </a:p>
        </p:txBody>
      </p:sp>
      <p:sp>
        <p:nvSpPr>
          <p:cNvPr id="6" name="Rectangle 4">
            <a:extLst>
              <a:ext uri="{FF2B5EF4-FFF2-40B4-BE49-F238E27FC236}">
                <a16:creationId xmlns:a16="http://schemas.microsoft.com/office/drawing/2014/main" id="{2C102C61-8ECE-40DE-A365-F6F7E96F9B52}"/>
              </a:ext>
            </a:extLst>
          </p:cNvPr>
          <p:cNvSpPr>
            <a:spLocks noChangeArrowheads="1"/>
          </p:cNvSpPr>
          <p:nvPr userDrawn="1"/>
        </p:nvSpPr>
        <p:spPr bwMode="blackWhite">
          <a:xfrm>
            <a:off x="0" y="5164138"/>
            <a:ext cx="9144000" cy="1690687"/>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7" name="Rectangle 8">
            <a:extLst>
              <a:ext uri="{FF2B5EF4-FFF2-40B4-BE49-F238E27FC236}">
                <a16:creationId xmlns:a16="http://schemas.microsoft.com/office/drawing/2014/main" id="{332202D9-507C-4961-A693-5BFCB4A120B5}"/>
              </a:ext>
            </a:extLst>
          </p:cNvPr>
          <p:cNvSpPr>
            <a:spLocks noChangeArrowheads="1"/>
          </p:cNvSpPr>
          <p:nvPr userDrawn="1"/>
        </p:nvSpPr>
        <p:spPr bwMode="black">
          <a:xfrm>
            <a:off x="5765800" y="6270625"/>
            <a:ext cx="3108325" cy="274638"/>
          </a:xfrm>
          <a:prstGeom prst="rect">
            <a:avLst/>
          </a:prstGeom>
          <a:noFill/>
          <a:ln>
            <a:noFill/>
          </a:ln>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defRPr/>
            </a:pPr>
            <a:r>
              <a:rPr lang="en-US" altLang="en-US" b="1" baseline="0">
                <a:ea typeface="新宋体" panose="02010609030101010101" pitchFamily="49" charset="-122"/>
              </a:rPr>
              <a:t>©</a:t>
            </a:r>
            <a:r>
              <a:rPr lang="en-US" altLang="en-US" b="1" baseline="0">
                <a:latin typeface="新宋体" panose="02010609030101010101" pitchFamily="49" charset="-122"/>
                <a:ea typeface="新宋体" panose="02010609030101010101" pitchFamily="49" charset="-122"/>
              </a:rPr>
              <a:t> </a:t>
            </a:r>
            <a:r>
              <a:rPr lang="zh-CN" altLang="en-US" b="1" baseline="0">
                <a:latin typeface="楷体_GB2312" pitchFamily="49" charset="-122"/>
              </a:rPr>
              <a:t>苏州大学计算机科学与技术学院</a:t>
            </a:r>
            <a:endParaRPr lang="en-US" altLang="en-US" b="1" baseline="0">
              <a:latin typeface="楷体_GB2312" pitchFamily="49" charset="-122"/>
            </a:endParaRPr>
          </a:p>
        </p:txBody>
      </p:sp>
      <p:sp>
        <p:nvSpPr>
          <p:cNvPr id="8" name="Line 9">
            <a:extLst>
              <a:ext uri="{FF2B5EF4-FFF2-40B4-BE49-F238E27FC236}">
                <a16:creationId xmlns:a16="http://schemas.microsoft.com/office/drawing/2014/main" id="{F021033D-9C51-4B7E-8DDD-9D9B65B279C1}"/>
              </a:ext>
            </a:extLst>
          </p:cNvPr>
          <p:cNvSpPr>
            <a:spLocks noChangeShapeType="1"/>
          </p:cNvSpPr>
          <p:nvPr userDrawn="1"/>
        </p:nvSpPr>
        <p:spPr bwMode="black">
          <a:xfrm flipV="1">
            <a:off x="1863725" y="4217988"/>
            <a:ext cx="0" cy="9413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6838" name="Rectangle 6"/>
          <p:cNvSpPr>
            <a:spLocks noGrp="1" noChangeArrowheads="1"/>
          </p:cNvSpPr>
          <p:nvPr>
            <p:ph type="ctrTitle"/>
          </p:nvPr>
        </p:nvSpPr>
        <p:spPr>
          <a:xfrm>
            <a:off x="390525" y="2493963"/>
            <a:ext cx="7954963" cy="1470025"/>
          </a:xfrm>
        </p:spPr>
        <p:txBody>
          <a:bodyPr/>
          <a:lstStyle>
            <a:lvl1pPr>
              <a:defRPr>
                <a:solidFill>
                  <a:schemeClr val="bg1"/>
                </a:solidFill>
              </a:defRPr>
            </a:lvl1pPr>
          </a:lstStyle>
          <a:p>
            <a:r>
              <a:rPr lang="en-US" altLang="en-US"/>
              <a:t>Presentation Title</a:t>
            </a:r>
          </a:p>
        </p:txBody>
      </p:sp>
      <p:sp>
        <p:nvSpPr>
          <p:cNvPr id="1016839" name="Rectangle 7"/>
          <p:cNvSpPr>
            <a:spLocks noGrp="1" noChangeArrowheads="1"/>
          </p:cNvSpPr>
          <p:nvPr>
            <p:ph type="subTitle" idx="1"/>
          </p:nvPr>
        </p:nvSpPr>
        <p:spPr bwMode="black">
          <a:xfrm>
            <a:off x="1949450" y="4106863"/>
            <a:ext cx="6400800" cy="1384300"/>
          </a:xfrm>
        </p:spPr>
        <p:txBody>
          <a:bodyPr/>
          <a:lstStyle>
            <a:lvl1pPr marL="0" indent="0">
              <a:buFont typeface="Wingdings" pitchFamily="2" charset="2"/>
              <a:buNone/>
              <a:defRPr sz="3200">
                <a:solidFill>
                  <a:schemeClr val="accent2"/>
                </a:solidFill>
              </a:defRPr>
            </a:lvl1pPr>
          </a:lstStyle>
          <a:p>
            <a:r>
              <a:rPr lang="en-US" altLang="en-US"/>
              <a:t>Presentation Subtitle</a:t>
            </a:r>
            <a:br>
              <a:rPr lang="en-US" altLang="en-US"/>
            </a:br>
            <a:r>
              <a:rPr lang="en-US" altLang="en-US"/>
              <a:t>Subtitle Second Line</a:t>
            </a:r>
          </a:p>
        </p:txBody>
      </p:sp>
    </p:spTree>
    <p:extLst>
      <p:ext uri="{BB962C8B-B14F-4D97-AF65-F5344CB8AC3E}">
        <p14:creationId xmlns:p14="http://schemas.microsoft.com/office/powerpoint/2010/main" val="283771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9CCE34E-B59E-43C6-9F9A-0DA0EFF13E36}"/>
              </a:ext>
            </a:extLst>
          </p:cNvPr>
          <p:cNvSpPr>
            <a:spLocks noGrp="1" noChangeArrowheads="1"/>
          </p:cNvSpPr>
          <p:nvPr>
            <p:ph type="sldNum" sz="quarter" idx="10"/>
          </p:nvPr>
        </p:nvSpPr>
        <p:spPr>
          <a:ln/>
        </p:spPr>
        <p:txBody>
          <a:bodyPr/>
          <a:lstStyle>
            <a:lvl1pPr>
              <a:defRPr/>
            </a:lvl1pPr>
          </a:lstStyle>
          <a:p>
            <a:pPr>
              <a:defRPr/>
            </a:pPr>
            <a:fld id="{13C45455-1BA4-4D39-B911-F339D6EF31E1}" type="slidenum">
              <a:rPr lang="en-US" altLang="en-US"/>
              <a:pPr>
                <a:defRPr/>
              </a:pPr>
              <a:t>‹#›</a:t>
            </a:fld>
            <a:endParaRPr lang="en-US" altLang="en-US"/>
          </a:p>
        </p:txBody>
      </p:sp>
    </p:spTree>
    <p:extLst>
      <p:ext uri="{BB962C8B-B14F-4D97-AF65-F5344CB8AC3E}">
        <p14:creationId xmlns:p14="http://schemas.microsoft.com/office/powerpoint/2010/main" val="1653447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3213" y="557213"/>
            <a:ext cx="2060575" cy="4949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557213"/>
            <a:ext cx="6032500" cy="49498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34B295D7-3892-4A76-ACC7-4CE7B92DAA97}"/>
              </a:ext>
            </a:extLst>
          </p:cNvPr>
          <p:cNvSpPr>
            <a:spLocks noGrp="1" noChangeArrowheads="1"/>
          </p:cNvSpPr>
          <p:nvPr>
            <p:ph type="sldNum" sz="quarter" idx="10"/>
          </p:nvPr>
        </p:nvSpPr>
        <p:spPr>
          <a:ln/>
        </p:spPr>
        <p:txBody>
          <a:bodyPr/>
          <a:lstStyle>
            <a:lvl1pPr>
              <a:defRPr/>
            </a:lvl1pPr>
          </a:lstStyle>
          <a:p>
            <a:pPr>
              <a:defRPr/>
            </a:pPr>
            <a:fld id="{46538CCB-C5CE-40AD-AE6D-52E674B9EB47}" type="slidenum">
              <a:rPr lang="en-US" altLang="en-US"/>
              <a:pPr>
                <a:defRPr/>
              </a:pPr>
              <a:t>‹#›</a:t>
            </a:fld>
            <a:endParaRPr lang="en-US" altLang="en-US"/>
          </a:p>
        </p:txBody>
      </p:sp>
    </p:spTree>
    <p:extLst>
      <p:ext uri="{BB962C8B-B14F-4D97-AF65-F5344CB8AC3E}">
        <p14:creationId xmlns:p14="http://schemas.microsoft.com/office/powerpoint/2010/main" val="3902153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E58E5981-DCEE-4FAE-AB48-1647A8429DD6}"/>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4E1808BF-A7CE-43E3-9BF2-AF6881C99AEE}"/>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59167CC9-4959-4455-AA5C-32E41E608FDF}"/>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668DE5BE-0189-4C87-8994-78B87C4C0AF2}"/>
              </a:ext>
            </a:extLst>
          </p:cNvPr>
          <p:cNvSpPr>
            <a:spLocks noChangeArrowheads="1"/>
          </p:cNvSpPr>
          <p:nvPr userDrawn="1"/>
        </p:nvSpPr>
        <p:spPr bwMode="blackWhite">
          <a:xfrm>
            <a:off x="36513" y="5224463"/>
            <a:ext cx="9144000" cy="1660525"/>
          </a:xfrm>
          <a:prstGeom prst="rect">
            <a:avLst/>
          </a:prstGeom>
          <a:solidFill>
            <a:srgbClr val="7889FB"/>
          </a:solidFill>
          <a:ln>
            <a:noFill/>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A538F78A-0492-4672-8C86-B5A8B07CC5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7EF28DF6-6735-437A-9A57-1E70A841FB7F}"/>
              </a:ext>
            </a:extLst>
          </p:cNvPr>
          <p:cNvSpPr>
            <a:spLocks noChangeArrowheads="1"/>
          </p:cNvSpPr>
          <p:nvPr userDrawn="1"/>
        </p:nvSpPr>
        <p:spPr bwMode="black">
          <a:xfrm>
            <a:off x="2035175" y="1287463"/>
            <a:ext cx="4103688" cy="306387"/>
          </a:xfrm>
          <a:prstGeom prst="rect">
            <a:avLst/>
          </a:prstGeom>
          <a:noFill/>
          <a:ln>
            <a:noFill/>
          </a:ln>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defRPr/>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4C94CB3A-AEC4-4C32-9C0B-8E89F3BE3A29}"/>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89ADB255-CD3D-4566-BAF6-41575C41D5C7}"/>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defRPr/>
            </a:pPr>
            <a:r>
              <a:rPr lang="zh-CN" altLang="en-US" sz="1600" baseline="0">
                <a:solidFill>
                  <a:srgbClr val="FFFFFF"/>
                </a:solidFill>
                <a:latin typeface="宋体" panose="02010600030101010101" pitchFamily="2" charset="-122"/>
                <a:ea typeface="宋体" panose="02010600030101010101" pitchFamily="2" charset="-122"/>
              </a:rPr>
              <a:t>上海交通大学软件工程中心</a:t>
            </a:r>
          </a:p>
        </p:txBody>
      </p:sp>
      <p:pic>
        <p:nvPicPr>
          <p:cNvPr id="12" name="Picture 12" descr="sjtu02">
            <a:extLst>
              <a:ext uri="{FF2B5EF4-FFF2-40B4-BE49-F238E27FC236}">
                <a16:creationId xmlns:a16="http://schemas.microsoft.com/office/drawing/2014/main" id="{AFBD0AF5-BF24-41B1-B7F6-CC29A94C8A7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76724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2592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12135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9798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74222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14014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123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7878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400" baseline="0"/>
            </a:lvl1pPr>
            <a:lvl2pPr marL="750888" indent="-285750">
              <a:buFont typeface="Wingdings" pitchFamily="2" charset="2"/>
              <a:buChar char="p"/>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a:extLst>
              <a:ext uri="{FF2B5EF4-FFF2-40B4-BE49-F238E27FC236}">
                <a16:creationId xmlns:a16="http://schemas.microsoft.com/office/drawing/2014/main" id="{78565C0F-6664-42B3-8121-9250704F6E22}"/>
              </a:ext>
            </a:extLst>
          </p:cNvPr>
          <p:cNvSpPr>
            <a:spLocks noGrp="1" noChangeArrowheads="1"/>
          </p:cNvSpPr>
          <p:nvPr>
            <p:ph type="sldNum" sz="quarter" idx="10"/>
          </p:nvPr>
        </p:nvSpPr>
        <p:spPr>
          <a:ln/>
        </p:spPr>
        <p:txBody>
          <a:bodyPr/>
          <a:lstStyle>
            <a:lvl1pPr>
              <a:defRPr/>
            </a:lvl1pPr>
          </a:lstStyle>
          <a:p>
            <a:pPr>
              <a:defRPr/>
            </a:pPr>
            <a:fld id="{3D1B2C6E-B51A-42F6-8994-4B9FB046EB42}" type="slidenum">
              <a:rPr lang="en-US" altLang="en-US"/>
              <a:pPr>
                <a:defRPr/>
              </a:pPr>
              <a:t>‹#›</a:t>
            </a:fld>
            <a:endParaRPr lang="en-US" altLang="en-US"/>
          </a:p>
        </p:txBody>
      </p:sp>
    </p:spTree>
    <p:extLst>
      <p:ext uri="{BB962C8B-B14F-4D97-AF65-F5344CB8AC3E}">
        <p14:creationId xmlns:p14="http://schemas.microsoft.com/office/powerpoint/2010/main" val="414956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31892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6093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6226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680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3F62F822-1A1B-4E58-A495-B01DCCDC9CAF}"/>
              </a:ext>
            </a:extLst>
          </p:cNvPr>
          <p:cNvSpPr>
            <a:spLocks noGrp="1" noChangeArrowheads="1"/>
          </p:cNvSpPr>
          <p:nvPr>
            <p:ph type="ftr" sz="quarter" idx="10"/>
          </p:nvPr>
        </p:nvSpPr>
        <p:spPr>
          <a:xfrm>
            <a:off x="0" y="6524625"/>
            <a:ext cx="9144000" cy="333375"/>
          </a:xfrm>
          <a:prstGeom prst="rect">
            <a:avLst/>
          </a:prstGeom>
        </p:spPr>
        <p:txBody>
          <a:bodyPr/>
          <a:lstStyle>
            <a:lvl1pPr eaLnBrk="1" hangingPunct="1">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7" name="Rectangle 6">
            <a:extLst>
              <a:ext uri="{FF2B5EF4-FFF2-40B4-BE49-F238E27FC236}">
                <a16:creationId xmlns:a16="http://schemas.microsoft.com/office/drawing/2014/main" id="{ED997340-02B2-484C-81D2-C4462081F483}"/>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eaLnBrk="1" hangingPunct="1">
              <a:defRPr sz="2400" b="1" baseline="0" smtClean="0">
                <a:solidFill>
                  <a:srgbClr val="0000FF"/>
                </a:solidFill>
                <a:latin typeface="Arial Narrow" panose="020B0606020202030204" pitchFamily="34" charset="0"/>
                <a:ea typeface="宋体" panose="02010600030101010101" pitchFamily="2" charset="-122"/>
              </a:defRPr>
            </a:lvl1pPr>
          </a:lstStyle>
          <a:p>
            <a:pPr>
              <a:defRPr/>
            </a:pPr>
            <a:fld id="{E3CDBEAD-125A-478F-8E3C-418A6DE06C9E}" type="slidenum">
              <a:rPr lang="zh-CN" altLang="en-US"/>
              <a:pPr>
                <a:defRPr/>
              </a:pPr>
              <a:t>‹#›</a:t>
            </a:fld>
            <a:endParaRPr lang="en-US" altLang="zh-CN"/>
          </a:p>
        </p:txBody>
      </p:sp>
    </p:spTree>
    <p:extLst>
      <p:ext uri="{BB962C8B-B14F-4D97-AF65-F5344CB8AC3E}">
        <p14:creationId xmlns:p14="http://schemas.microsoft.com/office/powerpoint/2010/main" val="4092943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4C161654-441E-4F5F-80DB-E4A0DB40BCF7}"/>
              </a:ext>
            </a:extLst>
          </p:cNvPr>
          <p:cNvSpPr>
            <a:spLocks noGrp="1" noChangeArrowheads="1"/>
          </p:cNvSpPr>
          <p:nvPr>
            <p:ph type="ftr" sz="quarter" idx="10"/>
          </p:nvPr>
        </p:nvSpPr>
        <p:spPr>
          <a:xfrm>
            <a:off x="0" y="6524625"/>
            <a:ext cx="9144000" cy="333375"/>
          </a:xfrm>
          <a:prstGeom prst="rect">
            <a:avLst/>
          </a:prstGeom>
        </p:spPr>
        <p:txBody>
          <a:bodyPr/>
          <a:lstStyle>
            <a:lvl1pPr eaLnBrk="1" hangingPunct="1">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6C53C521-F43A-41D0-81BF-93AAB65611A7}"/>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eaLnBrk="1" hangingPunct="1">
              <a:defRPr sz="2400" b="1" baseline="0" smtClean="0">
                <a:solidFill>
                  <a:srgbClr val="0000FF"/>
                </a:solidFill>
                <a:latin typeface="Arial Narrow" panose="020B0606020202030204" pitchFamily="34" charset="0"/>
                <a:ea typeface="宋体" panose="02010600030101010101" pitchFamily="2" charset="-122"/>
              </a:defRPr>
            </a:lvl1pPr>
          </a:lstStyle>
          <a:p>
            <a:pPr>
              <a:defRPr/>
            </a:pPr>
            <a:fld id="{15A4A6AC-86C8-4E8E-8341-46A9947C5D13}" type="slidenum">
              <a:rPr lang="zh-CN" altLang="en-US"/>
              <a:pPr>
                <a:defRPr/>
              </a:pPr>
              <a:t>‹#›</a:t>
            </a:fld>
            <a:endParaRPr lang="en-US" altLang="zh-CN"/>
          </a:p>
        </p:txBody>
      </p:sp>
    </p:spTree>
    <p:extLst>
      <p:ext uri="{BB962C8B-B14F-4D97-AF65-F5344CB8AC3E}">
        <p14:creationId xmlns:p14="http://schemas.microsoft.com/office/powerpoint/2010/main" val="2239040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BF8029F-13BD-48C7-9AFD-0D0FF6946C79}"/>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F5D5A2EA-3CA3-41B6-9269-4314379157C6}"/>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764A5829-FC38-45A6-B477-94BA79A2A86A}"/>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668D3371-E74F-4E2C-A22B-1384146F512B}"/>
              </a:ext>
            </a:extLst>
          </p:cNvPr>
          <p:cNvSpPr>
            <a:spLocks noChangeArrowheads="1"/>
          </p:cNvSpPr>
          <p:nvPr userDrawn="1"/>
        </p:nvSpPr>
        <p:spPr bwMode="blackWhite">
          <a:xfrm>
            <a:off x="36513" y="5224463"/>
            <a:ext cx="9144000" cy="1660525"/>
          </a:xfrm>
          <a:prstGeom prst="rect">
            <a:avLst/>
          </a:prstGeom>
          <a:solidFill>
            <a:srgbClr val="7889FB"/>
          </a:solidFill>
          <a:ln>
            <a:noFill/>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D2A86DEC-7C04-4627-9DB4-EB0101A5E3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3C1CDB94-A7FE-4FA2-BE36-83D9FCDA12FD}"/>
              </a:ext>
            </a:extLst>
          </p:cNvPr>
          <p:cNvSpPr>
            <a:spLocks noChangeArrowheads="1"/>
          </p:cNvSpPr>
          <p:nvPr userDrawn="1"/>
        </p:nvSpPr>
        <p:spPr bwMode="black">
          <a:xfrm>
            <a:off x="2035175" y="1287463"/>
            <a:ext cx="4103688" cy="306387"/>
          </a:xfrm>
          <a:prstGeom prst="rect">
            <a:avLst/>
          </a:prstGeom>
          <a:noFill/>
          <a:ln>
            <a:noFill/>
          </a:ln>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defRPr/>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961DEF0C-39EA-4F7E-A4DF-FA282864D4E6}"/>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81117F17-C828-4DCD-8C33-0635B5EDBBA2}"/>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defRPr/>
            </a:pPr>
            <a:r>
              <a:rPr lang="zh-CN" altLang="en-US" sz="1600" baseline="0">
                <a:solidFill>
                  <a:srgbClr val="FFFFFF"/>
                </a:solidFill>
                <a:latin typeface="宋体" panose="02010600030101010101" pitchFamily="2" charset="-122"/>
                <a:ea typeface="宋体" panose="02010600030101010101" pitchFamily="2" charset="-122"/>
              </a:rPr>
              <a:t>上海交通大学软件工程中心</a:t>
            </a:r>
          </a:p>
        </p:txBody>
      </p:sp>
      <p:pic>
        <p:nvPicPr>
          <p:cNvPr id="12" name="Picture 12" descr="sjtu02">
            <a:extLst>
              <a:ext uri="{FF2B5EF4-FFF2-40B4-BE49-F238E27FC236}">
                <a16:creationId xmlns:a16="http://schemas.microsoft.com/office/drawing/2014/main" id="{80E10807-7620-4DCF-A19B-547C1677195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4000618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97492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15882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45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F8E583FF-DE4A-4703-8C0C-A6D7C015A395}"/>
              </a:ext>
            </a:extLst>
          </p:cNvPr>
          <p:cNvSpPr>
            <a:spLocks noGrp="1" noChangeArrowheads="1"/>
          </p:cNvSpPr>
          <p:nvPr>
            <p:ph type="sldNum" sz="quarter" idx="10"/>
          </p:nvPr>
        </p:nvSpPr>
        <p:spPr>
          <a:ln/>
        </p:spPr>
        <p:txBody>
          <a:bodyPr/>
          <a:lstStyle>
            <a:lvl1pPr>
              <a:defRPr/>
            </a:lvl1pPr>
          </a:lstStyle>
          <a:p>
            <a:pPr>
              <a:defRPr/>
            </a:pPr>
            <a:fld id="{F7E4007E-F3C1-4976-AF03-C5BBA6B95381}" type="slidenum">
              <a:rPr lang="en-US" altLang="en-US"/>
              <a:pPr>
                <a:defRPr/>
              </a:pPr>
              <a:t>‹#›</a:t>
            </a:fld>
            <a:endParaRPr lang="en-US" altLang="en-US"/>
          </a:p>
        </p:txBody>
      </p:sp>
    </p:spTree>
    <p:extLst>
      <p:ext uri="{BB962C8B-B14F-4D97-AF65-F5344CB8AC3E}">
        <p14:creationId xmlns:p14="http://schemas.microsoft.com/office/powerpoint/2010/main" val="29765692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75834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510386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7170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015101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942914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99056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21973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360836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F501A786-7A22-4EBA-AAE2-2F3123EB3507}"/>
              </a:ext>
            </a:extLst>
          </p:cNvPr>
          <p:cNvSpPr>
            <a:spLocks noGrp="1" noChangeArrowheads="1"/>
          </p:cNvSpPr>
          <p:nvPr>
            <p:ph type="ftr" sz="quarter" idx="10"/>
          </p:nvPr>
        </p:nvSpPr>
        <p:spPr>
          <a:xfrm>
            <a:off x="0" y="6524625"/>
            <a:ext cx="9144000" cy="333375"/>
          </a:xfrm>
          <a:prstGeom prst="rect">
            <a:avLst/>
          </a:prstGeom>
        </p:spPr>
        <p:txBody>
          <a:bodyPr/>
          <a:lstStyle>
            <a:lvl1pPr eaLnBrk="1" hangingPunct="1">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7" name="Rectangle 6">
            <a:extLst>
              <a:ext uri="{FF2B5EF4-FFF2-40B4-BE49-F238E27FC236}">
                <a16:creationId xmlns:a16="http://schemas.microsoft.com/office/drawing/2014/main" id="{B4BAC561-C3E8-4EAE-AA3B-F30717A701EB}"/>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eaLnBrk="1" hangingPunct="1">
              <a:defRPr sz="2400" b="1" baseline="0" smtClean="0">
                <a:solidFill>
                  <a:srgbClr val="0000FF"/>
                </a:solidFill>
                <a:latin typeface="Arial Narrow" panose="020B0606020202030204" pitchFamily="34" charset="0"/>
                <a:ea typeface="宋体" panose="02010600030101010101" pitchFamily="2" charset="-122"/>
              </a:defRPr>
            </a:lvl1pPr>
          </a:lstStyle>
          <a:p>
            <a:pPr>
              <a:defRPr/>
            </a:pPr>
            <a:fld id="{4681B72C-9BEE-4E3D-8345-40C6AE5E6044}" type="slidenum">
              <a:rPr lang="zh-CN" altLang="en-US"/>
              <a:pPr>
                <a:defRPr/>
              </a:pPr>
              <a:t>‹#›</a:t>
            </a:fld>
            <a:endParaRPr lang="en-US" altLang="zh-CN"/>
          </a:p>
        </p:txBody>
      </p:sp>
    </p:spTree>
    <p:extLst>
      <p:ext uri="{BB962C8B-B14F-4D97-AF65-F5344CB8AC3E}">
        <p14:creationId xmlns:p14="http://schemas.microsoft.com/office/powerpoint/2010/main" val="13103957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44F75D7E-EE69-41C0-B1A8-BEFA05D0EB74}"/>
              </a:ext>
            </a:extLst>
          </p:cNvPr>
          <p:cNvSpPr>
            <a:spLocks noGrp="1" noChangeArrowheads="1"/>
          </p:cNvSpPr>
          <p:nvPr>
            <p:ph type="ftr" sz="quarter" idx="10"/>
          </p:nvPr>
        </p:nvSpPr>
        <p:spPr>
          <a:xfrm>
            <a:off x="0" y="6524625"/>
            <a:ext cx="9144000" cy="333375"/>
          </a:xfrm>
          <a:prstGeom prst="rect">
            <a:avLst/>
          </a:prstGeom>
        </p:spPr>
        <p:txBody>
          <a:bodyPr/>
          <a:lstStyle>
            <a:lvl1pPr eaLnBrk="1" hangingPunct="1">
              <a:defRPr sz="2400" b="1" baseline="0">
                <a:solidFill>
                  <a:srgbClr val="0000FF"/>
                </a:solidFill>
                <a:latin typeface="Arial Narrow" pitchFamily="34" charset="0"/>
                <a:ea typeface="宋体"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A5632AA3-1E66-477D-8B5F-EE6F75309AB5}"/>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eaLnBrk="1" hangingPunct="1">
              <a:defRPr sz="2400" b="1" baseline="0" smtClean="0">
                <a:solidFill>
                  <a:srgbClr val="0000FF"/>
                </a:solidFill>
                <a:latin typeface="Arial Narrow" panose="020B0606020202030204" pitchFamily="34" charset="0"/>
                <a:ea typeface="宋体" panose="02010600030101010101" pitchFamily="2" charset="-122"/>
              </a:defRPr>
            </a:lvl1pPr>
          </a:lstStyle>
          <a:p>
            <a:pPr>
              <a:defRPr/>
            </a:pPr>
            <a:fld id="{C53F93DE-D2CD-4855-8C29-BE5152F1DFC3}" type="slidenum">
              <a:rPr lang="zh-CN" altLang="en-US"/>
              <a:pPr>
                <a:defRPr/>
              </a:pPr>
              <a:t>‹#›</a:t>
            </a:fld>
            <a:endParaRPr lang="en-US" altLang="zh-CN"/>
          </a:p>
        </p:txBody>
      </p:sp>
    </p:spTree>
    <p:extLst>
      <p:ext uri="{BB962C8B-B14F-4D97-AF65-F5344CB8AC3E}">
        <p14:creationId xmlns:p14="http://schemas.microsoft.com/office/powerpoint/2010/main" val="97117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2838" y="1604963"/>
            <a:ext cx="3597275"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604963"/>
            <a:ext cx="3598862"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B3C50222-EEB1-4082-9D56-2B2B8C186018}"/>
              </a:ext>
            </a:extLst>
          </p:cNvPr>
          <p:cNvSpPr>
            <a:spLocks noGrp="1" noChangeArrowheads="1"/>
          </p:cNvSpPr>
          <p:nvPr>
            <p:ph type="sldNum" sz="quarter" idx="10"/>
          </p:nvPr>
        </p:nvSpPr>
        <p:spPr>
          <a:ln/>
        </p:spPr>
        <p:txBody>
          <a:bodyPr/>
          <a:lstStyle>
            <a:lvl1pPr>
              <a:defRPr/>
            </a:lvl1pPr>
          </a:lstStyle>
          <a:p>
            <a:pPr>
              <a:defRPr/>
            </a:pPr>
            <a:fld id="{CB05D30B-1931-40CE-93CB-B060D232A16E}" type="slidenum">
              <a:rPr lang="en-US" altLang="en-US"/>
              <a:pPr>
                <a:defRPr/>
              </a:pPr>
              <a:t>‹#›</a:t>
            </a:fld>
            <a:endParaRPr lang="en-US" altLang="en-US"/>
          </a:p>
        </p:txBody>
      </p:sp>
    </p:spTree>
    <p:extLst>
      <p:ext uri="{BB962C8B-B14F-4D97-AF65-F5344CB8AC3E}">
        <p14:creationId xmlns:p14="http://schemas.microsoft.com/office/powerpoint/2010/main" val="29023210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6775D95-66F5-4D02-AB67-45AB3667678D}"/>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1D2D7C3C-25D4-4E68-BC0C-FF9FB27FD9BA}"/>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534A85C0-B99C-4BDA-A6FD-43B7C232F1F5}"/>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FDDDD760-4C16-497B-9894-3F20C14FEC12}"/>
              </a:ext>
            </a:extLst>
          </p:cNvPr>
          <p:cNvSpPr>
            <a:spLocks noChangeArrowheads="1"/>
          </p:cNvSpPr>
          <p:nvPr userDrawn="1"/>
        </p:nvSpPr>
        <p:spPr bwMode="blackWhite">
          <a:xfrm>
            <a:off x="36513" y="5224463"/>
            <a:ext cx="9144000" cy="1660525"/>
          </a:xfrm>
          <a:prstGeom prst="rect">
            <a:avLst/>
          </a:prstGeom>
          <a:solidFill>
            <a:srgbClr val="7889FB"/>
          </a:solidFill>
          <a:ln>
            <a:noFill/>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272D8546-3074-4223-A3CA-FDF38BEE31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9336D163-1B13-478C-B1CE-2834154ABC7A}"/>
              </a:ext>
            </a:extLst>
          </p:cNvPr>
          <p:cNvSpPr>
            <a:spLocks noChangeArrowheads="1"/>
          </p:cNvSpPr>
          <p:nvPr userDrawn="1"/>
        </p:nvSpPr>
        <p:spPr bwMode="black">
          <a:xfrm>
            <a:off x="2035175" y="1287463"/>
            <a:ext cx="4103688" cy="306387"/>
          </a:xfrm>
          <a:prstGeom prst="rect">
            <a:avLst/>
          </a:prstGeom>
          <a:noFill/>
          <a:ln>
            <a:noFill/>
          </a:ln>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defRPr/>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C3CFD3D2-6495-4E61-BB07-E23CBC9A46AC}"/>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D3A103E6-8475-4FF9-AE8E-276D9CCC6A10}"/>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defRPr/>
            </a:pPr>
            <a:r>
              <a:rPr lang="zh-CN" altLang="en-US" sz="1600" baseline="0">
                <a:solidFill>
                  <a:srgbClr val="FFFFFF"/>
                </a:solidFill>
                <a:latin typeface="宋体" panose="02010600030101010101" pitchFamily="2" charset="-122"/>
                <a:ea typeface="宋体" panose="02010600030101010101" pitchFamily="2" charset="-122"/>
              </a:rPr>
              <a:t>上海交通大学软件工程中心</a:t>
            </a:r>
          </a:p>
        </p:txBody>
      </p:sp>
      <p:pic>
        <p:nvPicPr>
          <p:cNvPr id="12" name="Picture 12" descr="sjtu02">
            <a:extLst>
              <a:ext uri="{FF2B5EF4-FFF2-40B4-BE49-F238E27FC236}">
                <a16:creationId xmlns:a16="http://schemas.microsoft.com/office/drawing/2014/main" id="{5AF2416B-F800-42E1-ACCB-B1C1E9A1B86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5622752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0814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329341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30964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45610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29537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7221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748712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699473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597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BF8CB289-77EA-4077-AAD8-C3CE57692DB5}"/>
              </a:ext>
            </a:extLst>
          </p:cNvPr>
          <p:cNvSpPr>
            <a:spLocks noGrp="1" noChangeArrowheads="1"/>
          </p:cNvSpPr>
          <p:nvPr>
            <p:ph type="sldNum" sz="quarter" idx="10"/>
          </p:nvPr>
        </p:nvSpPr>
        <p:spPr>
          <a:ln/>
        </p:spPr>
        <p:txBody>
          <a:bodyPr/>
          <a:lstStyle>
            <a:lvl1pPr>
              <a:defRPr/>
            </a:lvl1pPr>
          </a:lstStyle>
          <a:p>
            <a:pPr>
              <a:defRPr/>
            </a:pPr>
            <a:fld id="{8057549E-6E2F-4A91-9AEA-14FC1EB182F5}" type="slidenum">
              <a:rPr lang="en-US" altLang="en-US"/>
              <a:pPr>
                <a:defRPr/>
              </a:pPr>
              <a:t>‹#›</a:t>
            </a:fld>
            <a:endParaRPr lang="en-US" altLang="en-US"/>
          </a:p>
        </p:txBody>
      </p:sp>
    </p:spTree>
    <p:extLst>
      <p:ext uri="{BB962C8B-B14F-4D97-AF65-F5344CB8AC3E}">
        <p14:creationId xmlns:p14="http://schemas.microsoft.com/office/powerpoint/2010/main" val="6481580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12992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614604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A8CC36E9-0F9C-4179-A400-85383ECC7C1F}"/>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3A789E39-2382-4FC4-9628-9CF511CCCCA9}"/>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50A31F61-F401-4D60-89E8-BF597C83E970}"/>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6BEED755-6FB0-46D4-83D0-CDB6AAF493BF}"/>
              </a:ext>
            </a:extLst>
          </p:cNvPr>
          <p:cNvSpPr>
            <a:spLocks noChangeArrowheads="1"/>
          </p:cNvSpPr>
          <p:nvPr userDrawn="1"/>
        </p:nvSpPr>
        <p:spPr bwMode="blackWhite">
          <a:xfrm>
            <a:off x="36513" y="5224463"/>
            <a:ext cx="9144000" cy="1660525"/>
          </a:xfrm>
          <a:prstGeom prst="rect">
            <a:avLst/>
          </a:prstGeom>
          <a:solidFill>
            <a:srgbClr val="7889FB"/>
          </a:solidFill>
          <a:ln>
            <a:noFill/>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1F6225B4-3A3D-4C38-BCA7-4C8589E168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421BF112-97C7-42D6-9D5C-4E1D72A93E73}"/>
              </a:ext>
            </a:extLst>
          </p:cNvPr>
          <p:cNvSpPr>
            <a:spLocks noChangeArrowheads="1"/>
          </p:cNvSpPr>
          <p:nvPr userDrawn="1"/>
        </p:nvSpPr>
        <p:spPr bwMode="black">
          <a:xfrm>
            <a:off x="2035175" y="1287463"/>
            <a:ext cx="4103688" cy="306387"/>
          </a:xfrm>
          <a:prstGeom prst="rect">
            <a:avLst/>
          </a:prstGeom>
          <a:noFill/>
          <a:ln>
            <a:noFill/>
          </a:ln>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defRPr/>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34852DFE-A476-4456-9005-1C614ED3A95C}"/>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D59181DF-5549-4EEF-B48F-06C58EF8AE4C}"/>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defRPr/>
            </a:pPr>
            <a:r>
              <a:rPr lang="zh-CN" altLang="en-US" sz="1600" baseline="0">
                <a:solidFill>
                  <a:srgbClr val="FFFFFF"/>
                </a:solidFill>
                <a:latin typeface="宋体" panose="02010600030101010101" pitchFamily="2" charset="-122"/>
                <a:ea typeface="宋体" panose="02010600030101010101" pitchFamily="2" charset="-122"/>
              </a:rPr>
              <a:t>上海交通大学软件工程中心</a:t>
            </a:r>
          </a:p>
        </p:txBody>
      </p:sp>
      <p:pic>
        <p:nvPicPr>
          <p:cNvPr id="12" name="Picture 12" descr="sjtu02">
            <a:extLst>
              <a:ext uri="{FF2B5EF4-FFF2-40B4-BE49-F238E27FC236}">
                <a16:creationId xmlns:a16="http://schemas.microsoft.com/office/drawing/2014/main" id="{0360E47C-463C-4B4C-A253-00073A9B98A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551245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3034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916658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488099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56988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372373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591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7753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8603BB4D-0CA1-485C-906F-908751F02351}"/>
              </a:ext>
            </a:extLst>
          </p:cNvPr>
          <p:cNvSpPr>
            <a:spLocks noGrp="1" noChangeArrowheads="1"/>
          </p:cNvSpPr>
          <p:nvPr>
            <p:ph type="sldNum" sz="quarter" idx="10"/>
          </p:nvPr>
        </p:nvSpPr>
        <p:spPr>
          <a:ln/>
        </p:spPr>
        <p:txBody>
          <a:bodyPr/>
          <a:lstStyle>
            <a:lvl1pPr>
              <a:defRPr/>
            </a:lvl1pPr>
          </a:lstStyle>
          <a:p>
            <a:pPr>
              <a:defRPr/>
            </a:pPr>
            <a:fld id="{5352443A-BE7D-4787-8E80-3625BC5E8B59}" type="slidenum">
              <a:rPr lang="en-US" altLang="en-US"/>
              <a:pPr>
                <a:defRPr/>
              </a:pPr>
              <a:t>‹#›</a:t>
            </a:fld>
            <a:endParaRPr lang="en-US" altLang="en-US"/>
          </a:p>
        </p:txBody>
      </p:sp>
    </p:spTree>
    <p:extLst>
      <p:ext uri="{BB962C8B-B14F-4D97-AF65-F5344CB8AC3E}">
        <p14:creationId xmlns:p14="http://schemas.microsoft.com/office/powerpoint/2010/main" val="40711123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669215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482180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43355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82366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EB9E58FB-0BB2-4BB2-8D5E-AA7EA553DBC0}"/>
              </a:ext>
            </a:extLst>
          </p:cNvPr>
          <p:cNvSpPr>
            <a:spLocks noGrp="1" noChangeArrowheads="1"/>
          </p:cNvSpPr>
          <p:nvPr>
            <p:ph type="ftr" sz="quarter" idx="10"/>
          </p:nvPr>
        </p:nvSpPr>
        <p:spPr>
          <a:xfrm>
            <a:off x="0" y="6524625"/>
            <a:ext cx="9144000" cy="333375"/>
          </a:xfrm>
          <a:prstGeom prst="rect">
            <a:avLst/>
          </a:prstGeom>
        </p:spPr>
        <p:txBody>
          <a:bodyPr/>
          <a:lstStyle>
            <a:lvl1pPr eaLnBrk="1" hangingPunct="1">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7" name="Rectangle 6">
            <a:extLst>
              <a:ext uri="{FF2B5EF4-FFF2-40B4-BE49-F238E27FC236}">
                <a16:creationId xmlns:a16="http://schemas.microsoft.com/office/drawing/2014/main" id="{F97016A7-9088-4FC5-B670-1D42C8C44E92}"/>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eaLnBrk="1" hangingPunct="1">
              <a:defRPr sz="2400" b="1" baseline="0" smtClean="0">
                <a:solidFill>
                  <a:srgbClr val="0000FF"/>
                </a:solidFill>
                <a:latin typeface="Arial Narrow" panose="020B0606020202030204" pitchFamily="34" charset="0"/>
                <a:ea typeface="宋体" panose="02010600030101010101" pitchFamily="2" charset="-122"/>
              </a:defRPr>
            </a:lvl1pPr>
          </a:lstStyle>
          <a:p>
            <a:pPr>
              <a:defRPr/>
            </a:pPr>
            <a:fld id="{CC15ED99-D0F8-4EE0-9C15-A1A95A77BE7E}" type="slidenum">
              <a:rPr lang="zh-CN" altLang="en-US"/>
              <a:pPr>
                <a:defRPr/>
              </a:pPr>
              <a:t>‹#›</a:t>
            </a:fld>
            <a:endParaRPr lang="en-US" altLang="zh-CN"/>
          </a:p>
        </p:txBody>
      </p:sp>
    </p:spTree>
    <p:extLst>
      <p:ext uri="{BB962C8B-B14F-4D97-AF65-F5344CB8AC3E}">
        <p14:creationId xmlns:p14="http://schemas.microsoft.com/office/powerpoint/2010/main" val="10312304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dgm">
  <p:cSld name="标题和图示或组织结构图">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605336DD-EDFF-459E-800A-B0E95ACA592C}"/>
              </a:ext>
            </a:extLst>
          </p:cNvPr>
          <p:cNvGrpSpPr>
            <a:grpSpLocks/>
          </p:cNvGrpSpPr>
          <p:nvPr userDrawn="1"/>
        </p:nvGrpSpPr>
        <p:grpSpPr bwMode="auto">
          <a:xfrm>
            <a:off x="0" y="549275"/>
            <a:ext cx="9144000" cy="71438"/>
            <a:chOff x="90" y="434"/>
            <a:chExt cx="6264" cy="62"/>
          </a:xfrm>
        </p:grpSpPr>
        <p:sp>
          <p:nvSpPr>
            <p:cNvPr id="5" name="Line 8">
              <a:extLst>
                <a:ext uri="{FF2B5EF4-FFF2-40B4-BE49-F238E27FC236}">
                  <a16:creationId xmlns:a16="http://schemas.microsoft.com/office/drawing/2014/main" id="{E9C19CBA-AD50-4A54-BAB5-23D06F611F2E}"/>
                </a:ext>
              </a:extLst>
            </p:cNvPr>
            <p:cNvSpPr>
              <a:spLocks noChangeShapeType="1"/>
            </p:cNvSpPr>
            <p:nvPr/>
          </p:nvSpPr>
          <p:spPr bwMode="auto">
            <a:xfrm>
              <a:off x="90" y="466"/>
              <a:ext cx="6264" cy="0"/>
            </a:xfrm>
            <a:prstGeom prst="line">
              <a:avLst/>
            </a:prstGeom>
            <a:noFill/>
            <a:ln w="12700">
              <a:solidFill>
                <a:srgbClr val="FF01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AutoShape 9">
              <a:extLst>
                <a:ext uri="{FF2B5EF4-FFF2-40B4-BE49-F238E27FC236}">
                  <a16:creationId xmlns:a16="http://schemas.microsoft.com/office/drawing/2014/main" id="{3B166504-6317-4B6F-923F-523577F846BE}"/>
                </a:ext>
              </a:extLst>
            </p:cNvPr>
            <p:cNvSpPr>
              <a:spLocks noChangeArrowheads="1"/>
            </p:cNvSpPr>
            <p:nvPr/>
          </p:nvSpPr>
          <p:spPr bwMode="auto">
            <a:xfrm rot="5400000">
              <a:off x="3207" y="432"/>
              <a:ext cx="62" cy="70"/>
            </a:xfrm>
            <a:prstGeom prst="triangle">
              <a:avLst>
                <a:gd name="adj" fmla="val 49995"/>
              </a:avLst>
            </a:prstGeom>
            <a:solidFill>
              <a:srgbClr val="00FF00"/>
            </a:solidFill>
            <a:ln w="12700">
              <a:solidFill>
                <a:srgbClr val="037C03"/>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aphicFrame>
        <p:nvGraphicFramePr>
          <p:cNvPr id="7" name="Object 15">
            <a:extLst>
              <a:ext uri="{FF2B5EF4-FFF2-40B4-BE49-F238E27FC236}">
                <a16:creationId xmlns:a16="http://schemas.microsoft.com/office/drawing/2014/main" id="{2173BE28-0A52-42B7-B76B-BFB9EC3F7783}"/>
              </a:ext>
            </a:extLst>
          </p:cNvPr>
          <p:cNvGraphicFramePr>
            <a:graphicFrameLocks noChangeAspect="1"/>
          </p:cNvGraphicFramePr>
          <p:nvPr userDrawn="1"/>
        </p:nvGraphicFramePr>
        <p:xfrm>
          <a:off x="0" y="6524625"/>
          <a:ext cx="468313" cy="333375"/>
        </p:xfrm>
        <a:graphic>
          <a:graphicData uri="http://schemas.openxmlformats.org/presentationml/2006/ole">
            <mc:AlternateContent xmlns:mc="http://schemas.openxmlformats.org/markup-compatibility/2006">
              <mc:Choice xmlns:v="urn:schemas-microsoft-com:vml" Requires="v">
                <p:oleObj name="位图图像" r:id="rId2" imgW="752381" imgH="685714" progId="Paint.Picture">
                  <p:embed/>
                </p:oleObj>
              </mc:Choice>
              <mc:Fallback>
                <p:oleObj name="位图图像" r:id="rId2" imgW="752381" imgH="685714" progId="Paint.Picture">
                  <p:embed/>
                  <p:pic>
                    <p:nvPicPr>
                      <p:cNvPr id="7" name="Object 15">
                        <a:extLst>
                          <a:ext uri="{FF2B5EF4-FFF2-40B4-BE49-F238E27FC236}">
                            <a16:creationId xmlns:a16="http://schemas.microsoft.com/office/drawing/2014/main" id="{2173BE28-0A52-42B7-B76B-BFB9EC3F7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24625"/>
                        <a:ext cx="4683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SmartArt 占位符 2"/>
          <p:cNvSpPr>
            <a:spLocks noGrp="1"/>
          </p:cNvSpPr>
          <p:nvPr>
            <p:ph type="dgm" idx="1"/>
          </p:nvPr>
        </p:nvSpPr>
        <p:spPr>
          <a:xfrm>
            <a:off x="0" y="692150"/>
            <a:ext cx="8785225" cy="5616575"/>
          </a:xfrm>
        </p:spPr>
        <p:txBody>
          <a:bodyPr/>
          <a:lstStyle/>
          <a:p>
            <a:pPr lvl="0"/>
            <a:endParaRPr lang="zh-CN" altLang="en-US" noProof="0"/>
          </a:p>
        </p:txBody>
      </p:sp>
      <p:sp>
        <p:nvSpPr>
          <p:cNvPr id="8" name="页脚占位符 3">
            <a:extLst>
              <a:ext uri="{FF2B5EF4-FFF2-40B4-BE49-F238E27FC236}">
                <a16:creationId xmlns:a16="http://schemas.microsoft.com/office/drawing/2014/main" id="{252E8114-2A59-434C-A709-E635EE574919}"/>
              </a:ext>
            </a:extLst>
          </p:cNvPr>
          <p:cNvSpPr>
            <a:spLocks noGrp="1"/>
          </p:cNvSpPr>
          <p:nvPr>
            <p:ph type="ftr" sz="quarter" idx="10"/>
          </p:nvPr>
        </p:nvSpPr>
        <p:spPr>
          <a:xfrm>
            <a:off x="0" y="6524625"/>
            <a:ext cx="9144000" cy="333375"/>
          </a:xfrm>
          <a:prstGeom prst="rect">
            <a:avLst/>
          </a:prstGeom>
        </p:spPr>
        <p:txBody>
          <a:bodyPr/>
          <a:lstStyle>
            <a:lvl1pPr eaLnBrk="1" hangingPunct="1">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9" name="灯片编号占位符 4">
            <a:extLst>
              <a:ext uri="{FF2B5EF4-FFF2-40B4-BE49-F238E27FC236}">
                <a16:creationId xmlns:a16="http://schemas.microsoft.com/office/drawing/2014/main" id="{AF63B964-A30D-454A-B498-C0947F47ED11}"/>
              </a:ext>
            </a:extLst>
          </p:cNvPr>
          <p:cNvSpPr>
            <a:spLocks noGrp="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eaLnBrk="1" hangingPunct="1">
              <a:defRPr sz="2400" b="1" baseline="0" smtClean="0">
                <a:solidFill>
                  <a:srgbClr val="0000FF"/>
                </a:solidFill>
                <a:latin typeface="Arial Narrow" panose="020B0606020202030204" pitchFamily="34" charset="0"/>
                <a:ea typeface="宋体" panose="02010600030101010101" pitchFamily="2" charset="-122"/>
              </a:defRPr>
            </a:lvl1pPr>
          </a:lstStyle>
          <a:p>
            <a:pPr>
              <a:defRPr/>
            </a:pPr>
            <a:fld id="{8BB8BD11-BA93-4837-B09A-BD01DB2824F9}" type="slidenum">
              <a:rPr lang="zh-CN" altLang="en-US"/>
              <a:pPr>
                <a:defRPr/>
              </a:pPr>
              <a:t>‹#›</a:t>
            </a:fld>
            <a:endParaRPr lang="en-US" altLang="zh-CN"/>
          </a:p>
        </p:txBody>
      </p:sp>
    </p:spTree>
    <p:extLst>
      <p:ext uri="{BB962C8B-B14F-4D97-AF65-F5344CB8AC3E}">
        <p14:creationId xmlns:p14="http://schemas.microsoft.com/office/powerpoint/2010/main" val="34412643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D331B28C-3D25-4BC8-9919-B75C40F3C766}"/>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 name="Text Box 5">
            <a:extLst>
              <a:ext uri="{FF2B5EF4-FFF2-40B4-BE49-F238E27FC236}">
                <a16:creationId xmlns:a16="http://schemas.microsoft.com/office/drawing/2014/main" id="{08BE3C9F-14D8-40D2-84A6-205975D80C5C}"/>
              </a:ext>
            </a:extLst>
          </p:cNvPr>
          <p:cNvSpPr txBox="1">
            <a:spLocks noChangeArrowheads="1"/>
          </p:cNvSpPr>
          <p:nvPr userDrawn="1"/>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 name="Rectangle 6">
            <a:extLst>
              <a:ext uri="{FF2B5EF4-FFF2-40B4-BE49-F238E27FC236}">
                <a16:creationId xmlns:a16="http://schemas.microsoft.com/office/drawing/2014/main" id="{7B2F1223-E1EC-467D-B126-446F7973E4DF}"/>
              </a:ext>
            </a:extLst>
          </p:cNvPr>
          <p:cNvSpPr>
            <a:spLocks noChangeArrowheads="1"/>
          </p:cNvSpPr>
          <p:nvPr userDrawn="1"/>
        </p:nvSpPr>
        <p:spPr bwMode="blackWhite">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8D42DBF5-53D6-4216-8FB2-142A96EFCA03}"/>
              </a:ext>
            </a:extLst>
          </p:cNvPr>
          <p:cNvSpPr>
            <a:spLocks noChangeArrowheads="1"/>
          </p:cNvSpPr>
          <p:nvPr userDrawn="1"/>
        </p:nvSpPr>
        <p:spPr bwMode="blackWhite">
          <a:xfrm>
            <a:off x="36513" y="5224463"/>
            <a:ext cx="9144000" cy="1660525"/>
          </a:xfrm>
          <a:prstGeom prst="rect">
            <a:avLst/>
          </a:prstGeom>
          <a:solidFill>
            <a:srgbClr val="7889FB"/>
          </a:solidFill>
          <a:ln>
            <a:noFill/>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defRPr/>
            </a:pPr>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818650F2-0B32-4F03-B64B-E7656F4092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61F01C64-2016-46D0-B209-5C7671471EE8}"/>
              </a:ext>
            </a:extLst>
          </p:cNvPr>
          <p:cNvSpPr>
            <a:spLocks noChangeArrowheads="1"/>
          </p:cNvSpPr>
          <p:nvPr userDrawn="1"/>
        </p:nvSpPr>
        <p:spPr bwMode="black">
          <a:xfrm>
            <a:off x="2035175" y="1287463"/>
            <a:ext cx="4103688" cy="306387"/>
          </a:xfrm>
          <a:prstGeom prst="rect">
            <a:avLst/>
          </a:prstGeom>
          <a:noFill/>
          <a:ln>
            <a:noFill/>
          </a:ln>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defRPr/>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20B5336F-A2E0-4ECD-A0F0-D0D3C2AD728B}"/>
              </a:ext>
            </a:extLst>
          </p:cNvPr>
          <p:cNvSpPr>
            <a:spLocks noChangeShapeType="1"/>
          </p:cNvSpPr>
          <p:nvPr userDrawn="1"/>
        </p:nvSpPr>
        <p:spPr bwMode="black">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1">
            <a:extLst>
              <a:ext uri="{FF2B5EF4-FFF2-40B4-BE49-F238E27FC236}">
                <a16:creationId xmlns:a16="http://schemas.microsoft.com/office/drawing/2014/main" id="{9C77A67D-ACAA-431B-B81A-C0C0A02EBFE1}"/>
              </a:ext>
            </a:extLst>
          </p:cNvPr>
          <p:cNvSpPr txBox="1">
            <a:spLocks noChangeArrowheads="1"/>
          </p:cNvSpPr>
          <p:nvPr userDrawn="1"/>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defRPr/>
            </a:pPr>
            <a:r>
              <a:rPr lang="zh-CN" altLang="en-US" sz="1600" baseline="0">
                <a:solidFill>
                  <a:srgbClr val="FFFFFF"/>
                </a:solidFill>
                <a:latin typeface="宋体" panose="02010600030101010101" pitchFamily="2" charset="-122"/>
                <a:ea typeface="宋体" panose="02010600030101010101" pitchFamily="2" charset="-122"/>
              </a:rPr>
              <a:t>上海交通大学软件工程中心</a:t>
            </a:r>
          </a:p>
        </p:txBody>
      </p:sp>
      <p:pic>
        <p:nvPicPr>
          <p:cNvPr id="12" name="Picture 12" descr="sjtu02">
            <a:extLst>
              <a:ext uri="{FF2B5EF4-FFF2-40B4-BE49-F238E27FC236}">
                <a16:creationId xmlns:a16="http://schemas.microsoft.com/office/drawing/2014/main" id="{A0969126-834D-468F-B1CB-BFF7139B991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en-US" altLang="zh-CN"/>
              <a:t>Object Oriented Analysis and Design</a:t>
            </a:r>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18545710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724303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84190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3110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81C7CFA-3177-4728-B940-45C661EAC4A9}"/>
              </a:ext>
            </a:extLst>
          </p:cNvPr>
          <p:cNvSpPr>
            <a:spLocks noGrp="1" noChangeArrowheads="1"/>
          </p:cNvSpPr>
          <p:nvPr>
            <p:ph type="sldNum" sz="quarter" idx="10"/>
          </p:nvPr>
        </p:nvSpPr>
        <p:spPr>
          <a:ln/>
        </p:spPr>
        <p:txBody>
          <a:bodyPr/>
          <a:lstStyle>
            <a:lvl1pPr>
              <a:defRPr/>
            </a:lvl1pPr>
          </a:lstStyle>
          <a:p>
            <a:pPr>
              <a:defRPr/>
            </a:pPr>
            <a:fld id="{9C91972D-728C-4173-969C-0E8DF80F9CDF}" type="slidenum">
              <a:rPr lang="en-US" altLang="en-US"/>
              <a:pPr>
                <a:defRPr/>
              </a:pPr>
              <a:t>‹#›</a:t>
            </a:fld>
            <a:endParaRPr lang="en-US" altLang="en-US"/>
          </a:p>
        </p:txBody>
      </p:sp>
    </p:spTree>
    <p:extLst>
      <p:ext uri="{BB962C8B-B14F-4D97-AF65-F5344CB8AC3E}">
        <p14:creationId xmlns:p14="http://schemas.microsoft.com/office/powerpoint/2010/main" val="25771679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54563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5401838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8500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87920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361885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7183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58491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81682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1AF16816-684C-41D8-8725-B9AEE214F20C}"/>
              </a:ext>
            </a:extLst>
          </p:cNvPr>
          <p:cNvSpPr>
            <a:spLocks noGrp="1" noChangeArrowheads="1"/>
          </p:cNvSpPr>
          <p:nvPr>
            <p:ph type="ftr" sz="quarter" idx="10"/>
          </p:nvPr>
        </p:nvSpPr>
        <p:spPr>
          <a:xfrm>
            <a:off x="0" y="6524625"/>
            <a:ext cx="9144000" cy="333375"/>
          </a:xfrm>
          <a:prstGeom prst="rect">
            <a:avLst/>
          </a:prstGeom>
        </p:spPr>
        <p:txBody>
          <a:bodyPr/>
          <a:lstStyle>
            <a:lvl1pPr eaLnBrk="1" hangingPunct="1">
              <a:defRPr sz="2400" b="1" baseline="0">
                <a:solidFill>
                  <a:srgbClr val="0000FF"/>
                </a:solidFill>
                <a:latin typeface="Arial Narrow" pitchFamily="34" charset="0"/>
                <a:ea typeface="宋体" pitchFamily="2" charset="-122"/>
                <a:cs typeface="Arial" charset="0"/>
              </a:defRPr>
            </a:lvl1pPr>
          </a:lstStyle>
          <a:p>
            <a:pPr>
              <a:defRPr/>
            </a:pPr>
            <a:r>
              <a:rPr lang="en-US" altLang="zh-CN"/>
              <a:t>Object Oriented Analysis &amp; Design, SJTU</a:t>
            </a:r>
          </a:p>
        </p:txBody>
      </p:sp>
      <p:sp>
        <p:nvSpPr>
          <p:cNvPr id="7" name="Rectangle 6">
            <a:extLst>
              <a:ext uri="{FF2B5EF4-FFF2-40B4-BE49-F238E27FC236}">
                <a16:creationId xmlns:a16="http://schemas.microsoft.com/office/drawing/2014/main" id="{C697A6C0-024E-4C81-A018-4C8ADF73C63E}"/>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eaLnBrk="1" hangingPunct="1">
              <a:defRPr sz="2400" b="1" baseline="0" smtClean="0">
                <a:solidFill>
                  <a:srgbClr val="0000FF"/>
                </a:solidFill>
                <a:latin typeface="Arial Narrow" panose="020B0606020202030204" pitchFamily="34" charset="0"/>
                <a:ea typeface="宋体" panose="02010600030101010101" pitchFamily="2" charset="-122"/>
              </a:defRPr>
            </a:lvl1pPr>
          </a:lstStyle>
          <a:p>
            <a:pPr>
              <a:defRPr/>
            </a:pPr>
            <a:fld id="{8E419687-6F56-4370-83CF-6275A6463A0D}" type="slidenum">
              <a:rPr lang="zh-CN" altLang="en-US"/>
              <a:pPr>
                <a:defRPr/>
              </a:pPr>
              <a:t>‹#›</a:t>
            </a:fld>
            <a:endParaRPr lang="en-US" altLang="zh-CN"/>
          </a:p>
        </p:txBody>
      </p:sp>
    </p:spTree>
    <p:extLst>
      <p:ext uri="{BB962C8B-B14F-4D97-AF65-F5344CB8AC3E}">
        <p14:creationId xmlns:p14="http://schemas.microsoft.com/office/powerpoint/2010/main" val="6293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76C91834-55C5-4173-8C4D-75DF47A6A4F7}"/>
              </a:ext>
            </a:extLst>
          </p:cNvPr>
          <p:cNvSpPr>
            <a:spLocks noGrp="1" noChangeArrowheads="1"/>
          </p:cNvSpPr>
          <p:nvPr>
            <p:ph type="sldNum" sz="quarter" idx="10"/>
          </p:nvPr>
        </p:nvSpPr>
        <p:spPr>
          <a:ln/>
        </p:spPr>
        <p:txBody>
          <a:bodyPr/>
          <a:lstStyle>
            <a:lvl1pPr>
              <a:defRPr/>
            </a:lvl1pPr>
          </a:lstStyle>
          <a:p>
            <a:pPr>
              <a:defRPr/>
            </a:pPr>
            <a:fld id="{CD1AF445-8196-4EC6-A1CC-AD3CC5571FB6}" type="slidenum">
              <a:rPr lang="en-US" altLang="en-US"/>
              <a:pPr>
                <a:defRPr/>
              </a:pPr>
              <a:t>‹#›</a:t>
            </a:fld>
            <a:endParaRPr lang="en-US" altLang="en-US"/>
          </a:p>
        </p:txBody>
      </p:sp>
    </p:spTree>
    <p:extLst>
      <p:ext uri="{BB962C8B-B14F-4D97-AF65-F5344CB8AC3E}">
        <p14:creationId xmlns:p14="http://schemas.microsoft.com/office/powerpoint/2010/main" val="189189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B9CFF732-A3BD-4A6C-BB00-D625527A7162}"/>
              </a:ext>
            </a:extLst>
          </p:cNvPr>
          <p:cNvSpPr>
            <a:spLocks noGrp="1" noChangeArrowheads="1"/>
          </p:cNvSpPr>
          <p:nvPr>
            <p:ph type="sldNum" sz="quarter" idx="10"/>
          </p:nvPr>
        </p:nvSpPr>
        <p:spPr>
          <a:ln/>
        </p:spPr>
        <p:txBody>
          <a:bodyPr/>
          <a:lstStyle>
            <a:lvl1pPr>
              <a:defRPr/>
            </a:lvl1pPr>
          </a:lstStyle>
          <a:p>
            <a:pPr>
              <a:defRPr/>
            </a:pPr>
            <a:fld id="{8A629A19-A322-46D3-9BE1-2BB1DE2ECB7F}" type="slidenum">
              <a:rPr lang="en-US" altLang="en-US"/>
              <a:pPr>
                <a:defRPr/>
              </a:pPr>
              <a:t>‹#›</a:t>
            </a:fld>
            <a:endParaRPr lang="en-US" altLang="en-US"/>
          </a:p>
        </p:txBody>
      </p:sp>
    </p:spTree>
    <p:extLst>
      <p:ext uri="{BB962C8B-B14F-4D97-AF65-F5344CB8AC3E}">
        <p14:creationId xmlns:p14="http://schemas.microsoft.com/office/powerpoint/2010/main" val="166398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6" name="Picture 2" descr="21">
            <a:extLst>
              <a:ext uri="{FF2B5EF4-FFF2-40B4-BE49-F238E27FC236}">
                <a16:creationId xmlns:a16="http://schemas.microsoft.com/office/drawing/2014/main" id="{535EC8ED-B3E0-4125-9790-1B921F770DA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21">
            <a:extLst>
              <a:ext uri="{FF2B5EF4-FFF2-40B4-BE49-F238E27FC236}">
                <a16:creationId xmlns:a16="http://schemas.microsoft.com/office/drawing/2014/main" id="{1BB41500-1160-4379-B26A-EF3CC087A979}"/>
              </a:ext>
            </a:extLst>
          </p:cNvPr>
          <p:cNvPicPr>
            <a:picLocks noChangeArrowheads="1"/>
          </p:cNvPicPr>
          <p:nvPr userDrawn="1"/>
        </p:nvPicPr>
        <p:blipFill>
          <a:blip r:embed="rId14">
            <a:extLst>
              <a:ext uri="{28A0092B-C50C-407E-A947-70E740481C1C}">
                <a14:useLocalDpi xmlns:a14="http://schemas.microsoft.com/office/drawing/2010/main" val="0"/>
              </a:ext>
            </a:extLst>
          </a:blip>
          <a:srcRect b="467"/>
          <a:stretch>
            <a:fillRect/>
          </a:stretch>
        </p:blipFill>
        <p:spPr bwMode="auto">
          <a:xfrm>
            <a:off x="0" y="6472238"/>
            <a:ext cx="9144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2E0B52AB-0518-4777-895E-9FB18DEC5A9F}"/>
              </a:ext>
            </a:extLst>
          </p:cNvPr>
          <p:cNvSpPr>
            <a:spLocks noGrp="1" noChangeArrowheads="1"/>
          </p:cNvSpPr>
          <p:nvPr>
            <p:ph type="title"/>
          </p:nvPr>
        </p:nvSpPr>
        <p:spPr bwMode="auto">
          <a:xfrm>
            <a:off x="468313" y="557213"/>
            <a:ext cx="82454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86BDE81B-9294-4E89-A580-999D4B5BCE02}"/>
              </a:ext>
            </a:extLst>
          </p:cNvPr>
          <p:cNvSpPr>
            <a:spLocks noGrp="1" noChangeArrowheads="1"/>
          </p:cNvSpPr>
          <p:nvPr>
            <p:ph type="body" idx="1"/>
          </p:nvPr>
        </p:nvSpPr>
        <p:spPr bwMode="auto">
          <a:xfrm>
            <a:off x="1112838" y="1604963"/>
            <a:ext cx="7348537"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15814" name="Rectangle 6">
            <a:extLst>
              <a:ext uri="{FF2B5EF4-FFF2-40B4-BE49-F238E27FC236}">
                <a16:creationId xmlns:a16="http://schemas.microsoft.com/office/drawing/2014/main" id="{E67419B3-2BE8-4CB8-90F5-99F3603B2BFE}"/>
              </a:ext>
            </a:extLst>
          </p:cNvPr>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50000"/>
              </a:spcBef>
              <a:defRPr sz="1000" b="1" baseline="0" smtClean="0"/>
            </a:lvl1pPr>
          </a:lstStyle>
          <a:p>
            <a:pPr>
              <a:defRPr/>
            </a:pPr>
            <a:fld id="{66CDDAC4-B5F7-463A-B13F-73AD31CE0179}" type="slidenum">
              <a:rPr lang="en-US" altLang="en-US"/>
              <a:pPr>
                <a:defRPr/>
              </a:pPr>
              <a:t>‹#›</a:t>
            </a:fld>
            <a:endParaRPr lang="en-US" altLang="en-US"/>
          </a:p>
        </p:txBody>
      </p:sp>
      <p:sp>
        <p:nvSpPr>
          <p:cNvPr id="1031" name="Rectangle 7">
            <a:extLst>
              <a:ext uri="{FF2B5EF4-FFF2-40B4-BE49-F238E27FC236}">
                <a16:creationId xmlns:a16="http://schemas.microsoft.com/office/drawing/2014/main" id="{E285CA37-1D77-4ECF-B1CE-339FEFB8465A}"/>
              </a:ext>
            </a:extLst>
          </p:cNvPr>
          <p:cNvSpPr>
            <a:spLocks noChangeArrowheads="1"/>
          </p:cNvSpPr>
          <p:nvPr userDrawn="1"/>
        </p:nvSpPr>
        <p:spPr bwMode="black">
          <a:xfrm>
            <a:off x="5672138" y="6545263"/>
            <a:ext cx="3359150" cy="244475"/>
          </a:xfrm>
          <a:prstGeom prst="rect">
            <a:avLst/>
          </a:prstGeom>
          <a:noFill/>
          <a:ln>
            <a:noFill/>
          </a:ln>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r">
              <a:defRPr/>
            </a:pPr>
            <a:r>
              <a:rPr lang="en-US" altLang="en-US" sz="1000" baseline="0"/>
              <a:t>© </a:t>
            </a:r>
            <a:r>
              <a:rPr lang="zh-CN" altLang="en-US" sz="1000" baseline="0">
                <a:latin typeface="楷体_GB2312" pitchFamily="49" charset="-122"/>
              </a:rPr>
              <a:t>苏州大学计算机科学院与技术学院</a:t>
            </a:r>
            <a:endParaRPr lang="en-US" altLang="en-US" sz="1000" baseline="0">
              <a:latin typeface="楷体_GB2312" pitchFamily="49" charset="-122"/>
            </a:endParaRPr>
          </a:p>
        </p:txBody>
      </p:sp>
      <p:sp>
        <p:nvSpPr>
          <p:cNvPr id="1032" name="Line 9">
            <a:extLst>
              <a:ext uri="{FF2B5EF4-FFF2-40B4-BE49-F238E27FC236}">
                <a16:creationId xmlns:a16="http://schemas.microsoft.com/office/drawing/2014/main" id="{D56EA584-71A4-47B6-A4B0-5CD8751CAED6}"/>
              </a:ext>
            </a:extLst>
          </p:cNvPr>
          <p:cNvSpPr>
            <a:spLocks noChangeShapeType="1"/>
          </p:cNvSpPr>
          <p:nvPr userDrawn="1"/>
        </p:nvSpPr>
        <p:spPr bwMode="black">
          <a:xfrm>
            <a:off x="1447800" y="147638"/>
            <a:ext cx="0"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10">
            <a:extLst>
              <a:ext uri="{FF2B5EF4-FFF2-40B4-BE49-F238E27FC236}">
                <a16:creationId xmlns:a16="http://schemas.microsoft.com/office/drawing/2014/main" id="{F2669C91-22F7-4BE7-BA50-7F2E9F754309}"/>
              </a:ext>
            </a:extLst>
          </p:cNvPr>
          <p:cNvSpPr>
            <a:spLocks noChangeShapeType="1"/>
          </p:cNvSpPr>
          <p:nvPr userDrawn="1"/>
        </p:nvSpPr>
        <p:spPr bwMode="black">
          <a:xfrm>
            <a:off x="1447800" y="6475413"/>
            <a:ext cx="0" cy="192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6238" r:id="rId1"/>
    <p:sldLayoutId id="2147486173" r:id="rId2"/>
    <p:sldLayoutId id="2147486174" r:id="rId3"/>
    <p:sldLayoutId id="2147486175" r:id="rId4"/>
    <p:sldLayoutId id="2147486176" r:id="rId5"/>
    <p:sldLayoutId id="2147486177" r:id="rId6"/>
    <p:sldLayoutId id="2147486178" r:id="rId7"/>
    <p:sldLayoutId id="2147486179" r:id="rId8"/>
    <p:sldLayoutId id="2147486180" r:id="rId9"/>
    <p:sldLayoutId id="2147486181" r:id="rId10"/>
    <p:sldLayoutId id="2147486182" r:id="rId11"/>
  </p:sldLayoutIdLst>
  <p:hf hdr="0" ftr="0" dt="0"/>
  <p:txStyles>
    <p:titleStyle>
      <a:lvl1pPr algn="l" rtl="0" eaLnBrk="0" fontAlgn="base" hangingPunct="0">
        <a:lnSpc>
          <a:spcPct val="90000"/>
        </a:lnSpc>
        <a:spcBef>
          <a:spcPct val="0"/>
        </a:spcBef>
        <a:spcAft>
          <a:spcPct val="0"/>
        </a:spcAft>
        <a:defRPr sz="4000">
          <a:solidFill>
            <a:srgbClr val="2900AC"/>
          </a:solidFill>
          <a:latin typeface="+mj-lt"/>
          <a:ea typeface="+mj-ea"/>
          <a:cs typeface="+mj-cs"/>
        </a:defRPr>
      </a:lvl1pPr>
      <a:lvl2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2pPr>
      <a:lvl3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3pPr>
      <a:lvl4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4pPr>
      <a:lvl5pPr algn="l" rtl="0" eaLnBrk="0" fontAlgn="base" hangingPunct="0">
        <a:lnSpc>
          <a:spcPct val="90000"/>
        </a:lnSpc>
        <a:spcBef>
          <a:spcPct val="0"/>
        </a:spcBef>
        <a:spcAft>
          <a:spcPct val="0"/>
        </a:spcAft>
        <a:defRPr sz="4000">
          <a:solidFill>
            <a:srgbClr val="2900AC"/>
          </a:solidFill>
          <a:latin typeface="Arial" charset="0"/>
          <a:ea typeface="楷体_GB2312" pitchFamily="49" charset="-122"/>
          <a:cs typeface="Arial" charset="0"/>
        </a:defRPr>
      </a:lvl5pPr>
      <a:lvl6pPr marL="4572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6pPr>
      <a:lvl7pPr marL="9144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7pPr>
      <a:lvl8pPr marL="13716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8pPr>
      <a:lvl9pPr marL="1828800" algn="l" rtl="0" fontAlgn="base">
        <a:lnSpc>
          <a:spcPct val="90000"/>
        </a:lnSpc>
        <a:spcBef>
          <a:spcPct val="0"/>
        </a:spcBef>
        <a:spcAft>
          <a:spcPct val="0"/>
        </a:spcAft>
        <a:defRPr sz="4000">
          <a:solidFill>
            <a:srgbClr val="2900AC"/>
          </a:solidFill>
          <a:latin typeface="Arial" charset="0"/>
          <a:ea typeface="楷体_GB2312" pitchFamily="49" charset="-122"/>
          <a:cs typeface="Arial" charset="0"/>
        </a:defRPr>
      </a:lvl9pPr>
    </p:titleStyle>
    <p:bodyStyle>
      <a:lvl1pPr marL="228600" indent="-228600" algn="l" rtl="0" eaLnBrk="0" fontAlgn="base" hangingPunct="0">
        <a:spcBef>
          <a:spcPct val="10000"/>
        </a:spcBef>
        <a:spcAft>
          <a:spcPct val="0"/>
        </a:spcAft>
        <a:buClr>
          <a:srgbClr val="FF9900"/>
        </a:buClr>
        <a:buFont typeface="Wingdings" panose="05000000000000000000" pitchFamily="2" charset="2"/>
        <a:buChar char="§"/>
        <a:defRPr sz="2800">
          <a:solidFill>
            <a:schemeClr val="bg1"/>
          </a:solidFill>
          <a:latin typeface="+mn-lt"/>
          <a:ea typeface="+mn-ea"/>
          <a:cs typeface="+mn-cs"/>
        </a:defRPr>
      </a:lvl1pPr>
      <a:lvl2pPr marL="750888" indent="-285750" algn="l" rtl="0" eaLnBrk="0" fontAlgn="base" hangingPunct="0">
        <a:spcBef>
          <a:spcPct val="25000"/>
        </a:spcBef>
        <a:spcAft>
          <a:spcPct val="15000"/>
        </a:spcAft>
        <a:buClr>
          <a:srgbClr val="FF9900"/>
        </a:buClr>
        <a:buFont typeface="Wingdings" panose="05000000000000000000" pitchFamily="2" charset="2"/>
        <a:buChar char="ü"/>
        <a:defRPr sz="1600">
          <a:solidFill>
            <a:schemeClr val="bg1"/>
          </a:solidFill>
          <a:latin typeface="+mn-lt"/>
          <a:ea typeface="+mn-ea"/>
          <a:cs typeface="+mn-cs"/>
        </a:defRPr>
      </a:lvl2pPr>
      <a:lvl3pPr marL="1143000" indent="-228600" algn="l" rtl="0" eaLnBrk="0" fontAlgn="base" hangingPunct="0">
        <a:spcBef>
          <a:spcPct val="20000"/>
        </a:spcBef>
        <a:spcAft>
          <a:spcPct val="0"/>
        </a:spcAft>
        <a:buClr>
          <a:srgbClr val="FF9900"/>
        </a:buClr>
        <a:buFont typeface="Wingdings" panose="05000000000000000000" pitchFamily="2" charset="2"/>
        <a:buChar char="§"/>
        <a:defRPr sz="1600">
          <a:solidFill>
            <a:schemeClr val="bg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sz="1600">
          <a:solidFill>
            <a:schemeClr val="bg1"/>
          </a:solidFill>
          <a:latin typeface="+mn-lt"/>
          <a:ea typeface="+mn-ea"/>
          <a:cs typeface="+mn-cs"/>
        </a:defRPr>
      </a:lvl4pPr>
      <a:lvl5pPr marL="2057400" indent="-228600" algn="l" rtl="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mn-lt"/>
          <a:ea typeface="+mn-ea"/>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21AB01F-9D9A-45EB-B9A6-39C97645B147}"/>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2051" name="Rectangle 3">
            <a:extLst>
              <a:ext uri="{FF2B5EF4-FFF2-40B4-BE49-F238E27FC236}">
                <a16:creationId xmlns:a16="http://schemas.microsoft.com/office/drawing/2014/main" id="{D2573225-1037-44B8-B6CF-65CE278A3F3D}"/>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2052" name="Rectangle 4">
            <a:extLst>
              <a:ext uri="{FF2B5EF4-FFF2-40B4-BE49-F238E27FC236}">
                <a16:creationId xmlns:a16="http://schemas.microsoft.com/office/drawing/2014/main" id="{1E92CAD3-E1F2-4B30-8E74-0BF9B3F1CE13}"/>
              </a:ext>
            </a:extLst>
          </p:cNvPr>
          <p:cNvSpPr>
            <a:spLocks noChangeArrowheads="1"/>
          </p:cNvSpPr>
          <p:nvPr/>
        </p:nvSpPr>
        <p:spPr bwMode="auto">
          <a:xfrm>
            <a:off x="76200" y="6491288"/>
            <a:ext cx="4662488" cy="228600"/>
          </a:xfrm>
          <a:prstGeom prst="rect">
            <a:avLst/>
          </a:prstGeom>
          <a:noFill/>
          <a:ln>
            <a:noFill/>
          </a:ln>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defRPr/>
            </a:pPr>
            <a:r>
              <a:rPr lang="en-US" altLang="zh-CN" sz="900" baseline="0">
                <a:solidFill>
                  <a:srgbClr val="73E1FF"/>
                </a:solidFill>
                <a:ea typeface="宋体" panose="02010600030101010101" pitchFamily="2" charset="-122"/>
              </a:rPr>
              <a:t>Object Oriented Analysis and Design</a:t>
            </a:r>
          </a:p>
        </p:txBody>
      </p:sp>
      <p:sp>
        <p:nvSpPr>
          <p:cNvPr id="2053" name="Rectangle 5">
            <a:extLst>
              <a:ext uri="{FF2B5EF4-FFF2-40B4-BE49-F238E27FC236}">
                <a16:creationId xmlns:a16="http://schemas.microsoft.com/office/drawing/2014/main" id="{DAA28634-8FC2-4390-AD55-7E618A96FB63}"/>
              </a:ext>
            </a:extLst>
          </p:cNvPr>
          <p:cNvSpPr>
            <a:spLocks noGrp="1" noChangeArrowheads="1"/>
          </p:cNvSpPr>
          <p:nvPr/>
        </p:nvSpPr>
        <p:spPr bwMode="auto">
          <a:xfrm>
            <a:off x="3124200" y="6384925"/>
            <a:ext cx="2895600" cy="457200"/>
          </a:xfrm>
          <a:prstGeom prst="rect">
            <a:avLst/>
          </a:prstGeom>
          <a:noFill/>
          <a:ln>
            <a:noFill/>
          </a:ln>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defRPr/>
            </a:pPr>
            <a:fld id="{ED029EE1-6CF6-419B-9CB0-FBDA7864C3C1}" type="slidenum">
              <a:rPr lang="zh-CN" altLang="en-US" sz="800" baseline="0" smtClean="0">
                <a:solidFill>
                  <a:srgbClr val="73E1FF"/>
                </a:solidFill>
                <a:ea typeface="宋体" panose="02010600030101010101" pitchFamily="2" charset="-122"/>
              </a:rPr>
              <a:pPr algn="ctr">
                <a:buClr>
                  <a:srgbClr val="73E1FF"/>
                </a:buClr>
                <a:defRPr/>
              </a:pPr>
              <a:t>‹#›</a:t>
            </a:fld>
            <a:endParaRPr lang="en-US" altLang="zh-CN" sz="800" b="1" baseline="0">
              <a:solidFill>
                <a:srgbClr val="73E1FF"/>
              </a:solidFill>
              <a:ea typeface="宋体" panose="02010600030101010101" pitchFamily="2" charset="-122"/>
            </a:endParaRPr>
          </a:p>
        </p:txBody>
      </p:sp>
      <p:sp>
        <p:nvSpPr>
          <p:cNvPr id="2054" name="Text Box 6">
            <a:extLst>
              <a:ext uri="{FF2B5EF4-FFF2-40B4-BE49-F238E27FC236}">
                <a16:creationId xmlns:a16="http://schemas.microsoft.com/office/drawing/2014/main" id="{4B1E2C46-3386-4EA5-A827-DFF3B71B38AA}"/>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2055" name="Line 7">
            <a:extLst>
              <a:ext uri="{FF2B5EF4-FFF2-40B4-BE49-F238E27FC236}">
                <a16:creationId xmlns:a16="http://schemas.microsoft.com/office/drawing/2014/main" id="{73102070-FA2A-4824-B323-BF290A36E68B}"/>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 name="Line 8">
            <a:extLst>
              <a:ext uri="{FF2B5EF4-FFF2-40B4-BE49-F238E27FC236}">
                <a16:creationId xmlns:a16="http://schemas.microsoft.com/office/drawing/2014/main" id="{BB18AB79-C961-46A1-8651-FB60F860C9E0}"/>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6239" r:id="rId1"/>
    <p:sldLayoutId id="2147486183" r:id="rId2"/>
    <p:sldLayoutId id="2147486184" r:id="rId3"/>
    <p:sldLayoutId id="2147486185" r:id="rId4"/>
    <p:sldLayoutId id="2147486186" r:id="rId5"/>
    <p:sldLayoutId id="2147486187" r:id="rId6"/>
    <p:sldLayoutId id="2147486188" r:id="rId7"/>
    <p:sldLayoutId id="2147486189" r:id="rId8"/>
    <p:sldLayoutId id="2147486190" r:id="rId9"/>
    <p:sldLayoutId id="2147486191" r:id="rId10"/>
    <p:sldLayoutId id="2147486192" r:id="rId11"/>
    <p:sldLayoutId id="2147486193" r:id="rId12"/>
    <p:sldLayoutId id="2147486240" r:id="rId13"/>
    <p:sldLayoutId id="2147486241"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10A37FF-92BC-449F-9887-6DCB9DA6DAE4}"/>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3075" name="Rectangle 3">
            <a:extLst>
              <a:ext uri="{FF2B5EF4-FFF2-40B4-BE49-F238E27FC236}">
                <a16:creationId xmlns:a16="http://schemas.microsoft.com/office/drawing/2014/main" id="{D2F67FDD-6BA7-4A25-A01F-17F565FEE693}"/>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3076" name="Rectangle 4">
            <a:extLst>
              <a:ext uri="{FF2B5EF4-FFF2-40B4-BE49-F238E27FC236}">
                <a16:creationId xmlns:a16="http://schemas.microsoft.com/office/drawing/2014/main" id="{00278845-1333-4362-B9EE-E79BF5EDDA95}"/>
              </a:ext>
            </a:extLst>
          </p:cNvPr>
          <p:cNvSpPr>
            <a:spLocks noChangeArrowheads="1"/>
          </p:cNvSpPr>
          <p:nvPr/>
        </p:nvSpPr>
        <p:spPr bwMode="auto">
          <a:xfrm>
            <a:off x="76200" y="6491288"/>
            <a:ext cx="4662488" cy="228600"/>
          </a:xfrm>
          <a:prstGeom prst="rect">
            <a:avLst/>
          </a:prstGeom>
          <a:noFill/>
          <a:ln>
            <a:noFill/>
          </a:ln>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defRPr/>
            </a:pPr>
            <a:r>
              <a:rPr lang="en-US" altLang="zh-CN" sz="900" baseline="0">
                <a:solidFill>
                  <a:srgbClr val="73E1FF"/>
                </a:solidFill>
                <a:ea typeface="宋体" panose="02010600030101010101" pitchFamily="2" charset="-122"/>
              </a:rPr>
              <a:t>Object Oriented Analysis and Design</a:t>
            </a:r>
          </a:p>
        </p:txBody>
      </p:sp>
      <p:sp>
        <p:nvSpPr>
          <p:cNvPr id="3077" name="Rectangle 5">
            <a:extLst>
              <a:ext uri="{FF2B5EF4-FFF2-40B4-BE49-F238E27FC236}">
                <a16:creationId xmlns:a16="http://schemas.microsoft.com/office/drawing/2014/main" id="{C1616A98-990D-43BC-8D4D-02FC008316B6}"/>
              </a:ext>
            </a:extLst>
          </p:cNvPr>
          <p:cNvSpPr>
            <a:spLocks noGrp="1" noChangeArrowheads="1"/>
          </p:cNvSpPr>
          <p:nvPr/>
        </p:nvSpPr>
        <p:spPr bwMode="auto">
          <a:xfrm>
            <a:off x="3124200" y="6384925"/>
            <a:ext cx="2895600" cy="457200"/>
          </a:xfrm>
          <a:prstGeom prst="rect">
            <a:avLst/>
          </a:prstGeom>
          <a:noFill/>
          <a:ln>
            <a:noFill/>
          </a:ln>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defRPr/>
            </a:pPr>
            <a:fld id="{84ED8E98-ADEC-4C76-8B32-C059C8E57FAC}" type="slidenum">
              <a:rPr lang="zh-CN" altLang="en-US" sz="800" baseline="0" smtClean="0">
                <a:solidFill>
                  <a:srgbClr val="73E1FF"/>
                </a:solidFill>
                <a:ea typeface="宋体" panose="02010600030101010101" pitchFamily="2" charset="-122"/>
              </a:rPr>
              <a:pPr algn="ctr">
                <a:buClr>
                  <a:srgbClr val="73E1FF"/>
                </a:buClr>
                <a:defRPr/>
              </a:pPr>
              <a:t>‹#›</a:t>
            </a:fld>
            <a:endParaRPr lang="en-US" altLang="zh-CN" sz="800" b="1" baseline="0">
              <a:solidFill>
                <a:srgbClr val="73E1FF"/>
              </a:solidFill>
              <a:ea typeface="宋体" panose="02010600030101010101" pitchFamily="2" charset="-122"/>
            </a:endParaRPr>
          </a:p>
        </p:txBody>
      </p:sp>
      <p:sp>
        <p:nvSpPr>
          <p:cNvPr id="3078" name="Text Box 6">
            <a:extLst>
              <a:ext uri="{FF2B5EF4-FFF2-40B4-BE49-F238E27FC236}">
                <a16:creationId xmlns:a16="http://schemas.microsoft.com/office/drawing/2014/main" id="{65CDC1D3-966E-4EA8-A46E-309C7FA91792}"/>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3079" name="Line 7">
            <a:extLst>
              <a:ext uri="{FF2B5EF4-FFF2-40B4-BE49-F238E27FC236}">
                <a16:creationId xmlns:a16="http://schemas.microsoft.com/office/drawing/2014/main" id="{6D4D1423-D92D-44D6-B4D3-3B436AC5875D}"/>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Line 8">
            <a:extLst>
              <a:ext uri="{FF2B5EF4-FFF2-40B4-BE49-F238E27FC236}">
                <a16:creationId xmlns:a16="http://schemas.microsoft.com/office/drawing/2014/main" id="{684D744B-A028-44AD-BB6B-074D44F445B1}"/>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6242" r:id="rId1"/>
    <p:sldLayoutId id="2147486194" r:id="rId2"/>
    <p:sldLayoutId id="2147486195" r:id="rId3"/>
    <p:sldLayoutId id="2147486196" r:id="rId4"/>
    <p:sldLayoutId id="2147486197" r:id="rId5"/>
    <p:sldLayoutId id="2147486198" r:id="rId6"/>
    <p:sldLayoutId id="2147486199" r:id="rId7"/>
    <p:sldLayoutId id="2147486200" r:id="rId8"/>
    <p:sldLayoutId id="2147486201" r:id="rId9"/>
    <p:sldLayoutId id="2147486202" r:id="rId10"/>
    <p:sldLayoutId id="2147486203" r:id="rId11"/>
    <p:sldLayoutId id="2147486204" r:id="rId12"/>
    <p:sldLayoutId id="2147486243" r:id="rId13"/>
    <p:sldLayoutId id="2147486244"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A7ADD12-1602-422C-942F-36DC63D5D5A2}"/>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4099" name="Rectangle 3">
            <a:extLst>
              <a:ext uri="{FF2B5EF4-FFF2-40B4-BE49-F238E27FC236}">
                <a16:creationId xmlns:a16="http://schemas.microsoft.com/office/drawing/2014/main" id="{7BB1E05E-0201-44AE-B95D-F0DC464C9213}"/>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4100" name="Rectangle 4">
            <a:extLst>
              <a:ext uri="{FF2B5EF4-FFF2-40B4-BE49-F238E27FC236}">
                <a16:creationId xmlns:a16="http://schemas.microsoft.com/office/drawing/2014/main" id="{7D671CFD-3899-4E61-A6DB-F82ABB2BEDF8}"/>
              </a:ext>
            </a:extLst>
          </p:cNvPr>
          <p:cNvSpPr>
            <a:spLocks noChangeArrowheads="1"/>
          </p:cNvSpPr>
          <p:nvPr/>
        </p:nvSpPr>
        <p:spPr bwMode="auto">
          <a:xfrm>
            <a:off x="76200" y="6491288"/>
            <a:ext cx="4662488" cy="228600"/>
          </a:xfrm>
          <a:prstGeom prst="rect">
            <a:avLst/>
          </a:prstGeom>
          <a:noFill/>
          <a:ln>
            <a:noFill/>
          </a:ln>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defRPr/>
            </a:pPr>
            <a:r>
              <a:rPr lang="en-US" altLang="zh-CN" sz="900" baseline="0">
                <a:solidFill>
                  <a:srgbClr val="73E1FF"/>
                </a:solidFill>
                <a:ea typeface="宋体" panose="02010600030101010101" pitchFamily="2" charset="-122"/>
              </a:rPr>
              <a:t>Object Oriented Analysis and Design</a:t>
            </a:r>
          </a:p>
        </p:txBody>
      </p:sp>
      <p:sp>
        <p:nvSpPr>
          <p:cNvPr id="4101" name="Rectangle 5">
            <a:extLst>
              <a:ext uri="{FF2B5EF4-FFF2-40B4-BE49-F238E27FC236}">
                <a16:creationId xmlns:a16="http://schemas.microsoft.com/office/drawing/2014/main" id="{7DD30CA7-D45B-4F1C-8794-BE5DC15ABDB9}"/>
              </a:ext>
            </a:extLst>
          </p:cNvPr>
          <p:cNvSpPr>
            <a:spLocks noGrp="1" noChangeArrowheads="1"/>
          </p:cNvSpPr>
          <p:nvPr/>
        </p:nvSpPr>
        <p:spPr bwMode="auto">
          <a:xfrm>
            <a:off x="3124200" y="6384925"/>
            <a:ext cx="2895600" cy="457200"/>
          </a:xfrm>
          <a:prstGeom prst="rect">
            <a:avLst/>
          </a:prstGeom>
          <a:noFill/>
          <a:ln>
            <a:noFill/>
          </a:ln>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defRPr/>
            </a:pPr>
            <a:fld id="{1F201421-998B-4D03-879B-6C310949EA0F}" type="slidenum">
              <a:rPr lang="zh-CN" altLang="en-US" sz="800" baseline="0" smtClean="0">
                <a:solidFill>
                  <a:srgbClr val="73E1FF"/>
                </a:solidFill>
                <a:ea typeface="宋体" panose="02010600030101010101" pitchFamily="2" charset="-122"/>
              </a:rPr>
              <a:pPr algn="ctr">
                <a:buClr>
                  <a:srgbClr val="73E1FF"/>
                </a:buClr>
                <a:defRPr/>
              </a:pPr>
              <a:t>‹#›</a:t>
            </a:fld>
            <a:endParaRPr lang="en-US" altLang="zh-CN" sz="800" b="1" baseline="0">
              <a:solidFill>
                <a:srgbClr val="73E1FF"/>
              </a:solidFill>
              <a:ea typeface="宋体" panose="02010600030101010101" pitchFamily="2" charset="-122"/>
            </a:endParaRPr>
          </a:p>
        </p:txBody>
      </p:sp>
      <p:sp>
        <p:nvSpPr>
          <p:cNvPr id="4102" name="Text Box 6">
            <a:extLst>
              <a:ext uri="{FF2B5EF4-FFF2-40B4-BE49-F238E27FC236}">
                <a16:creationId xmlns:a16="http://schemas.microsoft.com/office/drawing/2014/main" id="{BB78397B-33DA-4404-8657-E3A5CAD306CE}"/>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4103" name="Line 7">
            <a:extLst>
              <a:ext uri="{FF2B5EF4-FFF2-40B4-BE49-F238E27FC236}">
                <a16:creationId xmlns:a16="http://schemas.microsoft.com/office/drawing/2014/main" id="{1AC1221B-90F1-4822-BB25-61370D51E501}"/>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 name="Line 8">
            <a:extLst>
              <a:ext uri="{FF2B5EF4-FFF2-40B4-BE49-F238E27FC236}">
                <a16:creationId xmlns:a16="http://schemas.microsoft.com/office/drawing/2014/main" id="{FD4BA625-0658-4A92-864C-82ACA06ACEB9}"/>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6245" r:id="rId1"/>
    <p:sldLayoutId id="2147486205" r:id="rId2"/>
    <p:sldLayoutId id="2147486206" r:id="rId3"/>
    <p:sldLayoutId id="2147486207" r:id="rId4"/>
    <p:sldLayoutId id="2147486208" r:id="rId5"/>
    <p:sldLayoutId id="2147486209" r:id="rId6"/>
    <p:sldLayoutId id="2147486210" r:id="rId7"/>
    <p:sldLayoutId id="2147486211" r:id="rId8"/>
    <p:sldLayoutId id="2147486212" r:id="rId9"/>
    <p:sldLayoutId id="2147486213" r:id="rId10"/>
    <p:sldLayoutId id="2147486214" r:id="rId11"/>
    <p:sldLayoutId id="2147486215" r:id="rId12"/>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758A32C-0705-48F9-A44B-6D788AECA436}"/>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5123" name="Rectangle 3">
            <a:extLst>
              <a:ext uri="{FF2B5EF4-FFF2-40B4-BE49-F238E27FC236}">
                <a16:creationId xmlns:a16="http://schemas.microsoft.com/office/drawing/2014/main" id="{BA3FD02B-91E0-4816-B53C-F4E8A5BD1893}"/>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5124" name="Rectangle 4">
            <a:extLst>
              <a:ext uri="{FF2B5EF4-FFF2-40B4-BE49-F238E27FC236}">
                <a16:creationId xmlns:a16="http://schemas.microsoft.com/office/drawing/2014/main" id="{98801C63-8530-42A5-8CDA-34E73A63A3F0}"/>
              </a:ext>
            </a:extLst>
          </p:cNvPr>
          <p:cNvSpPr>
            <a:spLocks noChangeArrowheads="1"/>
          </p:cNvSpPr>
          <p:nvPr/>
        </p:nvSpPr>
        <p:spPr bwMode="auto">
          <a:xfrm>
            <a:off x="76200" y="6491288"/>
            <a:ext cx="4662488" cy="228600"/>
          </a:xfrm>
          <a:prstGeom prst="rect">
            <a:avLst/>
          </a:prstGeom>
          <a:noFill/>
          <a:ln>
            <a:noFill/>
          </a:ln>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defRPr/>
            </a:pPr>
            <a:r>
              <a:rPr lang="en-US" altLang="zh-CN" sz="900" baseline="0">
                <a:solidFill>
                  <a:srgbClr val="73E1FF"/>
                </a:solidFill>
                <a:ea typeface="宋体" panose="02010600030101010101" pitchFamily="2" charset="-122"/>
              </a:rPr>
              <a:t>Object Oriented Analysis and Design</a:t>
            </a:r>
          </a:p>
        </p:txBody>
      </p:sp>
      <p:sp>
        <p:nvSpPr>
          <p:cNvPr id="5125" name="Rectangle 5">
            <a:extLst>
              <a:ext uri="{FF2B5EF4-FFF2-40B4-BE49-F238E27FC236}">
                <a16:creationId xmlns:a16="http://schemas.microsoft.com/office/drawing/2014/main" id="{BA9203F2-FE07-45B3-A396-443107355DF8}"/>
              </a:ext>
            </a:extLst>
          </p:cNvPr>
          <p:cNvSpPr>
            <a:spLocks noGrp="1" noChangeArrowheads="1"/>
          </p:cNvSpPr>
          <p:nvPr/>
        </p:nvSpPr>
        <p:spPr bwMode="auto">
          <a:xfrm>
            <a:off x="3124200" y="6384925"/>
            <a:ext cx="2895600" cy="457200"/>
          </a:xfrm>
          <a:prstGeom prst="rect">
            <a:avLst/>
          </a:prstGeom>
          <a:noFill/>
          <a:ln>
            <a:noFill/>
          </a:ln>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defRPr/>
            </a:pPr>
            <a:fld id="{ACC829F0-95E9-49F1-9796-B62C5A8802B6}" type="slidenum">
              <a:rPr lang="zh-CN" altLang="en-US" sz="800" baseline="0" smtClean="0">
                <a:solidFill>
                  <a:srgbClr val="73E1FF"/>
                </a:solidFill>
                <a:ea typeface="宋体" panose="02010600030101010101" pitchFamily="2" charset="-122"/>
              </a:rPr>
              <a:pPr algn="ctr">
                <a:buClr>
                  <a:srgbClr val="73E1FF"/>
                </a:buClr>
                <a:defRPr/>
              </a:pPr>
              <a:t>‹#›</a:t>
            </a:fld>
            <a:endParaRPr lang="en-US" altLang="zh-CN" sz="800" b="1" baseline="0">
              <a:solidFill>
                <a:srgbClr val="73E1FF"/>
              </a:solidFill>
              <a:ea typeface="宋体" panose="02010600030101010101" pitchFamily="2" charset="-122"/>
            </a:endParaRPr>
          </a:p>
        </p:txBody>
      </p:sp>
      <p:sp>
        <p:nvSpPr>
          <p:cNvPr id="5126" name="Text Box 6">
            <a:extLst>
              <a:ext uri="{FF2B5EF4-FFF2-40B4-BE49-F238E27FC236}">
                <a16:creationId xmlns:a16="http://schemas.microsoft.com/office/drawing/2014/main" id="{28C7347B-B674-4F2F-BE0C-1A6EA1A25276}"/>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5127" name="Line 7">
            <a:extLst>
              <a:ext uri="{FF2B5EF4-FFF2-40B4-BE49-F238E27FC236}">
                <a16:creationId xmlns:a16="http://schemas.microsoft.com/office/drawing/2014/main" id="{D639D7DC-BBCA-4D91-B06F-525622387B91}"/>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 name="Line 8">
            <a:extLst>
              <a:ext uri="{FF2B5EF4-FFF2-40B4-BE49-F238E27FC236}">
                <a16:creationId xmlns:a16="http://schemas.microsoft.com/office/drawing/2014/main" id="{FC917B3C-3DBB-4C41-B6B0-922F49952801}"/>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6246" r:id="rId1"/>
    <p:sldLayoutId id="2147486216" r:id="rId2"/>
    <p:sldLayoutId id="2147486217" r:id="rId3"/>
    <p:sldLayoutId id="2147486218" r:id="rId4"/>
    <p:sldLayoutId id="2147486219" r:id="rId5"/>
    <p:sldLayoutId id="2147486220" r:id="rId6"/>
    <p:sldLayoutId id="2147486221" r:id="rId7"/>
    <p:sldLayoutId id="2147486222" r:id="rId8"/>
    <p:sldLayoutId id="2147486223" r:id="rId9"/>
    <p:sldLayoutId id="2147486224" r:id="rId10"/>
    <p:sldLayoutId id="2147486225" r:id="rId11"/>
    <p:sldLayoutId id="2147486226" r:id="rId12"/>
    <p:sldLayoutId id="2147486247" r:id="rId13"/>
    <p:sldLayoutId id="2147486248"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7C3F299-7B32-4080-8CDE-947EA574B695}"/>
              </a:ext>
            </a:extLst>
          </p:cNvPr>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6147" name="Rectangle 3">
            <a:extLst>
              <a:ext uri="{FF2B5EF4-FFF2-40B4-BE49-F238E27FC236}">
                <a16:creationId xmlns:a16="http://schemas.microsoft.com/office/drawing/2014/main" id="{58DA4D2B-EDF3-4AE3-B2AC-9A7761DFD18D}"/>
              </a:ext>
            </a:extLst>
          </p:cNvPr>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6148" name="Rectangle 4">
            <a:extLst>
              <a:ext uri="{FF2B5EF4-FFF2-40B4-BE49-F238E27FC236}">
                <a16:creationId xmlns:a16="http://schemas.microsoft.com/office/drawing/2014/main" id="{08E19D9F-7069-4A4F-9EB2-5B1147679A6A}"/>
              </a:ext>
            </a:extLst>
          </p:cNvPr>
          <p:cNvSpPr>
            <a:spLocks noChangeArrowheads="1"/>
          </p:cNvSpPr>
          <p:nvPr/>
        </p:nvSpPr>
        <p:spPr bwMode="auto">
          <a:xfrm>
            <a:off x="76200" y="6491288"/>
            <a:ext cx="4662488" cy="228600"/>
          </a:xfrm>
          <a:prstGeom prst="rect">
            <a:avLst/>
          </a:prstGeom>
          <a:noFill/>
          <a:ln>
            <a:noFill/>
          </a:ln>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buClr>
                <a:srgbClr val="73E1FF"/>
              </a:buClr>
              <a:defRPr/>
            </a:pPr>
            <a:r>
              <a:rPr lang="en-US" altLang="zh-CN" sz="900" baseline="0">
                <a:solidFill>
                  <a:srgbClr val="73E1FF"/>
                </a:solidFill>
                <a:ea typeface="宋体" panose="02010600030101010101" pitchFamily="2" charset="-122"/>
              </a:rPr>
              <a:t>Object Oriented Analysis and Design</a:t>
            </a:r>
          </a:p>
        </p:txBody>
      </p:sp>
      <p:sp>
        <p:nvSpPr>
          <p:cNvPr id="6149" name="Rectangle 5">
            <a:extLst>
              <a:ext uri="{FF2B5EF4-FFF2-40B4-BE49-F238E27FC236}">
                <a16:creationId xmlns:a16="http://schemas.microsoft.com/office/drawing/2014/main" id="{AEB74452-2160-40AD-B952-AB6BEEE6AC96}"/>
              </a:ext>
            </a:extLst>
          </p:cNvPr>
          <p:cNvSpPr>
            <a:spLocks noGrp="1" noChangeArrowheads="1"/>
          </p:cNvSpPr>
          <p:nvPr/>
        </p:nvSpPr>
        <p:spPr bwMode="auto">
          <a:xfrm>
            <a:off x="3124200" y="6384925"/>
            <a:ext cx="2895600" cy="457200"/>
          </a:xfrm>
          <a:prstGeom prst="rect">
            <a:avLst/>
          </a:prstGeom>
          <a:noFill/>
          <a:ln>
            <a:noFill/>
          </a:ln>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lgn="ctr">
              <a:buClr>
                <a:srgbClr val="73E1FF"/>
              </a:buClr>
              <a:defRPr/>
            </a:pPr>
            <a:fld id="{AC1EE8A2-89F0-4457-9F65-DCBA2E4F7218}" type="slidenum">
              <a:rPr lang="zh-CN" altLang="en-US" sz="800" baseline="0" smtClean="0">
                <a:solidFill>
                  <a:srgbClr val="73E1FF"/>
                </a:solidFill>
                <a:ea typeface="宋体" panose="02010600030101010101" pitchFamily="2" charset="-122"/>
              </a:rPr>
              <a:pPr algn="ctr">
                <a:buClr>
                  <a:srgbClr val="73E1FF"/>
                </a:buClr>
                <a:defRPr/>
              </a:pPr>
              <a:t>‹#›</a:t>
            </a:fld>
            <a:endParaRPr lang="en-US" altLang="zh-CN" sz="800" b="1" baseline="0">
              <a:solidFill>
                <a:srgbClr val="73E1FF"/>
              </a:solidFill>
              <a:ea typeface="宋体" panose="02010600030101010101" pitchFamily="2" charset="-122"/>
            </a:endParaRPr>
          </a:p>
        </p:txBody>
      </p:sp>
      <p:sp>
        <p:nvSpPr>
          <p:cNvPr id="6150" name="Text Box 6">
            <a:extLst>
              <a:ext uri="{FF2B5EF4-FFF2-40B4-BE49-F238E27FC236}">
                <a16:creationId xmlns:a16="http://schemas.microsoft.com/office/drawing/2014/main" id="{3992841E-6E89-46AA-95B4-E3E7FAA75E28}"/>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itchFamily="34" charset="0"/>
                <a:ea typeface="楷体_GB2312" pitchFamily="49" charset="-122"/>
              </a:defRPr>
            </a:lvl1pPr>
            <a:lvl2pPr marL="742950" indent="-285750" eaLnBrk="0" hangingPunct="0">
              <a:defRPr sz="1200" baseline="-25000">
                <a:solidFill>
                  <a:schemeClr val="tx1"/>
                </a:solidFill>
                <a:latin typeface="Arial" pitchFamily="34" charset="0"/>
                <a:ea typeface="楷体_GB2312" pitchFamily="49" charset="-122"/>
              </a:defRPr>
            </a:lvl2pPr>
            <a:lvl3pPr marL="1143000" indent="-228600" eaLnBrk="0" hangingPunct="0">
              <a:defRPr sz="1200" baseline="-25000">
                <a:solidFill>
                  <a:schemeClr val="tx1"/>
                </a:solidFill>
                <a:latin typeface="Arial" pitchFamily="34" charset="0"/>
                <a:ea typeface="楷体_GB2312" pitchFamily="49" charset="-122"/>
              </a:defRPr>
            </a:lvl3pPr>
            <a:lvl4pPr marL="1600200" indent="-228600" eaLnBrk="0" hangingPunct="0">
              <a:defRPr sz="1200" baseline="-25000">
                <a:solidFill>
                  <a:schemeClr val="tx1"/>
                </a:solidFill>
                <a:latin typeface="Arial" pitchFamily="34" charset="0"/>
                <a:ea typeface="楷体_GB2312" pitchFamily="49" charset="-122"/>
              </a:defRPr>
            </a:lvl4pPr>
            <a:lvl5pPr marL="2057400" indent="-228600" eaLnBrk="0" hangingPunct="0">
              <a:defRPr sz="1200" baseline="-25000">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itchFamily="2" charset="-122"/>
            </a:endParaRPr>
          </a:p>
        </p:txBody>
      </p:sp>
      <p:sp>
        <p:nvSpPr>
          <p:cNvPr id="6151" name="Line 7">
            <a:extLst>
              <a:ext uri="{FF2B5EF4-FFF2-40B4-BE49-F238E27FC236}">
                <a16:creationId xmlns:a16="http://schemas.microsoft.com/office/drawing/2014/main" id="{B7EFCCC3-0651-4178-92A8-C58107A73F84}"/>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 name="Line 8">
            <a:extLst>
              <a:ext uri="{FF2B5EF4-FFF2-40B4-BE49-F238E27FC236}">
                <a16:creationId xmlns:a16="http://schemas.microsoft.com/office/drawing/2014/main" id="{C51BC461-37CB-493B-BA2E-6E8B6A689C23}"/>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6249" r:id="rId1"/>
    <p:sldLayoutId id="2147486227" r:id="rId2"/>
    <p:sldLayoutId id="2147486228" r:id="rId3"/>
    <p:sldLayoutId id="2147486229" r:id="rId4"/>
    <p:sldLayoutId id="2147486230" r:id="rId5"/>
    <p:sldLayoutId id="2147486231" r:id="rId6"/>
    <p:sldLayoutId id="2147486232" r:id="rId7"/>
    <p:sldLayoutId id="2147486233" r:id="rId8"/>
    <p:sldLayoutId id="2147486234" r:id="rId9"/>
    <p:sldLayoutId id="2147486235" r:id="rId10"/>
    <p:sldLayoutId id="2147486236" r:id="rId11"/>
    <p:sldLayoutId id="2147486237" r:id="rId12"/>
    <p:sldLayoutId id="2147486250" r:id="rId13"/>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2pPr>
      <a:lvl3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3pPr>
      <a:lvl4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4pPr>
      <a:lvl5pPr algn="l" rtl="0" eaLnBrk="0" fontAlgn="base" hangingPunct="0">
        <a:spcBef>
          <a:spcPct val="0"/>
        </a:spcBef>
        <a:spcAft>
          <a:spcPct val="0"/>
        </a:spcAft>
        <a:buClr>
          <a:srgbClr val="73E1FF"/>
        </a:buClr>
        <a:defRPr sz="3600">
          <a:solidFill>
            <a:srgbClr val="FFFF99"/>
          </a:solidFill>
          <a:latin typeface="Arial Narrow" pitchFamily="34" charset="0"/>
          <a:ea typeface="宋体" pitchFamily="2" charset="-122"/>
        </a:defRPr>
      </a:lvl5pPr>
      <a:lvl6pPr marL="4572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6pPr>
      <a:lvl7pPr marL="9144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7pPr>
      <a:lvl8pPr marL="13716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8pPr>
      <a:lvl9pPr marL="1828800" algn="l" rtl="0" fontAlgn="base">
        <a:spcBef>
          <a:spcPct val="0"/>
        </a:spcBef>
        <a:spcAft>
          <a:spcPct val="0"/>
        </a:spcAft>
        <a:buClr>
          <a:srgbClr val="73E1FF"/>
        </a:buClr>
        <a:defRPr sz="3600">
          <a:solidFill>
            <a:srgbClr val="FFFF99"/>
          </a:solidFill>
          <a:latin typeface="Arial Narrow" pitchFamily="34" charset="0"/>
          <a:ea typeface="宋体"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2FCFB46-DC4A-499D-84F8-12F32F12C792}"/>
              </a:ext>
            </a:extLst>
          </p:cNvPr>
          <p:cNvSpPr>
            <a:spLocks noChangeArrowheads="1"/>
          </p:cNvSpPr>
          <p:nvPr/>
        </p:nvSpPr>
        <p:spPr bwMode="auto">
          <a:xfrm>
            <a:off x="1296988" y="438150"/>
            <a:ext cx="69850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eaLnBrk="1" hangingPunct="1">
              <a:spcBef>
                <a:spcPct val="0"/>
              </a:spcBef>
              <a:buClrTx/>
              <a:buFontTx/>
              <a:buNone/>
            </a:pPr>
            <a:endParaRPr lang="zh-CN" altLang="en-US" sz="1200">
              <a:solidFill>
                <a:schemeClr val="tx1"/>
              </a:solidFill>
            </a:endParaRPr>
          </a:p>
        </p:txBody>
      </p:sp>
      <p:sp>
        <p:nvSpPr>
          <p:cNvPr id="22531" name="Rectangle 4">
            <a:extLst>
              <a:ext uri="{FF2B5EF4-FFF2-40B4-BE49-F238E27FC236}">
                <a16:creationId xmlns:a16="http://schemas.microsoft.com/office/drawing/2014/main" id="{BFA1E414-7184-4DC0-8CEC-90837C15F606}"/>
              </a:ext>
            </a:extLst>
          </p:cNvPr>
          <p:cNvSpPr>
            <a:spLocks noGrp="1" noChangeArrowheads="1"/>
          </p:cNvSpPr>
          <p:nvPr>
            <p:ph type="ctrTitle"/>
          </p:nvPr>
        </p:nvSpPr>
        <p:spPr/>
        <p:txBody>
          <a:bodyPr/>
          <a:lstStyle/>
          <a:p>
            <a:pPr eaLnBrk="1" hangingPunct="1"/>
            <a:r>
              <a:rPr lang="zh-CN" altLang="en-US" b="1" dirty="0">
                <a:solidFill>
                  <a:srgbClr val="000099"/>
                </a:solidFill>
              </a:rPr>
              <a:t>面向问题域的需求分析（</a:t>
            </a:r>
            <a:r>
              <a:rPr lang="en-US" altLang="zh-CN" b="1" dirty="0">
                <a:solidFill>
                  <a:srgbClr val="000099"/>
                </a:solidFill>
              </a:rPr>
              <a:t>PDOA</a:t>
            </a:r>
            <a:r>
              <a:rPr lang="zh-CN" altLang="en-US" b="1" dirty="0">
                <a:solidFill>
                  <a:srgbClr val="000099"/>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灯片编号占位符 3">
            <a:extLst>
              <a:ext uri="{FF2B5EF4-FFF2-40B4-BE49-F238E27FC236}">
                <a16:creationId xmlns:a16="http://schemas.microsoft.com/office/drawing/2014/main" id="{BF47A65B-764A-451B-852C-2A30F196ADB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6D8EA854-AADE-4BC4-ABBF-6CFEF540ADBF}" type="slidenum">
              <a:rPr lang="en-US" altLang="en-US" sz="1000">
                <a:solidFill>
                  <a:schemeClr val="tx1"/>
                </a:solidFill>
              </a:rPr>
              <a:pPr>
                <a:spcBef>
                  <a:spcPct val="50000"/>
                </a:spcBef>
                <a:buClrTx/>
                <a:buFontTx/>
                <a:buNone/>
              </a:pPr>
              <a:t>10</a:t>
            </a:fld>
            <a:endParaRPr lang="en-US" altLang="en-US" sz="1000">
              <a:solidFill>
                <a:schemeClr val="tx1"/>
              </a:solidFill>
            </a:endParaRPr>
          </a:p>
        </p:txBody>
      </p:sp>
      <p:pic>
        <p:nvPicPr>
          <p:cNvPr id="99330" name="Picture 2">
            <a:extLst>
              <a:ext uri="{FF2B5EF4-FFF2-40B4-BE49-F238E27FC236}">
                <a16:creationId xmlns:a16="http://schemas.microsoft.com/office/drawing/2014/main" id="{3ABC3AF8-0BAB-4160-A1F1-D01D1A954F65}"/>
              </a:ext>
            </a:extLst>
          </p:cNvPr>
          <p:cNvPicPr>
            <a:picLocks noChangeAspect="1" noChangeArrowheads="1"/>
          </p:cNvPicPr>
          <p:nvPr/>
        </p:nvPicPr>
        <p:blipFill>
          <a:blip r:embed="rId2"/>
          <a:srcRect/>
          <a:stretch>
            <a:fillRect/>
          </a:stretch>
        </p:blipFill>
        <p:spPr bwMode="auto">
          <a:xfrm>
            <a:off x="1073773" y="459415"/>
            <a:ext cx="6996453" cy="5939170"/>
          </a:xfrm>
          <a:prstGeom prst="rect">
            <a:avLst/>
          </a:prstGeom>
          <a:noFill/>
          <a:ln>
            <a:noFill/>
          </a:ln>
          <a:effectLst>
            <a:prstShdw prst="shdw17" dist="17961" dir="2700000">
              <a:schemeClr val="accent1">
                <a:gamma/>
                <a:shade val="60000"/>
                <a:invGamma/>
              </a:schemeClr>
            </a:prst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灯片编号占位符 3">
            <a:extLst>
              <a:ext uri="{FF2B5EF4-FFF2-40B4-BE49-F238E27FC236}">
                <a16:creationId xmlns:a16="http://schemas.microsoft.com/office/drawing/2014/main" id="{54A1B092-7EEB-44A8-8DBB-6E5AF1E971A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4B6C86A8-DC8A-44BC-86D2-7DE5798615FD}" type="slidenum">
              <a:rPr lang="en-US" altLang="en-US" sz="1000">
                <a:solidFill>
                  <a:schemeClr val="tx1"/>
                </a:solidFill>
              </a:rPr>
              <a:pPr>
                <a:spcBef>
                  <a:spcPct val="50000"/>
                </a:spcBef>
                <a:buClrTx/>
                <a:buFontTx/>
                <a:buNone/>
              </a:pPr>
              <a:t>11</a:t>
            </a:fld>
            <a:endParaRPr lang="en-US" altLang="en-US" sz="1000">
              <a:solidFill>
                <a:schemeClr val="tx1"/>
              </a:solidFill>
            </a:endParaRPr>
          </a:p>
        </p:txBody>
      </p:sp>
      <p:pic>
        <p:nvPicPr>
          <p:cNvPr id="100354" name="Picture 2">
            <a:extLst>
              <a:ext uri="{FF2B5EF4-FFF2-40B4-BE49-F238E27FC236}">
                <a16:creationId xmlns:a16="http://schemas.microsoft.com/office/drawing/2014/main" id="{2B57DF9F-A398-46F2-849E-6B212B8D90BC}"/>
              </a:ext>
            </a:extLst>
          </p:cNvPr>
          <p:cNvPicPr>
            <a:picLocks noChangeAspect="1" noChangeArrowheads="1"/>
          </p:cNvPicPr>
          <p:nvPr/>
        </p:nvPicPr>
        <p:blipFill>
          <a:blip r:embed="rId2"/>
          <a:srcRect/>
          <a:stretch>
            <a:fillRect/>
          </a:stretch>
        </p:blipFill>
        <p:spPr bwMode="auto">
          <a:xfrm>
            <a:off x="1358900" y="447675"/>
            <a:ext cx="6426200" cy="5943600"/>
          </a:xfrm>
          <a:prstGeom prst="rect">
            <a:avLst/>
          </a:prstGeom>
          <a:noFill/>
          <a:ln>
            <a:noFill/>
          </a:ln>
          <a:effectLst>
            <a:prstShdw prst="shdw17" dist="17961" dir="2700000">
              <a:schemeClr val="accent1">
                <a:gamma/>
                <a:shade val="60000"/>
                <a:invGamma/>
              </a:schemeClr>
            </a:prst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3">
            <a:extLst>
              <a:ext uri="{FF2B5EF4-FFF2-40B4-BE49-F238E27FC236}">
                <a16:creationId xmlns:a16="http://schemas.microsoft.com/office/drawing/2014/main" id="{9523C939-BB0B-49FE-85F3-ECF87DEE5BE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FAAECD0E-FE4F-4E4E-895F-3C0C4E44CA82}" type="slidenum">
              <a:rPr lang="en-US" altLang="en-US" sz="1000">
                <a:solidFill>
                  <a:schemeClr val="tx1"/>
                </a:solidFill>
              </a:rPr>
              <a:pPr>
                <a:spcBef>
                  <a:spcPct val="50000"/>
                </a:spcBef>
                <a:buClrTx/>
                <a:buFontTx/>
                <a:buNone/>
              </a:pPr>
              <a:t>12</a:t>
            </a:fld>
            <a:endParaRPr lang="en-US" altLang="en-US" sz="1000">
              <a:solidFill>
                <a:schemeClr val="tx1"/>
              </a:solidFill>
            </a:endParaRPr>
          </a:p>
        </p:txBody>
      </p:sp>
      <p:pic>
        <p:nvPicPr>
          <p:cNvPr id="37892" name="Picture 2">
            <a:extLst>
              <a:ext uri="{FF2B5EF4-FFF2-40B4-BE49-F238E27FC236}">
                <a16:creationId xmlns:a16="http://schemas.microsoft.com/office/drawing/2014/main" id="{74C984A2-D041-4016-84D8-EA130BC60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743" y="472412"/>
            <a:ext cx="3316514" cy="591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1CFE0710-9905-4656-BDDB-92B65DB008DC}"/>
              </a:ext>
            </a:extLst>
          </p:cNvPr>
          <p:cNvSpPr>
            <a:spLocks noGrp="1" noChangeArrowheads="1"/>
          </p:cNvSpPr>
          <p:nvPr>
            <p:ph type="title"/>
          </p:nvPr>
        </p:nvSpPr>
        <p:spPr/>
        <p:txBody>
          <a:bodyPr/>
          <a:lstStyle/>
          <a:p>
            <a:r>
              <a:rPr lang="zh-CN" altLang="en-US"/>
              <a:t>实例</a:t>
            </a:r>
          </a:p>
        </p:txBody>
      </p:sp>
      <p:sp>
        <p:nvSpPr>
          <p:cNvPr id="38915" name="内容占位符 2">
            <a:extLst>
              <a:ext uri="{FF2B5EF4-FFF2-40B4-BE49-F238E27FC236}">
                <a16:creationId xmlns:a16="http://schemas.microsoft.com/office/drawing/2014/main" id="{FFEC316F-2A76-4647-93A8-A93DF5495D4E}"/>
              </a:ext>
            </a:extLst>
          </p:cNvPr>
          <p:cNvSpPr>
            <a:spLocks noGrp="1" noChangeArrowheads="1"/>
          </p:cNvSpPr>
          <p:nvPr>
            <p:ph idx="1"/>
          </p:nvPr>
        </p:nvSpPr>
        <p:spPr/>
        <p:txBody>
          <a:bodyPr/>
          <a:lstStyle/>
          <a:p>
            <a:r>
              <a:rPr lang="zh-CN" altLang="en-US"/>
              <a:t>图书管理</a:t>
            </a:r>
          </a:p>
        </p:txBody>
      </p:sp>
      <p:sp>
        <p:nvSpPr>
          <p:cNvPr id="38916" name="灯片编号占位符 3">
            <a:extLst>
              <a:ext uri="{FF2B5EF4-FFF2-40B4-BE49-F238E27FC236}">
                <a16:creationId xmlns:a16="http://schemas.microsoft.com/office/drawing/2014/main" id="{1C0A77A9-54DB-45A7-84ED-EAEA842D75E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425F05AF-7CE2-4E09-8F2E-8F030BFA0501}" type="slidenum">
              <a:rPr lang="en-US" altLang="en-US" sz="1000">
                <a:solidFill>
                  <a:schemeClr val="tx1"/>
                </a:solidFill>
              </a:rPr>
              <a:pPr>
                <a:spcBef>
                  <a:spcPct val="50000"/>
                </a:spcBef>
                <a:buClrTx/>
                <a:buFontTx/>
                <a:buNone/>
              </a:pPr>
              <a:t>13</a:t>
            </a:fld>
            <a:endParaRPr lang="en-US" altLang="en-US" sz="10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8E3DAB17-C0B8-4FB1-9DBD-33DA7DD18AC3}"/>
              </a:ext>
            </a:extLst>
          </p:cNvPr>
          <p:cNvSpPr>
            <a:spLocks noGrp="1" noChangeArrowheads="1"/>
          </p:cNvSpPr>
          <p:nvPr>
            <p:ph type="title"/>
          </p:nvPr>
        </p:nvSpPr>
        <p:spPr/>
        <p:txBody>
          <a:bodyPr/>
          <a:lstStyle/>
          <a:p>
            <a:r>
              <a:rPr lang="zh-CN" altLang="en-US"/>
              <a:t>划分方法</a:t>
            </a:r>
          </a:p>
        </p:txBody>
      </p:sp>
      <p:sp>
        <p:nvSpPr>
          <p:cNvPr id="39939" name="内容占位符 2">
            <a:extLst>
              <a:ext uri="{FF2B5EF4-FFF2-40B4-BE49-F238E27FC236}">
                <a16:creationId xmlns:a16="http://schemas.microsoft.com/office/drawing/2014/main" id="{83205BDF-6B89-43C7-990D-E16B3FDE5362}"/>
              </a:ext>
            </a:extLst>
          </p:cNvPr>
          <p:cNvSpPr>
            <a:spLocks noGrp="1" noChangeArrowheads="1"/>
          </p:cNvSpPr>
          <p:nvPr>
            <p:ph idx="1"/>
          </p:nvPr>
        </p:nvSpPr>
        <p:spPr/>
        <p:txBody>
          <a:bodyPr/>
          <a:lstStyle/>
          <a:p>
            <a:r>
              <a:rPr lang="zh-CN" altLang="en-US"/>
              <a:t>分而治之，层次化划分，抽象，具体等；</a:t>
            </a:r>
            <a:endParaRPr lang="en-US" altLang="zh-CN"/>
          </a:p>
          <a:p>
            <a:r>
              <a:rPr lang="zh-CN" altLang="en-US"/>
              <a:t>并行划分：同一问题不同的视角</a:t>
            </a:r>
          </a:p>
        </p:txBody>
      </p:sp>
      <p:sp>
        <p:nvSpPr>
          <p:cNvPr id="39940" name="灯片编号占位符 3">
            <a:extLst>
              <a:ext uri="{FF2B5EF4-FFF2-40B4-BE49-F238E27FC236}">
                <a16:creationId xmlns:a16="http://schemas.microsoft.com/office/drawing/2014/main" id="{26E78429-1011-49B7-BF28-38183ED5816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CAC91CB6-CF34-4101-AECC-1AA823E43A5C}" type="slidenum">
              <a:rPr lang="en-US" altLang="en-US" sz="1000">
                <a:solidFill>
                  <a:schemeClr val="tx1"/>
                </a:solidFill>
              </a:rPr>
              <a:pPr>
                <a:spcBef>
                  <a:spcPct val="50000"/>
                </a:spcBef>
                <a:buClrTx/>
                <a:buFontTx/>
                <a:buNone/>
              </a:pPr>
              <a:t>14</a:t>
            </a:fld>
            <a:endParaRPr lang="en-US" altLang="en-US" sz="100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C654E766-8451-4FF0-AB68-9C019D1EEC7C}"/>
              </a:ext>
            </a:extLst>
          </p:cNvPr>
          <p:cNvSpPr>
            <a:spLocks noGrp="1" noChangeArrowheads="1"/>
          </p:cNvSpPr>
          <p:nvPr>
            <p:ph type="title"/>
          </p:nvPr>
        </p:nvSpPr>
        <p:spPr/>
        <p:txBody>
          <a:bodyPr/>
          <a:lstStyle/>
          <a:p>
            <a:r>
              <a:rPr lang="zh-CN" altLang="en-US"/>
              <a:t>纲要</a:t>
            </a:r>
          </a:p>
        </p:txBody>
      </p:sp>
      <p:sp>
        <p:nvSpPr>
          <p:cNvPr id="40963" name="内容占位符 2">
            <a:extLst>
              <a:ext uri="{FF2B5EF4-FFF2-40B4-BE49-F238E27FC236}">
                <a16:creationId xmlns:a16="http://schemas.microsoft.com/office/drawing/2014/main" id="{466495EA-EAAC-451E-9398-C1505825BA61}"/>
              </a:ext>
            </a:extLst>
          </p:cNvPr>
          <p:cNvSpPr>
            <a:spLocks noGrp="1" noChangeArrowheads="1"/>
          </p:cNvSpPr>
          <p:nvPr>
            <p:ph idx="1"/>
          </p:nvPr>
        </p:nvSpPr>
        <p:spPr/>
        <p:txBody>
          <a:bodyPr/>
          <a:lstStyle/>
          <a:p>
            <a:r>
              <a:rPr lang="zh-CN" altLang="en-US" sz="2800">
                <a:latin typeface="楷体_GB2312" pitchFamily="49" charset="-122"/>
              </a:rPr>
              <a:t>问题域</a:t>
            </a:r>
            <a:endParaRPr lang="en-US" altLang="zh-CN" sz="2800">
              <a:latin typeface="楷体_GB2312" pitchFamily="49" charset="-122"/>
            </a:endParaRPr>
          </a:p>
          <a:p>
            <a:r>
              <a:rPr lang="zh-CN" altLang="en-US" sz="2800">
                <a:latin typeface="楷体_GB2312" pitchFamily="49" charset="-122"/>
              </a:rPr>
              <a:t>问题域的划分</a:t>
            </a:r>
            <a:endParaRPr lang="en-US" altLang="zh-CN" sz="2800">
              <a:latin typeface="楷体_GB2312" pitchFamily="49" charset="-122"/>
            </a:endParaRPr>
          </a:p>
          <a:p>
            <a:r>
              <a:rPr lang="zh-CN" altLang="en-US" sz="2800" b="1">
                <a:solidFill>
                  <a:srgbClr val="FF0000"/>
                </a:solidFill>
                <a:latin typeface="楷体_GB2312" pitchFamily="49" charset="-122"/>
              </a:rPr>
              <a:t>问题框架</a:t>
            </a:r>
            <a:endParaRPr lang="en-US" altLang="zh-CN" sz="2800" b="1">
              <a:solidFill>
                <a:srgbClr val="FF0000"/>
              </a:solidFill>
              <a:latin typeface="楷体_GB2312" pitchFamily="49" charset="-122"/>
            </a:endParaRPr>
          </a:p>
          <a:p>
            <a:r>
              <a:rPr lang="zh-CN" altLang="en-US" sz="2800">
                <a:latin typeface="楷体_GB2312" pitchFamily="49" charset="-122"/>
              </a:rPr>
              <a:t>问题框架的类型</a:t>
            </a:r>
            <a:endParaRPr lang="en-US" altLang="zh-CN" sz="2800">
              <a:latin typeface="楷体_GB2312" pitchFamily="49" charset="-122"/>
            </a:endParaRPr>
          </a:p>
          <a:p>
            <a:r>
              <a:rPr lang="en-US" altLang="zh-CN" sz="2800">
                <a:latin typeface="楷体_GB2312" pitchFamily="49" charset="-122"/>
              </a:rPr>
              <a:t>PDOA</a:t>
            </a:r>
            <a:r>
              <a:rPr lang="zh-CN" altLang="en-US" sz="2800">
                <a:latin typeface="楷体_GB2312" pitchFamily="49" charset="-122"/>
              </a:rPr>
              <a:t>方法的分析步骤</a:t>
            </a:r>
            <a:endParaRPr lang="en-US" altLang="zh-CN" sz="2800">
              <a:latin typeface="楷体_GB2312" pitchFamily="49" charset="-122"/>
            </a:endParaRPr>
          </a:p>
          <a:p>
            <a:r>
              <a:rPr lang="zh-CN" altLang="en-US" sz="2800">
                <a:latin typeface="楷体_GB2312" pitchFamily="49" charset="-122"/>
              </a:rPr>
              <a:t>问题框架实例间的关系和组合</a:t>
            </a:r>
            <a:endParaRPr lang="en-US" altLang="zh-CN" sz="2800">
              <a:latin typeface="楷体_GB2312" pitchFamily="49" charset="-122"/>
            </a:endParaRPr>
          </a:p>
          <a:p>
            <a:endParaRPr lang="zh-CN" altLang="en-US">
              <a:latin typeface="楷体_GB2312" pitchFamily="49" charset="-122"/>
            </a:endParaRPr>
          </a:p>
        </p:txBody>
      </p:sp>
      <p:sp>
        <p:nvSpPr>
          <p:cNvPr id="40964" name="灯片编号占位符 3">
            <a:extLst>
              <a:ext uri="{FF2B5EF4-FFF2-40B4-BE49-F238E27FC236}">
                <a16:creationId xmlns:a16="http://schemas.microsoft.com/office/drawing/2014/main" id="{ED9E6F42-4EEE-4C8D-9564-DE05CA16636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CB4EFBF9-04B5-47C7-99BB-44CBF5103E25}" type="slidenum">
              <a:rPr lang="en-US" altLang="en-US" sz="1000">
                <a:solidFill>
                  <a:schemeClr val="tx1"/>
                </a:solidFill>
              </a:rPr>
              <a:pPr>
                <a:spcBef>
                  <a:spcPct val="50000"/>
                </a:spcBef>
                <a:buClrTx/>
                <a:buFontTx/>
                <a:buNone/>
              </a:pPr>
              <a:t>15</a:t>
            </a:fld>
            <a:endParaRPr lang="en-US" altLang="en-US" sz="1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5A82BE4A-653A-4B86-9CB4-4EC1DBA28EAD}"/>
              </a:ext>
            </a:extLst>
          </p:cNvPr>
          <p:cNvSpPr>
            <a:spLocks noGrp="1" noChangeArrowheads="1"/>
          </p:cNvSpPr>
          <p:nvPr>
            <p:ph type="title"/>
          </p:nvPr>
        </p:nvSpPr>
        <p:spPr/>
        <p:txBody>
          <a:bodyPr/>
          <a:lstStyle/>
          <a:p>
            <a:r>
              <a:rPr lang="zh-CN" altLang="en-US"/>
              <a:t>问题框架</a:t>
            </a:r>
          </a:p>
        </p:txBody>
      </p:sp>
      <p:sp>
        <p:nvSpPr>
          <p:cNvPr id="43011" name="内容占位符 2">
            <a:extLst>
              <a:ext uri="{FF2B5EF4-FFF2-40B4-BE49-F238E27FC236}">
                <a16:creationId xmlns:a16="http://schemas.microsoft.com/office/drawing/2014/main" id="{B27CD278-EBF9-499B-BC50-20AF67EC7174}"/>
              </a:ext>
            </a:extLst>
          </p:cNvPr>
          <p:cNvSpPr>
            <a:spLocks noGrp="1" noChangeArrowheads="1"/>
          </p:cNvSpPr>
          <p:nvPr>
            <p:ph idx="1"/>
          </p:nvPr>
        </p:nvSpPr>
        <p:spPr/>
        <p:txBody>
          <a:bodyPr/>
          <a:lstStyle/>
          <a:p>
            <a:r>
              <a:rPr lang="en-US" altLang="zh-CN"/>
              <a:t> </a:t>
            </a:r>
            <a:r>
              <a:rPr lang="zh-CN" altLang="en-US"/>
              <a:t>问题框架是一种模式，它捕获并定义了常见的简单子问题的类型。 </a:t>
            </a:r>
          </a:p>
        </p:txBody>
      </p:sp>
      <p:sp>
        <p:nvSpPr>
          <p:cNvPr id="43012" name="灯片编号占位符 3">
            <a:extLst>
              <a:ext uri="{FF2B5EF4-FFF2-40B4-BE49-F238E27FC236}">
                <a16:creationId xmlns:a16="http://schemas.microsoft.com/office/drawing/2014/main" id="{F97CF4D6-AC7B-4499-9F9E-00B81983C9E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0F3C790B-711A-4D72-BCE8-F4105833548C}" type="slidenum">
              <a:rPr lang="en-US" altLang="en-US" sz="1000">
                <a:solidFill>
                  <a:schemeClr val="tx1"/>
                </a:solidFill>
              </a:rPr>
              <a:pPr>
                <a:spcBef>
                  <a:spcPct val="50000"/>
                </a:spcBef>
                <a:buClrTx/>
                <a:buFontTx/>
                <a:buNone/>
              </a:pPr>
              <a:t>16</a:t>
            </a:fld>
            <a:endParaRPr lang="en-US" altLang="en-US" sz="1000">
              <a:solidFill>
                <a:schemeClr val="tx1"/>
              </a:solidFill>
            </a:endParaRPr>
          </a:p>
        </p:txBody>
      </p:sp>
      <p:pic>
        <p:nvPicPr>
          <p:cNvPr id="43013" name="Picture 19">
            <a:extLst>
              <a:ext uri="{FF2B5EF4-FFF2-40B4-BE49-F238E27FC236}">
                <a16:creationId xmlns:a16="http://schemas.microsoft.com/office/drawing/2014/main" id="{70E532E3-46E0-44E5-ACDC-34CA6A91E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38" y="2855913"/>
            <a:ext cx="7315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5">
            <a:extLst>
              <a:ext uri="{FF2B5EF4-FFF2-40B4-BE49-F238E27FC236}">
                <a16:creationId xmlns:a16="http://schemas.microsoft.com/office/drawing/2014/main" id="{71814ABF-69FE-489F-B82D-7840365E4CA4}"/>
              </a:ext>
            </a:extLst>
          </p:cNvPr>
          <p:cNvSpPr txBox="1">
            <a:spLocks noChangeArrowheads="1"/>
          </p:cNvSpPr>
          <p:nvPr/>
        </p:nvSpPr>
        <p:spPr bwMode="auto">
          <a:xfrm>
            <a:off x="3295650" y="4071938"/>
            <a:ext cx="1841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eaLnBrk="1" hangingPunct="1">
              <a:spcBef>
                <a:spcPct val="0"/>
              </a:spcBef>
              <a:buClrTx/>
              <a:buFontTx/>
              <a:buNone/>
            </a:pPr>
            <a:endParaRPr lang="zh-CN" altLang="en-US" sz="1200">
              <a:solidFill>
                <a:schemeClr val="tx1"/>
              </a:solidFill>
            </a:endParaRPr>
          </a:p>
        </p:txBody>
      </p:sp>
      <p:sp>
        <p:nvSpPr>
          <p:cNvPr id="43015" name="矩形 6">
            <a:extLst>
              <a:ext uri="{FF2B5EF4-FFF2-40B4-BE49-F238E27FC236}">
                <a16:creationId xmlns:a16="http://schemas.microsoft.com/office/drawing/2014/main" id="{1B4EF6E9-41DF-4D39-B1F1-0FCBC47E89D2}"/>
              </a:ext>
            </a:extLst>
          </p:cNvPr>
          <p:cNvSpPr>
            <a:spLocks noChangeArrowheads="1"/>
          </p:cNvSpPr>
          <p:nvPr/>
        </p:nvSpPr>
        <p:spPr bwMode="auto">
          <a:xfrm>
            <a:off x="2828925" y="3794125"/>
            <a:ext cx="284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eaLnBrk="1" hangingPunct="1">
              <a:spcBef>
                <a:spcPct val="0"/>
              </a:spcBef>
              <a:buClrTx/>
              <a:buFontTx/>
              <a:buNone/>
            </a:pPr>
            <a:r>
              <a:rPr lang="zh-CN" altLang="en-US" sz="2400"/>
              <a:t>问题框架的组成元素及其关系 </a:t>
            </a:r>
          </a:p>
        </p:txBody>
      </p:sp>
      <p:sp>
        <p:nvSpPr>
          <p:cNvPr id="43016" name="矩形 7">
            <a:extLst>
              <a:ext uri="{FF2B5EF4-FFF2-40B4-BE49-F238E27FC236}">
                <a16:creationId xmlns:a16="http://schemas.microsoft.com/office/drawing/2014/main" id="{FA40B09C-7C98-4C27-A432-B727DE21FA00}"/>
              </a:ext>
            </a:extLst>
          </p:cNvPr>
          <p:cNvSpPr>
            <a:spLocks noChangeArrowheads="1"/>
          </p:cNvSpPr>
          <p:nvPr/>
        </p:nvSpPr>
        <p:spPr bwMode="auto">
          <a:xfrm>
            <a:off x="1160463" y="5091113"/>
            <a:ext cx="62880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eaLnBrk="1" hangingPunct="1">
              <a:spcBef>
                <a:spcPct val="0"/>
              </a:spcBef>
              <a:buClrTx/>
              <a:buFontTx/>
              <a:buNone/>
            </a:pPr>
            <a:r>
              <a:rPr lang="zh-CN" altLang="en-US" sz="2400" b="1">
                <a:solidFill>
                  <a:srgbClr val="FF0000"/>
                </a:solidFill>
                <a:latin typeface="楷体_GB2312" pitchFamily="49" charset="-122"/>
              </a:rPr>
              <a:t>共享现象</a:t>
            </a:r>
            <a:r>
              <a:rPr lang="zh-CN" altLang="en-US" sz="2400">
                <a:latin typeface="楷体_GB2312" pitchFamily="49" charset="-122"/>
              </a:rPr>
              <a:t>包括实体、事件、状态等。（</a:t>
            </a:r>
            <a:r>
              <a:rPr lang="zh-CN" altLang="en-US" sz="2400" b="1">
                <a:solidFill>
                  <a:srgbClr val="FF0000"/>
                </a:solidFill>
                <a:latin typeface="楷体_GB2312" pitchFamily="49" charset="-122"/>
              </a:rPr>
              <a:t>数据库中的信息模型是共享现象吗</a:t>
            </a:r>
            <a:r>
              <a:rPr lang="zh-CN" altLang="en-US" sz="2400">
                <a:latin typeface="楷体_GB2312" pitchFamily="49" charset="-122"/>
              </a:rPr>
              <a:t>？）</a:t>
            </a:r>
          </a:p>
          <a:p>
            <a:pPr eaLnBrk="1" hangingPunct="1">
              <a:spcBef>
                <a:spcPct val="0"/>
              </a:spcBef>
              <a:buClrTx/>
              <a:buFontTx/>
              <a:buNone/>
            </a:pPr>
            <a:r>
              <a:rPr lang="zh-CN" altLang="en-US" sz="2400">
                <a:latin typeface="楷体_GB2312" pitchFamily="49" charset="-122"/>
              </a:rPr>
              <a:t>通过某个机器</a:t>
            </a:r>
            <a:r>
              <a:rPr lang="en-US" altLang="zh-CN" sz="2400">
                <a:latin typeface="楷体_GB2312" pitchFamily="49" charset="-122"/>
              </a:rPr>
              <a:t>M</a:t>
            </a:r>
            <a:r>
              <a:rPr lang="zh-CN" altLang="en-US" sz="2400">
                <a:latin typeface="楷体_GB2312" pitchFamily="49" charset="-122"/>
              </a:rPr>
              <a:t>的构建，可在问题域</a:t>
            </a:r>
            <a:r>
              <a:rPr lang="en-US" altLang="zh-CN" sz="2400">
                <a:latin typeface="楷体_GB2312" pitchFamily="49" charset="-122"/>
              </a:rPr>
              <a:t>D</a:t>
            </a:r>
            <a:r>
              <a:rPr lang="zh-CN" altLang="en-US" sz="2400">
                <a:latin typeface="楷体_GB2312" pitchFamily="49" charset="-122"/>
              </a:rPr>
              <a:t>中产生期望的效果，使之满足需求</a:t>
            </a:r>
            <a:r>
              <a:rPr lang="en-US" altLang="zh-CN" sz="2400">
                <a:latin typeface="楷体_GB2312" pitchFamily="49" charset="-122"/>
              </a:rPr>
              <a:t>R</a:t>
            </a:r>
            <a:r>
              <a:rPr lang="zh-CN" altLang="en-US" sz="2400">
                <a:latin typeface="楷体_GB2312" pitchFamily="49"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D556857F-E179-4682-9860-67342017B933}"/>
              </a:ext>
            </a:extLst>
          </p:cNvPr>
          <p:cNvSpPr>
            <a:spLocks noGrp="1" noChangeArrowheads="1"/>
          </p:cNvSpPr>
          <p:nvPr>
            <p:ph type="title"/>
          </p:nvPr>
        </p:nvSpPr>
        <p:spPr/>
        <p:txBody>
          <a:bodyPr/>
          <a:lstStyle/>
          <a:p>
            <a:r>
              <a:rPr lang="zh-CN" altLang="en-US"/>
              <a:t>问题框架（续）</a:t>
            </a:r>
          </a:p>
        </p:txBody>
      </p:sp>
      <p:sp>
        <p:nvSpPr>
          <p:cNvPr id="44035" name="内容占位符 2">
            <a:extLst>
              <a:ext uri="{FF2B5EF4-FFF2-40B4-BE49-F238E27FC236}">
                <a16:creationId xmlns:a16="http://schemas.microsoft.com/office/drawing/2014/main" id="{F32528E0-3FEE-480F-ADB1-ECAC9441A656}"/>
              </a:ext>
            </a:extLst>
          </p:cNvPr>
          <p:cNvSpPr>
            <a:spLocks noGrp="1" noChangeArrowheads="1"/>
          </p:cNvSpPr>
          <p:nvPr>
            <p:ph idx="1"/>
          </p:nvPr>
        </p:nvSpPr>
        <p:spPr/>
        <p:txBody>
          <a:bodyPr/>
          <a:lstStyle/>
          <a:p>
            <a:r>
              <a:rPr lang="zh-CN" altLang="en-US"/>
              <a:t>问题框架可视作开发上下文图，但其侧重点不一样：</a:t>
            </a:r>
            <a:endParaRPr lang="en-US" altLang="zh-CN"/>
          </a:p>
          <a:p>
            <a:pPr lvl="1"/>
            <a:r>
              <a:rPr lang="zh-CN" altLang="en-US" sz="1800"/>
              <a:t>上下文图的建模对象是解系统上下文；</a:t>
            </a:r>
            <a:endParaRPr lang="en-US" altLang="zh-CN" sz="1800"/>
          </a:p>
          <a:p>
            <a:pPr lvl="1"/>
            <a:r>
              <a:rPr lang="zh-CN" altLang="en-US" sz="1800"/>
              <a:t>问题框架的建模对象是问题上下文。</a:t>
            </a:r>
            <a:endParaRPr lang="en-US" altLang="zh-CN" sz="1800"/>
          </a:p>
          <a:p>
            <a:pPr lvl="1"/>
            <a:endParaRPr lang="en-US" altLang="zh-CN" sz="1800"/>
          </a:p>
          <a:p>
            <a:r>
              <a:rPr lang="zh-CN" altLang="en-US" sz="2600"/>
              <a:t>作用</a:t>
            </a:r>
            <a:endParaRPr lang="en-US" altLang="zh-CN" sz="2600"/>
          </a:p>
          <a:p>
            <a:pPr lvl="1"/>
            <a:r>
              <a:rPr lang="zh-CN" altLang="en-US" sz="1800"/>
              <a:t>共享域的知识</a:t>
            </a:r>
            <a:endParaRPr lang="en-US" altLang="zh-CN" sz="1800"/>
          </a:p>
          <a:p>
            <a:pPr lvl="1"/>
            <a:r>
              <a:rPr lang="zh-CN" altLang="en-US" sz="1800"/>
              <a:t>不同的问题共享相同的特点</a:t>
            </a:r>
            <a:endParaRPr lang="en-US" altLang="zh-CN" sz="1800"/>
          </a:p>
          <a:p>
            <a:pPr lvl="1"/>
            <a:r>
              <a:rPr lang="zh-CN" altLang="en-US" sz="1800"/>
              <a:t>引导需求获取、分析和建模</a:t>
            </a:r>
            <a:endParaRPr lang="en-US" altLang="zh-CN" sz="1800"/>
          </a:p>
          <a:p>
            <a:pPr lvl="1"/>
            <a:r>
              <a:rPr lang="zh-CN" altLang="en-US" sz="1800"/>
              <a:t>许多已知的问题具有已知的解决方案</a:t>
            </a:r>
            <a:endParaRPr lang="en-US" altLang="zh-CN" sz="1800"/>
          </a:p>
          <a:p>
            <a:endParaRPr lang="zh-CN" altLang="en-US" sz="2600"/>
          </a:p>
        </p:txBody>
      </p:sp>
      <p:sp>
        <p:nvSpPr>
          <p:cNvPr id="44036" name="灯片编号占位符 3">
            <a:extLst>
              <a:ext uri="{FF2B5EF4-FFF2-40B4-BE49-F238E27FC236}">
                <a16:creationId xmlns:a16="http://schemas.microsoft.com/office/drawing/2014/main" id="{24590CEC-B355-4989-BA09-FACC6489307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78A452AB-74A3-4416-AF18-7781777B2ECB}" type="slidenum">
              <a:rPr lang="en-US" altLang="en-US" sz="1000">
                <a:solidFill>
                  <a:schemeClr val="tx1"/>
                </a:solidFill>
              </a:rPr>
              <a:pPr>
                <a:spcBef>
                  <a:spcPct val="50000"/>
                </a:spcBef>
                <a:buClrTx/>
                <a:buFontTx/>
                <a:buNone/>
              </a:pPr>
              <a:t>17</a:t>
            </a:fld>
            <a:endParaRPr lang="en-US" altLang="en-US" sz="10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3AB27358-1D95-442F-BD24-E10729F8C6DC}"/>
              </a:ext>
            </a:extLst>
          </p:cNvPr>
          <p:cNvSpPr>
            <a:spLocks noGrp="1" noChangeArrowheads="1"/>
          </p:cNvSpPr>
          <p:nvPr>
            <p:ph type="title"/>
          </p:nvPr>
        </p:nvSpPr>
        <p:spPr/>
        <p:txBody>
          <a:bodyPr/>
          <a:lstStyle/>
          <a:p>
            <a:r>
              <a:rPr lang="en-US" altLang="zh-CN"/>
              <a:t>PDOA</a:t>
            </a:r>
            <a:r>
              <a:rPr lang="zh-CN" altLang="en-US"/>
              <a:t>的具体过程</a:t>
            </a:r>
          </a:p>
        </p:txBody>
      </p:sp>
      <p:sp>
        <p:nvSpPr>
          <p:cNvPr id="45059" name="内容占位符 2">
            <a:extLst>
              <a:ext uri="{FF2B5EF4-FFF2-40B4-BE49-F238E27FC236}">
                <a16:creationId xmlns:a16="http://schemas.microsoft.com/office/drawing/2014/main" id="{0E122567-C0CA-4452-B924-DFF6809B99D7}"/>
              </a:ext>
            </a:extLst>
          </p:cNvPr>
          <p:cNvSpPr>
            <a:spLocks noGrp="1" noChangeArrowheads="1"/>
          </p:cNvSpPr>
          <p:nvPr>
            <p:ph idx="1"/>
          </p:nvPr>
        </p:nvSpPr>
        <p:spPr/>
        <p:txBody>
          <a:bodyPr/>
          <a:lstStyle/>
          <a:p>
            <a:r>
              <a:rPr lang="zh-CN" altLang="zh-CN"/>
              <a:t>对上下文进行分解，形成一个个的领域</a:t>
            </a:r>
          </a:p>
          <a:p>
            <a:r>
              <a:rPr lang="zh-CN" altLang="zh-CN"/>
              <a:t>标识领域之间的共享现象</a:t>
            </a:r>
          </a:p>
          <a:p>
            <a:r>
              <a:rPr lang="zh-CN" altLang="zh-CN"/>
              <a:t>在上下文图中表示域及它们之间的接口</a:t>
            </a:r>
          </a:p>
        </p:txBody>
      </p:sp>
      <p:sp>
        <p:nvSpPr>
          <p:cNvPr id="45060" name="灯片编号占位符 3">
            <a:extLst>
              <a:ext uri="{FF2B5EF4-FFF2-40B4-BE49-F238E27FC236}">
                <a16:creationId xmlns:a16="http://schemas.microsoft.com/office/drawing/2014/main" id="{7DF79F91-14EB-463E-8A1B-D4DEA103351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90AF6A25-5E83-4493-89CB-0A9D4A1FF767}" type="slidenum">
              <a:rPr lang="en-US" altLang="en-US" sz="1000">
                <a:solidFill>
                  <a:schemeClr val="tx1"/>
                </a:solidFill>
              </a:rPr>
              <a:pPr>
                <a:spcBef>
                  <a:spcPct val="50000"/>
                </a:spcBef>
                <a:buClrTx/>
                <a:buFontTx/>
                <a:buNone/>
              </a:pPr>
              <a:t>18</a:t>
            </a:fld>
            <a:endParaRPr lang="en-US" altLang="en-US" sz="100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a:extLst>
              <a:ext uri="{FF2B5EF4-FFF2-40B4-BE49-F238E27FC236}">
                <a16:creationId xmlns:a16="http://schemas.microsoft.com/office/drawing/2014/main" id="{C64C0BF2-ADD6-49E5-A474-BE0A53C49974}"/>
              </a:ext>
            </a:extLst>
          </p:cNvPr>
          <p:cNvSpPr>
            <a:spLocks noGrp="1" noChangeArrowheads="1"/>
          </p:cNvSpPr>
          <p:nvPr>
            <p:ph idx="1"/>
          </p:nvPr>
        </p:nvSpPr>
        <p:spPr/>
        <p:txBody>
          <a:bodyPr/>
          <a:lstStyle/>
          <a:p>
            <a:endParaRPr lang="zh-CN" altLang="en-US"/>
          </a:p>
        </p:txBody>
      </p:sp>
      <p:sp>
        <p:nvSpPr>
          <p:cNvPr id="46084" name="灯片编号占位符 3">
            <a:extLst>
              <a:ext uri="{FF2B5EF4-FFF2-40B4-BE49-F238E27FC236}">
                <a16:creationId xmlns:a16="http://schemas.microsoft.com/office/drawing/2014/main" id="{C7E6B49A-F827-41D6-85F6-E0D5A46EC03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555A5917-D6E8-47D7-BECA-2156ABE3B2AE}" type="slidenum">
              <a:rPr lang="en-US" altLang="en-US" sz="1000">
                <a:solidFill>
                  <a:schemeClr val="tx1"/>
                </a:solidFill>
              </a:rPr>
              <a:pPr>
                <a:spcBef>
                  <a:spcPct val="50000"/>
                </a:spcBef>
                <a:buClrTx/>
                <a:buFontTx/>
                <a:buNone/>
              </a:pPr>
              <a:t>19</a:t>
            </a:fld>
            <a:endParaRPr lang="en-US" altLang="en-US" sz="1000">
              <a:solidFill>
                <a:schemeClr val="tx1"/>
              </a:solidFill>
            </a:endParaRPr>
          </a:p>
        </p:txBody>
      </p:sp>
      <p:pic>
        <p:nvPicPr>
          <p:cNvPr id="101379" name="Picture 3">
            <a:extLst>
              <a:ext uri="{FF2B5EF4-FFF2-40B4-BE49-F238E27FC236}">
                <a16:creationId xmlns:a16="http://schemas.microsoft.com/office/drawing/2014/main" id="{9E7D3934-C452-4C9C-B415-2B100D8626B4}"/>
              </a:ext>
            </a:extLst>
          </p:cNvPr>
          <p:cNvPicPr>
            <a:picLocks noChangeAspect="1" noChangeArrowheads="1"/>
          </p:cNvPicPr>
          <p:nvPr/>
        </p:nvPicPr>
        <p:blipFill>
          <a:blip r:embed="rId2"/>
          <a:srcRect/>
          <a:stretch>
            <a:fillRect/>
          </a:stretch>
        </p:blipFill>
        <p:spPr bwMode="auto">
          <a:xfrm>
            <a:off x="594802" y="462464"/>
            <a:ext cx="7954395" cy="5933071"/>
          </a:xfrm>
          <a:prstGeom prst="rect">
            <a:avLst/>
          </a:prstGeom>
          <a:noFill/>
          <a:ln>
            <a:noFill/>
          </a:ln>
          <a:effectLst>
            <a:prstShdw prst="shdw17" dist="17961" dir="2700000">
              <a:schemeClr val="accent1">
                <a:gamma/>
                <a:shade val="60000"/>
                <a:invGamma/>
              </a:schemeClr>
            </a:prst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E6766A3-D673-45B1-99B4-FE1F7F21FF58}"/>
              </a:ext>
            </a:extLst>
          </p:cNvPr>
          <p:cNvSpPr>
            <a:spLocks noGrp="1" noChangeArrowheads="1"/>
          </p:cNvSpPr>
          <p:nvPr>
            <p:ph type="title"/>
          </p:nvPr>
        </p:nvSpPr>
        <p:spPr/>
        <p:txBody>
          <a:bodyPr/>
          <a:lstStyle/>
          <a:p>
            <a:r>
              <a:rPr lang="zh-CN" altLang="en-US"/>
              <a:t>纲要</a:t>
            </a:r>
          </a:p>
        </p:txBody>
      </p:sp>
      <p:sp>
        <p:nvSpPr>
          <p:cNvPr id="24579" name="内容占位符 2">
            <a:extLst>
              <a:ext uri="{FF2B5EF4-FFF2-40B4-BE49-F238E27FC236}">
                <a16:creationId xmlns:a16="http://schemas.microsoft.com/office/drawing/2014/main" id="{83141D30-ED2E-47D0-B34C-BE9BF0BFA559}"/>
              </a:ext>
            </a:extLst>
          </p:cNvPr>
          <p:cNvSpPr>
            <a:spLocks noGrp="1" noChangeArrowheads="1"/>
          </p:cNvSpPr>
          <p:nvPr>
            <p:ph idx="1"/>
          </p:nvPr>
        </p:nvSpPr>
        <p:spPr/>
        <p:txBody>
          <a:bodyPr/>
          <a:lstStyle/>
          <a:p>
            <a:r>
              <a:rPr lang="zh-CN" altLang="en-US" sz="2800">
                <a:latin typeface="楷体_GB2312" pitchFamily="49" charset="-122"/>
              </a:rPr>
              <a:t>问题域</a:t>
            </a:r>
            <a:endParaRPr lang="en-US" altLang="zh-CN" sz="2800">
              <a:latin typeface="楷体_GB2312" pitchFamily="49" charset="-122"/>
            </a:endParaRPr>
          </a:p>
          <a:p>
            <a:r>
              <a:rPr lang="zh-CN" altLang="en-US" sz="2800">
                <a:latin typeface="楷体_GB2312" pitchFamily="49" charset="-122"/>
              </a:rPr>
              <a:t>问题域的划分</a:t>
            </a:r>
            <a:endParaRPr lang="en-US" altLang="zh-CN" sz="2800">
              <a:latin typeface="楷体_GB2312" pitchFamily="49" charset="-122"/>
            </a:endParaRPr>
          </a:p>
          <a:p>
            <a:r>
              <a:rPr lang="zh-CN" altLang="en-US" sz="2800">
                <a:latin typeface="楷体_GB2312" pitchFamily="49" charset="-122"/>
              </a:rPr>
              <a:t>问题框架</a:t>
            </a:r>
            <a:endParaRPr lang="en-US" altLang="zh-CN" sz="2800">
              <a:latin typeface="楷体_GB2312" pitchFamily="49" charset="-122"/>
            </a:endParaRPr>
          </a:p>
          <a:p>
            <a:r>
              <a:rPr lang="zh-CN" altLang="en-US" sz="2800">
                <a:latin typeface="楷体_GB2312" pitchFamily="49" charset="-122"/>
              </a:rPr>
              <a:t>问题框架的类型</a:t>
            </a:r>
            <a:endParaRPr lang="en-US" altLang="zh-CN" sz="2800">
              <a:latin typeface="楷体_GB2312" pitchFamily="49" charset="-122"/>
            </a:endParaRPr>
          </a:p>
          <a:p>
            <a:r>
              <a:rPr lang="en-US" altLang="zh-CN" sz="2800">
                <a:latin typeface="楷体_GB2312" pitchFamily="49" charset="-122"/>
              </a:rPr>
              <a:t>PDOA</a:t>
            </a:r>
            <a:r>
              <a:rPr lang="zh-CN" altLang="en-US" sz="2800">
                <a:latin typeface="楷体_GB2312" pitchFamily="49" charset="-122"/>
              </a:rPr>
              <a:t>方法的分析步骤</a:t>
            </a:r>
            <a:endParaRPr lang="en-US" altLang="zh-CN" sz="2800">
              <a:latin typeface="楷体_GB2312" pitchFamily="49" charset="-122"/>
            </a:endParaRPr>
          </a:p>
          <a:p>
            <a:r>
              <a:rPr lang="zh-CN" altLang="en-US" sz="2800">
                <a:latin typeface="楷体_GB2312" pitchFamily="49" charset="-122"/>
              </a:rPr>
              <a:t>问题框架实例间的关系和组合</a:t>
            </a:r>
            <a:endParaRPr lang="en-US" altLang="zh-CN" sz="2800">
              <a:latin typeface="楷体_GB2312" pitchFamily="49" charset="-122"/>
            </a:endParaRPr>
          </a:p>
          <a:p>
            <a:endParaRPr lang="zh-CN" altLang="en-US">
              <a:latin typeface="楷体_GB2312" pitchFamily="49" charset="-122"/>
            </a:endParaRPr>
          </a:p>
        </p:txBody>
      </p:sp>
      <p:sp>
        <p:nvSpPr>
          <p:cNvPr id="24580" name="灯片编号占位符 3">
            <a:extLst>
              <a:ext uri="{FF2B5EF4-FFF2-40B4-BE49-F238E27FC236}">
                <a16:creationId xmlns:a16="http://schemas.microsoft.com/office/drawing/2014/main" id="{A80C2547-89CB-41BE-9DE1-3630BD8F475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830E7EB3-21BA-4445-8AD6-D14F80CD5E44}" type="slidenum">
              <a:rPr lang="en-US" altLang="en-US" sz="1000">
                <a:solidFill>
                  <a:schemeClr val="tx1"/>
                </a:solidFill>
              </a:rPr>
              <a:pPr>
                <a:spcBef>
                  <a:spcPct val="50000"/>
                </a:spcBef>
                <a:buClrTx/>
                <a:buFontTx/>
                <a:buNone/>
              </a:pPr>
              <a:t>2</a:t>
            </a:fld>
            <a:endParaRPr lang="en-US" altLang="en-US" sz="100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EBC23847-1B60-484D-A572-CC5A4A81DE6F}"/>
              </a:ext>
            </a:extLst>
          </p:cNvPr>
          <p:cNvSpPr>
            <a:spLocks noGrp="1" noChangeArrowheads="1"/>
          </p:cNvSpPr>
          <p:nvPr>
            <p:ph type="title"/>
          </p:nvPr>
        </p:nvSpPr>
        <p:spPr/>
        <p:txBody>
          <a:bodyPr/>
          <a:lstStyle/>
          <a:p>
            <a:r>
              <a:rPr lang="zh-CN" altLang="en-US"/>
              <a:t>纲要</a:t>
            </a:r>
          </a:p>
        </p:txBody>
      </p:sp>
      <p:sp>
        <p:nvSpPr>
          <p:cNvPr id="47107" name="内容占位符 2">
            <a:extLst>
              <a:ext uri="{FF2B5EF4-FFF2-40B4-BE49-F238E27FC236}">
                <a16:creationId xmlns:a16="http://schemas.microsoft.com/office/drawing/2014/main" id="{047A46FE-8322-4A7D-B2BF-833DD13EDE0F}"/>
              </a:ext>
            </a:extLst>
          </p:cNvPr>
          <p:cNvSpPr>
            <a:spLocks noGrp="1" noChangeArrowheads="1"/>
          </p:cNvSpPr>
          <p:nvPr>
            <p:ph idx="1"/>
          </p:nvPr>
        </p:nvSpPr>
        <p:spPr/>
        <p:txBody>
          <a:bodyPr/>
          <a:lstStyle/>
          <a:p>
            <a:r>
              <a:rPr lang="zh-CN" altLang="en-US" sz="2800">
                <a:latin typeface="楷体_GB2312" pitchFamily="49" charset="-122"/>
              </a:rPr>
              <a:t>问题域</a:t>
            </a:r>
            <a:endParaRPr lang="en-US" altLang="zh-CN" sz="2800">
              <a:latin typeface="楷体_GB2312" pitchFamily="49" charset="-122"/>
            </a:endParaRPr>
          </a:p>
          <a:p>
            <a:r>
              <a:rPr lang="zh-CN" altLang="en-US" sz="2800">
                <a:latin typeface="楷体_GB2312" pitchFamily="49" charset="-122"/>
              </a:rPr>
              <a:t>问题域的划分</a:t>
            </a:r>
            <a:endParaRPr lang="en-US" altLang="zh-CN" sz="2800">
              <a:latin typeface="楷体_GB2312" pitchFamily="49" charset="-122"/>
            </a:endParaRPr>
          </a:p>
          <a:p>
            <a:r>
              <a:rPr lang="zh-CN" altLang="en-US" sz="2800">
                <a:latin typeface="楷体_GB2312" pitchFamily="49" charset="-122"/>
              </a:rPr>
              <a:t>问题框架</a:t>
            </a:r>
            <a:endParaRPr lang="en-US" altLang="zh-CN" sz="2800">
              <a:latin typeface="楷体_GB2312" pitchFamily="49" charset="-122"/>
            </a:endParaRPr>
          </a:p>
          <a:p>
            <a:r>
              <a:rPr lang="zh-CN" altLang="en-US" sz="2800" b="1">
                <a:solidFill>
                  <a:srgbClr val="FF0000"/>
                </a:solidFill>
                <a:latin typeface="楷体_GB2312" pitchFamily="49" charset="-122"/>
              </a:rPr>
              <a:t>问题框架的类型</a:t>
            </a:r>
            <a:endParaRPr lang="en-US" altLang="zh-CN" sz="2800" b="1">
              <a:solidFill>
                <a:srgbClr val="FF0000"/>
              </a:solidFill>
              <a:latin typeface="楷体_GB2312" pitchFamily="49" charset="-122"/>
            </a:endParaRPr>
          </a:p>
          <a:p>
            <a:r>
              <a:rPr lang="en-US" altLang="zh-CN" sz="2800">
                <a:latin typeface="楷体_GB2312" pitchFamily="49" charset="-122"/>
              </a:rPr>
              <a:t>PDOA</a:t>
            </a:r>
            <a:r>
              <a:rPr lang="zh-CN" altLang="en-US" sz="2800">
                <a:latin typeface="楷体_GB2312" pitchFamily="49" charset="-122"/>
              </a:rPr>
              <a:t>方法的分析步骤</a:t>
            </a:r>
            <a:endParaRPr lang="en-US" altLang="zh-CN" sz="2800">
              <a:latin typeface="楷体_GB2312" pitchFamily="49" charset="-122"/>
            </a:endParaRPr>
          </a:p>
          <a:p>
            <a:r>
              <a:rPr lang="zh-CN" altLang="en-US" sz="2800">
                <a:latin typeface="楷体_GB2312" pitchFamily="49" charset="-122"/>
              </a:rPr>
              <a:t>问题框架实例间的关系和组合</a:t>
            </a:r>
            <a:endParaRPr lang="en-US" altLang="zh-CN" sz="2800">
              <a:latin typeface="楷体_GB2312" pitchFamily="49" charset="-122"/>
            </a:endParaRPr>
          </a:p>
          <a:p>
            <a:endParaRPr lang="zh-CN" altLang="en-US">
              <a:latin typeface="楷体_GB2312" pitchFamily="49" charset="-122"/>
            </a:endParaRPr>
          </a:p>
        </p:txBody>
      </p:sp>
      <p:sp>
        <p:nvSpPr>
          <p:cNvPr id="47108" name="灯片编号占位符 3">
            <a:extLst>
              <a:ext uri="{FF2B5EF4-FFF2-40B4-BE49-F238E27FC236}">
                <a16:creationId xmlns:a16="http://schemas.microsoft.com/office/drawing/2014/main" id="{1D15DB82-D86F-411E-9F08-84D4A8A86D3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0D1D191A-EC30-443C-8272-DA5A0C978DB9}" type="slidenum">
              <a:rPr lang="en-US" altLang="en-US" sz="1000">
                <a:solidFill>
                  <a:schemeClr val="tx1"/>
                </a:solidFill>
              </a:rPr>
              <a:pPr>
                <a:spcBef>
                  <a:spcPct val="50000"/>
                </a:spcBef>
                <a:buClrTx/>
                <a:buFontTx/>
                <a:buNone/>
              </a:pPr>
              <a:t>20</a:t>
            </a:fld>
            <a:endParaRPr lang="en-US" altLang="en-US" sz="100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5D751003-0E49-4264-9188-898E6897D12F}"/>
              </a:ext>
            </a:extLst>
          </p:cNvPr>
          <p:cNvSpPr>
            <a:spLocks noGrp="1" noChangeArrowheads="1"/>
          </p:cNvSpPr>
          <p:nvPr>
            <p:ph type="title"/>
          </p:nvPr>
        </p:nvSpPr>
        <p:spPr/>
        <p:txBody>
          <a:bodyPr/>
          <a:lstStyle/>
          <a:p>
            <a:r>
              <a:rPr lang="zh-CN" altLang="en-US"/>
              <a:t>问题域的分类</a:t>
            </a:r>
          </a:p>
        </p:txBody>
      </p:sp>
      <p:sp>
        <p:nvSpPr>
          <p:cNvPr id="49155" name="内容占位符 2">
            <a:extLst>
              <a:ext uri="{FF2B5EF4-FFF2-40B4-BE49-F238E27FC236}">
                <a16:creationId xmlns:a16="http://schemas.microsoft.com/office/drawing/2014/main" id="{0FB9D76C-6CFC-4A04-B2FD-BE67CCA0BCA7}"/>
              </a:ext>
            </a:extLst>
          </p:cNvPr>
          <p:cNvSpPr>
            <a:spLocks noGrp="1" noChangeArrowheads="1"/>
          </p:cNvSpPr>
          <p:nvPr>
            <p:ph idx="1"/>
          </p:nvPr>
        </p:nvSpPr>
        <p:spPr/>
        <p:txBody>
          <a:bodyPr/>
          <a:lstStyle/>
          <a:p>
            <a:r>
              <a:rPr lang="en-US" altLang="zh-CN"/>
              <a:t>PDOA</a:t>
            </a:r>
            <a:r>
              <a:rPr lang="zh-CN" altLang="en-US"/>
              <a:t>与其他方法的最重要区别之一在于对问题域的分类方式，基于这种分类，可以分门别类进行不同的处理：</a:t>
            </a:r>
            <a:endParaRPr lang="en-US" altLang="zh-CN"/>
          </a:p>
          <a:p>
            <a:pPr lvl="1"/>
            <a:r>
              <a:rPr lang="zh-CN" altLang="en-US" sz="1800"/>
              <a:t>正确指导分析，哪些问题需要理解，哪些方面需要建模；</a:t>
            </a:r>
            <a:endParaRPr lang="en-US" altLang="zh-CN" sz="1800"/>
          </a:p>
          <a:p>
            <a:pPr lvl="1"/>
            <a:r>
              <a:rPr lang="zh-CN" altLang="en-US" sz="1800"/>
              <a:t>规格说明。</a:t>
            </a:r>
          </a:p>
        </p:txBody>
      </p:sp>
      <p:sp>
        <p:nvSpPr>
          <p:cNvPr id="49156" name="灯片编号占位符 3">
            <a:extLst>
              <a:ext uri="{FF2B5EF4-FFF2-40B4-BE49-F238E27FC236}">
                <a16:creationId xmlns:a16="http://schemas.microsoft.com/office/drawing/2014/main" id="{B9755189-7310-435A-A4F2-E5402115D6D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BD246BC4-2A50-4630-9D3D-715723749C2F}" type="slidenum">
              <a:rPr lang="en-US" altLang="en-US" sz="1000">
                <a:solidFill>
                  <a:schemeClr val="tx1"/>
                </a:solidFill>
              </a:rPr>
              <a:pPr>
                <a:spcBef>
                  <a:spcPct val="50000"/>
                </a:spcBef>
                <a:buClrTx/>
                <a:buFontTx/>
                <a:buNone/>
              </a:pPr>
              <a:t>21</a:t>
            </a:fld>
            <a:endParaRPr lang="en-US" altLang="en-US" sz="100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02999995-9CC3-468D-898B-23CD8C14A403}"/>
              </a:ext>
            </a:extLst>
          </p:cNvPr>
          <p:cNvSpPr>
            <a:spLocks noGrp="1" noChangeArrowheads="1"/>
          </p:cNvSpPr>
          <p:nvPr>
            <p:ph type="title"/>
          </p:nvPr>
        </p:nvSpPr>
        <p:spPr/>
        <p:txBody>
          <a:bodyPr/>
          <a:lstStyle/>
          <a:p>
            <a:r>
              <a:rPr lang="zh-CN" altLang="en-US"/>
              <a:t>分类</a:t>
            </a:r>
          </a:p>
        </p:txBody>
      </p:sp>
      <p:sp>
        <p:nvSpPr>
          <p:cNvPr id="50179" name="内容占位符 2">
            <a:extLst>
              <a:ext uri="{FF2B5EF4-FFF2-40B4-BE49-F238E27FC236}">
                <a16:creationId xmlns:a16="http://schemas.microsoft.com/office/drawing/2014/main" id="{CA6B595F-AD06-4672-9BA5-D4F2B44326FA}"/>
              </a:ext>
            </a:extLst>
          </p:cNvPr>
          <p:cNvSpPr>
            <a:spLocks noGrp="1" noChangeArrowheads="1"/>
          </p:cNvSpPr>
          <p:nvPr>
            <p:ph idx="1"/>
          </p:nvPr>
        </p:nvSpPr>
        <p:spPr/>
        <p:txBody>
          <a:bodyPr/>
          <a:lstStyle/>
          <a:p>
            <a:r>
              <a:rPr lang="zh-CN" altLang="en-US"/>
              <a:t>工件问题</a:t>
            </a:r>
            <a:r>
              <a:rPr lang="en-US" altLang="zh-CN"/>
              <a:t>---》</a:t>
            </a:r>
            <a:r>
              <a:rPr lang="zh-CN" altLang="en-US"/>
              <a:t>需求集合</a:t>
            </a:r>
            <a:r>
              <a:rPr lang="en-US" altLang="zh-CN"/>
              <a:t>---》</a:t>
            </a:r>
            <a:r>
              <a:rPr lang="zh-CN" altLang="en-US"/>
              <a:t>系统（具有指导作用的软硬件架构）</a:t>
            </a:r>
            <a:endParaRPr lang="en-US" altLang="zh-CN"/>
          </a:p>
          <a:p>
            <a:endParaRPr lang="en-US" altLang="zh-CN"/>
          </a:p>
          <a:p>
            <a:r>
              <a:rPr lang="zh-CN" altLang="en-US"/>
              <a:t>控制问题（系统）</a:t>
            </a:r>
            <a:endParaRPr lang="en-US" altLang="zh-CN"/>
          </a:p>
          <a:p>
            <a:r>
              <a:rPr lang="zh-CN" altLang="en-US"/>
              <a:t>信息问题（系统）</a:t>
            </a:r>
            <a:endParaRPr lang="en-US" altLang="zh-CN"/>
          </a:p>
          <a:p>
            <a:r>
              <a:rPr lang="zh-CN" altLang="en-US"/>
              <a:t>转换问题（系统）</a:t>
            </a:r>
            <a:endParaRPr lang="en-US" altLang="zh-CN"/>
          </a:p>
          <a:p>
            <a:r>
              <a:rPr lang="zh-CN" altLang="en-US"/>
              <a:t>连接问题（系统）</a:t>
            </a:r>
          </a:p>
        </p:txBody>
      </p:sp>
      <p:sp>
        <p:nvSpPr>
          <p:cNvPr id="50180" name="灯片编号占位符 3">
            <a:extLst>
              <a:ext uri="{FF2B5EF4-FFF2-40B4-BE49-F238E27FC236}">
                <a16:creationId xmlns:a16="http://schemas.microsoft.com/office/drawing/2014/main" id="{34EE38FC-C918-4F46-869E-45CC1350C5F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5CD85C12-5D0C-487C-A77F-936D995E20B2}" type="slidenum">
              <a:rPr lang="en-US" altLang="en-US" sz="1000">
                <a:solidFill>
                  <a:schemeClr val="tx1"/>
                </a:solidFill>
              </a:rPr>
              <a:pPr>
                <a:spcBef>
                  <a:spcPct val="50000"/>
                </a:spcBef>
                <a:buClrTx/>
                <a:buFontTx/>
                <a:buNone/>
              </a:pPr>
              <a:t>22</a:t>
            </a:fld>
            <a:endParaRPr lang="en-US" altLang="en-US" sz="100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D4CB6B3E-69EB-4330-88DA-CBEE0E24EF23}"/>
              </a:ext>
            </a:extLst>
          </p:cNvPr>
          <p:cNvSpPr>
            <a:spLocks noGrp="1" noChangeArrowheads="1"/>
          </p:cNvSpPr>
          <p:nvPr>
            <p:ph type="title"/>
          </p:nvPr>
        </p:nvSpPr>
        <p:spPr/>
        <p:txBody>
          <a:bodyPr/>
          <a:lstStyle/>
          <a:p>
            <a:r>
              <a:rPr lang="zh-CN" altLang="en-US"/>
              <a:t>工件系统</a:t>
            </a:r>
          </a:p>
        </p:txBody>
      </p:sp>
      <p:sp>
        <p:nvSpPr>
          <p:cNvPr id="51203" name="内容占位符 2">
            <a:extLst>
              <a:ext uri="{FF2B5EF4-FFF2-40B4-BE49-F238E27FC236}">
                <a16:creationId xmlns:a16="http://schemas.microsoft.com/office/drawing/2014/main" id="{E7A3855D-A306-4B03-B6F6-E820D8715BB2}"/>
              </a:ext>
            </a:extLst>
          </p:cNvPr>
          <p:cNvSpPr>
            <a:spLocks noGrp="1" noChangeArrowheads="1"/>
          </p:cNvSpPr>
          <p:nvPr>
            <p:ph idx="1"/>
          </p:nvPr>
        </p:nvSpPr>
        <p:spPr/>
        <p:txBody>
          <a:bodyPr/>
          <a:lstStyle/>
          <a:p>
            <a:r>
              <a:rPr lang="zh-CN" altLang="en-US"/>
              <a:t>工件</a:t>
            </a:r>
            <a:endParaRPr lang="en-US" altLang="zh-CN"/>
          </a:p>
          <a:p>
            <a:pPr lvl="1"/>
            <a:r>
              <a:rPr lang="zh-CN" altLang="en-US"/>
              <a:t>工件是动态的</a:t>
            </a:r>
            <a:endParaRPr lang="en-US" altLang="zh-CN"/>
          </a:p>
          <a:p>
            <a:pPr lvl="1"/>
            <a:r>
              <a:rPr lang="zh-CN" altLang="en-US"/>
              <a:t>工件本身组成了一个现实化的域</a:t>
            </a:r>
            <a:endParaRPr lang="en-US" altLang="zh-CN"/>
          </a:p>
          <a:p>
            <a:pPr lvl="1"/>
            <a:r>
              <a:rPr lang="zh-CN" altLang="en-US"/>
              <a:t>工件在机器内创建</a:t>
            </a:r>
            <a:endParaRPr lang="en-US" altLang="zh-CN"/>
          </a:p>
          <a:p>
            <a:pPr lvl="1"/>
            <a:r>
              <a:rPr lang="zh-CN" altLang="en-US"/>
              <a:t>操作请求</a:t>
            </a:r>
            <a:endParaRPr lang="en-US" altLang="zh-CN"/>
          </a:p>
          <a:p>
            <a:r>
              <a:rPr lang="zh-CN" altLang="en-US"/>
              <a:t>工件问题的实际例子</a:t>
            </a:r>
            <a:endParaRPr lang="en-US" altLang="zh-CN"/>
          </a:p>
          <a:p>
            <a:pPr lvl="1"/>
            <a:r>
              <a:rPr lang="zh-CN" altLang="en-US"/>
              <a:t>绘图工具</a:t>
            </a:r>
            <a:endParaRPr lang="en-US" altLang="zh-CN"/>
          </a:p>
          <a:p>
            <a:pPr lvl="1"/>
            <a:r>
              <a:rPr lang="zh-CN" altLang="en-US"/>
              <a:t>辅助软件工程工具</a:t>
            </a:r>
            <a:endParaRPr lang="en-US" altLang="zh-CN"/>
          </a:p>
          <a:p>
            <a:pPr lvl="1"/>
            <a:r>
              <a:rPr lang="zh-CN" altLang="en-US"/>
              <a:t>文字处理器和电子表格</a:t>
            </a:r>
            <a:endParaRPr lang="en-US" altLang="zh-CN"/>
          </a:p>
          <a:p>
            <a:pPr lvl="1"/>
            <a:r>
              <a:rPr lang="zh-CN" altLang="en-US"/>
              <a:t>桌面出版以及网站开发工具</a:t>
            </a:r>
            <a:endParaRPr lang="en-US" altLang="zh-CN"/>
          </a:p>
        </p:txBody>
      </p:sp>
      <p:sp>
        <p:nvSpPr>
          <p:cNvPr id="51204" name="灯片编号占位符 3">
            <a:extLst>
              <a:ext uri="{FF2B5EF4-FFF2-40B4-BE49-F238E27FC236}">
                <a16:creationId xmlns:a16="http://schemas.microsoft.com/office/drawing/2014/main" id="{8501257A-D68D-4B1A-AD28-A024F2589AB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891EDFA9-0323-4EE5-BC6F-E18B918F4A10}" type="slidenum">
              <a:rPr lang="en-US" altLang="en-US" sz="1000">
                <a:solidFill>
                  <a:schemeClr val="tx1"/>
                </a:solidFill>
              </a:rPr>
              <a:pPr>
                <a:spcBef>
                  <a:spcPct val="50000"/>
                </a:spcBef>
                <a:buClrTx/>
                <a:buFontTx/>
                <a:buNone/>
              </a:pPr>
              <a:t>23</a:t>
            </a:fld>
            <a:endParaRPr lang="en-US" altLang="en-US" sz="100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335FE260-815D-4B9E-8B9D-22FE24D02611}"/>
              </a:ext>
            </a:extLst>
          </p:cNvPr>
          <p:cNvSpPr>
            <a:spLocks noGrp="1" noChangeArrowheads="1"/>
          </p:cNvSpPr>
          <p:nvPr>
            <p:ph type="title"/>
          </p:nvPr>
        </p:nvSpPr>
        <p:spPr/>
        <p:txBody>
          <a:bodyPr/>
          <a:lstStyle/>
          <a:p>
            <a:r>
              <a:rPr lang="zh-CN" altLang="en-US"/>
              <a:t>工件系统</a:t>
            </a:r>
            <a:r>
              <a:rPr lang="en-US" altLang="zh-CN"/>
              <a:t>-</a:t>
            </a:r>
            <a:r>
              <a:rPr lang="zh-CN" altLang="en-US"/>
              <a:t>工件问题框架</a:t>
            </a:r>
          </a:p>
        </p:txBody>
      </p:sp>
      <p:sp>
        <p:nvSpPr>
          <p:cNvPr id="52228" name="灯片编号占位符 3">
            <a:extLst>
              <a:ext uri="{FF2B5EF4-FFF2-40B4-BE49-F238E27FC236}">
                <a16:creationId xmlns:a16="http://schemas.microsoft.com/office/drawing/2014/main" id="{BCC91435-2058-488A-A1BB-BE95E577581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7B9F554D-5436-4DFD-9385-F97B1CABC0C1}" type="slidenum">
              <a:rPr lang="en-US" altLang="en-US" sz="1000">
                <a:solidFill>
                  <a:schemeClr val="tx1"/>
                </a:solidFill>
              </a:rPr>
              <a:pPr>
                <a:spcBef>
                  <a:spcPct val="50000"/>
                </a:spcBef>
                <a:buClrTx/>
                <a:buFontTx/>
                <a:buNone/>
              </a:pPr>
              <a:t>24</a:t>
            </a:fld>
            <a:endParaRPr lang="en-US" altLang="en-US" sz="1000">
              <a:solidFill>
                <a:schemeClr val="tx1"/>
              </a:solidFill>
            </a:endParaRPr>
          </a:p>
        </p:txBody>
      </p:sp>
      <p:pic>
        <p:nvPicPr>
          <p:cNvPr id="52229" name="Picture 2">
            <a:extLst>
              <a:ext uri="{FF2B5EF4-FFF2-40B4-BE49-F238E27FC236}">
                <a16:creationId xmlns:a16="http://schemas.microsoft.com/office/drawing/2014/main" id="{2128E8E4-30B6-4674-8063-4D8795973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663" y="1620838"/>
            <a:ext cx="4910137"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D2C76475-F646-4A86-8278-893C2945FC6E}"/>
              </a:ext>
            </a:extLst>
          </p:cNvPr>
          <p:cNvSpPr>
            <a:spLocks noGrp="1" noChangeArrowheads="1"/>
          </p:cNvSpPr>
          <p:nvPr>
            <p:ph type="title"/>
          </p:nvPr>
        </p:nvSpPr>
        <p:spPr/>
        <p:txBody>
          <a:bodyPr/>
          <a:lstStyle/>
          <a:p>
            <a:r>
              <a:rPr lang="zh-CN" altLang="en-US"/>
              <a:t>实例</a:t>
            </a:r>
          </a:p>
        </p:txBody>
      </p:sp>
      <p:sp>
        <p:nvSpPr>
          <p:cNvPr id="53251" name="内容占位符 2">
            <a:extLst>
              <a:ext uri="{FF2B5EF4-FFF2-40B4-BE49-F238E27FC236}">
                <a16:creationId xmlns:a16="http://schemas.microsoft.com/office/drawing/2014/main" id="{46DCD7C0-E5CB-43D0-8E35-90B57B1F9776}"/>
              </a:ext>
            </a:extLst>
          </p:cNvPr>
          <p:cNvSpPr>
            <a:spLocks noGrp="1" noChangeArrowheads="1"/>
          </p:cNvSpPr>
          <p:nvPr>
            <p:ph idx="1"/>
          </p:nvPr>
        </p:nvSpPr>
        <p:spPr>
          <a:xfrm>
            <a:off x="1160463" y="3279775"/>
            <a:ext cx="7348537" cy="909638"/>
          </a:xfrm>
        </p:spPr>
        <p:txBody>
          <a:bodyPr/>
          <a:lstStyle/>
          <a:p>
            <a:r>
              <a:rPr lang="zh-CN" altLang="en-US"/>
              <a:t>比较</a:t>
            </a:r>
          </a:p>
        </p:txBody>
      </p:sp>
      <p:sp>
        <p:nvSpPr>
          <p:cNvPr id="53252" name="灯片编号占位符 3">
            <a:extLst>
              <a:ext uri="{FF2B5EF4-FFF2-40B4-BE49-F238E27FC236}">
                <a16:creationId xmlns:a16="http://schemas.microsoft.com/office/drawing/2014/main" id="{B809464B-B8FD-4D58-BEA8-4D73FAFDF38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50F40DE9-5B23-430A-BCF8-9E3C2934DF36}" type="slidenum">
              <a:rPr lang="en-US" altLang="en-US" sz="1000">
                <a:solidFill>
                  <a:schemeClr val="tx1"/>
                </a:solidFill>
              </a:rPr>
              <a:pPr>
                <a:spcBef>
                  <a:spcPct val="50000"/>
                </a:spcBef>
                <a:buClrTx/>
                <a:buFontTx/>
                <a:buNone/>
              </a:pPr>
              <a:t>25</a:t>
            </a:fld>
            <a:endParaRPr lang="en-US" altLang="en-US" sz="1000">
              <a:solidFill>
                <a:schemeClr val="tx1"/>
              </a:solidFill>
            </a:endParaRPr>
          </a:p>
        </p:txBody>
      </p:sp>
      <p:pic>
        <p:nvPicPr>
          <p:cNvPr id="53253" name="Picture 3">
            <a:extLst>
              <a:ext uri="{FF2B5EF4-FFF2-40B4-BE49-F238E27FC236}">
                <a16:creationId xmlns:a16="http://schemas.microsoft.com/office/drawing/2014/main" id="{FA5CD9CF-5CAA-4BC7-A64C-8F07E82D9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114425"/>
            <a:ext cx="4910138"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pic>
        <p:nvPicPr>
          <p:cNvPr id="53254" name="Picture 4">
            <a:extLst>
              <a:ext uri="{FF2B5EF4-FFF2-40B4-BE49-F238E27FC236}">
                <a16:creationId xmlns:a16="http://schemas.microsoft.com/office/drawing/2014/main" id="{1B553197-6796-45F4-AB95-0DEA182F41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75" y="4395788"/>
            <a:ext cx="33972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A01F21E7-716B-4453-9005-851EDFB6E029}"/>
              </a:ext>
            </a:extLst>
          </p:cNvPr>
          <p:cNvSpPr>
            <a:spLocks noGrp="1" noChangeArrowheads="1"/>
          </p:cNvSpPr>
          <p:nvPr>
            <p:ph type="title"/>
          </p:nvPr>
        </p:nvSpPr>
        <p:spPr/>
        <p:txBody>
          <a:bodyPr/>
          <a:lstStyle/>
          <a:p>
            <a:r>
              <a:rPr lang="zh-CN" altLang="en-US"/>
              <a:t>工件系统</a:t>
            </a:r>
            <a:r>
              <a:rPr lang="en-US" altLang="zh-CN"/>
              <a:t>-</a:t>
            </a:r>
            <a:r>
              <a:rPr lang="zh-CN" altLang="en-US"/>
              <a:t>需求文档</a:t>
            </a:r>
          </a:p>
        </p:txBody>
      </p:sp>
      <p:graphicFrame>
        <p:nvGraphicFramePr>
          <p:cNvPr id="5" name="内容占位符 4">
            <a:extLst>
              <a:ext uri="{FF2B5EF4-FFF2-40B4-BE49-F238E27FC236}">
                <a16:creationId xmlns:a16="http://schemas.microsoft.com/office/drawing/2014/main" id="{F363B469-6559-439F-810B-58668B22E78B}"/>
              </a:ext>
            </a:extLst>
          </p:cNvPr>
          <p:cNvGraphicFramePr>
            <a:graphicFrameLocks noGrp="1"/>
          </p:cNvGraphicFramePr>
          <p:nvPr>
            <p:ph idx="1"/>
          </p:nvPr>
        </p:nvGraphicFramePr>
        <p:xfrm>
          <a:off x="869950" y="1593850"/>
          <a:ext cx="7348538" cy="1765390"/>
        </p:xfrm>
        <a:graphic>
          <a:graphicData uri="http://schemas.openxmlformats.org/drawingml/2006/table">
            <a:tbl>
              <a:tblPr/>
              <a:tblGrid>
                <a:gridCol w="3675063">
                  <a:extLst>
                    <a:ext uri="{9D8B030D-6E8A-4147-A177-3AD203B41FA5}">
                      <a16:colId xmlns:a16="http://schemas.microsoft.com/office/drawing/2014/main" val="20000"/>
                    </a:ext>
                  </a:extLst>
                </a:gridCol>
                <a:gridCol w="3673475">
                  <a:extLst>
                    <a:ext uri="{9D8B030D-6E8A-4147-A177-3AD203B41FA5}">
                      <a16:colId xmlns:a16="http://schemas.microsoft.com/office/drawing/2014/main" val="20001"/>
                    </a:ext>
                  </a:extLst>
                </a:gridCol>
              </a:tblGrid>
              <a:tr h="382526">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工件问题</a:t>
                      </a:r>
                      <a:r>
                        <a:rPr kumimoji="0" lang="en-US" altLang="zh-CN" sz="1800" b="1" i="0" u="none" strike="noStrike" cap="none" normalizeH="0" baseline="0">
                          <a:ln>
                            <a:noFill/>
                          </a:ln>
                          <a:solidFill>
                            <a:srgbClr val="FFFFFF"/>
                          </a:solidFill>
                          <a:effectLst/>
                          <a:latin typeface="Arial" panose="020B0604020202020204" pitchFamily="34" charset="0"/>
                          <a:ea typeface="楷体_GB2312" pitchFamily="49" charset="-122"/>
                        </a:rPr>
                        <a:t>——</a:t>
                      </a: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需求文档</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1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内容</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某些相关技术</a:t>
                      </a:r>
                      <a:r>
                        <a:rPr kumimoji="0" lang="zh-CN" altLang="en-US" sz="1800" b="0" i="0" u="none" strike="noStrike" cap="none" normalizeH="0" baseline="0">
                          <a:ln>
                            <a:noFill/>
                          </a:ln>
                          <a:solidFill>
                            <a:srgbClr val="CCCCFF"/>
                          </a:solidFill>
                          <a:effectLst/>
                          <a:latin typeface="Arial" panose="020B0604020202020204" pitchFamily="34" charset="0"/>
                          <a:ea typeface="楷体_GB2312" pitchFamily="49" charset="-122"/>
                        </a:rPr>
                        <a:t>）</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1"/>
                  </a:ext>
                </a:extLst>
              </a:tr>
              <a:tr h="37141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工件的合法数据结构</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BNF</a:t>
                      </a: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、文件映象和结构图</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2"/>
                  </a:ext>
                </a:extLst>
              </a:tr>
              <a:tr h="639944">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操作属性（事件响应），即所需操作和它们应对工件产生的影响</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有限状态机、文本、决策表和用例</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3"/>
                  </a:ext>
                </a:extLst>
              </a:tr>
            </a:tbl>
          </a:graphicData>
        </a:graphic>
      </p:graphicFrame>
      <p:sp>
        <p:nvSpPr>
          <p:cNvPr id="54292" name="灯片编号占位符 3">
            <a:extLst>
              <a:ext uri="{FF2B5EF4-FFF2-40B4-BE49-F238E27FC236}">
                <a16:creationId xmlns:a16="http://schemas.microsoft.com/office/drawing/2014/main" id="{05EBF76D-6F5F-4E87-AA60-F9125BB8707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7D8C1B68-3C69-4823-87C8-24B5F08832F0}" type="slidenum">
              <a:rPr lang="en-US" altLang="en-US" sz="1000">
                <a:solidFill>
                  <a:schemeClr val="tx1"/>
                </a:solidFill>
              </a:rPr>
              <a:pPr>
                <a:spcBef>
                  <a:spcPct val="50000"/>
                </a:spcBef>
                <a:buClrTx/>
                <a:buFontTx/>
                <a:buNone/>
              </a:pPr>
              <a:t>26</a:t>
            </a:fld>
            <a:endParaRPr lang="en-US" altLang="en-US" sz="100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6D9F4343-D904-4031-A6E6-598E390F3F7D}"/>
              </a:ext>
            </a:extLst>
          </p:cNvPr>
          <p:cNvSpPr>
            <a:spLocks noGrp="1" noChangeArrowheads="1"/>
          </p:cNvSpPr>
          <p:nvPr>
            <p:ph type="title"/>
          </p:nvPr>
        </p:nvSpPr>
        <p:spPr/>
        <p:txBody>
          <a:bodyPr/>
          <a:lstStyle/>
          <a:p>
            <a:r>
              <a:rPr lang="zh-CN" altLang="en-US"/>
              <a:t>控制系统</a:t>
            </a:r>
          </a:p>
        </p:txBody>
      </p:sp>
      <p:sp>
        <p:nvSpPr>
          <p:cNvPr id="55299" name="内容占位符 2">
            <a:extLst>
              <a:ext uri="{FF2B5EF4-FFF2-40B4-BE49-F238E27FC236}">
                <a16:creationId xmlns:a16="http://schemas.microsoft.com/office/drawing/2014/main" id="{1DCC12E7-1046-4696-A630-CFFC954A5EAD}"/>
              </a:ext>
            </a:extLst>
          </p:cNvPr>
          <p:cNvSpPr>
            <a:spLocks noGrp="1" noChangeArrowheads="1"/>
          </p:cNvSpPr>
          <p:nvPr>
            <p:ph idx="1"/>
          </p:nvPr>
        </p:nvSpPr>
        <p:spPr/>
        <p:txBody>
          <a:bodyPr/>
          <a:lstStyle/>
          <a:p>
            <a:r>
              <a:rPr lang="zh-CN" altLang="en-US"/>
              <a:t>控制框架应用在系统或机器依照某一制定的行为规则集对问题域的某个组成部分的行为实施控制的一些场合</a:t>
            </a:r>
            <a:endParaRPr lang="en-US" altLang="zh-CN"/>
          </a:p>
          <a:p>
            <a:r>
              <a:rPr lang="zh-CN" altLang="en-US"/>
              <a:t>实例</a:t>
            </a:r>
            <a:endParaRPr lang="en-US" altLang="zh-CN"/>
          </a:p>
          <a:p>
            <a:pPr lvl="1"/>
            <a:r>
              <a:rPr lang="zh-CN" altLang="en-US"/>
              <a:t>电梯</a:t>
            </a:r>
            <a:endParaRPr lang="en-US" altLang="zh-CN"/>
          </a:p>
          <a:p>
            <a:pPr lvl="1"/>
            <a:r>
              <a:rPr lang="zh-CN" altLang="en-US"/>
              <a:t>汽车引擎管理系统</a:t>
            </a:r>
            <a:endParaRPr lang="en-US" altLang="zh-CN"/>
          </a:p>
          <a:p>
            <a:pPr lvl="1"/>
            <a:r>
              <a:rPr lang="zh-CN" altLang="en-US"/>
              <a:t>温室环境控制系统</a:t>
            </a:r>
            <a:endParaRPr lang="en-US" altLang="zh-CN"/>
          </a:p>
          <a:p>
            <a:pPr lvl="1"/>
            <a:r>
              <a:rPr lang="zh-CN" altLang="en-US"/>
              <a:t>安全或火警系统</a:t>
            </a:r>
            <a:endParaRPr lang="en-US" altLang="zh-CN"/>
          </a:p>
          <a:p>
            <a:r>
              <a:rPr lang="zh-CN" altLang="en-US"/>
              <a:t>分类</a:t>
            </a:r>
            <a:endParaRPr lang="en-US" altLang="zh-CN"/>
          </a:p>
          <a:p>
            <a:pPr lvl="1"/>
            <a:r>
              <a:rPr lang="zh-CN" altLang="en-US"/>
              <a:t>受控行为系统：被操控系统的行为完全由一组预先确定的行为规则来定义；</a:t>
            </a:r>
            <a:endParaRPr lang="en-US" altLang="zh-CN"/>
          </a:p>
          <a:p>
            <a:pPr lvl="1"/>
            <a:r>
              <a:rPr lang="zh-CN" altLang="en-US"/>
              <a:t>待求行为系统：待求行为由用户通过命令方式加以控制，而不是完全由预先确定的规则来决定</a:t>
            </a:r>
          </a:p>
        </p:txBody>
      </p:sp>
      <p:sp>
        <p:nvSpPr>
          <p:cNvPr id="55300" name="灯片编号占位符 3">
            <a:extLst>
              <a:ext uri="{FF2B5EF4-FFF2-40B4-BE49-F238E27FC236}">
                <a16:creationId xmlns:a16="http://schemas.microsoft.com/office/drawing/2014/main" id="{975996B9-6720-43AA-9822-6EF33AF3828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8E2CFC65-A1E4-4D40-8E78-A5AD6E4C92AA}" type="slidenum">
              <a:rPr lang="en-US" altLang="en-US" sz="1000">
                <a:solidFill>
                  <a:schemeClr val="tx1"/>
                </a:solidFill>
              </a:rPr>
              <a:pPr>
                <a:spcBef>
                  <a:spcPct val="50000"/>
                </a:spcBef>
                <a:buClrTx/>
                <a:buFontTx/>
                <a:buNone/>
              </a:pPr>
              <a:t>27</a:t>
            </a:fld>
            <a:endParaRPr lang="en-US" altLang="en-US" sz="100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7A800A8C-5921-4272-A67F-B396237C2AD0}"/>
              </a:ext>
            </a:extLst>
          </p:cNvPr>
          <p:cNvSpPr>
            <a:spLocks noGrp="1" noChangeArrowheads="1"/>
          </p:cNvSpPr>
          <p:nvPr>
            <p:ph type="title"/>
          </p:nvPr>
        </p:nvSpPr>
        <p:spPr/>
        <p:txBody>
          <a:bodyPr/>
          <a:lstStyle/>
          <a:p>
            <a:r>
              <a:rPr lang="zh-CN" altLang="en-US"/>
              <a:t>受控行为系统</a:t>
            </a:r>
            <a:r>
              <a:rPr lang="en-US" altLang="zh-CN"/>
              <a:t>-</a:t>
            </a:r>
            <a:r>
              <a:rPr lang="zh-CN" altLang="en-US"/>
              <a:t>问题框架</a:t>
            </a:r>
          </a:p>
        </p:txBody>
      </p:sp>
      <p:sp>
        <p:nvSpPr>
          <p:cNvPr id="56323" name="灯片编号占位符 3">
            <a:extLst>
              <a:ext uri="{FF2B5EF4-FFF2-40B4-BE49-F238E27FC236}">
                <a16:creationId xmlns:a16="http://schemas.microsoft.com/office/drawing/2014/main" id="{D29877FE-5D10-4F69-BEC6-0ED9478E89E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A628A407-C9E6-41E5-B921-4413B7A94791}" type="slidenum">
              <a:rPr lang="en-US" altLang="en-US" sz="1000">
                <a:solidFill>
                  <a:schemeClr val="tx1"/>
                </a:solidFill>
              </a:rPr>
              <a:pPr>
                <a:spcBef>
                  <a:spcPct val="50000"/>
                </a:spcBef>
                <a:buClrTx/>
                <a:buFontTx/>
                <a:buNone/>
              </a:pPr>
              <a:t>28</a:t>
            </a:fld>
            <a:endParaRPr lang="en-US" altLang="en-US" sz="1000">
              <a:solidFill>
                <a:schemeClr val="tx1"/>
              </a:solidFill>
            </a:endParaRPr>
          </a:p>
        </p:txBody>
      </p:sp>
      <p:pic>
        <p:nvPicPr>
          <p:cNvPr id="56324" name="Picture 2">
            <a:extLst>
              <a:ext uri="{FF2B5EF4-FFF2-40B4-BE49-F238E27FC236}">
                <a16:creationId xmlns:a16="http://schemas.microsoft.com/office/drawing/2014/main" id="{525A8ADE-A306-4317-BE04-001872BD4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2163763"/>
            <a:ext cx="4576763"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78E1BAED-1DFC-4E0A-BD4E-0F67DF7EC916}"/>
              </a:ext>
            </a:extLst>
          </p:cNvPr>
          <p:cNvSpPr>
            <a:spLocks noGrp="1" noChangeArrowheads="1"/>
          </p:cNvSpPr>
          <p:nvPr>
            <p:ph type="title"/>
          </p:nvPr>
        </p:nvSpPr>
        <p:spPr/>
        <p:txBody>
          <a:bodyPr/>
          <a:lstStyle/>
          <a:p>
            <a:r>
              <a:rPr lang="zh-CN" altLang="en-US"/>
              <a:t>待求行为系统</a:t>
            </a:r>
            <a:r>
              <a:rPr lang="en-US" altLang="zh-CN"/>
              <a:t>-</a:t>
            </a:r>
            <a:r>
              <a:rPr lang="zh-CN" altLang="en-US"/>
              <a:t>问题框架</a:t>
            </a:r>
          </a:p>
        </p:txBody>
      </p:sp>
      <p:sp>
        <p:nvSpPr>
          <p:cNvPr id="57347" name="灯片编号占位符 3">
            <a:extLst>
              <a:ext uri="{FF2B5EF4-FFF2-40B4-BE49-F238E27FC236}">
                <a16:creationId xmlns:a16="http://schemas.microsoft.com/office/drawing/2014/main" id="{BF41E1D5-03D0-4EEB-9B03-3E64D013EA1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460694C8-7570-41C4-8AF4-1C9E82FDAAA4}" type="slidenum">
              <a:rPr lang="en-US" altLang="en-US" sz="1000">
                <a:solidFill>
                  <a:schemeClr val="tx1"/>
                </a:solidFill>
              </a:rPr>
              <a:pPr>
                <a:spcBef>
                  <a:spcPct val="50000"/>
                </a:spcBef>
                <a:buClrTx/>
                <a:buFontTx/>
                <a:buNone/>
              </a:pPr>
              <a:t>29</a:t>
            </a:fld>
            <a:endParaRPr lang="en-US" altLang="en-US" sz="1000">
              <a:solidFill>
                <a:schemeClr val="tx1"/>
              </a:solidFill>
            </a:endParaRPr>
          </a:p>
        </p:txBody>
      </p:sp>
      <p:pic>
        <p:nvPicPr>
          <p:cNvPr id="57348" name="Picture 2">
            <a:extLst>
              <a:ext uri="{FF2B5EF4-FFF2-40B4-BE49-F238E27FC236}">
                <a16:creationId xmlns:a16="http://schemas.microsoft.com/office/drawing/2014/main" id="{CC0099A6-9857-4B53-BC90-114319ECF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962150"/>
            <a:ext cx="4576762"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E82CB99A-64D1-4CEC-BB69-50032B8721E8}"/>
              </a:ext>
            </a:extLst>
          </p:cNvPr>
          <p:cNvSpPr>
            <a:spLocks noGrp="1" noChangeArrowheads="1"/>
          </p:cNvSpPr>
          <p:nvPr>
            <p:ph type="title"/>
          </p:nvPr>
        </p:nvSpPr>
        <p:spPr/>
        <p:txBody>
          <a:bodyPr/>
          <a:lstStyle/>
          <a:p>
            <a:r>
              <a:rPr lang="zh-CN" altLang="en-US"/>
              <a:t>纲要</a:t>
            </a:r>
          </a:p>
        </p:txBody>
      </p:sp>
      <p:sp>
        <p:nvSpPr>
          <p:cNvPr id="26627" name="内容占位符 2">
            <a:extLst>
              <a:ext uri="{FF2B5EF4-FFF2-40B4-BE49-F238E27FC236}">
                <a16:creationId xmlns:a16="http://schemas.microsoft.com/office/drawing/2014/main" id="{8A86BB54-F41D-4BC6-BB9F-473266E51D14}"/>
              </a:ext>
            </a:extLst>
          </p:cNvPr>
          <p:cNvSpPr>
            <a:spLocks noGrp="1" noChangeArrowheads="1"/>
          </p:cNvSpPr>
          <p:nvPr>
            <p:ph idx="1"/>
          </p:nvPr>
        </p:nvSpPr>
        <p:spPr/>
        <p:txBody>
          <a:bodyPr/>
          <a:lstStyle/>
          <a:p>
            <a:r>
              <a:rPr lang="zh-CN" altLang="en-US" sz="2800" b="1">
                <a:solidFill>
                  <a:srgbClr val="FF0000"/>
                </a:solidFill>
                <a:latin typeface="楷体_GB2312" pitchFamily="49" charset="-122"/>
              </a:rPr>
              <a:t>问题域</a:t>
            </a:r>
            <a:endParaRPr lang="en-US" altLang="zh-CN" sz="2800" b="1">
              <a:solidFill>
                <a:srgbClr val="FF0000"/>
              </a:solidFill>
              <a:latin typeface="楷体_GB2312" pitchFamily="49" charset="-122"/>
            </a:endParaRPr>
          </a:p>
          <a:p>
            <a:r>
              <a:rPr lang="zh-CN" altLang="en-US" sz="2800">
                <a:latin typeface="楷体_GB2312" pitchFamily="49" charset="-122"/>
              </a:rPr>
              <a:t>问题域的划分</a:t>
            </a:r>
            <a:endParaRPr lang="en-US" altLang="zh-CN" sz="2800">
              <a:latin typeface="楷体_GB2312" pitchFamily="49" charset="-122"/>
            </a:endParaRPr>
          </a:p>
          <a:p>
            <a:r>
              <a:rPr lang="zh-CN" altLang="en-US" sz="2800">
                <a:latin typeface="楷体_GB2312" pitchFamily="49" charset="-122"/>
              </a:rPr>
              <a:t>问题框架</a:t>
            </a:r>
            <a:endParaRPr lang="en-US" altLang="zh-CN" sz="2800">
              <a:latin typeface="楷体_GB2312" pitchFamily="49" charset="-122"/>
            </a:endParaRPr>
          </a:p>
          <a:p>
            <a:r>
              <a:rPr lang="zh-CN" altLang="en-US" sz="2800">
                <a:latin typeface="楷体_GB2312" pitchFamily="49" charset="-122"/>
              </a:rPr>
              <a:t>问题框架的类型</a:t>
            </a:r>
            <a:endParaRPr lang="en-US" altLang="zh-CN" sz="2800">
              <a:latin typeface="楷体_GB2312" pitchFamily="49" charset="-122"/>
            </a:endParaRPr>
          </a:p>
          <a:p>
            <a:r>
              <a:rPr lang="en-US" altLang="zh-CN" sz="2800">
                <a:latin typeface="楷体_GB2312" pitchFamily="49" charset="-122"/>
              </a:rPr>
              <a:t>PDOA</a:t>
            </a:r>
            <a:r>
              <a:rPr lang="zh-CN" altLang="en-US" sz="2800">
                <a:latin typeface="楷体_GB2312" pitchFamily="49" charset="-122"/>
              </a:rPr>
              <a:t>方法的分析步骤</a:t>
            </a:r>
            <a:endParaRPr lang="en-US" altLang="zh-CN" sz="2800">
              <a:latin typeface="楷体_GB2312" pitchFamily="49" charset="-122"/>
            </a:endParaRPr>
          </a:p>
          <a:p>
            <a:r>
              <a:rPr lang="zh-CN" altLang="en-US" sz="2800">
                <a:latin typeface="楷体_GB2312" pitchFamily="49" charset="-122"/>
              </a:rPr>
              <a:t>问题框架实例间的关系和组合</a:t>
            </a:r>
            <a:endParaRPr lang="en-US" altLang="zh-CN" sz="2800">
              <a:latin typeface="楷体_GB2312" pitchFamily="49" charset="-122"/>
            </a:endParaRPr>
          </a:p>
          <a:p>
            <a:endParaRPr lang="zh-CN" altLang="en-US">
              <a:latin typeface="楷体_GB2312" pitchFamily="49" charset="-122"/>
            </a:endParaRPr>
          </a:p>
        </p:txBody>
      </p:sp>
      <p:sp>
        <p:nvSpPr>
          <p:cNvPr id="26628" name="灯片编号占位符 3">
            <a:extLst>
              <a:ext uri="{FF2B5EF4-FFF2-40B4-BE49-F238E27FC236}">
                <a16:creationId xmlns:a16="http://schemas.microsoft.com/office/drawing/2014/main" id="{C6B21C83-F719-4412-81C4-7C78897327C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2DC3C5B9-EFF2-4465-AD7C-6B327F7EF9AE}" type="slidenum">
              <a:rPr lang="en-US" altLang="en-US" sz="1000">
                <a:solidFill>
                  <a:schemeClr val="tx1"/>
                </a:solidFill>
              </a:rPr>
              <a:pPr>
                <a:spcBef>
                  <a:spcPct val="50000"/>
                </a:spcBef>
                <a:buClrTx/>
                <a:buFontTx/>
                <a:buNone/>
              </a:pPr>
              <a:t>3</a:t>
            </a:fld>
            <a:endParaRPr lang="en-US" altLang="en-US" sz="100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0F7314CE-D80A-426B-BDA3-F41D046CB2F4}"/>
              </a:ext>
            </a:extLst>
          </p:cNvPr>
          <p:cNvSpPr>
            <a:spLocks noGrp="1" noChangeArrowheads="1"/>
          </p:cNvSpPr>
          <p:nvPr>
            <p:ph type="title"/>
          </p:nvPr>
        </p:nvSpPr>
        <p:spPr/>
        <p:txBody>
          <a:bodyPr/>
          <a:lstStyle/>
          <a:p>
            <a:r>
              <a:rPr lang="zh-CN" altLang="en-US"/>
              <a:t>控制系统</a:t>
            </a:r>
            <a:r>
              <a:rPr lang="en-US" altLang="zh-CN"/>
              <a:t>-</a:t>
            </a:r>
            <a:r>
              <a:rPr lang="zh-CN" altLang="en-US"/>
              <a:t>需求文档</a:t>
            </a:r>
          </a:p>
        </p:txBody>
      </p:sp>
      <p:sp>
        <p:nvSpPr>
          <p:cNvPr id="58372" name="灯片编号占位符 3">
            <a:extLst>
              <a:ext uri="{FF2B5EF4-FFF2-40B4-BE49-F238E27FC236}">
                <a16:creationId xmlns:a16="http://schemas.microsoft.com/office/drawing/2014/main" id="{E3C56B2B-7C83-4512-A7E0-8738E7A5ACF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150B853A-245D-4C72-B6FF-B681D533257C}" type="slidenum">
              <a:rPr lang="en-US" altLang="en-US" sz="1000">
                <a:solidFill>
                  <a:schemeClr val="tx1"/>
                </a:solidFill>
              </a:rPr>
              <a:pPr>
                <a:spcBef>
                  <a:spcPct val="50000"/>
                </a:spcBef>
                <a:buClrTx/>
                <a:buFontTx/>
                <a:buNone/>
              </a:pPr>
              <a:t>30</a:t>
            </a:fld>
            <a:endParaRPr lang="en-US" altLang="en-US" sz="1000">
              <a:solidFill>
                <a:schemeClr val="tx1"/>
              </a:solidFill>
            </a:endParaRPr>
          </a:p>
        </p:txBody>
      </p:sp>
      <p:graphicFrame>
        <p:nvGraphicFramePr>
          <p:cNvPr id="5" name="内容占位符 4">
            <a:extLst>
              <a:ext uri="{FF2B5EF4-FFF2-40B4-BE49-F238E27FC236}">
                <a16:creationId xmlns:a16="http://schemas.microsoft.com/office/drawing/2014/main" id="{0FA1B5F1-2006-4225-AE9A-4F21F85941F1}"/>
              </a:ext>
            </a:extLst>
          </p:cNvPr>
          <p:cNvGraphicFramePr>
            <a:graphicFrameLocks noGrp="1"/>
          </p:cNvGraphicFramePr>
          <p:nvPr>
            <p:extLst>
              <p:ext uri="{D42A27DB-BD31-4B8C-83A1-F6EECF244321}">
                <p14:modId xmlns:p14="http://schemas.microsoft.com/office/powerpoint/2010/main" val="2296779404"/>
              </p:ext>
            </p:extLst>
          </p:nvPr>
        </p:nvGraphicFramePr>
        <p:xfrm>
          <a:off x="897731" y="1277938"/>
          <a:ext cx="7348537" cy="5132390"/>
        </p:xfrm>
        <a:graphic>
          <a:graphicData uri="http://schemas.openxmlformats.org/drawingml/2006/table">
            <a:tbl>
              <a:tblPr/>
              <a:tblGrid>
                <a:gridCol w="3675062">
                  <a:extLst>
                    <a:ext uri="{9D8B030D-6E8A-4147-A177-3AD203B41FA5}">
                      <a16:colId xmlns:a16="http://schemas.microsoft.com/office/drawing/2014/main" val="20000"/>
                    </a:ext>
                  </a:extLst>
                </a:gridCol>
                <a:gridCol w="3673475">
                  <a:extLst>
                    <a:ext uri="{9D8B030D-6E8A-4147-A177-3AD203B41FA5}">
                      <a16:colId xmlns:a16="http://schemas.microsoft.com/office/drawing/2014/main" val="20001"/>
                    </a:ext>
                  </a:extLst>
                </a:gridCol>
              </a:tblGrid>
              <a:tr h="37149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控制问题</a:t>
                      </a:r>
                      <a:r>
                        <a:rPr kumimoji="0" lang="en-US" altLang="zh-CN" sz="1800" b="1" i="0" u="none" strike="noStrike" cap="none" normalizeH="0" baseline="0">
                          <a:ln>
                            <a:noFill/>
                          </a:ln>
                          <a:solidFill>
                            <a:srgbClr val="FFFFFF"/>
                          </a:solidFill>
                          <a:effectLst/>
                          <a:latin typeface="Arial" panose="020B0604020202020204" pitchFamily="34" charset="0"/>
                          <a:ea typeface="楷体_GB2312" pitchFamily="49" charset="-122"/>
                        </a:rPr>
                        <a:t>——</a:t>
                      </a: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需求文档</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9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内容</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某些相关技术</a:t>
                      </a:r>
                      <a:r>
                        <a:rPr kumimoji="0" lang="zh-CN" altLang="en-US" sz="1800" b="0" i="0" u="none" strike="noStrike" cap="none" normalizeH="0" baseline="0">
                          <a:ln>
                            <a:noFill/>
                          </a:ln>
                          <a:solidFill>
                            <a:srgbClr val="CCCCFF"/>
                          </a:solidFill>
                          <a:effectLst/>
                          <a:latin typeface="Arial" panose="020B0604020202020204" pitchFamily="34" charset="0"/>
                          <a:ea typeface="楷体_GB2312" pitchFamily="49" charset="-122"/>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1"/>
                  </a:ext>
                </a:extLst>
              </a:tr>
              <a:tr h="64012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受控域中相关子域的数据模型，如果有的话</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ERD</a:t>
                      </a: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和</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DD</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2"/>
                  </a:ext>
                </a:extLst>
              </a:tr>
              <a:tr h="914456">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受控域中每个子域的特征及其内在行为，包括因果律以及由子域完成</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a:t>
                      </a: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履行的动作和事件</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ELH</a:t>
                      </a: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FSM</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3"/>
                  </a:ext>
                </a:extLst>
              </a:tr>
              <a:tr h="64012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共享现象，解系统能够通过该现象对受控域进行监视</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文件（事件列表）</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4"/>
                  </a:ext>
                </a:extLst>
              </a:tr>
              <a:tr h="64012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受控域中的动作，解系统可以对其进行初始化</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文本（动作列表）</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5"/>
                  </a:ext>
                </a:extLst>
              </a:tr>
              <a:tr h="64012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由任何连接域引入的失真和延迟，如果太微不足道，无需单独建档</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6"/>
                  </a:ext>
                </a:extLst>
              </a:tr>
              <a:tr h="914456">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行为规则（也就是说，受控域作为一个整体如何表现行为）以及受控行为的合法命令</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FSM</a:t>
                      </a: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和决策表</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灯片编号占位符 3">
            <a:extLst>
              <a:ext uri="{FF2B5EF4-FFF2-40B4-BE49-F238E27FC236}">
                <a16:creationId xmlns:a16="http://schemas.microsoft.com/office/drawing/2014/main" id="{30F8E737-A70F-4014-94E5-2D5AA2AD282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4B59F68F-A848-46AF-8CC1-E58EB6002989}" type="slidenum">
              <a:rPr lang="en-US" altLang="en-US" sz="1000">
                <a:solidFill>
                  <a:schemeClr val="tx1"/>
                </a:solidFill>
              </a:rPr>
              <a:pPr>
                <a:spcBef>
                  <a:spcPct val="50000"/>
                </a:spcBef>
                <a:buClrTx/>
                <a:buFontTx/>
                <a:buNone/>
              </a:pPr>
              <a:t>31</a:t>
            </a:fld>
            <a:endParaRPr lang="en-US" altLang="en-US" sz="1000">
              <a:solidFill>
                <a:schemeClr val="tx1"/>
              </a:solidFill>
            </a:endParaRPr>
          </a:p>
        </p:txBody>
      </p:sp>
      <p:pic>
        <p:nvPicPr>
          <p:cNvPr id="59397" name="图片 4">
            <a:extLst>
              <a:ext uri="{FF2B5EF4-FFF2-40B4-BE49-F238E27FC236}">
                <a16:creationId xmlns:a16="http://schemas.microsoft.com/office/drawing/2014/main" id="{94004CA4-F897-4E2A-B96D-DDDA6429B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706" y="1399381"/>
            <a:ext cx="6224587"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2BB406C4-97BA-41AD-A094-C432A179D0E7}"/>
              </a:ext>
            </a:extLst>
          </p:cNvPr>
          <p:cNvSpPr>
            <a:spLocks noGrp="1" noChangeArrowheads="1"/>
          </p:cNvSpPr>
          <p:nvPr>
            <p:ph type="title"/>
          </p:nvPr>
        </p:nvSpPr>
        <p:spPr/>
        <p:txBody>
          <a:bodyPr/>
          <a:lstStyle/>
          <a:p>
            <a:r>
              <a:rPr lang="zh-CN" altLang="en-US"/>
              <a:t>信息系统</a:t>
            </a:r>
          </a:p>
        </p:txBody>
      </p:sp>
      <p:sp>
        <p:nvSpPr>
          <p:cNvPr id="60419" name="内容占位符 2">
            <a:extLst>
              <a:ext uri="{FF2B5EF4-FFF2-40B4-BE49-F238E27FC236}">
                <a16:creationId xmlns:a16="http://schemas.microsoft.com/office/drawing/2014/main" id="{CA562701-CF71-47DD-A248-F4624F3D66ED}"/>
              </a:ext>
            </a:extLst>
          </p:cNvPr>
          <p:cNvSpPr>
            <a:spLocks noGrp="1" noChangeArrowheads="1"/>
          </p:cNvSpPr>
          <p:nvPr>
            <p:ph idx="1"/>
          </p:nvPr>
        </p:nvSpPr>
        <p:spPr/>
        <p:txBody>
          <a:bodyPr/>
          <a:lstStyle/>
          <a:p>
            <a:r>
              <a:rPr lang="zh-CN" altLang="en-US"/>
              <a:t>信息系统是为了能够提供有关问题域中某个组成部分的信息而存在的，这种系统已普遍存在于现实世界。</a:t>
            </a:r>
            <a:endParaRPr lang="en-US" altLang="zh-CN"/>
          </a:p>
          <a:p>
            <a:r>
              <a:rPr lang="zh-CN" altLang="en-US"/>
              <a:t>实例</a:t>
            </a:r>
            <a:endParaRPr lang="en-US" altLang="zh-CN"/>
          </a:p>
          <a:p>
            <a:pPr lvl="1"/>
            <a:r>
              <a:rPr lang="en-US" altLang="zh-CN"/>
              <a:t>YRR</a:t>
            </a:r>
            <a:r>
              <a:rPr lang="zh-CN" altLang="en-US"/>
              <a:t>系统</a:t>
            </a:r>
            <a:endParaRPr lang="en-US" altLang="zh-CN"/>
          </a:p>
          <a:p>
            <a:pPr lvl="1"/>
            <a:r>
              <a:rPr lang="zh-CN" altLang="en-US"/>
              <a:t>学生档案系统</a:t>
            </a:r>
            <a:endParaRPr lang="en-US" altLang="zh-CN"/>
          </a:p>
          <a:p>
            <a:pPr lvl="1"/>
            <a:r>
              <a:rPr lang="zh-CN" altLang="en-US"/>
              <a:t>财务应用程序</a:t>
            </a:r>
            <a:endParaRPr lang="en-US" altLang="zh-CN"/>
          </a:p>
          <a:p>
            <a:pPr lvl="1"/>
            <a:r>
              <a:rPr lang="zh-CN" altLang="en-US">
                <a:solidFill>
                  <a:srgbClr val="FF0000"/>
                </a:solidFill>
              </a:rPr>
              <a:t>航空交通控制支持系统</a:t>
            </a:r>
            <a:endParaRPr lang="en-US" altLang="zh-CN">
              <a:solidFill>
                <a:srgbClr val="FF0000"/>
              </a:solidFill>
            </a:endParaRPr>
          </a:p>
          <a:p>
            <a:pPr lvl="1"/>
            <a:r>
              <a:rPr lang="zh-CN" altLang="en-US"/>
              <a:t>公交信息显示系统</a:t>
            </a:r>
          </a:p>
        </p:txBody>
      </p:sp>
      <p:sp>
        <p:nvSpPr>
          <p:cNvPr id="60420" name="灯片编号占位符 3">
            <a:extLst>
              <a:ext uri="{FF2B5EF4-FFF2-40B4-BE49-F238E27FC236}">
                <a16:creationId xmlns:a16="http://schemas.microsoft.com/office/drawing/2014/main" id="{9FAB2007-A265-4842-A39E-F3614750AE6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6524B77C-E86F-41C8-A214-7601E8DD0C4F}" type="slidenum">
              <a:rPr lang="en-US" altLang="en-US" sz="1000">
                <a:solidFill>
                  <a:schemeClr val="tx1"/>
                </a:solidFill>
              </a:rPr>
              <a:pPr>
                <a:spcBef>
                  <a:spcPct val="50000"/>
                </a:spcBef>
                <a:buClrTx/>
                <a:buFontTx/>
                <a:buNone/>
              </a:pPr>
              <a:t>32</a:t>
            </a:fld>
            <a:endParaRPr lang="en-US" altLang="en-US" sz="100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53ADCAE7-BDA0-428C-8AEB-698100F0B3A4}"/>
              </a:ext>
            </a:extLst>
          </p:cNvPr>
          <p:cNvSpPr>
            <a:spLocks noGrp="1" noChangeArrowheads="1"/>
          </p:cNvSpPr>
          <p:nvPr>
            <p:ph type="title"/>
          </p:nvPr>
        </p:nvSpPr>
        <p:spPr/>
        <p:txBody>
          <a:bodyPr/>
          <a:lstStyle/>
          <a:p>
            <a:r>
              <a:rPr lang="zh-CN" altLang="en-US"/>
              <a:t>信息系统</a:t>
            </a:r>
            <a:r>
              <a:rPr lang="en-US" altLang="zh-CN"/>
              <a:t>-</a:t>
            </a:r>
            <a:r>
              <a:rPr lang="zh-CN" altLang="en-US"/>
              <a:t>问题框架</a:t>
            </a:r>
          </a:p>
        </p:txBody>
      </p:sp>
      <p:sp>
        <p:nvSpPr>
          <p:cNvPr id="61443" name="灯片编号占位符 3">
            <a:extLst>
              <a:ext uri="{FF2B5EF4-FFF2-40B4-BE49-F238E27FC236}">
                <a16:creationId xmlns:a16="http://schemas.microsoft.com/office/drawing/2014/main" id="{8F1B25E4-2086-4E3C-A677-24829E5AA91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D087D43A-BEDB-4C34-94AF-197EBC1BC0CE}" type="slidenum">
              <a:rPr lang="en-US" altLang="en-US" sz="1000">
                <a:solidFill>
                  <a:schemeClr val="tx1"/>
                </a:solidFill>
              </a:rPr>
              <a:pPr>
                <a:spcBef>
                  <a:spcPct val="50000"/>
                </a:spcBef>
                <a:buClrTx/>
                <a:buFontTx/>
                <a:buNone/>
              </a:pPr>
              <a:t>33</a:t>
            </a:fld>
            <a:endParaRPr lang="en-US" altLang="en-US" sz="1000">
              <a:solidFill>
                <a:schemeClr val="tx1"/>
              </a:solidFill>
            </a:endParaRPr>
          </a:p>
        </p:txBody>
      </p:sp>
      <p:pic>
        <p:nvPicPr>
          <p:cNvPr id="61444" name="Picture 2">
            <a:extLst>
              <a:ext uri="{FF2B5EF4-FFF2-40B4-BE49-F238E27FC236}">
                <a16:creationId xmlns:a16="http://schemas.microsoft.com/office/drawing/2014/main" id="{88FCF270-87B9-4B33-8B9E-1CDB6D2BC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618" y="2674937"/>
            <a:ext cx="4576763"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3F7CC80B-F5D0-4133-B537-2AB734E21E44}"/>
              </a:ext>
            </a:extLst>
          </p:cNvPr>
          <p:cNvSpPr>
            <a:spLocks noGrp="1" noChangeArrowheads="1"/>
          </p:cNvSpPr>
          <p:nvPr>
            <p:ph type="title"/>
          </p:nvPr>
        </p:nvSpPr>
        <p:spPr/>
        <p:txBody>
          <a:bodyPr/>
          <a:lstStyle/>
          <a:p>
            <a:r>
              <a:rPr lang="zh-CN" altLang="en-US"/>
              <a:t>信息系统</a:t>
            </a:r>
            <a:r>
              <a:rPr lang="en-US" altLang="zh-CN"/>
              <a:t>-</a:t>
            </a:r>
            <a:r>
              <a:rPr lang="zh-CN" altLang="en-US"/>
              <a:t>问题框架（续）</a:t>
            </a:r>
          </a:p>
        </p:txBody>
      </p:sp>
      <p:sp>
        <p:nvSpPr>
          <p:cNvPr id="62468" name="灯片编号占位符 3">
            <a:extLst>
              <a:ext uri="{FF2B5EF4-FFF2-40B4-BE49-F238E27FC236}">
                <a16:creationId xmlns:a16="http://schemas.microsoft.com/office/drawing/2014/main" id="{845B1BE0-840A-459E-92E8-5B97293CF9D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C45F79B3-2C87-4E3A-A010-E6ADA4141D12}" type="slidenum">
              <a:rPr lang="en-US" altLang="en-US" sz="1000">
                <a:solidFill>
                  <a:schemeClr val="tx1"/>
                </a:solidFill>
              </a:rPr>
              <a:pPr>
                <a:spcBef>
                  <a:spcPct val="50000"/>
                </a:spcBef>
                <a:buClrTx/>
                <a:buFontTx/>
                <a:buNone/>
              </a:pPr>
              <a:t>34</a:t>
            </a:fld>
            <a:endParaRPr lang="en-US" altLang="en-US" sz="1000">
              <a:solidFill>
                <a:schemeClr val="tx1"/>
              </a:solidFill>
            </a:endParaRPr>
          </a:p>
        </p:txBody>
      </p:sp>
      <p:pic>
        <p:nvPicPr>
          <p:cNvPr id="62469" name="Picture 2">
            <a:extLst>
              <a:ext uri="{FF2B5EF4-FFF2-40B4-BE49-F238E27FC236}">
                <a16:creationId xmlns:a16="http://schemas.microsoft.com/office/drawing/2014/main" id="{4D841B3A-7B29-4942-959C-2EAE38303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618" y="2207418"/>
            <a:ext cx="4576763"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2D583DA8-2692-4D94-8DAD-9D7B45FEBB07}"/>
              </a:ext>
            </a:extLst>
          </p:cNvPr>
          <p:cNvSpPr>
            <a:spLocks noGrp="1" noChangeArrowheads="1"/>
          </p:cNvSpPr>
          <p:nvPr>
            <p:ph type="title"/>
          </p:nvPr>
        </p:nvSpPr>
        <p:spPr/>
        <p:txBody>
          <a:bodyPr/>
          <a:lstStyle/>
          <a:p>
            <a:r>
              <a:rPr lang="zh-CN" altLang="en-US"/>
              <a:t>信息系统</a:t>
            </a:r>
            <a:r>
              <a:rPr lang="en-US" altLang="zh-CN"/>
              <a:t>-</a:t>
            </a:r>
            <a:r>
              <a:rPr lang="zh-CN" altLang="en-US"/>
              <a:t>问题框架（续）</a:t>
            </a:r>
          </a:p>
        </p:txBody>
      </p:sp>
      <p:sp>
        <p:nvSpPr>
          <p:cNvPr id="63492" name="灯片编号占位符 3">
            <a:extLst>
              <a:ext uri="{FF2B5EF4-FFF2-40B4-BE49-F238E27FC236}">
                <a16:creationId xmlns:a16="http://schemas.microsoft.com/office/drawing/2014/main" id="{0DE2E40F-AEFD-44A2-8915-3F31539EEDB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8B5B4B0F-DF33-419F-B80A-D6B033A981A4}" type="slidenum">
              <a:rPr lang="en-US" altLang="en-US" sz="1000">
                <a:solidFill>
                  <a:schemeClr val="tx1"/>
                </a:solidFill>
              </a:rPr>
              <a:pPr>
                <a:spcBef>
                  <a:spcPct val="50000"/>
                </a:spcBef>
                <a:buClrTx/>
                <a:buFontTx/>
                <a:buNone/>
              </a:pPr>
              <a:t>35</a:t>
            </a:fld>
            <a:endParaRPr lang="en-US" altLang="en-US" sz="1000">
              <a:solidFill>
                <a:schemeClr val="tx1"/>
              </a:solidFill>
            </a:endParaRPr>
          </a:p>
        </p:txBody>
      </p:sp>
      <p:pic>
        <p:nvPicPr>
          <p:cNvPr id="63493" name="Picture 2">
            <a:extLst>
              <a:ext uri="{FF2B5EF4-FFF2-40B4-BE49-F238E27FC236}">
                <a16:creationId xmlns:a16="http://schemas.microsoft.com/office/drawing/2014/main" id="{59D16C93-6E49-4306-A125-44D5963BF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618" y="2169318"/>
            <a:ext cx="4576763"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D6FB734E-3435-4689-B43A-005D60E41D40}"/>
              </a:ext>
            </a:extLst>
          </p:cNvPr>
          <p:cNvSpPr>
            <a:spLocks noGrp="1" noChangeArrowheads="1"/>
          </p:cNvSpPr>
          <p:nvPr>
            <p:ph type="title"/>
          </p:nvPr>
        </p:nvSpPr>
        <p:spPr/>
        <p:txBody>
          <a:bodyPr/>
          <a:lstStyle/>
          <a:p>
            <a:r>
              <a:rPr lang="zh-CN" altLang="en-US"/>
              <a:t>信息系统</a:t>
            </a:r>
            <a:r>
              <a:rPr lang="en-US" altLang="zh-CN"/>
              <a:t>-</a:t>
            </a:r>
            <a:r>
              <a:rPr lang="zh-CN" altLang="en-US"/>
              <a:t>问题框架（续）</a:t>
            </a:r>
          </a:p>
        </p:txBody>
      </p:sp>
      <p:sp>
        <p:nvSpPr>
          <p:cNvPr id="64516" name="灯片编号占位符 3">
            <a:extLst>
              <a:ext uri="{FF2B5EF4-FFF2-40B4-BE49-F238E27FC236}">
                <a16:creationId xmlns:a16="http://schemas.microsoft.com/office/drawing/2014/main" id="{480A0FB3-047F-4FB7-A50E-0DFBB254374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5AC3D263-E103-4E25-B08B-3ADEC444C938}" type="slidenum">
              <a:rPr lang="en-US" altLang="en-US" sz="1000">
                <a:solidFill>
                  <a:schemeClr val="tx1"/>
                </a:solidFill>
              </a:rPr>
              <a:pPr>
                <a:spcBef>
                  <a:spcPct val="50000"/>
                </a:spcBef>
                <a:buClrTx/>
                <a:buFontTx/>
                <a:buNone/>
              </a:pPr>
              <a:t>36</a:t>
            </a:fld>
            <a:endParaRPr lang="en-US" altLang="en-US" sz="1000">
              <a:solidFill>
                <a:schemeClr val="tx1"/>
              </a:solidFill>
            </a:endParaRPr>
          </a:p>
        </p:txBody>
      </p:sp>
      <p:pic>
        <p:nvPicPr>
          <p:cNvPr id="64517" name="Picture 2">
            <a:extLst>
              <a:ext uri="{FF2B5EF4-FFF2-40B4-BE49-F238E27FC236}">
                <a16:creationId xmlns:a16="http://schemas.microsoft.com/office/drawing/2014/main" id="{F4D22A3D-39C4-4039-8DDC-3BD23FE0C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887" y="2169318"/>
            <a:ext cx="5864225"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89034249-306F-4102-BEA1-F4D8AF36DA5B}"/>
              </a:ext>
            </a:extLst>
          </p:cNvPr>
          <p:cNvSpPr>
            <a:spLocks noGrp="1" noChangeArrowheads="1"/>
          </p:cNvSpPr>
          <p:nvPr>
            <p:ph type="title"/>
          </p:nvPr>
        </p:nvSpPr>
        <p:spPr>
          <a:xfrm>
            <a:off x="266700" y="557213"/>
            <a:ext cx="8245475" cy="720725"/>
          </a:xfrm>
        </p:spPr>
        <p:txBody>
          <a:bodyPr/>
          <a:lstStyle/>
          <a:p>
            <a:r>
              <a:rPr lang="zh-CN" altLang="en-US"/>
              <a:t>信息系统</a:t>
            </a:r>
            <a:r>
              <a:rPr lang="en-US" altLang="zh-CN"/>
              <a:t>-</a:t>
            </a:r>
            <a:r>
              <a:rPr lang="zh-CN" altLang="en-US"/>
              <a:t>需求文档</a:t>
            </a:r>
          </a:p>
        </p:txBody>
      </p:sp>
      <p:sp>
        <p:nvSpPr>
          <p:cNvPr id="65539" name="内容占位符 2">
            <a:extLst>
              <a:ext uri="{FF2B5EF4-FFF2-40B4-BE49-F238E27FC236}">
                <a16:creationId xmlns:a16="http://schemas.microsoft.com/office/drawing/2014/main" id="{DA57FB8D-83CE-43C0-86B5-3119E5827BEB}"/>
              </a:ext>
            </a:extLst>
          </p:cNvPr>
          <p:cNvSpPr>
            <a:spLocks noGrp="1" noChangeArrowheads="1"/>
          </p:cNvSpPr>
          <p:nvPr>
            <p:ph idx="1"/>
          </p:nvPr>
        </p:nvSpPr>
        <p:spPr/>
        <p:txBody>
          <a:bodyPr/>
          <a:lstStyle/>
          <a:p>
            <a:endParaRPr lang="zh-CN" altLang="en-US"/>
          </a:p>
        </p:txBody>
      </p:sp>
      <p:sp>
        <p:nvSpPr>
          <p:cNvPr id="65540" name="灯片编号占位符 3">
            <a:extLst>
              <a:ext uri="{FF2B5EF4-FFF2-40B4-BE49-F238E27FC236}">
                <a16:creationId xmlns:a16="http://schemas.microsoft.com/office/drawing/2014/main" id="{A979480B-3A22-45B9-99F7-A141FD07972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5EE5D353-3FFC-43B0-9E7F-7755D930FA80}" type="slidenum">
              <a:rPr lang="en-US" altLang="en-US" sz="1000">
                <a:solidFill>
                  <a:schemeClr val="tx1"/>
                </a:solidFill>
              </a:rPr>
              <a:pPr>
                <a:spcBef>
                  <a:spcPct val="50000"/>
                </a:spcBef>
                <a:buClrTx/>
                <a:buFontTx/>
                <a:buNone/>
              </a:pPr>
              <a:t>37</a:t>
            </a:fld>
            <a:endParaRPr lang="en-US" altLang="en-US" sz="1000">
              <a:solidFill>
                <a:schemeClr val="tx1"/>
              </a:solidFill>
            </a:endParaRPr>
          </a:p>
        </p:txBody>
      </p:sp>
      <p:graphicFrame>
        <p:nvGraphicFramePr>
          <p:cNvPr id="5" name="内容占位符 4">
            <a:extLst>
              <a:ext uri="{FF2B5EF4-FFF2-40B4-BE49-F238E27FC236}">
                <a16:creationId xmlns:a16="http://schemas.microsoft.com/office/drawing/2014/main" id="{B00C6794-856C-4409-8D5F-0566B0BC1AC3}"/>
              </a:ext>
            </a:extLst>
          </p:cNvPr>
          <p:cNvGraphicFramePr>
            <a:graphicFrameLocks noGrp="1"/>
          </p:cNvGraphicFramePr>
          <p:nvPr>
            <p:extLst>
              <p:ext uri="{D42A27DB-BD31-4B8C-83A1-F6EECF244321}">
                <p14:modId xmlns:p14="http://schemas.microsoft.com/office/powerpoint/2010/main" val="458176360"/>
              </p:ext>
            </p:extLst>
          </p:nvPr>
        </p:nvGraphicFramePr>
        <p:xfrm>
          <a:off x="266700" y="1277938"/>
          <a:ext cx="8648700" cy="5132390"/>
        </p:xfrm>
        <a:graphic>
          <a:graphicData uri="http://schemas.openxmlformats.org/drawingml/2006/table">
            <a:tbl>
              <a:tblPr/>
              <a:tblGrid>
                <a:gridCol w="5511800">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tblGrid>
              <a:tr h="37149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信息问题</a:t>
                      </a:r>
                      <a:r>
                        <a:rPr kumimoji="0" lang="en-US" altLang="zh-CN" sz="1800" b="1" i="0" u="none" strike="noStrike" cap="none" normalizeH="0" baseline="0">
                          <a:ln>
                            <a:noFill/>
                          </a:ln>
                          <a:solidFill>
                            <a:srgbClr val="FFFFFF"/>
                          </a:solidFill>
                          <a:effectLst/>
                          <a:latin typeface="Arial" panose="020B0604020202020204" pitchFamily="34" charset="0"/>
                          <a:ea typeface="楷体_GB2312" pitchFamily="49" charset="-122"/>
                        </a:rPr>
                        <a:t>——</a:t>
                      </a: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需求文档</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endParaRP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9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内容</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某些相关技术</a:t>
                      </a:r>
                      <a:r>
                        <a:rPr kumimoji="0" lang="zh-CN" altLang="en-US" sz="1800" b="0" i="0" u="none" strike="noStrike" cap="none" normalizeH="0" baseline="0">
                          <a:ln>
                            <a:noFill/>
                          </a:ln>
                          <a:solidFill>
                            <a:srgbClr val="CCCCFF"/>
                          </a:solidFill>
                          <a:effectLst/>
                          <a:latin typeface="Arial" panose="020B0604020202020204" pitchFamily="34" charset="0"/>
                          <a:ea typeface="楷体_GB2312" pitchFamily="49" charset="-122"/>
                        </a:rPr>
                        <a:t>）</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1"/>
                  </a:ext>
                </a:extLst>
              </a:tr>
              <a:tr h="64012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有关子域（实体）的数据模型，子域属于那些必须予以报告的问题域（报告内容包括它们的属性和关系）</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ERD</a:t>
                      </a: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和</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DD</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2"/>
                  </a:ext>
                </a:extLst>
              </a:tr>
              <a:tr h="914456">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每个问题子域的特征，包括所有改变问题域状态的问题域事件（因此也包括查询的结果）以及这些事件发生所有可能的序列</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文本、事件列表和</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ELH</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3"/>
                  </a:ext>
                </a:extLst>
              </a:tr>
              <a:tr h="914456">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系统如何存取问题域当中相关子域的状态和事件，或者说，对某个静态的信息系统，软件开发者如何进行存取</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4"/>
                  </a:ext>
                </a:extLst>
              </a:tr>
              <a:tr h="64012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由任何连接域引入的失真和延迟，如果太微不足道，无需单独建档</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文件</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5"/>
                  </a:ext>
                </a:extLst>
              </a:tr>
              <a:tr h="64012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其初始数据可以摘自原有的文件、相关格式以及存取规程（希望可以有原有的文档供引用）</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文件映象、结构图和</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BNF</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6"/>
                  </a:ext>
                </a:extLst>
              </a:tr>
              <a:tr h="640123">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信息功能，即所需的报告和它们与现实世界之间的关系，以及任何相关的系统支持的查询</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绘图、文本和表格</a:t>
                      </a:r>
                    </a:p>
                  </a:txBody>
                  <a:tcPr marL="91436" marR="9143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4ADD022E-F71D-4BBC-8CB4-81126D5AE20D}"/>
              </a:ext>
            </a:extLst>
          </p:cNvPr>
          <p:cNvSpPr>
            <a:spLocks noGrp="1" noChangeArrowheads="1"/>
          </p:cNvSpPr>
          <p:nvPr>
            <p:ph type="title"/>
          </p:nvPr>
        </p:nvSpPr>
        <p:spPr/>
        <p:txBody>
          <a:bodyPr/>
          <a:lstStyle/>
          <a:p>
            <a:r>
              <a:rPr lang="zh-CN" altLang="en-US"/>
              <a:t>转换系统</a:t>
            </a:r>
          </a:p>
        </p:txBody>
      </p:sp>
      <p:sp>
        <p:nvSpPr>
          <p:cNvPr id="66563" name="内容占位符 2">
            <a:extLst>
              <a:ext uri="{FF2B5EF4-FFF2-40B4-BE49-F238E27FC236}">
                <a16:creationId xmlns:a16="http://schemas.microsoft.com/office/drawing/2014/main" id="{E7F3B17C-0331-412C-9107-5790A3CCE9EF}"/>
              </a:ext>
            </a:extLst>
          </p:cNvPr>
          <p:cNvSpPr>
            <a:spLocks noGrp="1" noChangeArrowheads="1"/>
          </p:cNvSpPr>
          <p:nvPr>
            <p:ph idx="1"/>
          </p:nvPr>
        </p:nvSpPr>
        <p:spPr/>
        <p:txBody>
          <a:bodyPr/>
          <a:lstStyle/>
          <a:p>
            <a:r>
              <a:rPr lang="zh-CN" altLang="en-US"/>
              <a:t>装换系统将某一待定格式的输入数据转换为与之对应、另一种特定格式的输出数据。</a:t>
            </a:r>
            <a:endParaRPr lang="en-US" altLang="zh-CN"/>
          </a:p>
          <a:p>
            <a:r>
              <a:rPr lang="zh-CN" altLang="en-US"/>
              <a:t>机器不改变任何输入数据，因而要求输入数据域必须是静态的；输出数据的改变只能通过机器实现，因而它是惰性的。</a:t>
            </a:r>
            <a:endParaRPr lang="en-US" altLang="zh-CN"/>
          </a:p>
          <a:p>
            <a:r>
              <a:rPr lang="zh-CN" altLang="en-US"/>
              <a:t>机器可以直接存取输入与输出数据是最简单的情形，然而如果有适当的连接域，也可以适应于那些有形的输入域。</a:t>
            </a:r>
            <a:endParaRPr lang="en-US" altLang="zh-CN"/>
          </a:p>
          <a:p>
            <a:r>
              <a:rPr lang="zh-CN" altLang="en-US"/>
              <a:t>实例</a:t>
            </a:r>
            <a:endParaRPr lang="en-US" altLang="zh-CN"/>
          </a:p>
          <a:p>
            <a:pPr lvl="1"/>
            <a:r>
              <a:rPr lang="zh-CN" altLang="en-US"/>
              <a:t>根据考勤表和工资标准自动计算薪金的程序</a:t>
            </a:r>
            <a:endParaRPr lang="en-US" altLang="zh-CN"/>
          </a:p>
          <a:p>
            <a:pPr lvl="1"/>
            <a:r>
              <a:rPr lang="zh-CN" altLang="en-US"/>
              <a:t>根据银行账单生成银行结账报表的程序</a:t>
            </a:r>
            <a:endParaRPr lang="en-US" altLang="zh-CN"/>
          </a:p>
          <a:p>
            <a:pPr lvl="1"/>
            <a:r>
              <a:rPr lang="zh-CN" altLang="en-US"/>
              <a:t>各种语言的翻译程序</a:t>
            </a:r>
          </a:p>
        </p:txBody>
      </p:sp>
      <p:sp>
        <p:nvSpPr>
          <p:cNvPr id="66564" name="灯片编号占位符 3">
            <a:extLst>
              <a:ext uri="{FF2B5EF4-FFF2-40B4-BE49-F238E27FC236}">
                <a16:creationId xmlns:a16="http://schemas.microsoft.com/office/drawing/2014/main" id="{2CFE7FEE-E28E-48BC-955E-C28DBD110D5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C2C06130-F0DB-468D-9812-D2B90E170436}" type="slidenum">
              <a:rPr lang="en-US" altLang="en-US" sz="1000">
                <a:solidFill>
                  <a:schemeClr val="tx1"/>
                </a:solidFill>
              </a:rPr>
              <a:pPr>
                <a:spcBef>
                  <a:spcPct val="50000"/>
                </a:spcBef>
                <a:buClrTx/>
                <a:buFontTx/>
                <a:buNone/>
              </a:pPr>
              <a:t>38</a:t>
            </a:fld>
            <a:endParaRPr lang="en-US" altLang="en-US" sz="100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6CF0E5B0-37BD-4A79-8B8A-98AC950381D4}"/>
              </a:ext>
            </a:extLst>
          </p:cNvPr>
          <p:cNvSpPr>
            <a:spLocks noGrp="1" noChangeArrowheads="1"/>
          </p:cNvSpPr>
          <p:nvPr>
            <p:ph type="title"/>
          </p:nvPr>
        </p:nvSpPr>
        <p:spPr/>
        <p:txBody>
          <a:bodyPr/>
          <a:lstStyle/>
          <a:p>
            <a:r>
              <a:rPr lang="zh-CN" altLang="en-US"/>
              <a:t>转换系统</a:t>
            </a:r>
            <a:r>
              <a:rPr lang="en-US" altLang="zh-CN"/>
              <a:t>-</a:t>
            </a:r>
            <a:r>
              <a:rPr lang="zh-CN" altLang="en-US"/>
              <a:t>问题框架</a:t>
            </a:r>
          </a:p>
        </p:txBody>
      </p:sp>
      <p:sp>
        <p:nvSpPr>
          <p:cNvPr id="67587" name="灯片编号占位符 3">
            <a:extLst>
              <a:ext uri="{FF2B5EF4-FFF2-40B4-BE49-F238E27FC236}">
                <a16:creationId xmlns:a16="http://schemas.microsoft.com/office/drawing/2014/main" id="{8DA0C9ED-7F9A-482A-89A1-7BB163C87C2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F26489A4-6B2B-41A8-9C96-D4E0BAE5FAFB}" type="slidenum">
              <a:rPr lang="en-US" altLang="en-US" sz="1000">
                <a:solidFill>
                  <a:schemeClr val="tx1"/>
                </a:solidFill>
              </a:rPr>
              <a:pPr>
                <a:spcBef>
                  <a:spcPct val="50000"/>
                </a:spcBef>
                <a:buClrTx/>
                <a:buFontTx/>
                <a:buNone/>
              </a:pPr>
              <a:t>39</a:t>
            </a:fld>
            <a:endParaRPr lang="en-US" altLang="en-US" sz="1000">
              <a:solidFill>
                <a:schemeClr val="tx1"/>
              </a:solidFill>
            </a:endParaRPr>
          </a:p>
        </p:txBody>
      </p:sp>
      <p:pic>
        <p:nvPicPr>
          <p:cNvPr id="67588" name="Picture 2">
            <a:extLst>
              <a:ext uri="{FF2B5EF4-FFF2-40B4-BE49-F238E27FC236}">
                <a16:creationId xmlns:a16="http://schemas.microsoft.com/office/drawing/2014/main" id="{5E6081CF-D461-4738-B61B-15F0CFAA8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37" y="2563019"/>
            <a:ext cx="4505325" cy="17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BB84413A-87B6-4DB7-B4F5-77ACE24589FE}"/>
              </a:ext>
            </a:extLst>
          </p:cNvPr>
          <p:cNvSpPr>
            <a:spLocks noGrp="1" noChangeArrowheads="1"/>
          </p:cNvSpPr>
          <p:nvPr>
            <p:ph type="title"/>
          </p:nvPr>
        </p:nvSpPr>
        <p:spPr/>
        <p:txBody>
          <a:bodyPr/>
          <a:lstStyle/>
          <a:p>
            <a:r>
              <a:rPr lang="zh-CN" altLang="en-US"/>
              <a:t>问题域（</a:t>
            </a:r>
            <a:r>
              <a:rPr lang="en-US" altLang="zh-CN"/>
              <a:t>1</a:t>
            </a:r>
            <a:r>
              <a:rPr lang="zh-CN" altLang="en-US"/>
              <a:t>）</a:t>
            </a:r>
          </a:p>
        </p:txBody>
      </p:sp>
      <p:sp>
        <p:nvSpPr>
          <p:cNvPr id="28675" name="内容占位符 2">
            <a:extLst>
              <a:ext uri="{FF2B5EF4-FFF2-40B4-BE49-F238E27FC236}">
                <a16:creationId xmlns:a16="http://schemas.microsoft.com/office/drawing/2014/main" id="{330176E0-DF21-46D0-B8B3-E5CFC8B758D1}"/>
              </a:ext>
            </a:extLst>
          </p:cNvPr>
          <p:cNvSpPr>
            <a:spLocks noGrp="1" noChangeArrowheads="1"/>
          </p:cNvSpPr>
          <p:nvPr>
            <p:ph idx="1"/>
          </p:nvPr>
        </p:nvSpPr>
        <p:spPr/>
        <p:txBody>
          <a:bodyPr/>
          <a:lstStyle/>
          <a:p>
            <a:r>
              <a:rPr lang="zh-CN" altLang="en-US"/>
              <a:t>与问题相关的部分现实世界</a:t>
            </a:r>
          </a:p>
        </p:txBody>
      </p:sp>
      <p:sp>
        <p:nvSpPr>
          <p:cNvPr id="28676" name="灯片编号占位符 3">
            <a:extLst>
              <a:ext uri="{FF2B5EF4-FFF2-40B4-BE49-F238E27FC236}">
                <a16:creationId xmlns:a16="http://schemas.microsoft.com/office/drawing/2014/main" id="{F38CAE0E-A9E7-4E57-9AD6-46842DE7FB0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9C40FE22-64ED-47A8-A29C-A1E8B5CCF836}" type="slidenum">
              <a:rPr lang="en-US" altLang="en-US" sz="1000">
                <a:solidFill>
                  <a:schemeClr val="tx1"/>
                </a:solidFill>
              </a:rPr>
              <a:pPr>
                <a:spcBef>
                  <a:spcPct val="50000"/>
                </a:spcBef>
                <a:buClrTx/>
                <a:buFontTx/>
                <a:buNone/>
              </a:pPr>
              <a:t>4</a:t>
            </a:fld>
            <a:endParaRPr lang="en-US" altLang="en-US" sz="100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B7EA5ABC-EAC8-4DB4-AC29-5DD988E1FBFD}"/>
              </a:ext>
            </a:extLst>
          </p:cNvPr>
          <p:cNvSpPr>
            <a:spLocks noGrp="1" noChangeArrowheads="1"/>
          </p:cNvSpPr>
          <p:nvPr>
            <p:ph type="title"/>
          </p:nvPr>
        </p:nvSpPr>
        <p:spPr/>
        <p:txBody>
          <a:bodyPr/>
          <a:lstStyle/>
          <a:p>
            <a:r>
              <a:rPr lang="zh-CN" altLang="en-US"/>
              <a:t>转换系统</a:t>
            </a:r>
            <a:r>
              <a:rPr lang="en-US" altLang="zh-CN"/>
              <a:t>-</a:t>
            </a:r>
            <a:r>
              <a:rPr lang="zh-CN" altLang="en-US"/>
              <a:t>需求文档</a:t>
            </a:r>
          </a:p>
        </p:txBody>
      </p:sp>
      <p:sp>
        <p:nvSpPr>
          <p:cNvPr id="68612" name="灯片编号占位符 3">
            <a:extLst>
              <a:ext uri="{FF2B5EF4-FFF2-40B4-BE49-F238E27FC236}">
                <a16:creationId xmlns:a16="http://schemas.microsoft.com/office/drawing/2014/main" id="{2B315C8C-DF71-4507-8426-0C521C7D994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AC7C9048-CACE-484C-B765-33630AA96A6D}" type="slidenum">
              <a:rPr lang="en-US" altLang="en-US" sz="1000">
                <a:solidFill>
                  <a:schemeClr val="tx1"/>
                </a:solidFill>
              </a:rPr>
              <a:pPr>
                <a:spcBef>
                  <a:spcPct val="50000"/>
                </a:spcBef>
                <a:buClrTx/>
                <a:buFontTx/>
                <a:buNone/>
              </a:pPr>
              <a:t>40</a:t>
            </a:fld>
            <a:endParaRPr lang="en-US" altLang="en-US" sz="1000">
              <a:solidFill>
                <a:schemeClr val="tx1"/>
              </a:solidFill>
            </a:endParaRPr>
          </a:p>
        </p:txBody>
      </p:sp>
      <p:graphicFrame>
        <p:nvGraphicFramePr>
          <p:cNvPr id="6" name="内容占位符 4">
            <a:extLst>
              <a:ext uri="{FF2B5EF4-FFF2-40B4-BE49-F238E27FC236}">
                <a16:creationId xmlns:a16="http://schemas.microsoft.com/office/drawing/2014/main" id="{A370E413-B014-4DA0-AD18-1F552C7501CD}"/>
              </a:ext>
            </a:extLst>
          </p:cNvPr>
          <p:cNvGraphicFramePr>
            <a:graphicFrameLocks noGrp="1"/>
          </p:cNvGraphicFramePr>
          <p:nvPr/>
        </p:nvGraphicFramePr>
        <p:xfrm>
          <a:off x="1112838" y="1604963"/>
          <a:ext cx="7348537" cy="1857375"/>
        </p:xfrm>
        <a:graphic>
          <a:graphicData uri="http://schemas.openxmlformats.org/drawingml/2006/table">
            <a:tbl>
              <a:tblPr/>
              <a:tblGrid>
                <a:gridCol w="3675062">
                  <a:extLst>
                    <a:ext uri="{9D8B030D-6E8A-4147-A177-3AD203B41FA5}">
                      <a16:colId xmlns:a16="http://schemas.microsoft.com/office/drawing/2014/main" val="20000"/>
                    </a:ext>
                  </a:extLst>
                </a:gridCol>
                <a:gridCol w="3673475">
                  <a:extLst>
                    <a:ext uri="{9D8B030D-6E8A-4147-A177-3AD203B41FA5}">
                      <a16:colId xmlns:a16="http://schemas.microsoft.com/office/drawing/2014/main" val="20001"/>
                    </a:ext>
                  </a:extLst>
                </a:gridCol>
              </a:tblGrid>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转换问题</a:t>
                      </a:r>
                      <a:r>
                        <a:rPr kumimoji="0" lang="en-US" altLang="zh-CN" sz="1800" b="1" i="0" u="none" strike="noStrike" cap="none" normalizeH="0" baseline="0">
                          <a:ln>
                            <a:noFill/>
                          </a:ln>
                          <a:solidFill>
                            <a:srgbClr val="FFFFFF"/>
                          </a:solidFill>
                          <a:effectLst/>
                          <a:latin typeface="Arial" panose="020B0604020202020204" pitchFamily="34" charset="0"/>
                          <a:ea typeface="楷体_GB2312" pitchFamily="49" charset="-122"/>
                        </a:rPr>
                        <a:t>——</a:t>
                      </a: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需求文档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某些相关技术</a:t>
                      </a:r>
                      <a:r>
                        <a:rPr kumimoji="0" lang="zh-CN" altLang="en-US" sz="1800" b="0" i="0" u="none" strike="noStrike" cap="none" normalizeH="0" baseline="0">
                          <a:ln>
                            <a:noFill/>
                          </a:ln>
                          <a:solidFill>
                            <a:srgbClr val="CCCCFF"/>
                          </a:solidFill>
                          <a:effectLst/>
                          <a:latin typeface="Arial" panose="020B0604020202020204" pitchFamily="34"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1"/>
                  </a:ext>
                </a:extLst>
              </a:tr>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输入与输出数据集合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DD</a:t>
                      </a: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和结构图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2"/>
                  </a:ext>
                </a:extLst>
              </a:tr>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数据来源与去向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3"/>
                  </a:ext>
                </a:extLst>
              </a:tr>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输入与输出映射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文本、映射表和结构图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B06009D7-E40E-4F23-A2DA-F2EC9D2E51AE}"/>
              </a:ext>
            </a:extLst>
          </p:cNvPr>
          <p:cNvSpPr>
            <a:spLocks noGrp="1" noChangeArrowheads="1"/>
          </p:cNvSpPr>
          <p:nvPr>
            <p:ph type="title"/>
          </p:nvPr>
        </p:nvSpPr>
        <p:spPr/>
        <p:txBody>
          <a:bodyPr/>
          <a:lstStyle/>
          <a:p>
            <a:r>
              <a:rPr lang="zh-CN" altLang="en-US"/>
              <a:t>连接系统</a:t>
            </a:r>
          </a:p>
        </p:txBody>
      </p:sp>
      <p:sp>
        <p:nvSpPr>
          <p:cNvPr id="69635" name="内容占位符 2">
            <a:extLst>
              <a:ext uri="{FF2B5EF4-FFF2-40B4-BE49-F238E27FC236}">
                <a16:creationId xmlns:a16="http://schemas.microsoft.com/office/drawing/2014/main" id="{D42D695C-55C2-48EA-B574-1099B7290469}"/>
              </a:ext>
            </a:extLst>
          </p:cNvPr>
          <p:cNvSpPr>
            <a:spLocks noGrp="1" noChangeArrowheads="1"/>
          </p:cNvSpPr>
          <p:nvPr>
            <p:ph idx="1"/>
          </p:nvPr>
        </p:nvSpPr>
        <p:spPr/>
        <p:txBody>
          <a:bodyPr/>
          <a:lstStyle/>
          <a:p>
            <a:r>
              <a:rPr lang="zh-CN" altLang="en-US"/>
              <a:t>连接框架应用在必须维持那些相互间没有直接连接的子域间通信的场合。</a:t>
            </a:r>
            <a:endParaRPr lang="en-US" altLang="zh-CN"/>
          </a:p>
          <a:p>
            <a:r>
              <a:rPr lang="zh-CN" altLang="en-US"/>
              <a:t>两个域间一般情况下不具有连接性，即共享通信数据。</a:t>
            </a:r>
            <a:endParaRPr lang="en-US" altLang="zh-CN"/>
          </a:p>
          <a:p>
            <a:r>
              <a:rPr lang="zh-CN" altLang="en-US"/>
              <a:t>假如可以忽略两个域间连接域所带来的失真，这种连接可以忽略</a:t>
            </a:r>
          </a:p>
        </p:txBody>
      </p:sp>
      <p:sp>
        <p:nvSpPr>
          <p:cNvPr id="69636" name="灯片编号占位符 3">
            <a:extLst>
              <a:ext uri="{FF2B5EF4-FFF2-40B4-BE49-F238E27FC236}">
                <a16:creationId xmlns:a16="http://schemas.microsoft.com/office/drawing/2014/main" id="{C76B4AC0-04FF-4D80-8987-60AFF87BA35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83963029-3F22-4F6A-B461-028C2EB23F28}" type="slidenum">
              <a:rPr lang="en-US" altLang="en-US" sz="1000">
                <a:solidFill>
                  <a:schemeClr val="tx1"/>
                </a:solidFill>
              </a:rPr>
              <a:pPr>
                <a:spcBef>
                  <a:spcPct val="50000"/>
                </a:spcBef>
                <a:buClrTx/>
                <a:buFontTx/>
                <a:buNone/>
              </a:pPr>
              <a:t>41</a:t>
            </a:fld>
            <a:endParaRPr lang="en-US" altLang="en-US" sz="100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66DEDBF0-997C-4D84-B25A-13A1474277DD}"/>
              </a:ext>
            </a:extLst>
          </p:cNvPr>
          <p:cNvSpPr>
            <a:spLocks noGrp="1" noChangeArrowheads="1"/>
          </p:cNvSpPr>
          <p:nvPr>
            <p:ph type="title"/>
          </p:nvPr>
        </p:nvSpPr>
        <p:spPr/>
        <p:txBody>
          <a:bodyPr/>
          <a:lstStyle/>
          <a:p>
            <a:r>
              <a:rPr lang="zh-CN" altLang="en-US"/>
              <a:t>连接系统</a:t>
            </a:r>
            <a:r>
              <a:rPr lang="en-US" altLang="zh-CN"/>
              <a:t>-</a:t>
            </a:r>
            <a:r>
              <a:rPr lang="zh-CN" altLang="en-US"/>
              <a:t>问题框架</a:t>
            </a:r>
          </a:p>
        </p:txBody>
      </p:sp>
      <p:sp>
        <p:nvSpPr>
          <p:cNvPr id="70660" name="灯片编号占位符 3">
            <a:extLst>
              <a:ext uri="{FF2B5EF4-FFF2-40B4-BE49-F238E27FC236}">
                <a16:creationId xmlns:a16="http://schemas.microsoft.com/office/drawing/2014/main" id="{19A45A0A-20D3-4112-B8A2-39A1077C40E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43FB52C8-B0F2-45FC-8319-9F6C9BB76A1B}" type="slidenum">
              <a:rPr lang="en-US" altLang="en-US" sz="1000">
                <a:solidFill>
                  <a:schemeClr val="tx1"/>
                </a:solidFill>
              </a:rPr>
              <a:pPr>
                <a:spcBef>
                  <a:spcPct val="50000"/>
                </a:spcBef>
                <a:buClrTx/>
                <a:buFontTx/>
                <a:buNone/>
              </a:pPr>
              <a:t>42</a:t>
            </a:fld>
            <a:endParaRPr lang="en-US" altLang="en-US" sz="1000">
              <a:solidFill>
                <a:schemeClr val="tx1"/>
              </a:solidFill>
            </a:endParaRPr>
          </a:p>
        </p:txBody>
      </p:sp>
      <p:pic>
        <p:nvPicPr>
          <p:cNvPr id="70661" name="Picture 2">
            <a:extLst>
              <a:ext uri="{FF2B5EF4-FFF2-40B4-BE49-F238E27FC236}">
                <a16:creationId xmlns:a16="http://schemas.microsoft.com/office/drawing/2014/main" id="{D8EC42C9-7BFE-48DA-B48E-6F0B3DD2E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812" y="2580481"/>
            <a:ext cx="5540375" cy="169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DF58EFBF-43D3-43C3-AD5C-A82738EE632C}"/>
              </a:ext>
            </a:extLst>
          </p:cNvPr>
          <p:cNvSpPr>
            <a:spLocks noGrp="1" noChangeArrowheads="1"/>
          </p:cNvSpPr>
          <p:nvPr>
            <p:ph type="title"/>
          </p:nvPr>
        </p:nvSpPr>
        <p:spPr/>
        <p:txBody>
          <a:bodyPr/>
          <a:lstStyle/>
          <a:p>
            <a:r>
              <a:rPr lang="zh-CN" altLang="en-US"/>
              <a:t>连接问题</a:t>
            </a:r>
            <a:r>
              <a:rPr lang="en-US" altLang="zh-CN"/>
              <a:t>-</a:t>
            </a:r>
            <a:r>
              <a:rPr lang="zh-CN" altLang="en-US"/>
              <a:t>问题框架（续）</a:t>
            </a:r>
          </a:p>
        </p:txBody>
      </p:sp>
      <p:sp>
        <p:nvSpPr>
          <p:cNvPr id="71684" name="灯片编号占位符 3">
            <a:extLst>
              <a:ext uri="{FF2B5EF4-FFF2-40B4-BE49-F238E27FC236}">
                <a16:creationId xmlns:a16="http://schemas.microsoft.com/office/drawing/2014/main" id="{DB57174E-ED70-4389-A7CD-F70A0A1090D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B2A65E1D-3B95-468C-BDCB-EEDEFEF10956}" type="slidenum">
              <a:rPr lang="en-US" altLang="en-US" sz="1000">
                <a:solidFill>
                  <a:schemeClr val="tx1"/>
                </a:solidFill>
              </a:rPr>
              <a:pPr>
                <a:spcBef>
                  <a:spcPct val="50000"/>
                </a:spcBef>
                <a:buClrTx/>
                <a:buFontTx/>
                <a:buNone/>
              </a:pPr>
              <a:t>43</a:t>
            </a:fld>
            <a:endParaRPr lang="en-US" altLang="en-US" sz="1000">
              <a:solidFill>
                <a:schemeClr val="tx1"/>
              </a:solidFill>
            </a:endParaRPr>
          </a:p>
        </p:txBody>
      </p:sp>
      <p:pic>
        <p:nvPicPr>
          <p:cNvPr id="71685" name="Picture 2">
            <a:extLst>
              <a:ext uri="{FF2B5EF4-FFF2-40B4-BE49-F238E27FC236}">
                <a16:creationId xmlns:a16="http://schemas.microsoft.com/office/drawing/2014/main" id="{8EFA5059-A88F-4F7E-8156-FBF52F6EB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718" y="2580481"/>
            <a:ext cx="5516563" cy="169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82406330-396D-49D8-83E1-A1F6BC163249}"/>
              </a:ext>
            </a:extLst>
          </p:cNvPr>
          <p:cNvSpPr>
            <a:spLocks noGrp="1" noChangeArrowheads="1"/>
          </p:cNvSpPr>
          <p:nvPr>
            <p:ph type="title"/>
          </p:nvPr>
        </p:nvSpPr>
        <p:spPr/>
        <p:txBody>
          <a:bodyPr/>
          <a:lstStyle/>
          <a:p>
            <a:r>
              <a:rPr lang="zh-CN" altLang="en-US"/>
              <a:t>连接系统</a:t>
            </a:r>
            <a:r>
              <a:rPr lang="en-US" altLang="zh-CN"/>
              <a:t>-</a:t>
            </a:r>
            <a:r>
              <a:rPr lang="zh-CN" altLang="en-US"/>
              <a:t>需求文档</a:t>
            </a:r>
          </a:p>
        </p:txBody>
      </p:sp>
      <p:sp>
        <p:nvSpPr>
          <p:cNvPr id="72708" name="灯片编号占位符 3">
            <a:extLst>
              <a:ext uri="{FF2B5EF4-FFF2-40B4-BE49-F238E27FC236}">
                <a16:creationId xmlns:a16="http://schemas.microsoft.com/office/drawing/2014/main" id="{DB812D45-C6BF-4508-A96B-E695A117F7B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88BDEE0B-ABAA-48B3-B166-883BD2527600}" type="slidenum">
              <a:rPr lang="en-US" altLang="en-US" sz="1000">
                <a:solidFill>
                  <a:schemeClr val="tx1"/>
                </a:solidFill>
              </a:rPr>
              <a:pPr>
                <a:spcBef>
                  <a:spcPct val="50000"/>
                </a:spcBef>
                <a:buClrTx/>
                <a:buFontTx/>
                <a:buNone/>
              </a:pPr>
              <a:t>44</a:t>
            </a:fld>
            <a:endParaRPr lang="en-US" altLang="en-US" sz="1000">
              <a:solidFill>
                <a:schemeClr val="tx1"/>
              </a:solidFill>
            </a:endParaRPr>
          </a:p>
        </p:txBody>
      </p:sp>
      <p:graphicFrame>
        <p:nvGraphicFramePr>
          <p:cNvPr id="5" name="内容占位符 4">
            <a:extLst>
              <a:ext uri="{FF2B5EF4-FFF2-40B4-BE49-F238E27FC236}">
                <a16:creationId xmlns:a16="http://schemas.microsoft.com/office/drawing/2014/main" id="{48F64BB8-07CB-4721-B5C0-B0456A5382E6}"/>
              </a:ext>
            </a:extLst>
          </p:cNvPr>
          <p:cNvGraphicFramePr>
            <a:graphicFrameLocks noGrp="1"/>
          </p:cNvGraphicFramePr>
          <p:nvPr/>
        </p:nvGraphicFramePr>
        <p:xfrm>
          <a:off x="1112838" y="1604963"/>
          <a:ext cx="7348537" cy="3308595"/>
        </p:xfrm>
        <a:graphic>
          <a:graphicData uri="http://schemas.openxmlformats.org/drawingml/2006/table">
            <a:tbl>
              <a:tblPr/>
              <a:tblGrid>
                <a:gridCol w="3675062">
                  <a:extLst>
                    <a:ext uri="{9D8B030D-6E8A-4147-A177-3AD203B41FA5}">
                      <a16:colId xmlns:a16="http://schemas.microsoft.com/office/drawing/2014/main" val="20000"/>
                    </a:ext>
                  </a:extLst>
                </a:gridCol>
                <a:gridCol w="3673475">
                  <a:extLst>
                    <a:ext uri="{9D8B030D-6E8A-4147-A177-3AD203B41FA5}">
                      <a16:colId xmlns:a16="http://schemas.microsoft.com/office/drawing/2014/main" val="20001"/>
                    </a:ext>
                  </a:extLst>
                </a:gridCol>
              </a:tblGrid>
              <a:tr h="371417">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连接问题</a:t>
                      </a:r>
                      <a:r>
                        <a:rPr kumimoji="0" lang="en-US" altLang="zh-CN" sz="1800" b="1" i="0" u="none" strike="noStrike" cap="none" normalizeH="0" baseline="0">
                          <a:ln>
                            <a:noFill/>
                          </a:ln>
                          <a:solidFill>
                            <a:srgbClr val="FFFFFF"/>
                          </a:solidFill>
                          <a:effectLst/>
                          <a:latin typeface="Arial" panose="020B0604020202020204" pitchFamily="34" charset="0"/>
                          <a:ea typeface="楷体_GB2312" pitchFamily="49" charset="-122"/>
                        </a:rPr>
                        <a:t>——</a:t>
                      </a: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需求文档</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17">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内容</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某些相关技术</a:t>
                      </a:r>
                      <a:r>
                        <a:rPr kumimoji="0" lang="zh-CN" altLang="en-US" sz="1800" b="0" i="0" u="none" strike="noStrike" cap="none" normalizeH="0" baseline="0">
                          <a:ln>
                            <a:noFill/>
                          </a:ln>
                          <a:solidFill>
                            <a:srgbClr val="CCCCFF"/>
                          </a:solidFill>
                          <a:effectLst/>
                          <a:latin typeface="Arial" panose="020B0604020202020204" pitchFamily="34" charset="0"/>
                          <a:ea typeface="楷体_GB2312" pitchFamily="49" charset="-122"/>
                        </a:rPr>
                        <a:t>）</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1"/>
                  </a:ext>
                </a:extLst>
              </a:tr>
              <a:tr h="371417">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问题域中相关的状态和事件</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事件列表和</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FSM</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2"/>
                  </a:ext>
                </a:extLst>
              </a:tr>
              <a:tr h="914257">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问题域数据中的冗余，以及在有冗余的地方，用于确定最可靠数据的规则</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文本和决策表</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3"/>
                  </a:ext>
                </a:extLst>
              </a:tr>
              <a:tr h="639922">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由任何已有的连接设备所引入的信息映射，包括任何失真和延时</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并发</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FSM</a:t>
                      </a: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、文本、映射表和决策表</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4"/>
                  </a:ext>
                </a:extLst>
              </a:tr>
              <a:tr h="639922">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期望的映射。在连接域之间发挥作用</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并发</a:t>
                      </a:r>
                      <a:r>
                        <a:rPr kumimoji="0" lang="en-US" altLang="zh-CN" sz="1800" b="0" i="0" u="none" strike="noStrike" cap="none" normalizeH="0" baseline="0">
                          <a:ln>
                            <a:noFill/>
                          </a:ln>
                          <a:solidFill>
                            <a:schemeClr val="bg1"/>
                          </a:solidFill>
                          <a:effectLst/>
                          <a:latin typeface="Arial" panose="020B0604020202020204" pitchFamily="34" charset="0"/>
                          <a:ea typeface="楷体_GB2312" pitchFamily="49" charset="-122"/>
                        </a:rPr>
                        <a:t>FSM</a:t>
                      </a: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、文本、映射表和决策表</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45A368A5-BF2C-4EB1-A79A-72CEBCCAB151}"/>
              </a:ext>
            </a:extLst>
          </p:cNvPr>
          <p:cNvSpPr>
            <a:spLocks noGrp="1" noChangeArrowheads="1"/>
          </p:cNvSpPr>
          <p:nvPr>
            <p:ph type="title"/>
          </p:nvPr>
        </p:nvSpPr>
        <p:spPr/>
        <p:txBody>
          <a:bodyPr/>
          <a:lstStyle/>
          <a:p>
            <a:r>
              <a:rPr lang="zh-CN" altLang="en-US"/>
              <a:t>多问题框架</a:t>
            </a:r>
          </a:p>
        </p:txBody>
      </p:sp>
      <p:graphicFrame>
        <p:nvGraphicFramePr>
          <p:cNvPr id="5" name="内容占位符 4">
            <a:extLst>
              <a:ext uri="{FF2B5EF4-FFF2-40B4-BE49-F238E27FC236}">
                <a16:creationId xmlns:a16="http://schemas.microsoft.com/office/drawing/2014/main" id="{C6DFE41C-2E78-4830-9267-741B53DF1EE0}"/>
              </a:ext>
            </a:extLst>
          </p:cNvPr>
          <p:cNvGraphicFramePr>
            <a:graphicFrameLocks noGrp="1"/>
          </p:cNvGraphicFramePr>
          <p:nvPr>
            <p:ph idx="1"/>
          </p:nvPr>
        </p:nvGraphicFramePr>
        <p:xfrm>
          <a:off x="1112838" y="1604963"/>
          <a:ext cx="7348537" cy="2228850"/>
        </p:xfrm>
        <a:graphic>
          <a:graphicData uri="http://schemas.openxmlformats.org/drawingml/2006/table">
            <a:tbl>
              <a:tblPr/>
              <a:tblGrid>
                <a:gridCol w="1225550">
                  <a:extLst>
                    <a:ext uri="{9D8B030D-6E8A-4147-A177-3AD203B41FA5}">
                      <a16:colId xmlns:a16="http://schemas.microsoft.com/office/drawing/2014/main" val="20000"/>
                    </a:ext>
                  </a:extLst>
                </a:gridCol>
                <a:gridCol w="1223962">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1223962">
                  <a:extLst>
                    <a:ext uri="{9D8B030D-6E8A-4147-A177-3AD203B41FA5}">
                      <a16:colId xmlns:a16="http://schemas.microsoft.com/office/drawing/2014/main" val="20004"/>
                    </a:ext>
                  </a:extLst>
                </a:gridCol>
                <a:gridCol w="1225550">
                  <a:extLst>
                    <a:ext uri="{9D8B030D-6E8A-4147-A177-3AD203B41FA5}">
                      <a16:colId xmlns:a16="http://schemas.microsoft.com/office/drawing/2014/main" val="20005"/>
                    </a:ext>
                  </a:extLst>
                </a:gridCol>
              </a:tblGrid>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工件</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信息</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控制</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转换</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rial" panose="020B0604020202020204" pitchFamily="34" charset="0"/>
                          <a:ea typeface="楷体_GB2312" pitchFamily="49" charset="-122"/>
                        </a:rPr>
                        <a:t>连接</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工件</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1"/>
                  </a:ext>
                </a:extLst>
              </a:tr>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信息</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2"/>
                  </a:ext>
                </a:extLst>
              </a:tr>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控制</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3"/>
                  </a:ext>
                </a:extLst>
              </a:tr>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转换</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EDFE"/>
                    </a:solidFill>
                  </a:tcPr>
                </a:tc>
                <a:extLst>
                  <a:ext uri="{0D108BD9-81ED-4DB2-BD59-A6C34878D82A}">
                    <a16:rowId xmlns:a16="http://schemas.microsoft.com/office/drawing/2014/main" val="10004"/>
                  </a:ext>
                </a:extLst>
              </a:tr>
              <a:tr h="371475">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rPr>
                        <a:t>连接</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sym typeface="Symbol" panose="05050102010706020507" pitchFamily="18" charset="2"/>
                        </a:rPr>
                        <a:t></a:t>
                      </a: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tc>
                  <a:txBody>
                    <a:bodyPr/>
                    <a:lstStyle>
                      <a:lvl1pPr eaLnBrk="0" hangingPunct="0">
                        <a:spcBef>
                          <a:spcPct val="10000"/>
                        </a:spcBef>
                        <a:buClr>
                          <a:srgbClr val="FF9900"/>
                        </a:buClr>
                        <a:buFont typeface="Wingdings" panose="05000000000000000000" pitchFamily="2" charset="2"/>
                        <a:defRPr sz="24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eaLnBrk="0" hangingPunct="0">
                        <a:spcBef>
                          <a:spcPct val="25000"/>
                        </a:spcBef>
                        <a:spcAft>
                          <a:spcPct val="15000"/>
                        </a:spcAft>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eaLnBrk="0" hangingPunct="0">
                        <a:spcBef>
                          <a:spcPct val="20000"/>
                        </a:spcBef>
                        <a:buClr>
                          <a:srgbClr val="FF9900"/>
                        </a:buClr>
                        <a:buFont typeface="Wingdings" panose="05000000000000000000" pitchFamily="2" charset="2"/>
                        <a:defRPr sz="14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eaLnBrk="0" hangingPunct="0">
                        <a:spcBef>
                          <a:spcPct val="20000"/>
                        </a:spcBef>
                        <a:buClr>
                          <a:schemeClr val="accent2"/>
                        </a:buClr>
                        <a:defRPr sz="14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ea typeface="楷体_GB2312" pitchFamily="49" charset="-122"/>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bg1"/>
                        </a:solidFill>
                        <a:effectLst/>
                        <a:latin typeface="Arial" panose="020B0604020202020204" pitchFamily="34" charset="0"/>
                        <a:ea typeface="楷体_GB2312" pitchFamily="49"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DAFD"/>
                    </a:solidFill>
                  </a:tcPr>
                </a:tc>
                <a:extLst>
                  <a:ext uri="{0D108BD9-81ED-4DB2-BD59-A6C34878D82A}">
                    <a16:rowId xmlns:a16="http://schemas.microsoft.com/office/drawing/2014/main" val="10005"/>
                  </a:ext>
                </a:extLst>
              </a:tr>
            </a:tbl>
          </a:graphicData>
        </a:graphic>
      </p:graphicFrame>
      <p:sp>
        <p:nvSpPr>
          <p:cNvPr id="73782" name="灯片编号占位符 3">
            <a:extLst>
              <a:ext uri="{FF2B5EF4-FFF2-40B4-BE49-F238E27FC236}">
                <a16:creationId xmlns:a16="http://schemas.microsoft.com/office/drawing/2014/main" id="{72C7B528-23FE-4AEF-8FFF-A6C923E83B1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08FD675A-890D-4EB5-8076-4B4FCD2D71A3}" type="slidenum">
              <a:rPr lang="en-US" altLang="en-US" sz="1000">
                <a:solidFill>
                  <a:schemeClr val="tx1"/>
                </a:solidFill>
              </a:rPr>
              <a:pPr>
                <a:spcBef>
                  <a:spcPct val="50000"/>
                </a:spcBef>
                <a:buClrTx/>
                <a:buFontTx/>
                <a:buNone/>
              </a:pPr>
              <a:t>45</a:t>
            </a:fld>
            <a:endParaRPr lang="en-US" altLang="en-US" sz="100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FDB64F7E-82A8-490F-818C-2FAE4EDB8EC2}"/>
              </a:ext>
            </a:extLst>
          </p:cNvPr>
          <p:cNvSpPr>
            <a:spLocks noGrp="1" noChangeArrowheads="1"/>
          </p:cNvSpPr>
          <p:nvPr>
            <p:ph type="title"/>
          </p:nvPr>
        </p:nvSpPr>
        <p:spPr/>
        <p:txBody>
          <a:bodyPr/>
          <a:lstStyle/>
          <a:p>
            <a:r>
              <a:rPr lang="zh-CN" altLang="en-US"/>
              <a:t>实例</a:t>
            </a:r>
            <a:r>
              <a:rPr lang="en-US" altLang="zh-CN"/>
              <a:t>1</a:t>
            </a:r>
            <a:endParaRPr lang="zh-CN" altLang="en-US"/>
          </a:p>
        </p:txBody>
      </p:sp>
      <p:sp>
        <p:nvSpPr>
          <p:cNvPr id="74756" name="灯片编号占位符 3">
            <a:extLst>
              <a:ext uri="{FF2B5EF4-FFF2-40B4-BE49-F238E27FC236}">
                <a16:creationId xmlns:a16="http://schemas.microsoft.com/office/drawing/2014/main" id="{C367F6A7-CFE4-4001-BC7D-C29E2D32A11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9E24D902-0312-437A-A631-4549B49467FE}" type="slidenum">
              <a:rPr lang="en-US" altLang="en-US" sz="1000">
                <a:solidFill>
                  <a:schemeClr val="tx1"/>
                </a:solidFill>
              </a:rPr>
              <a:pPr>
                <a:spcBef>
                  <a:spcPct val="50000"/>
                </a:spcBef>
                <a:buClrTx/>
                <a:buFontTx/>
                <a:buNone/>
              </a:pPr>
              <a:t>46</a:t>
            </a:fld>
            <a:endParaRPr lang="en-US" altLang="en-US" sz="1000">
              <a:solidFill>
                <a:schemeClr val="tx1"/>
              </a:solidFill>
            </a:endParaRPr>
          </a:p>
        </p:txBody>
      </p:sp>
      <p:pic>
        <p:nvPicPr>
          <p:cNvPr id="74757" name="Picture 2">
            <a:extLst>
              <a:ext uri="{FF2B5EF4-FFF2-40B4-BE49-F238E27FC236}">
                <a16:creationId xmlns:a16="http://schemas.microsoft.com/office/drawing/2014/main" id="{9A289686-6BBF-4091-BDB4-20EE33838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793" y="1523206"/>
            <a:ext cx="5840413" cy="381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5FCDF53A-52FF-4967-B044-EF9A4D11CC44}"/>
              </a:ext>
            </a:extLst>
          </p:cNvPr>
          <p:cNvSpPr>
            <a:spLocks noGrp="1" noChangeArrowheads="1"/>
          </p:cNvSpPr>
          <p:nvPr>
            <p:ph type="title"/>
          </p:nvPr>
        </p:nvSpPr>
        <p:spPr/>
        <p:txBody>
          <a:bodyPr/>
          <a:lstStyle/>
          <a:p>
            <a:r>
              <a:rPr lang="zh-CN" altLang="en-US"/>
              <a:t>实例</a:t>
            </a:r>
            <a:r>
              <a:rPr lang="en-US" altLang="zh-CN"/>
              <a:t>2</a:t>
            </a:r>
            <a:endParaRPr lang="zh-CN" altLang="en-US"/>
          </a:p>
        </p:txBody>
      </p:sp>
      <p:sp>
        <p:nvSpPr>
          <p:cNvPr id="75780" name="灯片编号占位符 3">
            <a:extLst>
              <a:ext uri="{FF2B5EF4-FFF2-40B4-BE49-F238E27FC236}">
                <a16:creationId xmlns:a16="http://schemas.microsoft.com/office/drawing/2014/main" id="{06D0FF42-D2BF-48C3-B3BF-D82E6BC4D43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C70A8147-0A2F-416D-9D95-9035A8A7D845}" type="slidenum">
              <a:rPr lang="en-US" altLang="en-US" sz="1000">
                <a:solidFill>
                  <a:schemeClr val="tx1"/>
                </a:solidFill>
              </a:rPr>
              <a:pPr>
                <a:spcBef>
                  <a:spcPct val="50000"/>
                </a:spcBef>
                <a:buClrTx/>
                <a:buFontTx/>
                <a:buNone/>
              </a:pPr>
              <a:t>47</a:t>
            </a:fld>
            <a:endParaRPr lang="en-US" altLang="en-US" sz="1000">
              <a:solidFill>
                <a:schemeClr val="tx1"/>
              </a:solidFill>
            </a:endParaRPr>
          </a:p>
        </p:txBody>
      </p:sp>
      <p:pic>
        <p:nvPicPr>
          <p:cNvPr id="75781" name="Picture 2">
            <a:extLst>
              <a:ext uri="{FF2B5EF4-FFF2-40B4-BE49-F238E27FC236}">
                <a16:creationId xmlns:a16="http://schemas.microsoft.com/office/drawing/2014/main" id="{6459566D-8941-43A6-A7EC-9463C8303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974" y="2062332"/>
            <a:ext cx="5182051" cy="273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CD2D6E97-03E4-4CCE-AF65-CCD7C409DAE7}"/>
              </a:ext>
            </a:extLst>
          </p:cNvPr>
          <p:cNvSpPr>
            <a:spLocks noGrp="1" noChangeArrowheads="1"/>
          </p:cNvSpPr>
          <p:nvPr>
            <p:ph type="title"/>
          </p:nvPr>
        </p:nvSpPr>
        <p:spPr/>
        <p:txBody>
          <a:bodyPr/>
          <a:lstStyle/>
          <a:p>
            <a:r>
              <a:rPr lang="zh-CN" altLang="en-US"/>
              <a:t>实例</a:t>
            </a:r>
            <a:r>
              <a:rPr lang="en-US" altLang="zh-CN"/>
              <a:t>3</a:t>
            </a:r>
            <a:endParaRPr lang="zh-CN" altLang="en-US"/>
          </a:p>
        </p:txBody>
      </p:sp>
      <p:sp>
        <p:nvSpPr>
          <p:cNvPr id="76804" name="灯片编号占位符 3">
            <a:extLst>
              <a:ext uri="{FF2B5EF4-FFF2-40B4-BE49-F238E27FC236}">
                <a16:creationId xmlns:a16="http://schemas.microsoft.com/office/drawing/2014/main" id="{C0CF1EA6-95E9-4434-95E9-49FFA842D35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D1867D40-3036-4C40-A756-2743F9A40698}" type="slidenum">
              <a:rPr lang="en-US" altLang="en-US" sz="1000">
                <a:solidFill>
                  <a:schemeClr val="tx1"/>
                </a:solidFill>
              </a:rPr>
              <a:pPr>
                <a:spcBef>
                  <a:spcPct val="50000"/>
                </a:spcBef>
                <a:buClrTx/>
                <a:buFontTx/>
                <a:buNone/>
              </a:pPr>
              <a:t>48</a:t>
            </a:fld>
            <a:endParaRPr lang="en-US" altLang="en-US" sz="1000">
              <a:solidFill>
                <a:schemeClr val="tx1"/>
              </a:solidFill>
            </a:endParaRPr>
          </a:p>
        </p:txBody>
      </p:sp>
      <p:pic>
        <p:nvPicPr>
          <p:cNvPr id="76805" name="Picture 2">
            <a:extLst>
              <a:ext uri="{FF2B5EF4-FFF2-40B4-BE49-F238E27FC236}">
                <a16:creationId xmlns:a16="http://schemas.microsoft.com/office/drawing/2014/main" id="{69C0376C-8AA6-4F7B-B138-5215D0F70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2006600"/>
            <a:ext cx="6249987"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F4F20A5A-1060-4755-9A8B-AA851B196AD7}"/>
              </a:ext>
            </a:extLst>
          </p:cNvPr>
          <p:cNvSpPr>
            <a:spLocks noGrp="1" noChangeArrowheads="1"/>
          </p:cNvSpPr>
          <p:nvPr>
            <p:ph type="title"/>
          </p:nvPr>
        </p:nvSpPr>
        <p:spPr/>
        <p:txBody>
          <a:bodyPr/>
          <a:lstStyle/>
          <a:p>
            <a:r>
              <a:rPr lang="zh-CN" altLang="en-US"/>
              <a:t>实例</a:t>
            </a:r>
            <a:r>
              <a:rPr lang="en-US" altLang="zh-CN"/>
              <a:t>4</a:t>
            </a:r>
            <a:endParaRPr lang="zh-CN" altLang="en-US"/>
          </a:p>
        </p:txBody>
      </p:sp>
      <p:sp>
        <p:nvSpPr>
          <p:cNvPr id="77828" name="灯片编号占位符 3">
            <a:extLst>
              <a:ext uri="{FF2B5EF4-FFF2-40B4-BE49-F238E27FC236}">
                <a16:creationId xmlns:a16="http://schemas.microsoft.com/office/drawing/2014/main" id="{D355D3CF-E843-475A-964F-7BF5B2C83C7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D2A9D6ED-ADD6-45A3-ADB2-8457ECDF368E}" type="slidenum">
              <a:rPr lang="en-US" altLang="en-US" sz="1000">
                <a:solidFill>
                  <a:schemeClr val="tx1"/>
                </a:solidFill>
              </a:rPr>
              <a:pPr>
                <a:spcBef>
                  <a:spcPct val="50000"/>
                </a:spcBef>
                <a:buClrTx/>
                <a:buFontTx/>
                <a:buNone/>
              </a:pPr>
              <a:t>49</a:t>
            </a:fld>
            <a:endParaRPr lang="en-US" altLang="en-US" sz="1000">
              <a:solidFill>
                <a:schemeClr val="tx1"/>
              </a:solidFill>
            </a:endParaRPr>
          </a:p>
        </p:txBody>
      </p:sp>
      <p:pic>
        <p:nvPicPr>
          <p:cNvPr id="77829" name="Picture 2">
            <a:extLst>
              <a:ext uri="{FF2B5EF4-FFF2-40B4-BE49-F238E27FC236}">
                <a16:creationId xmlns:a16="http://schemas.microsoft.com/office/drawing/2014/main" id="{5D3C91E2-A309-4640-9631-F301F816D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93" y="1363662"/>
            <a:ext cx="7123113"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pic>
        <p:nvPicPr>
          <p:cNvPr id="77830" name="Picture 6">
            <a:extLst>
              <a:ext uri="{FF2B5EF4-FFF2-40B4-BE49-F238E27FC236}">
                <a16:creationId xmlns:a16="http://schemas.microsoft.com/office/drawing/2014/main" id="{B21198EE-2F21-464A-B25F-672E523D6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950" y="1604963"/>
            <a:ext cx="9413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E6AC4497-7E5B-40D4-AD75-0ED46AB1B46F}"/>
              </a:ext>
            </a:extLst>
          </p:cNvPr>
          <p:cNvSpPr>
            <a:spLocks noGrp="1" noChangeArrowheads="1"/>
          </p:cNvSpPr>
          <p:nvPr>
            <p:ph type="title"/>
          </p:nvPr>
        </p:nvSpPr>
        <p:spPr/>
        <p:txBody>
          <a:bodyPr/>
          <a:lstStyle/>
          <a:p>
            <a:r>
              <a:rPr lang="zh-CN" altLang="en-US"/>
              <a:t>问题域和问题</a:t>
            </a:r>
            <a:r>
              <a:rPr lang="en-US" altLang="zh-CN"/>
              <a:t>(2)</a:t>
            </a:r>
            <a:endParaRPr lang="zh-CN" altLang="en-US"/>
          </a:p>
        </p:txBody>
      </p:sp>
      <p:sp>
        <p:nvSpPr>
          <p:cNvPr id="29699" name="内容占位符 2">
            <a:extLst>
              <a:ext uri="{FF2B5EF4-FFF2-40B4-BE49-F238E27FC236}">
                <a16:creationId xmlns:a16="http://schemas.microsoft.com/office/drawing/2014/main" id="{C7FEB7A6-97EA-45F9-9575-157DAA87FDEE}"/>
              </a:ext>
            </a:extLst>
          </p:cNvPr>
          <p:cNvSpPr>
            <a:spLocks noGrp="1" noChangeArrowheads="1"/>
          </p:cNvSpPr>
          <p:nvPr>
            <p:ph idx="1"/>
          </p:nvPr>
        </p:nvSpPr>
        <p:spPr/>
        <p:txBody>
          <a:bodyPr/>
          <a:lstStyle/>
          <a:p>
            <a:r>
              <a:rPr lang="zh-CN" altLang="en-US"/>
              <a:t>问题域和问题相互依存，问题处于一定的问题域之中；</a:t>
            </a:r>
            <a:endParaRPr lang="en-US" altLang="zh-CN"/>
          </a:p>
          <a:p>
            <a:endParaRPr lang="en-US" altLang="zh-CN"/>
          </a:p>
          <a:p>
            <a:r>
              <a:rPr lang="zh-CN" altLang="en-US"/>
              <a:t>脱离了问题域，问题就无法存在；</a:t>
            </a:r>
            <a:endParaRPr lang="en-US" altLang="zh-CN"/>
          </a:p>
          <a:p>
            <a:endParaRPr lang="en-US" altLang="zh-CN"/>
          </a:p>
          <a:p>
            <a:r>
              <a:rPr lang="zh-CN" altLang="en-US"/>
              <a:t>问题域也是与特定的问题相关的现实世界，脱离特定的问题考虑纯粹的问题域没有任何意义。</a:t>
            </a:r>
          </a:p>
        </p:txBody>
      </p:sp>
      <p:sp>
        <p:nvSpPr>
          <p:cNvPr id="29700" name="灯片编号占位符 3">
            <a:extLst>
              <a:ext uri="{FF2B5EF4-FFF2-40B4-BE49-F238E27FC236}">
                <a16:creationId xmlns:a16="http://schemas.microsoft.com/office/drawing/2014/main" id="{C43E85A6-90CB-4A92-9FAE-770E7ABD024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08B7EE55-4A37-4801-B151-6509A1B3CFB5}" type="slidenum">
              <a:rPr lang="en-US" altLang="en-US" sz="1000">
                <a:solidFill>
                  <a:schemeClr val="tx1"/>
                </a:solidFill>
              </a:rPr>
              <a:pPr>
                <a:spcBef>
                  <a:spcPct val="50000"/>
                </a:spcBef>
                <a:buClrTx/>
                <a:buFontTx/>
                <a:buNone/>
              </a:pPr>
              <a:t>5</a:t>
            </a:fld>
            <a:endParaRPr lang="en-US" altLang="en-US" sz="10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4ACCC5B4-EFBF-405C-AC97-FC461E0BD38E}"/>
              </a:ext>
            </a:extLst>
          </p:cNvPr>
          <p:cNvSpPr>
            <a:spLocks noGrp="1" noChangeArrowheads="1"/>
          </p:cNvSpPr>
          <p:nvPr>
            <p:ph type="title"/>
          </p:nvPr>
        </p:nvSpPr>
        <p:spPr/>
        <p:txBody>
          <a:bodyPr/>
          <a:lstStyle/>
          <a:p>
            <a:r>
              <a:rPr lang="zh-CN" altLang="en-US"/>
              <a:t>问题域（</a:t>
            </a:r>
            <a:r>
              <a:rPr lang="en-US" altLang="zh-CN"/>
              <a:t>3</a:t>
            </a:r>
            <a:r>
              <a:rPr lang="zh-CN" altLang="en-US"/>
              <a:t>）</a:t>
            </a:r>
          </a:p>
        </p:txBody>
      </p:sp>
      <p:sp>
        <p:nvSpPr>
          <p:cNvPr id="30723" name="内容占位符 2">
            <a:extLst>
              <a:ext uri="{FF2B5EF4-FFF2-40B4-BE49-F238E27FC236}">
                <a16:creationId xmlns:a16="http://schemas.microsoft.com/office/drawing/2014/main" id="{91D609DF-BD68-4EAA-9854-B16F04D5242D}"/>
              </a:ext>
            </a:extLst>
          </p:cNvPr>
          <p:cNvSpPr>
            <a:spLocks noGrp="1" noChangeArrowheads="1"/>
          </p:cNvSpPr>
          <p:nvPr>
            <p:ph idx="1"/>
          </p:nvPr>
        </p:nvSpPr>
        <p:spPr>
          <a:xfrm>
            <a:off x="468313" y="1604963"/>
            <a:ext cx="7993062" cy="3902075"/>
          </a:xfrm>
        </p:spPr>
        <p:txBody>
          <a:bodyPr/>
          <a:lstStyle/>
          <a:p>
            <a:r>
              <a:rPr lang="zh-CN" altLang="en-US" b="1">
                <a:solidFill>
                  <a:srgbClr val="FF0000"/>
                </a:solidFill>
              </a:rPr>
              <a:t>问题域</a:t>
            </a:r>
            <a:r>
              <a:rPr lang="zh-CN" altLang="en-US"/>
              <a:t>包括所有与描述期望效果有关的事务，可用来产生这些效果的方法也是问题域的一部分。</a:t>
            </a:r>
            <a:endParaRPr lang="en-US" altLang="zh-CN"/>
          </a:p>
          <a:p>
            <a:endParaRPr lang="zh-CN" altLang="en-US"/>
          </a:p>
          <a:p>
            <a:r>
              <a:rPr lang="zh-CN" altLang="en-US"/>
              <a:t>用来产生相关效果的方法可分为</a:t>
            </a:r>
            <a:r>
              <a:rPr lang="zh-CN" altLang="en-US" b="1">
                <a:solidFill>
                  <a:srgbClr val="FF0000"/>
                </a:solidFill>
              </a:rPr>
              <a:t>直接方法</a:t>
            </a:r>
            <a:r>
              <a:rPr lang="zh-CN" altLang="en-US"/>
              <a:t>和</a:t>
            </a:r>
            <a:r>
              <a:rPr lang="zh-CN" altLang="en-US" b="1">
                <a:solidFill>
                  <a:srgbClr val="FF0000"/>
                </a:solidFill>
              </a:rPr>
              <a:t>间接方法：</a:t>
            </a:r>
            <a:endParaRPr lang="zh-CN" altLang="en-US"/>
          </a:p>
          <a:p>
            <a:pPr lvl="1"/>
            <a:r>
              <a:rPr lang="zh-CN" altLang="en-US" b="1">
                <a:solidFill>
                  <a:srgbClr val="FF0000"/>
                </a:solidFill>
              </a:rPr>
              <a:t>直接方法</a:t>
            </a:r>
            <a:r>
              <a:rPr lang="zh-CN" altLang="en-US"/>
              <a:t>是指机器的输入、输出设备。</a:t>
            </a:r>
          </a:p>
          <a:p>
            <a:pPr lvl="1"/>
            <a:r>
              <a:rPr lang="zh-CN" altLang="en-US" b="1">
                <a:solidFill>
                  <a:srgbClr val="FF0000"/>
                </a:solidFill>
              </a:rPr>
              <a:t>间接方法</a:t>
            </a:r>
            <a:r>
              <a:rPr lang="zh-CN" altLang="en-US"/>
              <a:t>包括用户以及可以执行任务的其他计算机等。</a:t>
            </a:r>
            <a:endParaRPr lang="en-US" altLang="zh-CN"/>
          </a:p>
          <a:p>
            <a:pPr lvl="1"/>
            <a:endParaRPr lang="en-US" altLang="zh-CN"/>
          </a:p>
          <a:p>
            <a:r>
              <a:rPr lang="zh-CN" altLang="en-US"/>
              <a:t>用户需求可视为通过计算机程序在问题域中施加的效果，这些效果是对用户预期的描述。</a:t>
            </a:r>
            <a:endParaRPr lang="en-US" altLang="zh-CN"/>
          </a:p>
          <a:p>
            <a:pPr lvl="1"/>
            <a:r>
              <a:rPr lang="zh-CN" altLang="en-US"/>
              <a:t>用户需求描述中的每一</a:t>
            </a:r>
            <a:r>
              <a:rPr lang="zh-CN" altLang="en-US" b="1">
                <a:solidFill>
                  <a:srgbClr val="FF0000"/>
                </a:solidFill>
              </a:rPr>
              <a:t>个术语都代表了问题域中的相应事物，必须用问题域中的相应事物来指称。</a:t>
            </a:r>
          </a:p>
        </p:txBody>
      </p:sp>
      <p:sp>
        <p:nvSpPr>
          <p:cNvPr id="30724" name="灯片编号占位符 3">
            <a:extLst>
              <a:ext uri="{FF2B5EF4-FFF2-40B4-BE49-F238E27FC236}">
                <a16:creationId xmlns:a16="http://schemas.microsoft.com/office/drawing/2014/main" id="{28B149BC-1DDA-4995-A495-ECA0A4B5A67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BFDD8021-BCBA-4A18-8052-F639FAFC7303}" type="slidenum">
              <a:rPr lang="en-US" altLang="en-US" sz="1000">
                <a:solidFill>
                  <a:schemeClr val="tx1"/>
                </a:solidFill>
              </a:rPr>
              <a:pPr>
                <a:spcBef>
                  <a:spcPct val="50000"/>
                </a:spcBef>
                <a:buClrTx/>
                <a:buFontTx/>
                <a:buNone/>
              </a:pPr>
              <a:t>6</a:t>
            </a:fld>
            <a:endParaRPr lang="en-US" altLang="en-US"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6F0C872B-34B9-42A8-80C6-1A3A449A04F7}"/>
              </a:ext>
            </a:extLst>
          </p:cNvPr>
          <p:cNvSpPr>
            <a:spLocks noGrp="1" noChangeArrowheads="1"/>
          </p:cNvSpPr>
          <p:nvPr>
            <p:ph type="title"/>
          </p:nvPr>
        </p:nvSpPr>
        <p:spPr/>
        <p:txBody>
          <a:bodyPr/>
          <a:lstStyle/>
          <a:p>
            <a:r>
              <a:rPr lang="zh-CN" altLang="en-US"/>
              <a:t>解系统</a:t>
            </a:r>
          </a:p>
        </p:txBody>
      </p:sp>
      <p:sp>
        <p:nvSpPr>
          <p:cNvPr id="31747" name="内容占位符 2">
            <a:extLst>
              <a:ext uri="{FF2B5EF4-FFF2-40B4-BE49-F238E27FC236}">
                <a16:creationId xmlns:a16="http://schemas.microsoft.com/office/drawing/2014/main" id="{25BFF333-09A4-4D07-941D-EF4EB0AC9699}"/>
              </a:ext>
            </a:extLst>
          </p:cNvPr>
          <p:cNvSpPr>
            <a:spLocks noGrp="1" noChangeArrowheads="1"/>
          </p:cNvSpPr>
          <p:nvPr>
            <p:ph idx="1"/>
          </p:nvPr>
        </p:nvSpPr>
        <p:spPr>
          <a:xfrm>
            <a:off x="690563" y="1352550"/>
            <a:ext cx="7770812" cy="3902075"/>
          </a:xfrm>
        </p:spPr>
        <p:txBody>
          <a:bodyPr/>
          <a:lstStyle/>
          <a:p>
            <a:r>
              <a:rPr lang="zh-CN" altLang="en-US" b="1">
                <a:solidFill>
                  <a:srgbClr val="FF0000"/>
                </a:solidFill>
              </a:rPr>
              <a:t>解系统</a:t>
            </a:r>
            <a:r>
              <a:rPr lang="zh-CN" altLang="en-US"/>
              <a:t>：</a:t>
            </a:r>
            <a:endParaRPr lang="en-US" altLang="zh-CN"/>
          </a:p>
          <a:p>
            <a:pPr lvl="1"/>
            <a:r>
              <a:rPr lang="zh-CN" altLang="en-US"/>
              <a:t>问题的解决方案。</a:t>
            </a:r>
          </a:p>
          <a:p>
            <a:pPr lvl="1"/>
            <a:r>
              <a:rPr lang="zh-CN" altLang="en-US"/>
              <a:t>计算机上运行且能解决问题的程序。</a:t>
            </a:r>
          </a:p>
          <a:p>
            <a:endParaRPr lang="en-US" altLang="zh-CN"/>
          </a:p>
          <a:p>
            <a:r>
              <a:rPr lang="zh-CN" altLang="en-US"/>
              <a:t>需求分析方法或多或少直接以问题的解决方案，即在机器中运行的程序为出发点，来考虑待开发软件系统的需求。</a:t>
            </a:r>
            <a:endParaRPr lang="en-US" altLang="zh-CN"/>
          </a:p>
          <a:p>
            <a:endParaRPr lang="zh-CN" altLang="en-US"/>
          </a:p>
          <a:p>
            <a:r>
              <a:rPr lang="zh-CN" altLang="en-US"/>
              <a:t>从问题域与从机器域考虑同一问题的侧重点不同，所使用的技术、方法和表示符号也不相同。</a:t>
            </a:r>
            <a:endParaRPr lang="en-US" altLang="zh-CN"/>
          </a:p>
          <a:p>
            <a:endParaRPr lang="zh-CN" altLang="en-US"/>
          </a:p>
          <a:p>
            <a:r>
              <a:rPr lang="zh-CN" altLang="en-US"/>
              <a:t>用户只关心问题域的知识，所以必须从问题域出发来获取并文档化用户的需求信息。</a:t>
            </a:r>
          </a:p>
        </p:txBody>
      </p:sp>
      <p:sp>
        <p:nvSpPr>
          <p:cNvPr id="31748" name="灯片编号占位符 3">
            <a:extLst>
              <a:ext uri="{FF2B5EF4-FFF2-40B4-BE49-F238E27FC236}">
                <a16:creationId xmlns:a16="http://schemas.microsoft.com/office/drawing/2014/main" id="{57F08AA7-2B34-421F-B5FD-9B88441235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A844904B-1EE5-47D8-A995-6A631FBB6F16}" type="slidenum">
              <a:rPr lang="en-US" altLang="en-US" sz="1000">
                <a:solidFill>
                  <a:schemeClr val="tx1"/>
                </a:solidFill>
              </a:rPr>
              <a:pPr>
                <a:spcBef>
                  <a:spcPct val="50000"/>
                </a:spcBef>
                <a:buClrTx/>
                <a:buFontTx/>
                <a:buNone/>
              </a:pPr>
              <a:t>7</a:t>
            </a:fld>
            <a:endParaRPr lang="en-US" altLang="en-US"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B0207DF1-65C4-4CA7-B96D-8397FD729439}"/>
              </a:ext>
            </a:extLst>
          </p:cNvPr>
          <p:cNvSpPr>
            <a:spLocks noGrp="1" noChangeArrowheads="1"/>
          </p:cNvSpPr>
          <p:nvPr>
            <p:ph type="title"/>
          </p:nvPr>
        </p:nvSpPr>
        <p:spPr>
          <a:xfrm>
            <a:off x="153988" y="557213"/>
            <a:ext cx="8559800" cy="720725"/>
          </a:xfrm>
        </p:spPr>
        <p:txBody>
          <a:bodyPr/>
          <a:lstStyle/>
          <a:p>
            <a:r>
              <a:rPr lang="zh-CN" altLang="en-US"/>
              <a:t>需求分析文档，需求规格文档和程序</a:t>
            </a:r>
          </a:p>
        </p:txBody>
      </p:sp>
      <p:sp>
        <p:nvSpPr>
          <p:cNvPr id="32771" name="灯片编号占位符 3">
            <a:extLst>
              <a:ext uri="{FF2B5EF4-FFF2-40B4-BE49-F238E27FC236}">
                <a16:creationId xmlns:a16="http://schemas.microsoft.com/office/drawing/2014/main" id="{0AD4049E-2917-4963-A4F8-4E48BA7421C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238E432C-238B-4DBC-8039-488CE38F46F2}" type="slidenum">
              <a:rPr lang="en-US" altLang="en-US" sz="1000">
                <a:solidFill>
                  <a:schemeClr val="tx1"/>
                </a:solidFill>
              </a:rPr>
              <a:pPr>
                <a:spcBef>
                  <a:spcPct val="50000"/>
                </a:spcBef>
                <a:buClrTx/>
                <a:buFontTx/>
                <a:buNone/>
              </a:pPr>
              <a:t>8</a:t>
            </a:fld>
            <a:endParaRPr lang="en-US" altLang="en-US" sz="1000">
              <a:solidFill>
                <a:schemeClr val="tx1"/>
              </a:solidFill>
            </a:endParaRPr>
          </a:p>
        </p:txBody>
      </p:sp>
      <p:pic>
        <p:nvPicPr>
          <p:cNvPr id="32772" name="Picture 4">
            <a:extLst>
              <a:ext uri="{FF2B5EF4-FFF2-40B4-BE49-F238E27FC236}">
                <a16:creationId xmlns:a16="http://schemas.microsoft.com/office/drawing/2014/main" id="{384FB1E9-B2FD-4359-9B8F-98FDA6E28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09838"/>
            <a:ext cx="67056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829D6B0-88F1-49AB-BA7E-68F1F6AACA20}"/>
              </a:ext>
            </a:extLst>
          </p:cNvPr>
          <p:cNvSpPr>
            <a:spLocks noGrp="1" noChangeArrowheads="1"/>
          </p:cNvSpPr>
          <p:nvPr>
            <p:ph type="title"/>
          </p:nvPr>
        </p:nvSpPr>
        <p:spPr/>
        <p:txBody>
          <a:bodyPr/>
          <a:lstStyle/>
          <a:p>
            <a:r>
              <a:rPr lang="zh-CN" altLang="en-US"/>
              <a:t>纲要</a:t>
            </a:r>
          </a:p>
        </p:txBody>
      </p:sp>
      <p:sp>
        <p:nvSpPr>
          <p:cNvPr id="33795" name="内容占位符 2">
            <a:extLst>
              <a:ext uri="{FF2B5EF4-FFF2-40B4-BE49-F238E27FC236}">
                <a16:creationId xmlns:a16="http://schemas.microsoft.com/office/drawing/2014/main" id="{1EBB7DE2-E34E-4437-A64A-C5FABFD23E6F}"/>
              </a:ext>
            </a:extLst>
          </p:cNvPr>
          <p:cNvSpPr>
            <a:spLocks noGrp="1" noChangeArrowheads="1"/>
          </p:cNvSpPr>
          <p:nvPr>
            <p:ph idx="1"/>
          </p:nvPr>
        </p:nvSpPr>
        <p:spPr/>
        <p:txBody>
          <a:bodyPr/>
          <a:lstStyle/>
          <a:p>
            <a:r>
              <a:rPr lang="zh-CN" altLang="en-US" sz="2800">
                <a:latin typeface="楷体_GB2312" pitchFamily="49" charset="-122"/>
              </a:rPr>
              <a:t>问题域</a:t>
            </a:r>
            <a:endParaRPr lang="en-US" altLang="zh-CN" sz="2800">
              <a:latin typeface="楷体_GB2312" pitchFamily="49" charset="-122"/>
            </a:endParaRPr>
          </a:p>
          <a:p>
            <a:r>
              <a:rPr lang="zh-CN" altLang="en-US" sz="2800" b="1">
                <a:solidFill>
                  <a:srgbClr val="FF0000"/>
                </a:solidFill>
                <a:latin typeface="楷体_GB2312" pitchFamily="49" charset="-122"/>
              </a:rPr>
              <a:t>问题域的划分</a:t>
            </a:r>
            <a:endParaRPr lang="en-US" altLang="zh-CN" sz="2800" b="1">
              <a:solidFill>
                <a:srgbClr val="FF0000"/>
              </a:solidFill>
              <a:latin typeface="楷体_GB2312" pitchFamily="49" charset="-122"/>
            </a:endParaRPr>
          </a:p>
          <a:p>
            <a:r>
              <a:rPr lang="zh-CN" altLang="en-US" sz="2800">
                <a:latin typeface="楷体_GB2312" pitchFamily="49" charset="-122"/>
              </a:rPr>
              <a:t>问题框架</a:t>
            </a:r>
            <a:endParaRPr lang="en-US" altLang="zh-CN" sz="2800">
              <a:latin typeface="楷体_GB2312" pitchFamily="49" charset="-122"/>
            </a:endParaRPr>
          </a:p>
          <a:p>
            <a:r>
              <a:rPr lang="zh-CN" altLang="en-US" sz="2800">
                <a:latin typeface="楷体_GB2312" pitchFamily="49" charset="-122"/>
              </a:rPr>
              <a:t>问题框架的类型</a:t>
            </a:r>
            <a:endParaRPr lang="en-US" altLang="zh-CN" sz="2800">
              <a:latin typeface="楷体_GB2312" pitchFamily="49" charset="-122"/>
            </a:endParaRPr>
          </a:p>
          <a:p>
            <a:r>
              <a:rPr lang="en-US" altLang="zh-CN" sz="2800">
                <a:latin typeface="楷体_GB2312" pitchFamily="49" charset="-122"/>
              </a:rPr>
              <a:t>PDOA</a:t>
            </a:r>
            <a:r>
              <a:rPr lang="zh-CN" altLang="en-US" sz="2800">
                <a:latin typeface="楷体_GB2312" pitchFamily="49" charset="-122"/>
              </a:rPr>
              <a:t>方法的分析步骤</a:t>
            </a:r>
            <a:endParaRPr lang="en-US" altLang="zh-CN" sz="2800">
              <a:latin typeface="楷体_GB2312" pitchFamily="49" charset="-122"/>
            </a:endParaRPr>
          </a:p>
          <a:p>
            <a:r>
              <a:rPr lang="zh-CN" altLang="en-US" sz="2800">
                <a:latin typeface="楷体_GB2312" pitchFamily="49" charset="-122"/>
              </a:rPr>
              <a:t>问题框架实例间的关系和组合</a:t>
            </a:r>
            <a:endParaRPr lang="en-US" altLang="zh-CN" sz="2800">
              <a:latin typeface="楷体_GB2312" pitchFamily="49" charset="-122"/>
            </a:endParaRPr>
          </a:p>
          <a:p>
            <a:endParaRPr lang="zh-CN" altLang="en-US">
              <a:latin typeface="楷体_GB2312" pitchFamily="49" charset="-122"/>
            </a:endParaRPr>
          </a:p>
        </p:txBody>
      </p:sp>
      <p:sp>
        <p:nvSpPr>
          <p:cNvPr id="33796" name="灯片编号占位符 3">
            <a:extLst>
              <a:ext uri="{FF2B5EF4-FFF2-40B4-BE49-F238E27FC236}">
                <a16:creationId xmlns:a16="http://schemas.microsoft.com/office/drawing/2014/main" id="{9896C8ED-4ACF-4D54-83C5-DBB5DE537F5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10000"/>
              </a:spcBef>
              <a:buClr>
                <a:srgbClr val="FF9900"/>
              </a:buClr>
              <a:buFont typeface="Wingdings" panose="05000000000000000000" pitchFamily="2" charset="2"/>
              <a:buChar char="§"/>
              <a:defRPr sz="2800">
                <a:solidFill>
                  <a:schemeClr val="bg1"/>
                </a:solidFill>
                <a:latin typeface="Arial" panose="020B0604020202020204" pitchFamily="34" charset="0"/>
                <a:ea typeface="楷体_GB2312" pitchFamily="49" charset="-122"/>
                <a:cs typeface="Arial" panose="020B0604020202020204" pitchFamily="34" charset="0"/>
              </a:defRPr>
            </a:lvl1pPr>
            <a:lvl2pPr marL="742950" indent="-285750">
              <a:spcBef>
                <a:spcPct val="25000"/>
              </a:spcBef>
              <a:spcAft>
                <a:spcPct val="15000"/>
              </a:spcAft>
              <a:buClr>
                <a:srgbClr val="FF9900"/>
              </a:buClr>
              <a:buFont typeface="Wingdings" panose="05000000000000000000" pitchFamily="2" charset="2"/>
              <a:buChar char="ü"/>
              <a:defRPr sz="1600">
                <a:solidFill>
                  <a:schemeClr val="bg1"/>
                </a:solidFill>
                <a:latin typeface="Arial" panose="020B0604020202020204" pitchFamily="34" charset="0"/>
                <a:ea typeface="楷体_GB2312" pitchFamily="49" charset="-122"/>
                <a:cs typeface="Arial" panose="020B0604020202020204" pitchFamily="34" charset="0"/>
              </a:defRPr>
            </a:lvl2pPr>
            <a:lvl3pPr marL="1143000" indent="-228600">
              <a:spcBef>
                <a:spcPct val="20000"/>
              </a:spcBef>
              <a:buClr>
                <a:srgbClr val="FF9900"/>
              </a:buClr>
              <a:buFont typeface="Wingdings" panose="05000000000000000000" pitchFamily="2" charset="2"/>
              <a:buChar char="§"/>
              <a:defRPr sz="1600">
                <a:solidFill>
                  <a:schemeClr val="bg1"/>
                </a:solidFill>
                <a:latin typeface="Arial" panose="020B0604020202020204" pitchFamily="34" charset="0"/>
                <a:ea typeface="楷体_GB2312" pitchFamily="49" charset="-122"/>
                <a:cs typeface="Arial" panose="020B0604020202020204" pitchFamily="34" charset="0"/>
              </a:defRPr>
            </a:lvl3pPr>
            <a:lvl4pPr marL="1600200" indent="-228600">
              <a:spcBef>
                <a:spcPct val="20000"/>
              </a:spcBef>
              <a:buClr>
                <a:schemeClr val="accent2"/>
              </a:buClr>
              <a:buChar char="–"/>
              <a:defRPr sz="1600">
                <a:solidFill>
                  <a:schemeClr val="bg1"/>
                </a:solidFill>
                <a:latin typeface="Arial" panose="020B0604020202020204" pitchFamily="34" charset="0"/>
                <a:ea typeface="楷体_GB2312" pitchFamily="49" charset="-122"/>
                <a:cs typeface="Arial" panose="020B0604020202020204" pitchFamily="34" charset="0"/>
              </a:defRPr>
            </a:lvl4pPr>
            <a:lvl5pPr marL="2057400" indent="-228600">
              <a:spcBef>
                <a:spcPct val="20000"/>
              </a:spcBef>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Arial" panose="020B0604020202020204" pitchFamily="34" charset="0"/>
                <a:ea typeface="楷体_GB2312" pitchFamily="49" charset="-122"/>
                <a:cs typeface="Arial" panose="020B0604020202020204" pitchFamily="34" charset="0"/>
              </a:defRPr>
            </a:lvl9pPr>
          </a:lstStyle>
          <a:p>
            <a:pPr>
              <a:spcBef>
                <a:spcPct val="50000"/>
              </a:spcBef>
              <a:buClrTx/>
              <a:buFontTx/>
              <a:buNone/>
            </a:pPr>
            <a:fld id="{FAB01EF1-F961-403C-ACC9-73B127E7C00C}" type="slidenum">
              <a:rPr lang="en-US" altLang="en-US" sz="1000">
                <a:solidFill>
                  <a:schemeClr val="tx1"/>
                </a:solidFill>
              </a:rPr>
              <a:pPr>
                <a:spcBef>
                  <a:spcPct val="50000"/>
                </a:spcBef>
                <a:buClrTx/>
                <a:buFontTx/>
                <a:buNone/>
              </a:pPr>
              <a:t>9</a:t>
            </a:fld>
            <a:endParaRPr lang="en-US" altLang="en-US" sz="1000">
              <a:solidFill>
                <a:schemeClr val="tx1"/>
              </a:solidFill>
            </a:endParaRPr>
          </a:p>
        </p:txBody>
      </p:sp>
    </p:spTree>
  </p:cSld>
  <p:clrMapOvr>
    <a:masterClrMapping/>
  </p:clrMapOvr>
</p:sld>
</file>

<file path=ppt/theme/theme1.xml><?xml version="1.0" encoding="utf-8"?>
<a:theme xmlns:a="http://schemas.openxmlformats.org/drawingml/2006/main" name="2_Default Design">
  <a:themeElements>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2_Default Design">
      <a:majorFont>
        <a:latin typeface="Arial"/>
        <a:ea typeface="楷体_GB2312"/>
        <a:cs typeface="Arial"/>
      </a:majorFont>
      <a:minorFont>
        <a:latin typeface="Arial"/>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25000" smtClean="0">
            <a:ln>
              <a:noFill/>
            </a:ln>
            <a:solidFill>
              <a:schemeClr val="tx1"/>
            </a:solidFill>
            <a:effectLst/>
            <a:latin typeface="Arial" charset="0"/>
            <a:cs typeface="Arial" charset="0"/>
          </a:defRPr>
        </a:defPPr>
      </a:lstStyle>
    </a:lnDef>
  </a:objectDefaults>
  <a:extraClrSchemeLst>
    <a:extraClrScheme>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Narrow" pitchFamily="34" charset="0"/>
            <a:ea typeface="宋体" pitchFamily="2" charset="-122"/>
            <a:cs typeface="Arial"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27446</TotalTime>
  <Words>1709</Words>
  <Application>Microsoft Office PowerPoint</Application>
  <PresentationFormat>全屏显示(4:3)</PresentationFormat>
  <Paragraphs>292</Paragraphs>
  <Slides>49</Slides>
  <Notes>6</Notes>
  <HiddenSlides>0</HiddenSlides>
  <MMClips>0</MMClips>
  <ScaleCrop>false</ScaleCrop>
  <HeadingPairs>
    <vt:vector size="8" baseType="variant">
      <vt:variant>
        <vt:lpstr>已用的字体</vt:lpstr>
      </vt:variant>
      <vt:variant>
        <vt:i4>7</vt:i4>
      </vt:variant>
      <vt:variant>
        <vt:lpstr>主题</vt:lpstr>
      </vt:variant>
      <vt:variant>
        <vt:i4>6</vt:i4>
      </vt:variant>
      <vt:variant>
        <vt:lpstr>嵌入 OLE 服务器</vt:lpstr>
      </vt:variant>
      <vt:variant>
        <vt:i4>1</vt:i4>
      </vt:variant>
      <vt:variant>
        <vt:lpstr>幻灯片标题</vt:lpstr>
      </vt:variant>
      <vt:variant>
        <vt:i4>49</vt:i4>
      </vt:variant>
    </vt:vector>
  </HeadingPairs>
  <TitlesOfParts>
    <vt:vector size="63" baseType="lpstr">
      <vt:lpstr>ZapfHumnst BT</vt:lpstr>
      <vt:lpstr>楷体_GB2312</vt:lpstr>
      <vt:lpstr>宋体</vt:lpstr>
      <vt:lpstr>新宋体</vt:lpstr>
      <vt:lpstr>Arial</vt:lpstr>
      <vt:lpstr>Arial Narrow</vt:lpstr>
      <vt:lpstr>Wingdings</vt:lpstr>
      <vt:lpstr>2_Default Design</vt:lpstr>
      <vt:lpstr>1_rational</vt:lpstr>
      <vt:lpstr>2_rational</vt:lpstr>
      <vt:lpstr>3_rational</vt:lpstr>
      <vt:lpstr>4_rational</vt:lpstr>
      <vt:lpstr>5_rational</vt:lpstr>
      <vt:lpstr>位图图像</vt:lpstr>
      <vt:lpstr>面向问题域的需求分析（PDOA）</vt:lpstr>
      <vt:lpstr>纲要</vt:lpstr>
      <vt:lpstr>纲要</vt:lpstr>
      <vt:lpstr>问题域（1）</vt:lpstr>
      <vt:lpstr>问题域和问题(2)</vt:lpstr>
      <vt:lpstr>问题域（3）</vt:lpstr>
      <vt:lpstr>解系统</vt:lpstr>
      <vt:lpstr>需求分析文档，需求规格文档和程序</vt:lpstr>
      <vt:lpstr>纲要</vt:lpstr>
      <vt:lpstr>PowerPoint 演示文稿</vt:lpstr>
      <vt:lpstr>PowerPoint 演示文稿</vt:lpstr>
      <vt:lpstr>PowerPoint 演示文稿</vt:lpstr>
      <vt:lpstr>实例</vt:lpstr>
      <vt:lpstr>划分方法</vt:lpstr>
      <vt:lpstr>纲要</vt:lpstr>
      <vt:lpstr>问题框架</vt:lpstr>
      <vt:lpstr>问题框架（续）</vt:lpstr>
      <vt:lpstr>PDOA的具体过程</vt:lpstr>
      <vt:lpstr>PowerPoint 演示文稿</vt:lpstr>
      <vt:lpstr>纲要</vt:lpstr>
      <vt:lpstr>问题域的分类</vt:lpstr>
      <vt:lpstr>分类</vt:lpstr>
      <vt:lpstr>工件系统</vt:lpstr>
      <vt:lpstr>工件系统-工件问题框架</vt:lpstr>
      <vt:lpstr>实例</vt:lpstr>
      <vt:lpstr>工件系统-需求文档</vt:lpstr>
      <vt:lpstr>控制系统</vt:lpstr>
      <vt:lpstr>受控行为系统-问题框架</vt:lpstr>
      <vt:lpstr>待求行为系统-问题框架</vt:lpstr>
      <vt:lpstr>控制系统-需求文档</vt:lpstr>
      <vt:lpstr>PowerPoint 演示文稿</vt:lpstr>
      <vt:lpstr>信息系统</vt:lpstr>
      <vt:lpstr>信息系统-问题框架</vt:lpstr>
      <vt:lpstr>信息系统-问题框架（续）</vt:lpstr>
      <vt:lpstr>信息系统-问题框架（续）</vt:lpstr>
      <vt:lpstr>信息系统-问题框架（续）</vt:lpstr>
      <vt:lpstr>信息系统-需求文档</vt:lpstr>
      <vt:lpstr>转换系统</vt:lpstr>
      <vt:lpstr>转换系统-问题框架</vt:lpstr>
      <vt:lpstr>转换系统-需求文档</vt:lpstr>
      <vt:lpstr>连接系统</vt:lpstr>
      <vt:lpstr>连接系统-问题框架</vt:lpstr>
      <vt:lpstr>连接问题-问题框架（续）</vt:lpstr>
      <vt:lpstr>连接系统-需求文档</vt:lpstr>
      <vt:lpstr>多问题框架</vt:lpstr>
      <vt:lpstr>实例1</vt:lpstr>
      <vt:lpstr>实例2</vt:lpstr>
      <vt:lpstr>实例3</vt:lpstr>
      <vt:lpstr>实例4</vt:lpstr>
    </vt:vector>
  </TitlesOfParts>
  <Company>Industrie Brand Partners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blue-and-white template with image</dc:title>
  <dc:subject>IBM Presentation System</dc:subject>
  <dc:creator>Industrie Brand Partners</dc:creator>
  <cp:lastModifiedBy>高歌</cp:lastModifiedBy>
  <cp:revision>931</cp:revision>
  <cp:lastPrinted>2021-10-31T12:51:40Z</cp:lastPrinted>
  <dcterms:created xsi:type="dcterms:W3CDTF">2002-08-23T15:26:08Z</dcterms:created>
  <dcterms:modified xsi:type="dcterms:W3CDTF">2021-10-31T12:52:04Z</dcterms:modified>
</cp:coreProperties>
</file>