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811" r:id="rId2"/>
    <p:sldMasterId id="2147483855" r:id="rId3"/>
    <p:sldMasterId id="2147483962" r:id="rId4"/>
    <p:sldMasterId id="2147484034" r:id="rId5"/>
    <p:sldMasterId id="2147484049" r:id="rId6"/>
  </p:sldMasterIdLst>
  <p:notesMasterIdLst>
    <p:notesMasterId r:id="rId36"/>
  </p:notesMasterIdLst>
  <p:handoutMasterIdLst>
    <p:handoutMasterId r:id="rId37"/>
  </p:handoutMasterIdLst>
  <p:sldIdLst>
    <p:sldId id="412" r:id="rId7"/>
    <p:sldId id="525" r:id="rId8"/>
    <p:sldId id="527" r:id="rId9"/>
    <p:sldId id="526" r:id="rId10"/>
    <p:sldId id="552" r:id="rId11"/>
    <p:sldId id="528" r:id="rId12"/>
    <p:sldId id="529" r:id="rId13"/>
    <p:sldId id="530" r:id="rId14"/>
    <p:sldId id="531" r:id="rId15"/>
    <p:sldId id="532" r:id="rId16"/>
    <p:sldId id="533" r:id="rId17"/>
    <p:sldId id="534" r:id="rId18"/>
    <p:sldId id="536" r:id="rId19"/>
    <p:sldId id="535" r:id="rId20"/>
    <p:sldId id="537" r:id="rId21"/>
    <p:sldId id="538" r:id="rId22"/>
    <p:sldId id="540" r:id="rId23"/>
    <p:sldId id="539" r:id="rId24"/>
    <p:sldId id="541" r:id="rId25"/>
    <p:sldId id="542" r:id="rId26"/>
    <p:sldId id="543" r:id="rId27"/>
    <p:sldId id="544" r:id="rId28"/>
    <p:sldId id="545" r:id="rId29"/>
    <p:sldId id="546" r:id="rId30"/>
    <p:sldId id="547" r:id="rId31"/>
    <p:sldId id="553" r:id="rId32"/>
    <p:sldId id="554" r:id="rId33"/>
    <p:sldId id="555" r:id="rId34"/>
    <p:sldId id="550" r:id="rId35"/>
  </p:sldIdLst>
  <p:sldSz cx="9144000" cy="6858000" type="screen4x3"/>
  <p:notesSz cx="6935788" cy="9220200"/>
  <p:defaultTextStyle>
    <a:defPPr>
      <a:defRPr lang="en-US"/>
    </a:defPPr>
    <a:lvl1pPr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1pPr>
    <a:lvl2pPr marL="4572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2pPr>
    <a:lvl3pPr marL="9144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3pPr>
    <a:lvl4pPr marL="13716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4pPr>
    <a:lvl5pPr marL="18288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998">
          <p15:clr>
            <a:srgbClr val="A4A3A4"/>
          </p15:clr>
        </p15:guide>
        <p15:guide id="2" orient="horz" pos="3247">
          <p15:clr>
            <a:srgbClr val="A4A3A4"/>
          </p15:clr>
        </p15:guide>
        <p15:guide id="3" orient="horz" pos="2486">
          <p15:clr>
            <a:srgbClr val="A4A3A4"/>
          </p15:clr>
        </p15:guide>
        <p15:guide id="4" pos="2880">
          <p15:clr>
            <a:srgbClr val="A4A3A4"/>
          </p15:clr>
        </p15:guide>
        <p15:guide id="5" pos="1176">
          <p15:clr>
            <a:srgbClr val="A4A3A4"/>
          </p15:clr>
        </p15:guide>
        <p15:guide id="6" pos="760">
          <p15:clr>
            <a:srgbClr val="A4A3A4"/>
          </p15:clr>
        </p15:guide>
      </p15:sldGuideLst>
    </p:ext>
    <p:ext uri="{2D200454-40CA-4A62-9FC3-DE9A4176ACB9}">
      <p15:notesGuideLst xmlns:p15="http://schemas.microsoft.com/office/powerpoint/2012/main">
        <p15:guide id="1" orient="horz" pos="2904">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213"/>
    <a:srgbClr val="339966"/>
    <a:srgbClr val="CC3300"/>
    <a:srgbClr val="0066FF"/>
    <a:srgbClr val="FF9900"/>
    <a:srgbClr val="FFCC66"/>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7" autoAdjust="0"/>
    <p:restoredTop sz="73350" autoAdjust="0"/>
  </p:normalViewPr>
  <p:slideViewPr>
    <p:cSldViewPr snapToGrid="0" snapToObjects="1">
      <p:cViewPr varScale="1">
        <p:scale>
          <a:sx n="114" d="100"/>
          <a:sy n="114" d="100"/>
        </p:scale>
        <p:origin x="-1554" y="-108"/>
      </p:cViewPr>
      <p:guideLst>
        <p:guide orient="horz" pos="998"/>
        <p:guide orient="horz" pos="3247"/>
        <p:guide orient="horz" pos="2486"/>
        <p:guide pos="2880"/>
        <p:guide pos="1176"/>
        <p:guide pos="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napToObjects="1">
      <p:cViewPr varScale="1">
        <p:scale>
          <a:sx n="52" d="100"/>
          <a:sy n="52" d="100"/>
        </p:scale>
        <p:origin x="-1794" y="-84"/>
      </p:cViewPr>
      <p:guideLst>
        <p:guide orient="horz" pos="2904"/>
        <p:guide pos="2185"/>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2.xml" /><Relationship Id="rId13" Type="http://schemas.openxmlformats.org/officeDocument/2006/relationships/slide" Target="slides/slide7.xml" /><Relationship Id="rId18" Type="http://schemas.openxmlformats.org/officeDocument/2006/relationships/slide" Target="slides/slide12.xml" /><Relationship Id="rId26" Type="http://schemas.openxmlformats.org/officeDocument/2006/relationships/slide" Target="slides/slide20.xml" /><Relationship Id="rId39" Type="http://schemas.openxmlformats.org/officeDocument/2006/relationships/viewProps" Target="viewProps.xml" /><Relationship Id="rId3" Type="http://schemas.openxmlformats.org/officeDocument/2006/relationships/slideMaster" Target="slideMasters/slideMaster3.xml" /><Relationship Id="rId21" Type="http://schemas.openxmlformats.org/officeDocument/2006/relationships/slide" Target="slides/slide15.xml" /><Relationship Id="rId34" Type="http://schemas.openxmlformats.org/officeDocument/2006/relationships/slide" Target="slides/slide28.xml" /><Relationship Id="rId42" Type="http://schemas.microsoft.com/office/2016/11/relationships/changesInfo" Target="changesInfos/changesInfo1.xml" /><Relationship Id="rId7" Type="http://schemas.openxmlformats.org/officeDocument/2006/relationships/slide" Target="slides/slide1.xml" /><Relationship Id="rId12" Type="http://schemas.openxmlformats.org/officeDocument/2006/relationships/slide" Target="slides/slide6.xml" /><Relationship Id="rId17" Type="http://schemas.openxmlformats.org/officeDocument/2006/relationships/slide" Target="slides/slide11.xml" /><Relationship Id="rId25" Type="http://schemas.openxmlformats.org/officeDocument/2006/relationships/slide" Target="slides/slide19.xml" /><Relationship Id="rId33" Type="http://schemas.openxmlformats.org/officeDocument/2006/relationships/slide" Target="slides/slide27.xml" /><Relationship Id="rId38"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0.xml" /><Relationship Id="rId20" Type="http://schemas.openxmlformats.org/officeDocument/2006/relationships/slide" Target="slides/slide14.xml" /><Relationship Id="rId29" Type="http://schemas.openxmlformats.org/officeDocument/2006/relationships/slide" Target="slides/slide23.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 Target="slides/slide5.xml" /><Relationship Id="rId24" Type="http://schemas.openxmlformats.org/officeDocument/2006/relationships/slide" Target="slides/slide18.xml" /><Relationship Id="rId32" Type="http://schemas.openxmlformats.org/officeDocument/2006/relationships/slide" Target="slides/slide26.xml" /><Relationship Id="rId37" Type="http://schemas.openxmlformats.org/officeDocument/2006/relationships/handoutMaster" Target="handoutMasters/handoutMaster1.xml" /><Relationship Id="rId40" Type="http://schemas.openxmlformats.org/officeDocument/2006/relationships/theme" Target="theme/theme1.xml" /><Relationship Id="rId5" Type="http://schemas.openxmlformats.org/officeDocument/2006/relationships/slideMaster" Target="slideMasters/slideMaster5.xml" /><Relationship Id="rId15" Type="http://schemas.openxmlformats.org/officeDocument/2006/relationships/slide" Target="slides/slide9.xml" /><Relationship Id="rId23" Type="http://schemas.openxmlformats.org/officeDocument/2006/relationships/slide" Target="slides/slide17.xml" /><Relationship Id="rId28" Type="http://schemas.openxmlformats.org/officeDocument/2006/relationships/slide" Target="slides/slide22.xml" /><Relationship Id="rId36" Type="http://schemas.openxmlformats.org/officeDocument/2006/relationships/notesMaster" Target="notesMasters/notesMaster1.xml" /><Relationship Id="rId10" Type="http://schemas.openxmlformats.org/officeDocument/2006/relationships/slide" Target="slides/slide4.xml" /><Relationship Id="rId19" Type="http://schemas.openxmlformats.org/officeDocument/2006/relationships/slide" Target="slides/slide13.xml" /><Relationship Id="rId31" Type="http://schemas.openxmlformats.org/officeDocument/2006/relationships/slide" Target="slides/slide25.xml" /><Relationship Id="rId4" Type="http://schemas.openxmlformats.org/officeDocument/2006/relationships/slideMaster" Target="slideMasters/slideMaster4.xml" /><Relationship Id="rId9" Type="http://schemas.openxmlformats.org/officeDocument/2006/relationships/slide" Target="slides/slide3.xml" /><Relationship Id="rId14" Type="http://schemas.openxmlformats.org/officeDocument/2006/relationships/slide" Target="slides/slide8.xml" /><Relationship Id="rId22" Type="http://schemas.openxmlformats.org/officeDocument/2006/relationships/slide" Target="slides/slide16.xml" /><Relationship Id="rId27" Type="http://schemas.openxmlformats.org/officeDocument/2006/relationships/slide" Target="slides/slide21.xml" /><Relationship Id="rId30" Type="http://schemas.openxmlformats.org/officeDocument/2006/relationships/slide" Target="slides/slide24.xml" /><Relationship Id="rId35" Type="http://schemas.openxmlformats.org/officeDocument/2006/relationships/slide" Target="slides/slide29.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歌" userId="d8a25b1d-6c3e-4cc3-9e77-5cd4abedca6a" providerId="ADAL" clId="{21FE3788-41D1-3841-AC72-146A60B4ADE1}"/>
    <pc:docChg chg="undo redo custSel modSld">
      <pc:chgData name="高歌" userId="d8a25b1d-6c3e-4cc3-9e77-5cd4abedca6a" providerId="ADAL" clId="{21FE3788-41D1-3841-AC72-146A60B4ADE1}" dt="2021-11-17T01:13:41.640" v="20" actId="478"/>
      <pc:docMkLst>
        <pc:docMk/>
      </pc:docMkLst>
      <pc:sldChg chg="addSp delSp">
        <pc:chgData name="高歌" userId="d8a25b1d-6c3e-4cc3-9e77-5cd4abedca6a" providerId="ADAL" clId="{21FE3788-41D1-3841-AC72-146A60B4ADE1}" dt="2021-11-17T01:10:50.726" v="6" actId="478"/>
        <pc:sldMkLst>
          <pc:docMk/>
          <pc:sldMk cId="0" sldId="412"/>
        </pc:sldMkLst>
        <pc:spChg chg="add del">
          <ac:chgData name="高歌" userId="d8a25b1d-6c3e-4cc3-9e77-5cd4abedca6a" providerId="ADAL" clId="{21FE3788-41D1-3841-AC72-146A60B4ADE1}" dt="2021-11-17T01:10:50.726" v="6" actId="478"/>
          <ac:spMkLst>
            <pc:docMk/>
            <pc:sldMk cId="0" sldId="412"/>
            <ac:spMk id="20484" creationId="{6E82F830-03D8-46C0-8BCF-190439AB9EFD}"/>
          </ac:spMkLst>
        </pc:spChg>
      </pc:sldChg>
      <pc:sldChg chg="modSp">
        <pc:chgData name="高歌" userId="d8a25b1d-6c3e-4cc3-9e77-5cd4abedca6a" providerId="ADAL" clId="{21FE3788-41D1-3841-AC72-146A60B4ADE1}" dt="2021-11-17T01:10:46.804" v="4" actId="1076"/>
        <pc:sldMkLst>
          <pc:docMk/>
          <pc:sldMk cId="0" sldId="540"/>
        </pc:sldMkLst>
        <pc:picChg chg="mod">
          <ac:chgData name="高歌" userId="d8a25b1d-6c3e-4cc3-9e77-5cd4abedca6a" providerId="ADAL" clId="{21FE3788-41D1-3841-AC72-146A60B4ADE1}" dt="2021-11-17T01:10:46.804" v="4" actId="1076"/>
          <ac:picMkLst>
            <pc:docMk/>
            <pc:sldMk cId="0" sldId="540"/>
            <ac:picMk id="36868" creationId="{B5D21DA1-3BF5-4E89-AC7D-8E5F2478232D}"/>
          </ac:picMkLst>
        </pc:picChg>
      </pc:sldChg>
      <pc:sldChg chg="delSp">
        <pc:chgData name="高歌" userId="d8a25b1d-6c3e-4cc3-9e77-5cd4abedca6a" providerId="ADAL" clId="{21FE3788-41D1-3841-AC72-146A60B4ADE1}" dt="2021-11-17T01:13:41.640" v="20" actId="478"/>
        <pc:sldMkLst>
          <pc:docMk/>
          <pc:sldMk cId="0" sldId="546"/>
        </pc:sldMkLst>
        <pc:spChg chg="del">
          <ac:chgData name="高歌" userId="d8a25b1d-6c3e-4cc3-9e77-5cd4abedca6a" providerId="ADAL" clId="{21FE3788-41D1-3841-AC72-146A60B4ADE1}" dt="2021-11-17T01:13:41.640" v="20" actId="478"/>
          <ac:spMkLst>
            <pc:docMk/>
            <pc:sldMk cId="0" sldId="546"/>
            <ac:spMk id="44034" creationId="{632A13B1-1174-40FF-9AF8-ED6DD0B6F292}"/>
          </ac:spMkLst>
        </pc:spChg>
      </pc:sldChg>
      <pc:sldChg chg="delSp">
        <pc:chgData name="高歌" userId="d8a25b1d-6c3e-4cc3-9e77-5cd4abedca6a" providerId="ADAL" clId="{21FE3788-41D1-3841-AC72-146A60B4ADE1}" dt="2021-11-17T01:13:33.955" v="19" actId="478"/>
        <pc:sldMkLst>
          <pc:docMk/>
          <pc:sldMk cId="0" sldId="550"/>
        </pc:sldMkLst>
        <pc:spChg chg="del">
          <ac:chgData name="高歌" userId="d8a25b1d-6c3e-4cc3-9e77-5cd4abedca6a" providerId="ADAL" clId="{21FE3788-41D1-3841-AC72-146A60B4ADE1}" dt="2021-11-17T01:13:33.955" v="19" actId="478"/>
          <ac:spMkLst>
            <pc:docMk/>
            <pc:sldMk cId="0" sldId="550"/>
            <ac:spMk id="49155" creationId="{73FEF4E9-F655-433D-90A0-A45935D9E020}"/>
          </ac:spMkLst>
        </pc:spChg>
      </pc:sldChg>
      <pc:sldChg chg="delSp modSp">
        <pc:chgData name="高歌" userId="d8a25b1d-6c3e-4cc3-9e77-5cd4abedca6a" providerId="ADAL" clId="{21FE3788-41D1-3841-AC72-146A60B4ADE1}" dt="2021-11-17T01:11:26.509" v="14" actId="1076"/>
        <pc:sldMkLst>
          <pc:docMk/>
          <pc:sldMk cId="0" sldId="553"/>
        </pc:sldMkLst>
        <pc:spChg chg="del">
          <ac:chgData name="高歌" userId="d8a25b1d-6c3e-4cc3-9e77-5cd4abedca6a" providerId="ADAL" clId="{21FE3788-41D1-3841-AC72-146A60B4ADE1}" dt="2021-11-17T01:11:18.960" v="12" actId="478"/>
          <ac:spMkLst>
            <pc:docMk/>
            <pc:sldMk cId="0" sldId="553"/>
            <ac:spMk id="46082" creationId="{CB9E190F-DDEF-46C9-BD32-EE4829A48F98}"/>
          </ac:spMkLst>
        </pc:spChg>
        <pc:spChg chg="del">
          <ac:chgData name="高歌" userId="d8a25b1d-6c3e-4cc3-9e77-5cd4abedca6a" providerId="ADAL" clId="{21FE3788-41D1-3841-AC72-146A60B4ADE1}" dt="2021-11-17T01:11:20.589" v="13" actId="478"/>
          <ac:spMkLst>
            <pc:docMk/>
            <pc:sldMk cId="0" sldId="553"/>
            <ac:spMk id="46083" creationId="{399C6AA8-3743-438B-A30A-DBA6F042130C}"/>
          </ac:spMkLst>
        </pc:spChg>
        <pc:picChg chg="mod">
          <ac:chgData name="高歌" userId="d8a25b1d-6c3e-4cc3-9e77-5cd4abedca6a" providerId="ADAL" clId="{21FE3788-41D1-3841-AC72-146A60B4ADE1}" dt="2021-11-17T01:11:26.509" v="14" actId="1076"/>
          <ac:picMkLst>
            <pc:docMk/>
            <pc:sldMk cId="0" sldId="553"/>
            <ac:picMk id="81923" creationId="{8A659B66-42DF-4882-9C54-ACA089DF1D4A}"/>
          </ac:picMkLst>
        </pc:picChg>
      </pc:sldChg>
      <pc:sldChg chg="delSp modSp">
        <pc:chgData name="高歌" userId="d8a25b1d-6c3e-4cc3-9e77-5cd4abedca6a" providerId="ADAL" clId="{21FE3788-41D1-3841-AC72-146A60B4ADE1}" dt="2021-11-17T01:13:18.072" v="17" actId="1076"/>
        <pc:sldMkLst>
          <pc:docMk/>
          <pc:sldMk cId="0" sldId="554"/>
        </pc:sldMkLst>
        <pc:spChg chg="del">
          <ac:chgData name="高歌" userId="d8a25b1d-6c3e-4cc3-9e77-5cd4abedca6a" providerId="ADAL" clId="{21FE3788-41D1-3841-AC72-146A60B4ADE1}" dt="2021-11-17T01:11:05.510" v="7" actId="478"/>
          <ac:spMkLst>
            <pc:docMk/>
            <pc:sldMk cId="0" sldId="554"/>
            <ac:spMk id="47106" creationId="{E1D21D30-C04A-43C0-AE6F-0D0EA3A84C40}"/>
          </ac:spMkLst>
        </pc:spChg>
        <pc:spChg chg="del">
          <ac:chgData name="高歌" userId="d8a25b1d-6c3e-4cc3-9e77-5cd4abedca6a" providerId="ADAL" clId="{21FE3788-41D1-3841-AC72-146A60B4ADE1}" dt="2021-11-17T01:13:14.573" v="16" actId="478"/>
          <ac:spMkLst>
            <pc:docMk/>
            <pc:sldMk cId="0" sldId="554"/>
            <ac:spMk id="47107" creationId="{C09FC3CF-717A-47DA-8C01-E80FCEA66FFD}"/>
          </ac:spMkLst>
        </pc:spChg>
        <pc:picChg chg="mod">
          <ac:chgData name="高歌" userId="d8a25b1d-6c3e-4cc3-9e77-5cd4abedca6a" providerId="ADAL" clId="{21FE3788-41D1-3841-AC72-146A60B4ADE1}" dt="2021-11-17T01:13:18.072" v="17" actId="1076"/>
          <ac:picMkLst>
            <pc:docMk/>
            <pc:sldMk cId="0" sldId="554"/>
            <ac:picMk id="80898" creationId="{1CABE4E6-74A7-4505-A1A5-8D2B1B930197}"/>
          </ac:picMkLst>
        </pc:picChg>
      </pc:sldChg>
      <pc:sldChg chg="delSp">
        <pc:chgData name="高歌" userId="d8a25b1d-6c3e-4cc3-9e77-5cd4abedca6a" providerId="ADAL" clId="{21FE3788-41D1-3841-AC72-146A60B4ADE1}" dt="2021-11-17T01:13:23.622" v="18" actId="478"/>
        <pc:sldMkLst>
          <pc:docMk/>
          <pc:sldMk cId="0" sldId="555"/>
        </pc:sldMkLst>
        <pc:spChg chg="del">
          <ac:chgData name="高歌" userId="d8a25b1d-6c3e-4cc3-9e77-5cd4abedca6a" providerId="ADAL" clId="{21FE3788-41D1-3841-AC72-146A60B4ADE1}" dt="2021-11-17T01:13:23.622" v="18" actId="478"/>
          <ac:spMkLst>
            <pc:docMk/>
            <pc:sldMk cId="0" sldId="555"/>
            <ac:spMk id="48130" creationId="{9D1E15B0-48BA-4CE9-9D6A-D66609D19C14}"/>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png" /></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 /><Relationship Id="rId1" Type="http://schemas.openxmlformats.org/officeDocument/2006/relationships/image" Target="../media/image22.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0910C306-236E-4800-B46E-7B68FA0F84FE}"/>
              </a:ext>
            </a:extLst>
          </p:cNvPr>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defTabSz="922338">
              <a:defRPr baseline="0">
                <a:latin typeface="Arial" charset="0"/>
                <a:ea typeface="+mn-ea"/>
                <a:cs typeface="Arial" charset="0"/>
              </a:defRPr>
            </a:lvl1pPr>
          </a:lstStyle>
          <a:p>
            <a:pPr>
              <a:defRPr/>
            </a:pPr>
            <a:endParaRPr lang="zh-CN" altLang="en-US"/>
          </a:p>
        </p:txBody>
      </p:sp>
      <p:sp>
        <p:nvSpPr>
          <p:cNvPr id="542723" name="Rectangle 3">
            <a:extLst>
              <a:ext uri="{FF2B5EF4-FFF2-40B4-BE49-F238E27FC236}">
                <a16:creationId xmlns:a16="http://schemas.microsoft.com/office/drawing/2014/main" id="{1CE4F280-43D3-4E67-89C6-E73C3599FDB3}"/>
              </a:ext>
            </a:extLst>
          </p:cNvPr>
          <p:cNvSpPr>
            <a:spLocks noGrp="1" noChangeArrowheads="1"/>
          </p:cNvSpPr>
          <p:nvPr>
            <p:ph type="dt" sz="quarter" idx="1"/>
          </p:nvPr>
        </p:nvSpPr>
        <p:spPr bwMode="auto">
          <a:xfrm>
            <a:off x="3929063" y="0"/>
            <a:ext cx="3005137"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algn="r" defTabSz="922338">
              <a:defRPr baseline="0">
                <a:latin typeface="Arial" charset="0"/>
                <a:ea typeface="+mn-ea"/>
                <a:cs typeface="Arial" charset="0"/>
              </a:defRPr>
            </a:lvl1pPr>
          </a:lstStyle>
          <a:p>
            <a:pPr>
              <a:defRPr/>
            </a:pPr>
            <a:endParaRPr lang="en-US" altLang="zh-CN"/>
          </a:p>
        </p:txBody>
      </p:sp>
      <p:sp>
        <p:nvSpPr>
          <p:cNvPr id="542724" name="Rectangle 4">
            <a:extLst>
              <a:ext uri="{FF2B5EF4-FFF2-40B4-BE49-F238E27FC236}">
                <a16:creationId xmlns:a16="http://schemas.microsoft.com/office/drawing/2014/main" id="{3CB57E6B-4CF6-4D03-B696-D701DA0B47F3}"/>
              </a:ext>
            </a:extLst>
          </p:cNvPr>
          <p:cNvSpPr>
            <a:spLocks noGrp="1" noChangeArrowheads="1"/>
          </p:cNvSpPr>
          <p:nvPr>
            <p:ph type="ftr" sz="quarter" idx="2"/>
          </p:nvPr>
        </p:nvSpPr>
        <p:spPr bwMode="auto">
          <a:xfrm>
            <a:off x="0" y="8756650"/>
            <a:ext cx="3005138"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defTabSz="922338">
              <a:defRPr baseline="0">
                <a:latin typeface="Arial" charset="0"/>
                <a:ea typeface="+mn-ea"/>
                <a:cs typeface="Arial" charset="0"/>
              </a:defRPr>
            </a:lvl1pPr>
          </a:lstStyle>
          <a:p>
            <a:pPr>
              <a:defRPr/>
            </a:pPr>
            <a:endParaRPr lang="en-US" altLang="zh-CN"/>
          </a:p>
        </p:txBody>
      </p:sp>
      <p:sp>
        <p:nvSpPr>
          <p:cNvPr id="542725" name="Rectangle 5">
            <a:extLst>
              <a:ext uri="{FF2B5EF4-FFF2-40B4-BE49-F238E27FC236}">
                <a16:creationId xmlns:a16="http://schemas.microsoft.com/office/drawing/2014/main" id="{70D42371-3BF9-4E99-B975-91BB2A5F14DA}"/>
              </a:ext>
            </a:extLst>
          </p:cNvPr>
          <p:cNvSpPr>
            <a:spLocks noGrp="1" noChangeArrowheads="1"/>
          </p:cNvSpPr>
          <p:nvPr>
            <p:ph type="sldNum" sz="quarter" idx="3"/>
          </p:nvPr>
        </p:nvSpPr>
        <p:spPr bwMode="auto">
          <a:xfrm>
            <a:off x="3929063" y="8756650"/>
            <a:ext cx="3005137"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algn="r" defTabSz="922338">
              <a:defRPr baseline="0">
                <a:ea typeface="宋体" panose="02010600030101010101" pitchFamily="2" charset="-122"/>
              </a:defRPr>
            </a:lvl1pPr>
          </a:lstStyle>
          <a:p>
            <a:fld id="{C9553FAC-DF61-42E5-91A2-1224F7C58367}"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C8AC3204-C363-4CA9-B40E-471FFA12AEF1}"/>
              </a:ext>
            </a:extLst>
          </p:cNvPr>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defTabSz="922338">
              <a:defRPr baseline="0">
                <a:latin typeface="Arial" charset="0"/>
                <a:ea typeface="+mn-ea"/>
                <a:cs typeface="Arial" charset="0"/>
              </a:defRPr>
            </a:lvl1pPr>
          </a:lstStyle>
          <a:p>
            <a:pPr>
              <a:defRPr/>
            </a:pPr>
            <a:endParaRPr lang="zh-CN" altLang="en-US"/>
          </a:p>
        </p:txBody>
      </p:sp>
      <p:sp>
        <p:nvSpPr>
          <p:cNvPr id="105475" name="Rectangle 3">
            <a:extLst>
              <a:ext uri="{FF2B5EF4-FFF2-40B4-BE49-F238E27FC236}">
                <a16:creationId xmlns:a16="http://schemas.microsoft.com/office/drawing/2014/main" id="{0CF57A72-3EDA-4AE8-9D25-E24ACA9C7A07}"/>
              </a:ext>
            </a:extLst>
          </p:cNvPr>
          <p:cNvSpPr>
            <a:spLocks noGrp="1" noChangeArrowheads="1"/>
          </p:cNvSpPr>
          <p:nvPr>
            <p:ph type="dt" idx="1"/>
          </p:nvPr>
        </p:nvSpPr>
        <p:spPr bwMode="auto">
          <a:xfrm>
            <a:off x="3929063" y="0"/>
            <a:ext cx="3005137"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algn="r" defTabSz="922338">
              <a:defRPr baseline="0">
                <a:latin typeface="Arial" charset="0"/>
                <a:ea typeface="+mn-ea"/>
                <a:cs typeface="Arial" charset="0"/>
              </a:defRPr>
            </a:lvl1pPr>
          </a:lstStyle>
          <a:p>
            <a:pPr>
              <a:defRPr/>
            </a:pPr>
            <a:endParaRPr lang="en-US" altLang="zh-CN"/>
          </a:p>
        </p:txBody>
      </p:sp>
      <p:sp>
        <p:nvSpPr>
          <p:cNvPr id="50180" name="Rectangle 4">
            <a:extLst>
              <a:ext uri="{FF2B5EF4-FFF2-40B4-BE49-F238E27FC236}">
                <a16:creationId xmlns:a16="http://schemas.microsoft.com/office/drawing/2014/main" id="{7E84C798-586E-4A2F-9E73-19D46EEBB738}"/>
              </a:ext>
            </a:extLst>
          </p:cNvPr>
          <p:cNvSpPr>
            <a:spLocks noGrp="1" noRot="1" noChangeAspect="1" noChangeArrowheads="1" noTextEdit="1"/>
          </p:cNvSpPr>
          <p:nvPr>
            <p:ph type="sldImg" idx="2"/>
          </p:nvPr>
        </p:nvSpPr>
        <p:spPr bwMode="auto">
          <a:xfrm>
            <a:off x="1163638" y="690563"/>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a:extLst>
              <a:ext uri="{FF2B5EF4-FFF2-40B4-BE49-F238E27FC236}">
                <a16:creationId xmlns:a16="http://schemas.microsoft.com/office/drawing/2014/main" id="{FB7D37F6-40BE-47A5-AAFA-C6A65F8CEBE6}"/>
              </a:ext>
            </a:extLst>
          </p:cNvPr>
          <p:cNvSpPr>
            <a:spLocks noGrp="1" noChangeArrowheads="1"/>
          </p:cNvSpPr>
          <p:nvPr>
            <p:ph type="body" sz="quarter" idx="3"/>
          </p:nvPr>
        </p:nvSpPr>
        <p:spPr bwMode="auto">
          <a:xfrm>
            <a:off x="693738" y="4379913"/>
            <a:ext cx="5548312" cy="4149725"/>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5478" name="Rectangle 6">
            <a:extLst>
              <a:ext uri="{FF2B5EF4-FFF2-40B4-BE49-F238E27FC236}">
                <a16:creationId xmlns:a16="http://schemas.microsoft.com/office/drawing/2014/main" id="{8A2A08D0-8A53-49D5-8B8A-3C85D2BA3CC0}"/>
              </a:ext>
            </a:extLst>
          </p:cNvPr>
          <p:cNvSpPr>
            <a:spLocks noGrp="1" noChangeArrowheads="1"/>
          </p:cNvSpPr>
          <p:nvPr>
            <p:ph type="ftr" sz="quarter" idx="4"/>
          </p:nvPr>
        </p:nvSpPr>
        <p:spPr bwMode="auto">
          <a:xfrm>
            <a:off x="0" y="8756650"/>
            <a:ext cx="3005138"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defTabSz="922338">
              <a:defRPr baseline="0">
                <a:latin typeface="Arial" charset="0"/>
                <a:ea typeface="+mn-ea"/>
                <a:cs typeface="Arial" charset="0"/>
              </a:defRPr>
            </a:lvl1pPr>
          </a:lstStyle>
          <a:p>
            <a:pPr>
              <a:defRPr/>
            </a:pPr>
            <a:endParaRPr lang="en-US" altLang="zh-CN"/>
          </a:p>
        </p:txBody>
      </p:sp>
      <p:sp>
        <p:nvSpPr>
          <p:cNvPr id="105479" name="Rectangle 7">
            <a:extLst>
              <a:ext uri="{FF2B5EF4-FFF2-40B4-BE49-F238E27FC236}">
                <a16:creationId xmlns:a16="http://schemas.microsoft.com/office/drawing/2014/main" id="{FE7F697D-BE6A-410F-B888-D30036738DF8}"/>
              </a:ext>
            </a:extLst>
          </p:cNvPr>
          <p:cNvSpPr>
            <a:spLocks noGrp="1" noChangeArrowheads="1"/>
          </p:cNvSpPr>
          <p:nvPr>
            <p:ph type="sldNum" sz="quarter" idx="5"/>
          </p:nvPr>
        </p:nvSpPr>
        <p:spPr bwMode="auto">
          <a:xfrm>
            <a:off x="3929063" y="8756650"/>
            <a:ext cx="3005137"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algn="r" defTabSz="922338">
              <a:defRPr baseline="0">
                <a:ea typeface="宋体" panose="02010600030101010101" pitchFamily="2" charset="-122"/>
              </a:defRPr>
            </a:lvl1pPr>
          </a:lstStyle>
          <a:p>
            <a:fld id="{4D29635D-87BD-4908-A081-4AD95E64135B}"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 /><Relationship Id="rId2" Type="http://schemas.openxmlformats.org/officeDocument/2006/relationships/notesMaster" Target="../notesMasters/notesMaster1.xml" /><Relationship Id="rId1" Type="http://schemas.openxmlformats.org/officeDocument/2006/relationships/themeOverride" Target="../theme/themeOverride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761773D-A783-4F1B-81A3-BB019F8DE848}"/>
              </a:ext>
            </a:extLst>
          </p:cNvPr>
          <p:cNvSpPr>
            <a:spLocks noGrp="1" noRot="1" noChangeAspect="1" noChangeArrowheads="1" noTextEdit="1"/>
          </p:cNvSpPr>
          <p:nvPr>
            <p:ph type="sldImg"/>
          </p:nvPr>
        </p:nvSpPr>
        <p:spPr>
          <a:xfrm>
            <a:off x="985838" y="711200"/>
            <a:ext cx="4756150" cy="3567113"/>
          </a:xfrm>
          <a:ln/>
        </p:spPr>
      </p:sp>
      <p:sp>
        <p:nvSpPr>
          <p:cNvPr id="51203" name="Rectangle 4">
            <a:extLst>
              <a:ext uri="{FF2B5EF4-FFF2-40B4-BE49-F238E27FC236}">
                <a16:creationId xmlns:a16="http://schemas.microsoft.com/office/drawing/2014/main" id="{8834397A-7212-410C-B7E2-A6E48209A2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D4864E83-2FBD-4E82-96B4-B2FBB88E6B5D}"/>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2B2D5EE1-7844-4A7D-B067-82A2A40A54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F9F4901D-0A95-49F2-8E5D-C416A76DEB65}"/>
              </a:ext>
            </a:extLst>
          </p:cNvPr>
          <p:cNvSpPr>
            <a:spLocks noGrp="1"/>
          </p:cNvSpPr>
          <p:nvPr>
            <p:ph type="sldNum" sz="quarter" idx="5"/>
          </p:nvPr>
        </p:nvSpPr>
        <p:spPr/>
        <p:txBody>
          <a:bodyPr/>
          <a:lstStyle>
            <a:lvl1pPr defTabSz="922338" eaLnBrk="0" hangingPunct="0">
              <a:defRPr sz="1200" baseline="-25000">
                <a:solidFill>
                  <a:schemeClr val="tx1"/>
                </a:solidFill>
                <a:latin typeface="Arial" panose="020B0604020202020204" pitchFamily="34" charset="0"/>
                <a:ea typeface="楷体_GB2312" pitchFamily="49" charset="-122"/>
              </a:defRPr>
            </a:lvl1pPr>
            <a:lvl2pPr marL="742950" indent="-285750" defTabSz="922338" eaLnBrk="0" hangingPunct="0">
              <a:defRPr sz="1200" baseline="-25000">
                <a:solidFill>
                  <a:schemeClr val="tx1"/>
                </a:solidFill>
                <a:latin typeface="Arial" panose="020B0604020202020204" pitchFamily="34" charset="0"/>
                <a:ea typeface="楷体_GB2312" pitchFamily="49" charset="-122"/>
              </a:defRPr>
            </a:lvl2pPr>
            <a:lvl3pPr marL="1143000" indent="-228600" defTabSz="922338" eaLnBrk="0" hangingPunct="0">
              <a:defRPr sz="1200" baseline="-25000">
                <a:solidFill>
                  <a:schemeClr val="tx1"/>
                </a:solidFill>
                <a:latin typeface="Arial" panose="020B0604020202020204" pitchFamily="34" charset="0"/>
                <a:ea typeface="楷体_GB2312" pitchFamily="49" charset="-122"/>
              </a:defRPr>
            </a:lvl3pPr>
            <a:lvl4pPr marL="1600200" indent="-228600" defTabSz="922338" eaLnBrk="0" hangingPunct="0">
              <a:defRPr sz="1200" baseline="-25000">
                <a:solidFill>
                  <a:schemeClr val="tx1"/>
                </a:solidFill>
                <a:latin typeface="Arial" panose="020B0604020202020204" pitchFamily="34" charset="0"/>
                <a:ea typeface="楷体_GB2312" pitchFamily="49" charset="-122"/>
              </a:defRPr>
            </a:lvl4pPr>
            <a:lvl5pPr marL="2057400" indent="-228600" defTabSz="922338" eaLnBrk="0" hangingPunct="0">
              <a:defRPr sz="1200" baseline="-25000">
                <a:solidFill>
                  <a:schemeClr val="tx1"/>
                </a:solidFill>
                <a:latin typeface="Arial" panose="020B0604020202020204" pitchFamily="34" charset="0"/>
                <a:ea typeface="楷体_GB2312" pitchFamily="49" charset="-122"/>
              </a:defRPr>
            </a:lvl5pPr>
            <a:lvl6pPr marL="25146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95DCD0D9-9402-42DF-8853-1379B820D390}" type="slidenum">
              <a:rPr lang="zh-CN" altLang="en-US" baseline="0">
                <a:ea typeface="宋体" panose="02010600030101010101" pitchFamily="2" charset="-122"/>
              </a:rPr>
              <a:pPr eaLnBrk="1" hangingPunct="1"/>
              <a:t>2</a:t>
            </a:fld>
            <a:endParaRPr lang="en-US" altLang="zh-CN" baseline="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68AE2AFA-D075-439F-AF07-9FA78B9735AE}"/>
              </a:ext>
            </a:extLst>
          </p:cNvPr>
          <p:cNvSpPr>
            <a:spLocks noGrp="1" noRot="1" noChangeAspect="1" noTextEdit="1"/>
          </p:cNvSpPr>
          <p:nvPr>
            <p:ph type="sldImg"/>
          </p:nvPr>
        </p:nvSpPr>
        <p:spPr>
          <a:ln/>
        </p:spPr>
      </p:sp>
      <p:sp>
        <p:nvSpPr>
          <p:cNvPr id="53251" name="备注占位符 2">
            <a:extLst>
              <a:ext uri="{FF2B5EF4-FFF2-40B4-BE49-F238E27FC236}">
                <a16:creationId xmlns:a16="http://schemas.microsoft.com/office/drawing/2014/main" id="{0081FE37-71F2-4813-B14B-5F92A3982E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99D42FF0-3FCB-4503-B216-C5A5992E9211}"/>
              </a:ext>
            </a:extLst>
          </p:cNvPr>
          <p:cNvSpPr>
            <a:spLocks noGrp="1"/>
          </p:cNvSpPr>
          <p:nvPr>
            <p:ph type="sldNum" sz="quarter" idx="5"/>
          </p:nvPr>
        </p:nvSpPr>
        <p:spPr/>
        <p:txBody>
          <a:bodyPr/>
          <a:lstStyle>
            <a:lvl1pPr defTabSz="922338" eaLnBrk="0" hangingPunct="0">
              <a:defRPr sz="1200" baseline="-25000">
                <a:solidFill>
                  <a:schemeClr val="tx1"/>
                </a:solidFill>
                <a:latin typeface="Arial" panose="020B0604020202020204" pitchFamily="34" charset="0"/>
                <a:ea typeface="楷体_GB2312" pitchFamily="49" charset="-122"/>
              </a:defRPr>
            </a:lvl1pPr>
            <a:lvl2pPr marL="742950" indent="-285750" defTabSz="922338" eaLnBrk="0" hangingPunct="0">
              <a:defRPr sz="1200" baseline="-25000">
                <a:solidFill>
                  <a:schemeClr val="tx1"/>
                </a:solidFill>
                <a:latin typeface="Arial" panose="020B0604020202020204" pitchFamily="34" charset="0"/>
                <a:ea typeface="楷体_GB2312" pitchFamily="49" charset="-122"/>
              </a:defRPr>
            </a:lvl2pPr>
            <a:lvl3pPr marL="1143000" indent="-228600" defTabSz="922338" eaLnBrk="0" hangingPunct="0">
              <a:defRPr sz="1200" baseline="-25000">
                <a:solidFill>
                  <a:schemeClr val="tx1"/>
                </a:solidFill>
                <a:latin typeface="Arial" panose="020B0604020202020204" pitchFamily="34" charset="0"/>
                <a:ea typeface="楷体_GB2312" pitchFamily="49" charset="-122"/>
              </a:defRPr>
            </a:lvl3pPr>
            <a:lvl4pPr marL="1600200" indent="-228600" defTabSz="922338" eaLnBrk="0" hangingPunct="0">
              <a:defRPr sz="1200" baseline="-25000">
                <a:solidFill>
                  <a:schemeClr val="tx1"/>
                </a:solidFill>
                <a:latin typeface="Arial" panose="020B0604020202020204" pitchFamily="34" charset="0"/>
                <a:ea typeface="楷体_GB2312" pitchFamily="49" charset="-122"/>
              </a:defRPr>
            </a:lvl4pPr>
            <a:lvl5pPr marL="2057400" indent="-228600" defTabSz="922338" eaLnBrk="0" hangingPunct="0">
              <a:defRPr sz="1200" baseline="-25000">
                <a:solidFill>
                  <a:schemeClr val="tx1"/>
                </a:solidFill>
                <a:latin typeface="Arial" panose="020B0604020202020204" pitchFamily="34" charset="0"/>
                <a:ea typeface="楷体_GB2312" pitchFamily="49" charset="-122"/>
              </a:defRPr>
            </a:lvl5pPr>
            <a:lvl6pPr marL="25146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B07E771-4BD5-4107-8B3B-1D8DC98E9165}" type="slidenum">
              <a:rPr lang="zh-CN" altLang="en-US" baseline="0">
                <a:ea typeface="宋体" panose="02010600030101010101" pitchFamily="2" charset="-122"/>
              </a:rPr>
              <a:pPr eaLnBrk="1" hangingPunct="1"/>
              <a:t>3</a:t>
            </a:fld>
            <a:endParaRPr lang="en-US" altLang="zh-CN" baseline="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90A71923-CEFB-401D-9359-FDE15D80D9D1}"/>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2B388156-AC80-4A2F-A282-94D4C9286B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BAC79BF3-3E01-4D66-A547-A54B32E4A7BF}"/>
              </a:ext>
            </a:extLst>
          </p:cNvPr>
          <p:cNvSpPr>
            <a:spLocks noGrp="1"/>
          </p:cNvSpPr>
          <p:nvPr>
            <p:ph type="sldNum" sz="quarter" idx="5"/>
          </p:nvPr>
        </p:nvSpPr>
        <p:spPr/>
        <p:txBody>
          <a:bodyPr/>
          <a:lstStyle>
            <a:lvl1pPr defTabSz="922338" eaLnBrk="0" hangingPunct="0">
              <a:defRPr sz="1200" baseline="-25000">
                <a:solidFill>
                  <a:schemeClr val="tx1"/>
                </a:solidFill>
                <a:latin typeface="Arial" panose="020B0604020202020204" pitchFamily="34" charset="0"/>
                <a:ea typeface="楷体_GB2312" pitchFamily="49" charset="-122"/>
              </a:defRPr>
            </a:lvl1pPr>
            <a:lvl2pPr marL="742950" indent="-285750" defTabSz="922338" eaLnBrk="0" hangingPunct="0">
              <a:defRPr sz="1200" baseline="-25000">
                <a:solidFill>
                  <a:schemeClr val="tx1"/>
                </a:solidFill>
                <a:latin typeface="Arial" panose="020B0604020202020204" pitchFamily="34" charset="0"/>
                <a:ea typeface="楷体_GB2312" pitchFamily="49" charset="-122"/>
              </a:defRPr>
            </a:lvl2pPr>
            <a:lvl3pPr marL="1143000" indent="-228600" defTabSz="922338" eaLnBrk="0" hangingPunct="0">
              <a:defRPr sz="1200" baseline="-25000">
                <a:solidFill>
                  <a:schemeClr val="tx1"/>
                </a:solidFill>
                <a:latin typeface="Arial" panose="020B0604020202020204" pitchFamily="34" charset="0"/>
                <a:ea typeface="楷体_GB2312" pitchFamily="49" charset="-122"/>
              </a:defRPr>
            </a:lvl3pPr>
            <a:lvl4pPr marL="1600200" indent="-228600" defTabSz="922338" eaLnBrk="0" hangingPunct="0">
              <a:defRPr sz="1200" baseline="-25000">
                <a:solidFill>
                  <a:schemeClr val="tx1"/>
                </a:solidFill>
                <a:latin typeface="Arial" panose="020B0604020202020204" pitchFamily="34" charset="0"/>
                <a:ea typeface="楷体_GB2312" pitchFamily="49" charset="-122"/>
              </a:defRPr>
            </a:lvl4pPr>
            <a:lvl5pPr marL="2057400" indent="-228600" defTabSz="922338" eaLnBrk="0" hangingPunct="0">
              <a:defRPr sz="1200" baseline="-25000">
                <a:solidFill>
                  <a:schemeClr val="tx1"/>
                </a:solidFill>
                <a:latin typeface="Arial" panose="020B0604020202020204" pitchFamily="34" charset="0"/>
                <a:ea typeface="楷体_GB2312" pitchFamily="49" charset="-122"/>
              </a:defRPr>
            </a:lvl5pPr>
            <a:lvl6pPr marL="25146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AE0954E7-F89F-40AE-A565-75D9831C70E8}" type="slidenum">
              <a:rPr lang="zh-CN" altLang="en-US" baseline="0">
                <a:ea typeface="宋体" panose="02010600030101010101" pitchFamily="2" charset="-122"/>
              </a:rPr>
              <a:pPr eaLnBrk="1" hangingPunct="1"/>
              <a:t>8</a:t>
            </a:fld>
            <a:endParaRPr lang="en-US" altLang="zh-CN" baseline="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754854AF-5416-4B86-9B42-8E0B298F0780}"/>
              </a:ext>
            </a:extLst>
          </p:cNvPr>
          <p:cNvSpPr>
            <a:spLocks noGrp="1" noRot="1" noChangeAspect="1" noTextEdit="1"/>
          </p:cNvSpPr>
          <p:nvPr>
            <p:ph type="sldImg"/>
          </p:nvPr>
        </p:nvSpPr>
        <p:spPr>
          <a:ln/>
        </p:spPr>
      </p:sp>
      <p:sp>
        <p:nvSpPr>
          <p:cNvPr id="55299" name="备注占位符 2">
            <a:extLst>
              <a:ext uri="{FF2B5EF4-FFF2-40B4-BE49-F238E27FC236}">
                <a16:creationId xmlns:a16="http://schemas.microsoft.com/office/drawing/2014/main" id="{2C818ADA-D1ED-439B-B671-A523C4CA1F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08C18F8B-4B92-46B9-8E0E-09F265839DB4}"/>
              </a:ext>
            </a:extLst>
          </p:cNvPr>
          <p:cNvSpPr>
            <a:spLocks noGrp="1"/>
          </p:cNvSpPr>
          <p:nvPr>
            <p:ph type="sldNum" sz="quarter" idx="5"/>
          </p:nvPr>
        </p:nvSpPr>
        <p:spPr/>
        <p:txBody>
          <a:bodyPr/>
          <a:lstStyle>
            <a:lvl1pPr defTabSz="922338" eaLnBrk="0" hangingPunct="0">
              <a:defRPr sz="1200" baseline="-25000">
                <a:solidFill>
                  <a:schemeClr val="tx1"/>
                </a:solidFill>
                <a:latin typeface="Arial" panose="020B0604020202020204" pitchFamily="34" charset="0"/>
                <a:ea typeface="楷体_GB2312" pitchFamily="49" charset="-122"/>
              </a:defRPr>
            </a:lvl1pPr>
            <a:lvl2pPr marL="742950" indent="-285750" defTabSz="922338" eaLnBrk="0" hangingPunct="0">
              <a:defRPr sz="1200" baseline="-25000">
                <a:solidFill>
                  <a:schemeClr val="tx1"/>
                </a:solidFill>
                <a:latin typeface="Arial" panose="020B0604020202020204" pitchFamily="34" charset="0"/>
                <a:ea typeface="楷体_GB2312" pitchFamily="49" charset="-122"/>
              </a:defRPr>
            </a:lvl2pPr>
            <a:lvl3pPr marL="1143000" indent="-228600" defTabSz="922338" eaLnBrk="0" hangingPunct="0">
              <a:defRPr sz="1200" baseline="-25000">
                <a:solidFill>
                  <a:schemeClr val="tx1"/>
                </a:solidFill>
                <a:latin typeface="Arial" panose="020B0604020202020204" pitchFamily="34" charset="0"/>
                <a:ea typeface="楷体_GB2312" pitchFamily="49" charset="-122"/>
              </a:defRPr>
            </a:lvl3pPr>
            <a:lvl4pPr marL="1600200" indent="-228600" defTabSz="922338" eaLnBrk="0" hangingPunct="0">
              <a:defRPr sz="1200" baseline="-25000">
                <a:solidFill>
                  <a:schemeClr val="tx1"/>
                </a:solidFill>
                <a:latin typeface="Arial" panose="020B0604020202020204" pitchFamily="34" charset="0"/>
                <a:ea typeface="楷体_GB2312" pitchFamily="49" charset="-122"/>
              </a:defRPr>
            </a:lvl4pPr>
            <a:lvl5pPr marL="2057400" indent="-228600" defTabSz="922338" eaLnBrk="0" hangingPunct="0">
              <a:defRPr sz="1200" baseline="-25000">
                <a:solidFill>
                  <a:schemeClr val="tx1"/>
                </a:solidFill>
                <a:latin typeface="Arial" panose="020B0604020202020204" pitchFamily="34" charset="0"/>
                <a:ea typeface="楷体_GB2312" pitchFamily="49" charset="-122"/>
              </a:defRPr>
            </a:lvl5pPr>
            <a:lvl6pPr marL="25146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defTabSz="922338"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09E317B3-5126-4D74-8B43-9525572E1930}" type="slidenum">
              <a:rPr lang="zh-CN" altLang="en-US" baseline="0">
                <a:solidFill>
                  <a:srgbClr val="000000"/>
                </a:solidFill>
                <a:ea typeface="宋体" panose="02010600030101010101" pitchFamily="2" charset="-122"/>
              </a:rPr>
              <a:pPr eaLnBrk="1" hangingPunct="1"/>
              <a:t>13</a:t>
            </a:fld>
            <a:endParaRPr lang="en-US" altLang="zh-CN" baseline="0">
              <a:solidFill>
                <a:srgbClr val="000000"/>
              </a:solidFill>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Master" Target="../slideMasters/slideMaster5.xml" /><Relationship Id="rId1" Type="http://schemas.openxmlformats.org/officeDocument/2006/relationships/vmlDrawing" Target="../drawings/vmlDrawing1.vml" /><Relationship Id="rId4" Type="http://schemas.openxmlformats.org/officeDocument/2006/relationships/image" Target="../media/image6.png" /></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6.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2" descr="TEXTUR~21">
            <a:extLst>
              <a:ext uri="{FF2B5EF4-FFF2-40B4-BE49-F238E27FC236}">
                <a16:creationId xmlns:a16="http://schemas.microsoft.com/office/drawing/2014/main" id="{B54FC0DF-C204-4263-B862-07BA90A5A2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90688"/>
            <a:ext cx="9144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F02BEA3E-83B5-4053-8E49-47C568C87A5A}"/>
              </a:ext>
            </a:extLst>
          </p:cNvPr>
          <p:cNvSpPr>
            <a:spLocks noChangeArrowheads="1"/>
          </p:cNvSpPr>
          <p:nvPr userDrawn="1"/>
        </p:nvSpPr>
        <p:spPr bwMode="blackWhite">
          <a:xfrm>
            <a:off x="0" y="0"/>
            <a:ext cx="9144000" cy="1690688"/>
          </a:xfrm>
          <a:prstGeom prst="rect">
            <a:avLst/>
          </a:prstGeom>
          <a:solidFill>
            <a:schemeClr val="accent1"/>
          </a:solidFill>
          <a:ln w="9525">
            <a:solidFill>
              <a:schemeClr val="accent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eaLnBrk="1" hangingPunct="1"/>
            <a:endParaRPr lang="zh-CN" altLang="en-US">
              <a:ea typeface="宋体" panose="02010600030101010101" pitchFamily="2" charset="-122"/>
            </a:endParaRPr>
          </a:p>
        </p:txBody>
      </p:sp>
      <p:sp>
        <p:nvSpPr>
          <p:cNvPr id="6" name="Rectangle 4">
            <a:extLst>
              <a:ext uri="{FF2B5EF4-FFF2-40B4-BE49-F238E27FC236}">
                <a16:creationId xmlns:a16="http://schemas.microsoft.com/office/drawing/2014/main" id="{048E735B-2058-42C0-8172-FBB12BC2BFAA}"/>
              </a:ext>
            </a:extLst>
          </p:cNvPr>
          <p:cNvSpPr>
            <a:spLocks noChangeArrowheads="1"/>
          </p:cNvSpPr>
          <p:nvPr userDrawn="1"/>
        </p:nvSpPr>
        <p:spPr bwMode="blackWhite">
          <a:xfrm>
            <a:off x="0" y="5164138"/>
            <a:ext cx="9144000" cy="1690687"/>
          </a:xfrm>
          <a:prstGeom prst="rect">
            <a:avLst/>
          </a:prstGeom>
          <a:solidFill>
            <a:schemeClr val="accent1"/>
          </a:solidFill>
          <a:ln w="9525">
            <a:solidFill>
              <a:schemeClr val="accent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7" name="Rectangle 8">
            <a:extLst>
              <a:ext uri="{FF2B5EF4-FFF2-40B4-BE49-F238E27FC236}">
                <a16:creationId xmlns:a16="http://schemas.microsoft.com/office/drawing/2014/main" id="{573DF554-F6CF-439D-B098-F29B5EA11072}"/>
              </a:ext>
            </a:extLst>
          </p:cNvPr>
          <p:cNvSpPr>
            <a:spLocks noChangeArrowheads="1"/>
          </p:cNvSpPr>
          <p:nvPr userDrawn="1"/>
        </p:nvSpPr>
        <p:spPr bwMode="black">
          <a:xfrm>
            <a:off x="5765800" y="6270625"/>
            <a:ext cx="3108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r"/>
            <a:r>
              <a:rPr lang="en-US" altLang="en-US" b="1" baseline="0">
                <a:ea typeface="新宋体" panose="02010609030101010101" pitchFamily="49" charset="-122"/>
              </a:rPr>
              <a:t>©</a:t>
            </a:r>
            <a:r>
              <a:rPr lang="en-US" altLang="en-US" b="1" baseline="0">
                <a:latin typeface="新宋体" panose="02010609030101010101" pitchFamily="49" charset="-122"/>
                <a:ea typeface="新宋体" panose="02010609030101010101" pitchFamily="49" charset="-122"/>
              </a:rPr>
              <a:t> </a:t>
            </a:r>
            <a:r>
              <a:rPr lang="zh-CN" altLang="en-US" b="1" baseline="0">
                <a:latin typeface="楷体_GB2312" pitchFamily="49" charset="-122"/>
              </a:rPr>
              <a:t>苏州大学计算机科学与技术学院</a:t>
            </a:r>
            <a:endParaRPr lang="en-US" altLang="en-US" b="1" baseline="0">
              <a:latin typeface="楷体_GB2312" pitchFamily="49" charset="-122"/>
            </a:endParaRPr>
          </a:p>
        </p:txBody>
      </p:sp>
      <p:sp>
        <p:nvSpPr>
          <p:cNvPr id="8" name="Line 9">
            <a:extLst>
              <a:ext uri="{FF2B5EF4-FFF2-40B4-BE49-F238E27FC236}">
                <a16:creationId xmlns:a16="http://schemas.microsoft.com/office/drawing/2014/main" id="{B32D139C-5CFB-408B-B3B9-E6F0E0FD65A8}"/>
              </a:ext>
            </a:extLst>
          </p:cNvPr>
          <p:cNvSpPr>
            <a:spLocks noChangeShapeType="1"/>
          </p:cNvSpPr>
          <p:nvPr userDrawn="1"/>
        </p:nvSpPr>
        <p:spPr bwMode="black">
          <a:xfrm flipV="1">
            <a:off x="1863725" y="4217988"/>
            <a:ext cx="0" cy="9413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838" name="Rectangle 6"/>
          <p:cNvSpPr>
            <a:spLocks noGrp="1" noChangeArrowheads="1"/>
          </p:cNvSpPr>
          <p:nvPr>
            <p:ph type="ctrTitle"/>
          </p:nvPr>
        </p:nvSpPr>
        <p:spPr>
          <a:xfrm>
            <a:off x="390525" y="2493963"/>
            <a:ext cx="7954963" cy="1470025"/>
          </a:xfrm>
        </p:spPr>
        <p:txBody>
          <a:bodyPr/>
          <a:lstStyle>
            <a:lvl1pPr>
              <a:defRPr>
                <a:solidFill>
                  <a:schemeClr val="bg1"/>
                </a:solidFill>
              </a:defRPr>
            </a:lvl1pPr>
          </a:lstStyle>
          <a:p>
            <a:r>
              <a:rPr lang="en-US" altLang="en-US"/>
              <a:t>Presentation Title</a:t>
            </a:r>
          </a:p>
        </p:txBody>
      </p:sp>
      <p:sp>
        <p:nvSpPr>
          <p:cNvPr id="1016839" name="Rectangle 7"/>
          <p:cNvSpPr>
            <a:spLocks noGrp="1" noChangeArrowheads="1"/>
          </p:cNvSpPr>
          <p:nvPr>
            <p:ph type="subTitle" idx="1"/>
          </p:nvPr>
        </p:nvSpPr>
        <p:spPr bwMode="black">
          <a:xfrm>
            <a:off x="1949450" y="4106863"/>
            <a:ext cx="6400800" cy="1384300"/>
          </a:xfrm>
        </p:spPr>
        <p:txBody>
          <a:bodyPr/>
          <a:lstStyle>
            <a:lvl1pPr marL="0" indent="0">
              <a:buFont typeface="Wingdings" pitchFamily="2" charset="2"/>
              <a:buNone/>
              <a:defRPr sz="3200">
                <a:solidFill>
                  <a:schemeClr val="accent2"/>
                </a:solidFill>
              </a:defRPr>
            </a:lvl1pPr>
          </a:lstStyle>
          <a:p>
            <a:r>
              <a:rPr lang="en-US" altLang="en-US"/>
              <a:t>Presentation Subtitle</a:t>
            </a:r>
            <a:br>
              <a:rPr lang="en-US" altLang="en-US"/>
            </a:br>
            <a:r>
              <a:rPr lang="en-US" altLang="en-US"/>
              <a:t>Subtitle Second Line</a:t>
            </a:r>
          </a:p>
        </p:txBody>
      </p:sp>
    </p:spTree>
    <p:extLst>
      <p:ext uri="{BB962C8B-B14F-4D97-AF65-F5344CB8AC3E}">
        <p14:creationId xmlns:p14="http://schemas.microsoft.com/office/powerpoint/2010/main" val="179315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8AD96D2-134E-4554-8360-936F3F88E74A}"/>
              </a:ext>
            </a:extLst>
          </p:cNvPr>
          <p:cNvSpPr>
            <a:spLocks noGrp="1" noChangeArrowheads="1"/>
          </p:cNvSpPr>
          <p:nvPr>
            <p:ph type="sldNum" sz="quarter" idx="10"/>
          </p:nvPr>
        </p:nvSpPr>
        <p:spPr>
          <a:ln/>
        </p:spPr>
        <p:txBody>
          <a:bodyPr/>
          <a:lstStyle>
            <a:lvl1pPr>
              <a:defRPr/>
            </a:lvl1pPr>
          </a:lstStyle>
          <a:p>
            <a:fld id="{0DA75243-1C93-4D7B-A081-DEFDCB7CD307}" type="slidenum">
              <a:rPr lang="en-US" altLang="en-US"/>
              <a:pPr/>
              <a:t>‹#›</a:t>
            </a:fld>
            <a:endParaRPr lang="en-US" altLang="en-US"/>
          </a:p>
        </p:txBody>
      </p:sp>
    </p:spTree>
    <p:extLst>
      <p:ext uri="{BB962C8B-B14F-4D97-AF65-F5344CB8AC3E}">
        <p14:creationId xmlns:p14="http://schemas.microsoft.com/office/powerpoint/2010/main" val="222943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3213" y="557213"/>
            <a:ext cx="2060575" cy="4949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557213"/>
            <a:ext cx="6032500" cy="49498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DDDBA1D-2501-4F5D-8B44-DEA1E39A953C}"/>
              </a:ext>
            </a:extLst>
          </p:cNvPr>
          <p:cNvSpPr>
            <a:spLocks noGrp="1" noChangeArrowheads="1"/>
          </p:cNvSpPr>
          <p:nvPr>
            <p:ph type="sldNum" sz="quarter" idx="10"/>
          </p:nvPr>
        </p:nvSpPr>
        <p:spPr>
          <a:ln/>
        </p:spPr>
        <p:txBody>
          <a:bodyPr/>
          <a:lstStyle>
            <a:lvl1pPr>
              <a:defRPr/>
            </a:lvl1pPr>
          </a:lstStyle>
          <a:p>
            <a:fld id="{E707F8BE-8BF9-48FE-9EF0-A6EF8D3766CA}" type="slidenum">
              <a:rPr lang="en-US" altLang="en-US"/>
              <a:pPr/>
              <a:t>‹#›</a:t>
            </a:fld>
            <a:endParaRPr lang="en-US" altLang="en-US"/>
          </a:p>
        </p:txBody>
      </p:sp>
    </p:spTree>
    <p:extLst>
      <p:ext uri="{BB962C8B-B14F-4D97-AF65-F5344CB8AC3E}">
        <p14:creationId xmlns:p14="http://schemas.microsoft.com/office/powerpoint/2010/main" val="2829290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CC42ABE-F0E4-40A0-8AB8-E8D4066D0CF4}"/>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22E19F02-020F-441E-B064-D785526BD378}"/>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6E25869E-DE3F-40DA-A6A0-349047644B19}"/>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9A729CD3-2BA7-4941-8880-FD0FB1F7F5D0}"/>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EF7FA59C-F068-427A-B30B-1EDBC0C289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B2793DBE-7759-4BF1-AC08-4634AF376C6D}"/>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440EBF29-BBC2-4068-9C9A-045A82454712}"/>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8D7CD461-5200-455D-8B88-D4EB0BACEDD4}"/>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0802F1FE-59AF-4000-810D-2749B7F3A00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1422823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3091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56465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71643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7631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6221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394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3366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400" baseline="0"/>
            </a:lvl1pPr>
            <a:lvl2pPr marL="750888" indent="-285750">
              <a:buFont typeface="Wingdings" pitchFamily="2" charset="2"/>
              <a:buChar char="p"/>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a:extLst>
              <a:ext uri="{FF2B5EF4-FFF2-40B4-BE49-F238E27FC236}">
                <a16:creationId xmlns:a16="http://schemas.microsoft.com/office/drawing/2014/main" id="{0E5557C2-F3C9-4EE9-9C67-2E174377F039}"/>
              </a:ext>
            </a:extLst>
          </p:cNvPr>
          <p:cNvSpPr>
            <a:spLocks noGrp="1" noChangeArrowheads="1"/>
          </p:cNvSpPr>
          <p:nvPr>
            <p:ph type="sldNum" sz="quarter" idx="10"/>
          </p:nvPr>
        </p:nvSpPr>
        <p:spPr>
          <a:ln/>
        </p:spPr>
        <p:txBody>
          <a:bodyPr/>
          <a:lstStyle>
            <a:lvl1pPr>
              <a:defRPr/>
            </a:lvl1pPr>
          </a:lstStyle>
          <a:p>
            <a:fld id="{42A1EF11-1093-465D-B74F-9878A6E264EC}" type="slidenum">
              <a:rPr lang="en-US" altLang="en-US"/>
              <a:pPr/>
              <a:t>‹#›</a:t>
            </a:fld>
            <a:endParaRPr lang="en-US" altLang="en-US"/>
          </a:p>
        </p:txBody>
      </p:sp>
    </p:spTree>
    <p:extLst>
      <p:ext uri="{BB962C8B-B14F-4D97-AF65-F5344CB8AC3E}">
        <p14:creationId xmlns:p14="http://schemas.microsoft.com/office/powerpoint/2010/main" val="2974377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65595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2390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78448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3704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Footer Placeholder 5">
            <a:extLst>
              <a:ext uri="{FF2B5EF4-FFF2-40B4-BE49-F238E27FC236}">
                <a16:creationId xmlns:a16="http://schemas.microsoft.com/office/drawing/2014/main" id="{C94644C8-82AE-4B92-9D8A-0E097C6A919A}"/>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73FE06E9-6B56-42FE-812E-64F45DDD9C66}"/>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BD97637C-3AEE-48E9-8AA9-0424A0CE4F40}" type="slidenum">
              <a:rPr lang="zh-CN" altLang="en-US"/>
              <a:pPr/>
              <a:t>‹#›</a:t>
            </a:fld>
            <a:endParaRPr lang="en-US" altLang="zh-CN"/>
          </a:p>
        </p:txBody>
      </p:sp>
    </p:spTree>
    <p:extLst>
      <p:ext uri="{BB962C8B-B14F-4D97-AF65-F5344CB8AC3E}">
        <p14:creationId xmlns:p14="http://schemas.microsoft.com/office/powerpoint/2010/main" val="1264175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4F635EAD-7944-45CB-9795-B88E29B9C131}"/>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663E605A-ED9C-47C0-B8DD-8FC01F0AD8CD}"/>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D87E32B2-483C-4024-9233-2921F3B2E79F}" type="slidenum">
              <a:rPr lang="zh-CN" altLang="en-US"/>
              <a:pPr/>
              <a:t>‹#›</a:t>
            </a:fld>
            <a:endParaRPr lang="en-US" altLang="zh-CN"/>
          </a:p>
        </p:txBody>
      </p:sp>
    </p:spTree>
    <p:extLst>
      <p:ext uri="{BB962C8B-B14F-4D97-AF65-F5344CB8AC3E}">
        <p14:creationId xmlns:p14="http://schemas.microsoft.com/office/powerpoint/2010/main" val="3934097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2A10C05-0717-4DBC-9A99-7B227AE320E4}"/>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3DC7EB2C-1FBD-473F-B4CE-9995F30E13A1}"/>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6BF94FCF-8DD5-439E-8CDA-542E7558DF60}"/>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E653749E-D9A3-4AC2-A49D-F378D58AF75C}"/>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45343F55-613B-4A35-B5F9-2934B3DEB6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698AE834-9C00-4349-B21E-92C17E8BF3F3}"/>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EDC5981E-0B2D-42FC-93A7-B66087643EAC}"/>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53C8E7EB-130E-43EF-9A03-F06C2BDE6195}"/>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8CA51F93-6261-4F45-98FE-31578228909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3934350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2542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1625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2587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A8A40DE1-B14A-45A9-9A29-0B72C8A92C5D}"/>
              </a:ext>
            </a:extLst>
          </p:cNvPr>
          <p:cNvSpPr>
            <a:spLocks noGrp="1" noChangeArrowheads="1"/>
          </p:cNvSpPr>
          <p:nvPr>
            <p:ph type="sldNum" sz="quarter" idx="10"/>
          </p:nvPr>
        </p:nvSpPr>
        <p:spPr>
          <a:ln/>
        </p:spPr>
        <p:txBody>
          <a:bodyPr/>
          <a:lstStyle>
            <a:lvl1pPr>
              <a:defRPr/>
            </a:lvl1pPr>
          </a:lstStyle>
          <a:p>
            <a:fld id="{F34FE423-8401-4D61-801C-7CE2F8BB6E85}" type="slidenum">
              <a:rPr lang="en-US" altLang="en-US"/>
              <a:pPr/>
              <a:t>‹#›</a:t>
            </a:fld>
            <a:endParaRPr lang="en-US" altLang="en-US"/>
          </a:p>
        </p:txBody>
      </p:sp>
    </p:spTree>
    <p:extLst>
      <p:ext uri="{BB962C8B-B14F-4D97-AF65-F5344CB8AC3E}">
        <p14:creationId xmlns:p14="http://schemas.microsoft.com/office/powerpoint/2010/main" val="15489035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80592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184629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13239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81447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515683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54883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84934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862072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Footer Placeholder 5">
            <a:extLst>
              <a:ext uri="{FF2B5EF4-FFF2-40B4-BE49-F238E27FC236}">
                <a16:creationId xmlns:a16="http://schemas.microsoft.com/office/drawing/2014/main" id="{C013BD25-4806-4C07-B3B1-FA409AE4F57B}"/>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4EF9FA96-FB65-476F-99B5-C4CC83AD0328}"/>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AC1D5D03-3FE6-4D7F-8F81-61138267DDE7}" type="slidenum">
              <a:rPr lang="zh-CN" altLang="en-US"/>
              <a:pPr/>
              <a:t>‹#›</a:t>
            </a:fld>
            <a:endParaRPr lang="en-US" altLang="zh-CN"/>
          </a:p>
        </p:txBody>
      </p:sp>
    </p:spTree>
    <p:extLst>
      <p:ext uri="{BB962C8B-B14F-4D97-AF65-F5344CB8AC3E}">
        <p14:creationId xmlns:p14="http://schemas.microsoft.com/office/powerpoint/2010/main" val="15628252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37ECE923-BBF9-4274-A291-DD8BBA96E045}"/>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BD4FE923-6DD3-436B-BD43-D9029B0A0D1A}"/>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8F82B17D-947E-405A-BDC7-616BE8EB7905}" type="slidenum">
              <a:rPr lang="zh-CN" altLang="en-US"/>
              <a:pPr/>
              <a:t>‹#›</a:t>
            </a:fld>
            <a:endParaRPr lang="en-US" altLang="zh-CN"/>
          </a:p>
        </p:txBody>
      </p:sp>
    </p:spTree>
    <p:extLst>
      <p:ext uri="{BB962C8B-B14F-4D97-AF65-F5344CB8AC3E}">
        <p14:creationId xmlns:p14="http://schemas.microsoft.com/office/powerpoint/2010/main" val="317116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2838" y="1604963"/>
            <a:ext cx="3597275"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2513" y="1604963"/>
            <a:ext cx="3598862"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F5216BB7-1223-4B74-9C5D-ABA8FB507433}"/>
              </a:ext>
            </a:extLst>
          </p:cNvPr>
          <p:cNvSpPr>
            <a:spLocks noGrp="1" noChangeArrowheads="1"/>
          </p:cNvSpPr>
          <p:nvPr>
            <p:ph type="sldNum" sz="quarter" idx="10"/>
          </p:nvPr>
        </p:nvSpPr>
        <p:spPr>
          <a:ln/>
        </p:spPr>
        <p:txBody>
          <a:bodyPr/>
          <a:lstStyle>
            <a:lvl1pPr>
              <a:defRPr/>
            </a:lvl1pPr>
          </a:lstStyle>
          <a:p>
            <a:fld id="{F0B27B0B-58FC-4C01-BDB6-C171883FB02F}" type="slidenum">
              <a:rPr lang="en-US" altLang="en-US"/>
              <a:pPr/>
              <a:t>‹#›</a:t>
            </a:fld>
            <a:endParaRPr lang="en-US" altLang="en-US"/>
          </a:p>
        </p:txBody>
      </p:sp>
    </p:spTree>
    <p:extLst>
      <p:ext uri="{BB962C8B-B14F-4D97-AF65-F5344CB8AC3E}">
        <p14:creationId xmlns:p14="http://schemas.microsoft.com/office/powerpoint/2010/main" val="34343693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DAB2E8CB-5004-4EC3-AB11-A9E863E22363}"/>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69D631C4-832D-46EA-8B07-50AA4D5B8C5A}"/>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83ED2CB6-692E-44AC-A1CE-FD278E30F73E}"/>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1CCBF3BB-56C0-445A-9E54-AFA8684E4DC1}"/>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28984048-BF69-4DE5-B550-C2384F1D37E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B90C5387-998F-431C-94BE-11E4CDB88DBE}"/>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B12DA67C-EABA-410D-98C0-F441909051BD}"/>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8966B45D-F6EF-4C70-80C8-C0D3DBC92A13}"/>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C9204C14-A7B8-47E0-8FC3-31F621BAAD0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19114829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6332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824546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28161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105096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41256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01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347794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939762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3517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6D90A9F1-8670-456D-804C-220AC58185B3}"/>
              </a:ext>
            </a:extLst>
          </p:cNvPr>
          <p:cNvSpPr>
            <a:spLocks noGrp="1" noChangeArrowheads="1"/>
          </p:cNvSpPr>
          <p:nvPr>
            <p:ph type="sldNum" sz="quarter" idx="10"/>
          </p:nvPr>
        </p:nvSpPr>
        <p:spPr>
          <a:ln/>
        </p:spPr>
        <p:txBody>
          <a:bodyPr/>
          <a:lstStyle>
            <a:lvl1pPr>
              <a:defRPr/>
            </a:lvl1pPr>
          </a:lstStyle>
          <a:p>
            <a:fld id="{2BCC8EC2-DD3E-43EB-905A-63407F8109E1}" type="slidenum">
              <a:rPr lang="en-US" altLang="en-US"/>
              <a:pPr/>
              <a:t>‹#›</a:t>
            </a:fld>
            <a:endParaRPr lang="en-US" altLang="en-US"/>
          </a:p>
        </p:txBody>
      </p:sp>
    </p:spTree>
    <p:extLst>
      <p:ext uri="{BB962C8B-B14F-4D97-AF65-F5344CB8AC3E}">
        <p14:creationId xmlns:p14="http://schemas.microsoft.com/office/powerpoint/2010/main" val="41303090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528393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755021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48F5223B-A1B1-470D-BB31-1F51E7394D98}"/>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79617598-1CD6-4F67-A0C7-0EA618B2EDBF}"/>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84885713-EA77-4349-8B00-4991B719B096}"/>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252963C5-EA1C-4287-A098-BC8A1E690EB8}"/>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804F34E1-F902-424A-890B-8C564774146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8381E505-E723-4F68-9C28-607C9449A111}"/>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A2439231-C726-4261-BB78-A24ED23826EC}"/>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9F78182B-5A3D-420E-B21B-30E9F03FAF1A}"/>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1DA88AC8-F29B-4F2E-94BE-09FD06FC251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3425746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43076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280503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81215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246104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521206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3779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5360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B3AD1294-A2C1-4DD6-B8A0-06A26F46D680}"/>
              </a:ext>
            </a:extLst>
          </p:cNvPr>
          <p:cNvSpPr>
            <a:spLocks noGrp="1" noChangeArrowheads="1"/>
          </p:cNvSpPr>
          <p:nvPr>
            <p:ph type="sldNum" sz="quarter" idx="10"/>
          </p:nvPr>
        </p:nvSpPr>
        <p:spPr>
          <a:ln/>
        </p:spPr>
        <p:txBody>
          <a:bodyPr/>
          <a:lstStyle>
            <a:lvl1pPr>
              <a:defRPr/>
            </a:lvl1pPr>
          </a:lstStyle>
          <a:p>
            <a:fld id="{F4F11B99-8718-45E5-AD0C-B6FDB07138C9}" type="slidenum">
              <a:rPr lang="en-US" altLang="en-US"/>
              <a:pPr/>
              <a:t>‹#›</a:t>
            </a:fld>
            <a:endParaRPr lang="en-US" altLang="en-US"/>
          </a:p>
        </p:txBody>
      </p:sp>
    </p:spTree>
    <p:extLst>
      <p:ext uri="{BB962C8B-B14F-4D97-AF65-F5344CB8AC3E}">
        <p14:creationId xmlns:p14="http://schemas.microsoft.com/office/powerpoint/2010/main" val="22450009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367268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354269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05553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90636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Footer Placeholder 5">
            <a:extLst>
              <a:ext uri="{FF2B5EF4-FFF2-40B4-BE49-F238E27FC236}">
                <a16:creationId xmlns:a16="http://schemas.microsoft.com/office/drawing/2014/main" id="{B2DAE6DB-8460-40D1-8666-289A4713775A}"/>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57E5D4BD-7AE5-41B8-92BD-4B0389C16013}"/>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AE74355F-B130-4D74-AD31-4AB2351A8D08}" type="slidenum">
              <a:rPr lang="zh-CN" altLang="en-US"/>
              <a:pPr/>
              <a:t>‹#›</a:t>
            </a:fld>
            <a:endParaRPr lang="en-US" altLang="zh-CN"/>
          </a:p>
        </p:txBody>
      </p:sp>
    </p:spTree>
    <p:extLst>
      <p:ext uri="{BB962C8B-B14F-4D97-AF65-F5344CB8AC3E}">
        <p14:creationId xmlns:p14="http://schemas.microsoft.com/office/powerpoint/2010/main" val="31425604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dgm">
  <p:cSld name="标题和图示或组织结构图">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584FFB80-BF02-40D8-918C-6A8E902BEA77}"/>
              </a:ext>
            </a:extLst>
          </p:cNvPr>
          <p:cNvGrpSpPr>
            <a:grpSpLocks/>
          </p:cNvGrpSpPr>
          <p:nvPr userDrawn="1"/>
        </p:nvGrpSpPr>
        <p:grpSpPr bwMode="auto">
          <a:xfrm>
            <a:off x="0" y="549275"/>
            <a:ext cx="9144000" cy="71438"/>
            <a:chOff x="90" y="434"/>
            <a:chExt cx="6264" cy="62"/>
          </a:xfrm>
        </p:grpSpPr>
        <p:sp>
          <p:nvSpPr>
            <p:cNvPr id="5" name="Line 8">
              <a:extLst>
                <a:ext uri="{FF2B5EF4-FFF2-40B4-BE49-F238E27FC236}">
                  <a16:creationId xmlns:a16="http://schemas.microsoft.com/office/drawing/2014/main" id="{62DFAEB3-1B7F-44FF-9094-4C7F81C6739D}"/>
                </a:ext>
              </a:extLst>
            </p:cNvPr>
            <p:cNvSpPr>
              <a:spLocks noChangeShapeType="1"/>
            </p:cNvSpPr>
            <p:nvPr/>
          </p:nvSpPr>
          <p:spPr bwMode="auto">
            <a:xfrm>
              <a:off x="90" y="466"/>
              <a:ext cx="6264" cy="0"/>
            </a:xfrm>
            <a:prstGeom prst="line">
              <a:avLst/>
            </a:prstGeom>
            <a:noFill/>
            <a:ln w="12700">
              <a:solidFill>
                <a:srgbClr val="FF01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 name="AutoShape 9">
              <a:extLst>
                <a:ext uri="{FF2B5EF4-FFF2-40B4-BE49-F238E27FC236}">
                  <a16:creationId xmlns:a16="http://schemas.microsoft.com/office/drawing/2014/main" id="{0F68404A-D34C-46DB-8508-0022D0AF84B2}"/>
                </a:ext>
              </a:extLst>
            </p:cNvPr>
            <p:cNvSpPr>
              <a:spLocks noChangeArrowheads="1"/>
            </p:cNvSpPr>
            <p:nvPr/>
          </p:nvSpPr>
          <p:spPr bwMode="auto">
            <a:xfrm rot="5400000">
              <a:off x="3207" y="432"/>
              <a:ext cx="62" cy="70"/>
            </a:xfrm>
            <a:prstGeom prst="triangle">
              <a:avLst>
                <a:gd name="adj" fmla="val 49995"/>
              </a:avLst>
            </a:prstGeom>
            <a:solidFill>
              <a:srgbClr val="00FF00"/>
            </a:solidFill>
            <a:ln w="12700">
              <a:solidFill>
                <a:srgbClr val="037C03"/>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aphicFrame>
        <p:nvGraphicFramePr>
          <p:cNvPr id="7" name="Object 15">
            <a:extLst>
              <a:ext uri="{FF2B5EF4-FFF2-40B4-BE49-F238E27FC236}">
                <a16:creationId xmlns:a16="http://schemas.microsoft.com/office/drawing/2014/main" id="{8E8A1931-3A47-435C-9EB2-51C47527A361}"/>
              </a:ext>
            </a:extLst>
          </p:cNvPr>
          <p:cNvGraphicFramePr>
            <a:graphicFrameLocks noChangeAspect="1"/>
          </p:cNvGraphicFramePr>
          <p:nvPr userDrawn="1"/>
        </p:nvGraphicFramePr>
        <p:xfrm>
          <a:off x="0" y="6524625"/>
          <a:ext cx="468313" cy="333375"/>
        </p:xfrm>
        <a:graphic>
          <a:graphicData uri="http://schemas.openxmlformats.org/presentationml/2006/ole">
            <mc:AlternateContent xmlns:mc="http://schemas.openxmlformats.org/markup-compatibility/2006">
              <mc:Choice xmlns:v="urn:schemas-microsoft-com:vml" Requires="v">
                <p:oleObj spid="_x0000_s1025" name="位图图像" r:id="rId3" imgW="0" imgH="0" progId="Paint.Picture">
                  <p:embed/>
                </p:oleObj>
              </mc:Choice>
              <mc:Fallback>
                <p:oleObj name="位图图像" r:id="rId3" imgW="0" imgH="0" progId="Paint.Picture">
                  <p:embed/>
                  <p:pic>
                    <p:nvPicPr>
                      <p:cNvPr id="7" name="Object 15">
                        <a:extLst>
                          <a:ext uri="{FF2B5EF4-FFF2-40B4-BE49-F238E27FC236}">
                            <a16:creationId xmlns:a16="http://schemas.microsoft.com/office/drawing/2014/main" id="{8E8A1931-3A47-435C-9EB2-51C47527A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24625"/>
                        <a:ext cx="4683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SmartArt 占位符 2"/>
          <p:cNvSpPr>
            <a:spLocks noGrp="1"/>
          </p:cNvSpPr>
          <p:nvPr>
            <p:ph type="dgm" idx="1"/>
          </p:nvPr>
        </p:nvSpPr>
        <p:spPr>
          <a:xfrm>
            <a:off x="0" y="692150"/>
            <a:ext cx="8785225" cy="5616575"/>
          </a:xfrm>
        </p:spPr>
        <p:txBody>
          <a:bodyPr/>
          <a:lstStyle/>
          <a:p>
            <a:pPr lvl="0"/>
            <a:endParaRPr lang="zh-CN" altLang="en-US" noProof="0"/>
          </a:p>
        </p:txBody>
      </p:sp>
      <p:sp>
        <p:nvSpPr>
          <p:cNvPr id="8" name="页脚占位符 3">
            <a:extLst>
              <a:ext uri="{FF2B5EF4-FFF2-40B4-BE49-F238E27FC236}">
                <a16:creationId xmlns:a16="http://schemas.microsoft.com/office/drawing/2014/main" id="{DF8FA6D6-3666-4C70-B898-516E653D30F3}"/>
              </a:ext>
            </a:extLst>
          </p:cNvPr>
          <p:cNvSpPr>
            <a:spLocks noGrp="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9" name="灯片编号占位符 4">
            <a:extLst>
              <a:ext uri="{FF2B5EF4-FFF2-40B4-BE49-F238E27FC236}">
                <a16:creationId xmlns:a16="http://schemas.microsoft.com/office/drawing/2014/main" id="{45F0B938-EEB6-4B33-A14A-3342C0027BA6}"/>
              </a:ext>
            </a:extLst>
          </p:cNvPr>
          <p:cNvSpPr>
            <a:spLocks noGrp="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587AD5A9-FD40-446E-AA29-8F6C81F7E175}" type="slidenum">
              <a:rPr lang="zh-CN" altLang="en-US"/>
              <a:pPr/>
              <a:t>‹#›</a:t>
            </a:fld>
            <a:endParaRPr lang="en-US" altLang="zh-CN"/>
          </a:p>
        </p:txBody>
      </p:sp>
    </p:spTree>
    <p:extLst>
      <p:ext uri="{BB962C8B-B14F-4D97-AF65-F5344CB8AC3E}">
        <p14:creationId xmlns:p14="http://schemas.microsoft.com/office/powerpoint/2010/main" val="9740807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E6BFC714-F741-4D0F-8E80-ED566A39D319}"/>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291E45D3-A103-4C06-A8EC-B4421C519463}"/>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1B463A66-33C2-486B-A8E5-6FE7F0C33710}"/>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8E54FCF2-3887-413F-B43F-C57101087F14}"/>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7995E3EB-287B-4238-955A-F4493EEBD8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D1CB7806-8A0A-49CB-8E42-0AC471ECC11E}"/>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28FAD909-C7FB-4CB1-9177-6FB93F3B83F4}"/>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6083ED06-875A-460B-96FB-2CB47663F830}"/>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B77504EE-14D2-40CF-BE82-EE6EC0A8AFA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15661934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76202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0201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594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2B6D90B-8C26-4167-B274-13BE26617A66}"/>
              </a:ext>
            </a:extLst>
          </p:cNvPr>
          <p:cNvSpPr>
            <a:spLocks noGrp="1" noChangeArrowheads="1"/>
          </p:cNvSpPr>
          <p:nvPr>
            <p:ph type="sldNum" sz="quarter" idx="10"/>
          </p:nvPr>
        </p:nvSpPr>
        <p:spPr>
          <a:ln/>
        </p:spPr>
        <p:txBody>
          <a:bodyPr/>
          <a:lstStyle>
            <a:lvl1pPr>
              <a:defRPr/>
            </a:lvl1pPr>
          </a:lstStyle>
          <a:p>
            <a:fld id="{609F2443-5B2A-41F8-9519-3D450805FFDF}" type="slidenum">
              <a:rPr lang="en-US" altLang="en-US"/>
              <a:pPr/>
              <a:t>‹#›</a:t>
            </a:fld>
            <a:endParaRPr lang="en-US" altLang="en-US"/>
          </a:p>
        </p:txBody>
      </p:sp>
    </p:spTree>
    <p:extLst>
      <p:ext uri="{BB962C8B-B14F-4D97-AF65-F5344CB8AC3E}">
        <p14:creationId xmlns:p14="http://schemas.microsoft.com/office/powerpoint/2010/main" val="28655295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3424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015921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424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59501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87719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45759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35652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433215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Footer Placeholder 5">
            <a:extLst>
              <a:ext uri="{FF2B5EF4-FFF2-40B4-BE49-F238E27FC236}">
                <a16:creationId xmlns:a16="http://schemas.microsoft.com/office/drawing/2014/main" id="{3F8BDEDC-BC31-4B13-85E6-6972A06916B6}"/>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CBC91F53-0D0A-4C64-BE9D-191CECBB3D2E}"/>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5DB798AC-DD5D-429F-95DF-479EBE968B7C}" type="slidenum">
              <a:rPr lang="zh-CN" altLang="en-US"/>
              <a:pPr/>
              <a:t>‹#›</a:t>
            </a:fld>
            <a:endParaRPr lang="en-US" altLang="zh-CN"/>
          </a:p>
        </p:txBody>
      </p:sp>
    </p:spTree>
    <p:extLst>
      <p:ext uri="{BB962C8B-B14F-4D97-AF65-F5344CB8AC3E}">
        <p14:creationId xmlns:p14="http://schemas.microsoft.com/office/powerpoint/2010/main" val="370924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2DB25E78-6ABB-4459-B690-A3B2575E4CC6}"/>
              </a:ext>
            </a:extLst>
          </p:cNvPr>
          <p:cNvSpPr>
            <a:spLocks noGrp="1" noChangeArrowheads="1"/>
          </p:cNvSpPr>
          <p:nvPr>
            <p:ph type="sldNum" sz="quarter" idx="10"/>
          </p:nvPr>
        </p:nvSpPr>
        <p:spPr>
          <a:ln/>
        </p:spPr>
        <p:txBody>
          <a:bodyPr/>
          <a:lstStyle>
            <a:lvl1pPr>
              <a:defRPr/>
            </a:lvl1pPr>
          </a:lstStyle>
          <a:p>
            <a:fld id="{52C72225-EC4B-4A73-876D-8C97FFDD4E7F}" type="slidenum">
              <a:rPr lang="en-US" altLang="en-US"/>
              <a:pPr/>
              <a:t>‹#›</a:t>
            </a:fld>
            <a:endParaRPr lang="en-US" altLang="en-US"/>
          </a:p>
        </p:txBody>
      </p:sp>
    </p:spTree>
    <p:extLst>
      <p:ext uri="{BB962C8B-B14F-4D97-AF65-F5344CB8AC3E}">
        <p14:creationId xmlns:p14="http://schemas.microsoft.com/office/powerpoint/2010/main" val="4254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951F4817-F89A-47D9-8340-79190104E121}"/>
              </a:ext>
            </a:extLst>
          </p:cNvPr>
          <p:cNvSpPr>
            <a:spLocks noGrp="1" noChangeArrowheads="1"/>
          </p:cNvSpPr>
          <p:nvPr>
            <p:ph type="sldNum" sz="quarter" idx="10"/>
          </p:nvPr>
        </p:nvSpPr>
        <p:spPr>
          <a:ln/>
        </p:spPr>
        <p:txBody>
          <a:bodyPr/>
          <a:lstStyle>
            <a:lvl1pPr>
              <a:defRPr/>
            </a:lvl1pPr>
          </a:lstStyle>
          <a:p>
            <a:fld id="{748CB856-6A28-4A7F-862A-745953788299}" type="slidenum">
              <a:rPr lang="en-US" altLang="en-US"/>
              <a:pPr/>
              <a:t>‹#›</a:t>
            </a:fld>
            <a:endParaRPr lang="en-US" altLang="en-US"/>
          </a:p>
        </p:txBody>
      </p:sp>
    </p:spTree>
    <p:extLst>
      <p:ext uri="{BB962C8B-B14F-4D97-AF65-F5344CB8AC3E}">
        <p14:creationId xmlns:p14="http://schemas.microsoft.com/office/powerpoint/2010/main" val="61189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jpe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theme" Target="../theme/theme2.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 /><Relationship Id="rId13" Type="http://schemas.openxmlformats.org/officeDocument/2006/relationships/slideLayout" Target="../slideLayouts/slideLayout38.xml" /><Relationship Id="rId3" Type="http://schemas.openxmlformats.org/officeDocument/2006/relationships/slideLayout" Target="../slideLayouts/slideLayout28.xml" /><Relationship Id="rId7" Type="http://schemas.openxmlformats.org/officeDocument/2006/relationships/slideLayout" Target="../slideLayouts/slideLayout32.xml" /><Relationship Id="rId12" Type="http://schemas.openxmlformats.org/officeDocument/2006/relationships/slideLayout" Target="../slideLayouts/slideLayout37.xml" /><Relationship Id="rId2" Type="http://schemas.openxmlformats.org/officeDocument/2006/relationships/slideLayout" Target="../slideLayouts/slideLayout27.xml" /><Relationship Id="rId1" Type="http://schemas.openxmlformats.org/officeDocument/2006/relationships/slideLayout" Target="../slideLayouts/slideLayout26.xml" /><Relationship Id="rId6" Type="http://schemas.openxmlformats.org/officeDocument/2006/relationships/slideLayout" Target="../slideLayouts/slideLayout31.xml" /><Relationship Id="rId11" Type="http://schemas.openxmlformats.org/officeDocument/2006/relationships/slideLayout" Target="../slideLayouts/slideLayout36.xml" /><Relationship Id="rId5" Type="http://schemas.openxmlformats.org/officeDocument/2006/relationships/slideLayout" Target="../slideLayouts/slideLayout30.xml" /><Relationship Id="rId15" Type="http://schemas.openxmlformats.org/officeDocument/2006/relationships/theme" Target="../theme/theme3.xml" /><Relationship Id="rId10" Type="http://schemas.openxmlformats.org/officeDocument/2006/relationships/slideLayout" Target="../slideLayouts/slideLayout35.xml" /><Relationship Id="rId4" Type="http://schemas.openxmlformats.org/officeDocument/2006/relationships/slideLayout" Target="../slideLayouts/slideLayout29.xml" /><Relationship Id="rId9" Type="http://schemas.openxmlformats.org/officeDocument/2006/relationships/slideLayout" Target="../slideLayouts/slideLayout34.xml" /><Relationship Id="rId14" Type="http://schemas.openxmlformats.org/officeDocument/2006/relationships/slideLayout" Target="../slideLayouts/slideLayout39.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 /><Relationship Id="rId13" Type="http://schemas.openxmlformats.org/officeDocument/2006/relationships/theme" Target="../theme/theme4.xml" /><Relationship Id="rId3" Type="http://schemas.openxmlformats.org/officeDocument/2006/relationships/slideLayout" Target="../slideLayouts/slideLayout42.xml" /><Relationship Id="rId7" Type="http://schemas.openxmlformats.org/officeDocument/2006/relationships/slideLayout" Target="../slideLayouts/slideLayout46.xml" /><Relationship Id="rId12" Type="http://schemas.openxmlformats.org/officeDocument/2006/relationships/slideLayout" Target="../slideLayouts/slideLayout51.xml" /><Relationship Id="rId2" Type="http://schemas.openxmlformats.org/officeDocument/2006/relationships/slideLayout" Target="../slideLayouts/slideLayout41.xml" /><Relationship Id="rId1" Type="http://schemas.openxmlformats.org/officeDocument/2006/relationships/slideLayout" Target="../slideLayouts/slideLayout40.xml" /><Relationship Id="rId6" Type="http://schemas.openxmlformats.org/officeDocument/2006/relationships/slideLayout" Target="../slideLayouts/slideLayout45.xml" /><Relationship Id="rId11" Type="http://schemas.openxmlformats.org/officeDocument/2006/relationships/slideLayout" Target="../slideLayouts/slideLayout50.xml" /><Relationship Id="rId5" Type="http://schemas.openxmlformats.org/officeDocument/2006/relationships/slideLayout" Target="../slideLayouts/slideLayout44.xml" /><Relationship Id="rId10" Type="http://schemas.openxmlformats.org/officeDocument/2006/relationships/slideLayout" Target="../slideLayouts/slideLayout49.xml" /><Relationship Id="rId4" Type="http://schemas.openxmlformats.org/officeDocument/2006/relationships/slideLayout" Target="../slideLayouts/slideLayout43.xml" /><Relationship Id="rId9" Type="http://schemas.openxmlformats.org/officeDocument/2006/relationships/slideLayout" Target="../slideLayouts/slideLayout48.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 /><Relationship Id="rId13" Type="http://schemas.openxmlformats.org/officeDocument/2006/relationships/slideLayout" Target="../slideLayouts/slideLayout64.xml" /><Relationship Id="rId3" Type="http://schemas.openxmlformats.org/officeDocument/2006/relationships/slideLayout" Target="../slideLayouts/slideLayout54.xml" /><Relationship Id="rId7" Type="http://schemas.openxmlformats.org/officeDocument/2006/relationships/slideLayout" Target="../slideLayouts/slideLayout58.xml" /><Relationship Id="rId12" Type="http://schemas.openxmlformats.org/officeDocument/2006/relationships/slideLayout" Target="../slideLayouts/slideLayout63.xml" /><Relationship Id="rId2" Type="http://schemas.openxmlformats.org/officeDocument/2006/relationships/slideLayout" Target="../slideLayouts/slideLayout53.xml" /><Relationship Id="rId1" Type="http://schemas.openxmlformats.org/officeDocument/2006/relationships/slideLayout" Target="../slideLayouts/slideLayout52.xml" /><Relationship Id="rId6" Type="http://schemas.openxmlformats.org/officeDocument/2006/relationships/slideLayout" Target="../slideLayouts/slideLayout57.xml" /><Relationship Id="rId11" Type="http://schemas.openxmlformats.org/officeDocument/2006/relationships/slideLayout" Target="../slideLayouts/slideLayout62.xml" /><Relationship Id="rId5" Type="http://schemas.openxmlformats.org/officeDocument/2006/relationships/slideLayout" Target="../slideLayouts/slideLayout56.xml" /><Relationship Id="rId15" Type="http://schemas.openxmlformats.org/officeDocument/2006/relationships/theme" Target="../theme/theme5.xml" /><Relationship Id="rId10" Type="http://schemas.openxmlformats.org/officeDocument/2006/relationships/slideLayout" Target="../slideLayouts/slideLayout61.xml" /><Relationship Id="rId4" Type="http://schemas.openxmlformats.org/officeDocument/2006/relationships/slideLayout" Target="../slideLayouts/slideLayout55.xml" /><Relationship Id="rId9" Type="http://schemas.openxmlformats.org/officeDocument/2006/relationships/slideLayout" Target="../slideLayouts/slideLayout60.xml" /><Relationship Id="rId14" Type="http://schemas.openxmlformats.org/officeDocument/2006/relationships/slideLayout" Target="../slideLayouts/slideLayout65.xml" /></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 /><Relationship Id="rId13" Type="http://schemas.openxmlformats.org/officeDocument/2006/relationships/slideLayout" Target="../slideLayouts/slideLayout78.xml" /><Relationship Id="rId3" Type="http://schemas.openxmlformats.org/officeDocument/2006/relationships/slideLayout" Target="../slideLayouts/slideLayout68.xml" /><Relationship Id="rId7" Type="http://schemas.openxmlformats.org/officeDocument/2006/relationships/slideLayout" Target="../slideLayouts/slideLayout72.xml" /><Relationship Id="rId12" Type="http://schemas.openxmlformats.org/officeDocument/2006/relationships/slideLayout" Target="../slideLayouts/slideLayout77.xml" /><Relationship Id="rId2" Type="http://schemas.openxmlformats.org/officeDocument/2006/relationships/slideLayout" Target="../slideLayouts/slideLayout67.xml" /><Relationship Id="rId1" Type="http://schemas.openxmlformats.org/officeDocument/2006/relationships/slideLayout" Target="../slideLayouts/slideLayout66.xml" /><Relationship Id="rId6" Type="http://schemas.openxmlformats.org/officeDocument/2006/relationships/slideLayout" Target="../slideLayouts/slideLayout71.xml" /><Relationship Id="rId11" Type="http://schemas.openxmlformats.org/officeDocument/2006/relationships/slideLayout" Target="../slideLayouts/slideLayout76.xml" /><Relationship Id="rId5" Type="http://schemas.openxmlformats.org/officeDocument/2006/relationships/slideLayout" Target="../slideLayouts/slideLayout70.xml" /><Relationship Id="rId10" Type="http://schemas.openxmlformats.org/officeDocument/2006/relationships/slideLayout" Target="../slideLayouts/slideLayout75.xml" /><Relationship Id="rId4" Type="http://schemas.openxmlformats.org/officeDocument/2006/relationships/slideLayout" Target="../slideLayouts/slideLayout69.xml" /><Relationship Id="rId9" Type="http://schemas.openxmlformats.org/officeDocument/2006/relationships/slideLayout" Target="../slideLayouts/slideLayout74.xml" /><Relationship Id="rId14" Type="http://schemas.openxmlformats.org/officeDocument/2006/relationships/theme" Target="../theme/theme6.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6" name="Picture 2" descr="21">
            <a:extLst>
              <a:ext uri="{FF2B5EF4-FFF2-40B4-BE49-F238E27FC236}">
                <a16:creationId xmlns:a16="http://schemas.microsoft.com/office/drawing/2014/main" id="{03B340DF-229C-4178-8EA7-B4288B51D58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21">
            <a:extLst>
              <a:ext uri="{FF2B5EF4-FFF2-40B4-BE49-F238E27FC236}">
                <a16:creationId xmlns:a16="http://schemas.microsoft.com/office/drawing/2014/main" id="{FAC87E4B-7840-4B85-B6E0-B11FE866415A}"/>
              </a:ext>
            </a:extLst>
          </p:cNvPr>
          <p:cNvPicPr>
            <a:picLocks noChangeArrowheads="1"/>
          </p:cNvPicPr>
          <p:nvPr userDrawn="1"/>
        </p:nvPicPr>
        <p:blipFill>
          <a:blip r:embed="rId14">
            <a:extLst>
              <a:ext uri="{28A0092B-C50C-407E-A947-70E740481C1C}">
                <a14:useLocalDpi xmlns:a14="http://schemas.microsoft.com/office/drawing/2010/main" val="0"/>
              </a:ext>
            </a:extLst>
          </a:blip>
          <a:srcRect b="467"/>
          <a:stretch>
            <a:fillRect/>
          </a:stretch>
        </p:blipFill>
        <p:spPr bwMode="auto">
          <a:xfrm>
            <a:off x="0" y="6472238"/>
            <a:ext cx="9144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972F80FB-0641-4781-B267-5803A13A44DA}"/>
              </a:ext>
            </a:extLst>
          </p:cNvPr>
          <p:cNvSpPr>
            <a:spLocks noGrp="1" noChangeArrowheads="1"/>
          </p:cNvSpPr>
          <p:nvPr>
            <p:ph type="title"/>
          </p:nvPr>
        </p:nvSpPr>
        <p:spPr bwMode="auto">
          <a:xfrm>
            <a:off x="468313" y="557213"/>
            <a:ext cx="82454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38828040-710A-4217-A97B-878F0C458029}"/>
              </a:ext>
            </a:extLst>
          </p:cNvPr>
          <p:cNvSpPr>
            <a:spLocks noGrp="1" noChangeArrowheads="1"/>
          </p:cNvSpPr>
          <p:nvPr>
            <p:ph type="body" idx="1"/>
          </p:nvPr>
        </p:nvSpPr>
        <p:spPr bwMode="auto">
          <a:xfrm>
            <a:off x="1112838" y="1604963"/>
            <a:ext cx="7348537"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15814" name="Rectangle 6">
            <a:extLst>
              <a:ext uri="{FF2B5EF4-FFF2-40B4-BE49-F238E27FC236}">
                <a16:creationId xmlns:a16="http://schemas.microsoft.com/office/drawing/2014/main" id="{A79B5BAA-F6AB-4FA5-80BF-1733FD179857}"/>
              </a:ext>
            </a:extLst>
          </p:cNvPr>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baseline="0"/>
            </a:lvl1pPr>
          </a:lstStyle>
          <a:p>
            <a:fld id="{1E12644A-1B67-49F4-9DE0-FC04E1F83232}" type="slidenum">
              <a:rPr lang="en-US" altLang="en-US"/>
              <a:pPr/>
              <a:t>‹#›</a:t>
            </a:fld>
            <a:endParaRPr lang="en-US" altLang="en-US"/>
          </a:p>
        </p:txBody>
      </p:sp>
      <p:sp>
        <p:nvSpPr>
          <p:cNvPr id="1031" name="Rectangle 7">
            <a:extLst>
              <a:ext uri="{FF2B5EF4-FFF2-40B4-BE49-F238E27FC236}">
                <a16:creationId xmlns:a16="http://schemas.microsoft.com/office/drawing/2014/main" id="{93BD7991-F26A-45FB-A396-C96D0DA252C1}"/>
              </a:ext>
            </a:extLst>
          </p:cNvPr>
          <p:cNvSpPr>
            <a:spLocks noChangeArrowheads="1"/>
          </p:cNvSpPr>
          <p:nvPr userDrawn="1"/>
        </p:nvSpPr>
        <p:spPr bwMode="black">
          <a:xfrm>
            <a:off x="5672138" y="6545263"/>
            <a:ext cx="335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r"/>
            <a:r>
              <a:rPr lang="en-US" altLang="en-US" sz="1000" baseline="0"/>
              <a:t>© </a:t>
            </a:r>
            <a:r>
              <a:rPr lang="zh-CN" altLang="en-US" sz="1000" baseline="0">
                <a:latin typeface="楷体_GB2312" pitchFamily="49" charset="-122"/>
              </a:rPr>
              <a:t>苏州大学计算机科学院与技术学院</a:t>
            </a:r>
            <a:endParaRPr lang="en-US" altLang="en-US" sz="1000" baseline="0">
              <a:latin typeface="楷体_GB2312" pitchFamily="49" charset="-122"/>
            </a:endParaRPr>
          </a:p>
        </p:txBody>
      </p:sp>
      <p:sp>
        <p:nvSpPr>
          <p:cNvPr id="1032" name="Line 9">
            <a:extLst>
              <a:ext uri="{FF2B5EF4-FFF2-40B4-BE49-F238E27FC236}">
                <a16:creationId xmlns:a16="http://schemas.microsoft.com/office/drawing/2014/main" id="{3C3A4572-BED2-4E95-BA0A-362AC13F0CA6}"/>
              </a:ext>
            </a:extLst>
          </p:cNvPr>
          <p:cNvSpPr>
            <a:spLocks noChangeShapeType="1"/>
          </p:cNvSpPr>
          <p:nvPr userDrawn="1"/>
        </p:nvSpPr>
        <p:spPr bwMode="black">
          <a:xfrm>
            <a:off x="1447800" y="147638"/>
            <a:ext cx="0"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10">
            <a:extLst>
              <a:ext uri="{FF2B5EF4-FFF2-40B4-BE49-F238E27FC236}">
                <a16:creationId xmlns:a16="http://schemas.microsoft.com/office/drawing/2014/main" id="{BA633A68-60D8-4599-82A7-87841FBE4921}"/>
              </a:ext>
            </a:extLst>
          </p:cNvPr>
          <p:cNvSpPr>
            <a:spLocks noChangeShapeType="1"/>
          </p:cNvSpPr>
          <p:nvPr userDrawn="1"/>
        </p:nvSpPr>
        <p:spPr bwMode="black">
          <a:xfrm>
            <a:off x="1447800" y="6475413"/>
            <a:ext cx="0" cy="192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784" r:id="rId1"/>
    <p:sldLayoutId id="2147486719" r:id="rId2"/>
    <p:sldLayoutId id="2147486720" r:id="rId3"/>
    <p:sldLayoutId id="2147486721" r:id="rId4"/>
    <p:sldLayoutId id="2147486722" r:id="rId5"/>
    <p:sldLayoutId id="2147486723" r:id="rId6"/>
    <p:sldLayoutId id="2147486724" r:id="rId7"/>
    <p:sldLayoutId id="2147486725" r:id="rId8"/>
    <p:sldLayoutId id="2147486726" r:id="rId9"/>
    <p:sldLayoutId id="2147486727" r:id="rId10"/>
    <p:sldLayoutId id="2147486728" r:id="rId11"/>
  </p:sldLayoutIdLst>
  <p:hf hdr="0" ftr="0" dt="0"/>
  <p:txStyles>
    <p:titleStyle>
      <a:lvl1pPr algn="l" rtl="0" eaLnBrk="0" fontAlgn="base" hangingPunct="0">
        <a:lnSpc>
          <a:spcPct val="90000"/>
        </a:lnSpc>
        <a:spcBef>
          <a:spcPct val="0"/>
        </a:spcBef>
        <a:spcAft>
          <a:spcPct val="0"/>
        </a:spcAft>
        <a:defRPr sz="4000">
          <a:solidFill>
            <a:srgbClr val="2900AC"/>
          </a:solidFill>
          <a:latin typeface="+mj-lt"/>
          <a:ea typeface="+mj-ea"/>
          <a:cs typeface="+mj-cs"/>
        </a:defRPr>
      </a:lvl1pPr>
      <a:lvl2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2pPr>
      <a:lvl3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3pPr>
      <a:lvl4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4pPr>
      <a:lvl5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5pPr>
      <a:lvl6pPr marL="4572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6pPr>
      <a:lvl7pPr marL="9144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7pPr>
      <a:lvl8pPr marL="13716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8pPr>
      <a:lvl9pPr marL="18288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9pPr>
    </p:titleStyle>
    <p:bodyStyle>
      <a:lvl1pPr marL="228600" indent="-228600" algn="l" rtl="0" eaLnBrk="0" fontAlgn="base" hangingPunct="0">
        <a:spcBef>
          <a:spcPct val="10000"/>
        </a:spcBef>
        <a:spcAft>
          <a:spcPct val="0"/>
        </a:spcAft>
        <a:buClr>
          <a:srgbClr val="FF9900"/>
        </a:buClr>
        <a:buFont typeface="Wingdings" panose="05000000000000000000" pitchFamily="2" charset="2"/>
        <a:buChar char="§"/>
        <a:defRPr sz="2800">
          <a:solidFill>
            <a:schemeClr val="bg1"/>
          </a:solidFill>
          <a:latin typeface="+mn-lt"/>
          <a:ea typeface="+mn-ea"/>
          <a:cs typeface="+mn-cs"/>
        </a:defRPr>
      </a:lvl1pPr>
      <a:lvl2pPr marL="750888" indent="-285750" algn="l" rtl="0" eaLnBrk="0" fontAlgn="base" hangingPunct="0">
        <a:spcBef>
          <a:spcPct val="25000"/>
        </a:spcBef>
        <a:spcAft>
          <a:spcPct val="15000"/>
        </a:spcAft>
        <a:buClr>
          <a:srgbClr val="FF9900"/>
        </a:buClr>
        <a:buFont typeface="Wingdings" panose="05000000000000000000" pitchFamily="2" charset="2"/>
        <a:buChar char="ü"/>
        <a:defRPr sz="1600">
          <a:solidFill>
            <a:schemeClr val="bg1"/>
          </a:solidFill>
          <a:latin typeface="+mn-lt"/>
          <a:ea typeface="+mn-ea"/>
          <a:cs typeface="+mn-cs"/>
        </a:defRPr>
      </a:lvl2pPr>
      <a:lvl3pPr marL="1143000" indent="-228600" algn="l" rtl="0" eaLnBrk="0" fontAlgn="base" hangingPunct="0">
        <a:spcBef>
          <a:spcPct val="20000"/>
        </a:spcBef>
        <a:spcAft>
          <a:spcPct val="0"/>
        </a:spcAft>
        <a:buClr>
          <a:srgbClr val="FF9900"/>
        </a:buClr>
        <a:buFont typeface="Wingdings" panose="05000000000000000000" pitchFamily="2" charset="2"/>
        <a:buChar char="§"/>
        <a:defRPr sz="1600">
          <a:solidFill>
            <a:schemeClr val="bg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sz="1600">
          <a:solidFill>
            <a:schemeClr val="bg1"/>
          </a:solidFill>
          <a:latin typeface="+mn-lt"/>
          <a:ea typeface="+mn-ea"/>
          <a:cs typeface="+mn-cs"/>
        </a:defRPr>
      </a:lvl4pPr>
      <a:lvl5pPr marL="2057400" indent="-228600" algn="l" rtl="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mn-lt"/>
          <a:ea typeface="+mn-ea"/>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EDB4CA5-3D54-4C2A-B45C-74D4992A2B5D}"/>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2051" name="Rectangle 3">
            <a:extLst>
              <a:ext uri="{FF2B5EF4-FFF2-40B4-BE49-F238E27FC236}">
                <a16:creationId xmlns:a16="http://schemas.microsoft.com/office/drawing/2014/main" id="{54F03B45-E61A-41BB-B9B2-CB2017A0C1EF}"/>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2052" name="Rectangle 4">
            <a:extLst>
              <a:ext uri="{FF2B5EF4-FFF2-40B4-BE49-F238E27FC236}">
                <a16:creationId xmlns:a16="http://schemas.microsoft.com/office/drawing/2014/main" id="{9F452421-F61A-4EFC-AEB0-37281E8819BA}"/>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2053" name="Rectangle 5">
            <a:extLst>
              <a:ext uri="{FF2B5EF4-FFF2-40B4-BE49-F238E27FC236}">
                <a16:creationId xmlns:a16="http://schemas.microsoft.com/office/drawing/2014/main" id="{8942AE10-2389-4F80-B6E2-1E0257CA4927}"/>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19C9FB36-C66F-47B5-BE79-122B197FBCE9}"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2054" name="Text Box 6">
            <a:extLst>
              <a:ext uri="{FF2B5EF4-FFF2-40B4-BE49-F238E27FC236}">
                <a16:creationId xmlns:a16="http://schemas.microsoft.com/office/drawing/2014/main" id="{CAB83850-906E-40E2-9E35-491A220DFC42}"/>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2055" name="Line 7">
            <a:extLst>
              <a:ext uri="{FF2B5EF4-FFF2-40B4-BE49-F238E27FC236}">
                <a16:creationId xmlns:a16="http://schemas.microsoft.com/office/drawing/2014/main" id="{EF34935C-A014-404A-AF67-5538802B046A}"/>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 name="Line 8">
            <a:extLst>
              <a:ext uri="{FF2B5EF4-FFF2-40B4-BE49-F238E27FC236}">
                <a16:creationId xmlns:a16="http://schemas.microsoft.com/office/drawing/2014/main" id="{28CF8C07-5BBC-4FA6-B948-ADD537C9415E}"/>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785" r:id="rId1"/>
    <p:sldLayoutId id="2147486729" r:id="rId2"/>
    <p:sldLayoutId id="2147486730" r:id="rId3"/>
    <p:sldLayoutId id="2147486731" r:id="rId4"/>
    <p:sldLayoutId id="2147486732" r:id="rId5"/>
    <p:sldLayoutId id="2147486733" r:id="rId6"/>
    <p:sldLayoutId id="2147486734" r:id="rId7"/>
    <p:sldLayoutId id="2147486735" r:id="rId8"/>
    <p:sldLayoutId id="2147486736" r:id="rId9"/>
    <p:sldLayoutId id="2147486737" r:id="rId10"/>
    <p:sldLayoutId id="2147486738" r:id="rId11"/>
    <p:sldLayoutId id="2147486739" r:id="rId12"/>
    <p:sldLayoutId id="2147486786" r:id="rId13"/>
    <p:sldLayoutId id="2147486787"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402D12F-7111-4F85-B5CB-5B1BDACE2BA2}"/>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3075" name="Rectangle 3">
            <a:extLst>
              <a:ext uri="{FF2B5EF4-FFF2-40B4-BE49-F238E27FC236}">
                <a16:creationId xmlns:a16="http://schemas.microsoft.com/office/drawing/2014/main" id="{99B582CB-34C8-4B74-A7E0-E08D7EF53443}"/>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3076" name="Rectangle 4">
            <a:extLst>
              <a:ext uri="{FF2B5EF4-FFF2-40B4-BE49-F238E27FC236}">
                <a16:creationId xmlns:a16="http://schemas.microsoft.com/office/drawing/2014/main" id="{56F3652E-0B18-4699-85E7-A5037EE16112}"/>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3077" name="Rectangle 5">
            <a:extLst>
              <a:ext uri="{FF2B5EF4-FFF2-40B4-BE49-F238E27FC236}">
                <a16:creationId xmlns:a16="http://schemas.microsoft.com/office/drawing/2014/main" id="{31CD5BA4-5ADE-4138-871D-617794916F22}"/>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9BAEDA25-96D6-4179-9D47-06BE66F65134}"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3078" name="Text Box 6">
            <a:extLst>
              <a:ext uri="{FF2B5EF4-FFF2-40B4-BE49-F238E27FC236}">
                <a16:creationId xmlns:a16="http://schemas.microsoft.com/office/drawing/2014/main" id="{F4287D15-A1BC-42B8-B83E-CE2EC7D40273}"/>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3079" name="Line 7">
            <a:extLst>
              <a:ext uri="{FF2B5EF4-FFF2-40B4-BE49-F238E27FC236}">
                <a16:creationId xmlns:a16="http://schemas.microsoft.com/office/drawing/2014/main" id="{E4E2EFB5-06FE-4714-A291-197A2CE4051F}"/>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0" name="Line 8">
            <a:extLst>
              <a:ext uri="{FF2B5EF4-FFF2-40B4-BE49-F238E27FC236}">
                <a16:creationId xmlns:a16="http://schemas.microsoft.com/office/drawing/2014/main" id="{A23C6B08-0F8C-44F8-9100-7E482284EF3D}"/>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788" r:id="rId1"/>
    <p:sldLayoutId id="2147486740" r:id="rId2"/>
    <p:sldLayoutId id="2147486741" r:id="rId3"/>
    <p:sldLayoutId id="2147486742" r:id="rId4"/>
    <p:sldLayoutId id="2147486743" r:id="rId5"/>
    <p:sldLayoutId id="2147486744" r:id="rId6"/>
    <p:sldLayoutId id="2147486745" r:id="rId7"/>
    <p:sldLayoutId id="2147486746" r:id="rId8"/>
    <p:sldLayoutId id="2147486747" r:id="rId9"/>
    <p:sldLayoutId id="2147486748" r:id="rId10"/>
    <p:sldLayoutId id="2147486749" r:id="rId11"/>
    <p:sldLayoutId id="2147486750" r:id="rId12"/>
    <p:sldLayoutId id="2147486789" r:id="rId13"/>
    <p:sldLayoutId id="2147486790"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1D9F8B4-5D58-407D-8C59-01D045CF5969}"/>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4099" name="Rectangle 3">
            <a:extLst>
              <a:ext uri="{FF2B5EF4-FFF2-40B4-BE49-F238E27FC236}">
                <a16:creationId xmlns:a16="http://schemas.microsoft.com/office/drawing/2014/main" id="{F1C546BC-1E57-4800-A6EF-F75513969630}"/>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4100" name="Rectangle 4">
            <a:extLst>
              <a:ext uri="{FF2B5EF4-FFF2-40B4-BE49-F238E27FC236}">
                <a16:creationId xmlns:a16="http://schemas.microsoft.com/office/drawing/2014/main" id="{C4192DD8-58F9-4920-835F-62A57EEF1F39}"/>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4101" name="Rectangle 5">
            <a:extLst>
              <a:ext uri="{FF2B5EF4-FFF2-40B4-BE49-F238E27FC236}">
                <a16:creationId xmlns:a16="http://schemas.microsoft.com/office/drawing/2014/main" id="{100CF91E-94C1-4B62-A8CD-2255836FBF7E}"/>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D670CBB6-A603-4C94-BBD5-5CA47952DB06}"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4102" name="Text Box 6">
            <a:extLst>
              <a:ext uri="{FF2B5EF4-FFF2-40B4-BE49-F238E27FC236}">
                <a16:creationId xmlns:a16="http://schemas.microsoft.com/office/drawing/2014/main" id="{665F22DC-F621-4ACC-9859-A906C74D4D0B}"/>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4103" name="Line 7">
            <a:extLst>
              <a:ext uri="{FF2B5EF4-FFF2-40B4-BE49-F238E27FC236}">
                <a16:creationId xmlns:a16="http://schemas.microsoft.com/office/drawing/2014/main" id="{A264C1EA-5EE1-42B7-B702-4D6E0607C3DB}"/>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 name="Line 8">
            <a:extLst>
              <a:ext uri="{FF2B5EF4-FFF2-40B4-BE49-F238E27FC236}">
                <a16:creationId xmlns:a16="http://schemas.microsoft.com/office/drawing/2014/main" id="{941F1940-EC89-4BF2-9040-4B792AC4D305}"/>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791" r:id="rId1"/>
    <p:sldLayoutId id="2147486751" r:id="rId2"/>
    <p:sldLayoutId id="2147486752" r:id="rId3"/>
    <p:sldLayoutId id="2147486753" r:id="rId4"/>
    <p:sldLayoutId id="2147486754" r:id="rId5"/>
    <p:sldLayoutId id="2147486755" r:id="rId6"/>
    <p:sldLayoutId id="2147486756" r:id="rId7"/>
    <p:sldLayoutId id="2147486757" r:id="rId8"/>
    <p:sldLayoutId id="2147486758" r:id="rId9"/>
    <p:sldLayoutId id="2147486759" r:id="rId10"/>
    <p:sldLayoutId id="2147486760" r:id="rId11"/>
    <p:sldLayoutId id="2147486761" r:id="rId12"/>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01C22D4-6D20-4418-BFF8-A8B1ABFCE093}"/>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5123" name="Rectangle 3">
            <a:extLst>
              <a:ext uri="{FF2B5EF4-FFF2-40B4-BE49-F238E27FC236}">
                <a16:creationId xmlns:a16="http://schemas.microsoft.com/office/drawing/2014/main" id="{3539DBB3-BFC0-4623-B8FA-DECF16317ADA}"/>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5124" name="Rectangle 4">
            <a:extLst>
              <a:ext uri="{FF2B5EF4-FFF2-40B4-BE49-F238E27FC236}">
                <a16:creationId xmlns:a16="http://schemas.microsoft.com/office/drawing/2014/main" id="{7C886E12-35A8-4FC3-80E1-A605551043DA}"/>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5125" name="Rectangle 5">
            <a:extLst>
              <a:ext uri="{FF2B5EF4-FFF2-40B4-BE49-F238E27FC236}">
                <a16:creationId xmlns:a16="http://schemas.microsoft.com/office/drawing/2014/main" id="{3FB50A4D-33DB-45DA-890E-D1036B723638}"/>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3A99FE5E-286F-4C84-8886-EB89195AF3FA}"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5126" name="Text Box 6">
            <a:extLst>
              <a:ext uri="{FF2B5EF4-FFF2-40B4-BE49-F238E27FC236}">
                <a16:creationId xmlns:a16="http://schemas.microsoft.com/office/drawing/2014/main" id="{8C8EE8D8-8CB8-412B-8646-388DBE62A406}"/>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127" name="Line 7">
            <a:extLst>
              <a:ext uri="{FF2B5EF4-FFF2-40B4-BE49-F238E27FC236}">
                <a16:creationId xmlns:a16="http://schemas.microsoft.com/office/drawing/2014/main" id="{A6B9136D-372F-4DBD-A808-F56BE4FDC5FC}"/>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8" name="Line 8">
            <a:extLst>
              <a:ext uri="{FF2B5EF4-FFF2-40B4-BE49-F238E27FC236}">
                <a16:creationId xmlns:a16="http://schemas.microsoft.com/office/drawing/2014/main" id="{8FAC5F55-DE64-4756-AE89-07B99891A6D6}"/>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792" r:id="rId1"/>
    <p:sldLayoutId id="2147486762" r:id="rId2"/>
    <p:sldLayoutId id="2147486763" r:id="rId3"/>
    <p:sldLayoutId id="2147486764" r:id="rId4"/>
    <p:sldLayoutId id="2147486765" r:id="rId5"/>
    <p:sldLayoutId id="2147486766" r:id="rId6"/>
    <p:sldLayoutId id="2147486767" r:id="rId7"/>
    <p:sldLayoutId id="2147486768" r:id="rId8"/>
    <p:sldLayoutId id="2147486769" r:id="rId9"/>
    <p:sldLayoutId id="2147486770" r:id="rId10"/>
    <p:sldLayoutId id="2147486771" r:id="rId11"/>
    <p:sldLayoutId id="2147486772" r:id="rId12"/>
    <p:sldLayoutId id="2147486793" r:id="rId13"/>
    <p:sldLayoutId id="2147486794"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141FD78-DE03-4D1A-90A8-844502C985FB}"/>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6147" name="Rectangle 3">
            <a:extLst>
              <a:ext uri="{FF2B5EF4-FFF2-40B4-BE49-F238E27FC236}">
                <a16:creationId xmlns:a16="http://schemas.microsoft.com/office/drawing/2014/main" id="{846FEE70-76B8-4CF7-87A8-FFCDCD3F3890}"/>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6148" name="Rectangle 4">
            <a:extLst>
              <a:ext uri="{FF2B5EF4-FFF2-40B4-BE49-F238E27FC236}">
                <a16:creationId xmlns:a16="http://schemas.microsoft.com/office/drawing/2014/main" id="{EC56808F-CABD-4A3A-A6F6-BCD24E59FF3C}"/>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6149" name="Rectangle 5">
            <a:extLst>
              <a:ext uri="{FF2B5EF4-FFF2-40B4-BE49-F238E27FC236}">
                <a16:creationId xmlns:a16="http://schemas.microsoft.com/office/drawing/2014/main" id="{D06D82EF-3EC5-4136-B517-96519A3DE508}"/>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C3D50AAA-61AD-4A25-9BC7-CC64D7FF1860}"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6150" name="Text Box 6">
            <a:extLst>
              <a:ext uri="{FF2B5EF4-FFF2-40B4-BE49-F238E27FC236}">
                <a16:creationId xmlns:a16="http://schemas.microsoft.com/office/drawing/2014/main" id="{9A5CD8F3-C185-42F0-8210-82EDF147DCB6}"/>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151" name="Line 7">
            <a:extLst>
              <a:ext uri="{FF2B5EF4-FFF2-40B4-BE49-F238E27FC236}">
                <a16:creationId xmlns:a16="http://schemas.microsoft.com/office/drawing/2014/main" id="{D8F665C8-DB1D-4328-B154-E22C5F0A7BC1}"/>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8">
            <a:extLst>
              <a:ext uri="{FF2B5EF4-FFF2-40B4-BE49-F238E27FC236}">
                <a16:creationId xmlns:a16="http://schemas.microsoft.com/office/drawing/2014/main" id="{B17CB4EA-5296-42BB-B6F1-DF56CC78ED00}"/>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795" r:id="rId1"/>
    <p:sldLayoutId id="2147486773" r:id="rId2"/>
    <p:sldLayoutId id="2147486774" r:id="rId3"/>
    <p:sldLayoutId id="2147486775" r:id="rId4"/>
    <p:sldLayoutId id="2147486776" r:id="rId5"/>
    <p:sldLayoutId id="2147486777" r:id="rId6"/>
    <p:sldLayoutId id="2147486778" r:id="rId7"/>
    <p:sldLayoutId id="2147486779" r:id="rId8"/>
    <p:sldLayoutId id="2147486780" r:id="rId9"/>
    <p:sldLayoutId id="2147486781" r:id="rId10"/>
    <p:sldLayoutId id="2147486782" r:id="rId11"/>
    <p:sldLayoutId id="2147486783" r:id="rId12"/>
    <p:sldLayoutId id="2147486796" r:id="rId13"/>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2.e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3.emf"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5.emf" /><Relationship Id="rId2" Type="http://schemas.openxmlformats.org/officeDocument/2006/relationships/image" Target="../media/image14.em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6.em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e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9.emf"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2.xml" /><Relationship Id="rId1" Type="http://schemas.openxmlformats.org/officeDocument/2006/relationships/vmlDrawing" Target="../drawings/vmlDrawing2.vml" /><Relationship Id="rId6" Type="http://schemas.openxmlformats.org/officeDocument/2006/relationships/image" Target="../media/image23.wmf" /><Relationship Id="rId5" Type="http://schemas.openxmlformats.org/officeDocument/2006/relationships/oleObject" Target="../embeddings/oleObject3.bin" /><Relationship Id="rId4" Type="http://schemas.openxmlformats.org/officeDocument/2006/relationships/image" Target="../media/image22.wmf"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34AA0B7-B160-408F-991A-68418A2C2B1A}"/>
              </a:ext>
            </a:extLst>
          </p:cNvPr>
          <p:cNvSpPr>
            <a:spLocks noChangeArrowheads="1"/>
          </p:cNvSpPr>
          <p:nvPr/>
        </p:nvSpPr>
        <p:spPr bwMode="auto">
          <a:xfrm>
            <a:off x="1296988" y="438150"/>
            <a:ext cx="69850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20483" name="Rectangle 4">
            <a:extLst>
              <a:ext uri="{FF2B5EF4-FFF2-40B4-BE49-F238E27FC236}">
                <a16:creationId xmlns:a16="http://schemas.microsoft.com/office/drawing/2014/main" id="{3735EC54-BFAE-4031-838C-2B93C90F96B8}"/>
              </a:ext>
            </a:extLst>
          </p:cNvPr>
          <p:cNvSpPr>
            <a:spLocks noGrp="1" noChangeArrowheads="1"/>
          </p:cNvSpPr>
          <p:nvPr>
            <p:ph type="ctrTitle"/>
          </p:nvPr>
        </p:nvSpPr>
        <p:spPr/>
        <p:txBody>
          <a:bodyPr/>
          <a:lstStyle/>
          <a:p>
            <a:pPr eaLnBrk="1" hangingPunct="1"/>
            <a:r>
              <a:rPr lang="zh-CN" altLang="en-US" b="1">
                <a:solidFill>
                  <a:srgbClr val="000099"/>
                </a:solidFill>
              </a:rPr>
              <a:t>需求获取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4EFE7C48-0092-4608-B69D-E3AF13A5E502}"/>
              </a:ext>
            </a:extLst>
          </p:cNvPr>
          <p:cNvSpPr>
            <a:spLocks noGrp="1"/>
          </p:cNvSpPr>
          <p:nvPr>
            <p:ph type="title"/>
          </p:nvPr>
        </p:nvSpPr>
        <p:spPr/>
        <p:txBody>
          <a:bodyPr/>
          <a:lstStyle/>
          <a:p>
            <a:r>
              <a:rPr lang="zh-CN" altLang="en-US" sz="3600"/>
              <a:t>需求工程中的四个世界（</a:t>
            </a:r>
            <a:r>
              <a:rPr lang="en-US" altLang="zh-CN" sz="3600"/>
              <a:t>worlds</a:t>
            </a:r>
            <a:r>
              <a:rPr lang="zh-CN" altLang="en-US" sz="3600"/>
              <a:t>）</a:t>
            </a:r>
            <a:r>
              <a:rPr lang="en-US" altLang="zh-CN" sz="3600"/>
              <a:t>(</a:t>
            </a:r>
            <a:r>
              <a:rPr lang="zh-CN" altLang="en-US" sz="3600"/>
              <a:t>续</a:t>
            </a:r>
            <a:r>
              <a:rPr lang="en-US" altLang="zh-CN" sz="3600"/>
              <a:t>)</a:t>
            </a:r>
            <a:endParaRPr lang="zh-CN" altLang="en-US" sz="3600"/>
          </a:p>
        </p:txBody>
      </p:sp>
      <p:sp>
        <p:nvSpPr>
          <p:cNvPr id="29699" name="内容占位符 2">
            <a:extLst>
              <a:ext uri="{FF2B5EF4-FFF2-40B4-BE49-F238E27FC236}">
                <a16:creationId xmlns:a16="http://schemas.microsoft.com/office/drawing/2014/main" id="{14E9AD82-B10D-4E9E-9C50-396C0A53CD5D}"/>
              </a:ext>
            </a:extLst>
          </p:cNvPr>
          <p:cNvSpPr>
            <a:spLocks noGrp="1"/>
          </p:cNvSpPr>
          <p:nvPr>
            <p:ph idx="1"/>
          </p:nvPr>
        </p:nvSpPr>
        <p:spPr/>
        <p:txBody>
          <a:bodyPr/>
          <a:lstStyle/>
          <a:p>
            <a:r>
              <a:rPr lang="zh-CN" altLang="en-US"/>
              <a:t>几个问题：</a:t>
            </a:r>
            <a:endParaRPr lang="en-US" altLang="zh-CN"/>
          </a:p>
          <a:p>
            <a:pPr lvl="1"/>
            <a:r>
              <a:rPr lang="zh-CN" altLang="en-US"/>
              <a:t>参考模型是否包含了四个世界模型所有的世界？</a:t>
            </a:r>
            <a:endParaRPr lang="en-US" altLang="zh-CN"/>
          </a:p>
          <a:p>
            <a:pPr lvl="1"/>
            <a:r>
              <a:rPr lang="zh-CN" altLang="en-US"/>
              <a:t>目标，服务和约束分别属于哪里？</a:t>
            </a:r>
            <a:endParaRPr lang="en-US" altLang="zh-CN"/>
          </a:p>
          <a:p>
            <a:pPr lvl="1"/>
            <a:r>
              <a:rPr lang="zh-CN" altLang="en-US"/>
              <a:t>什么是</a:t>
            </a:r>
            <a:r>
              <a:rPr lang="en-US" altLang="zh-CN"/>
              <a:t>S,D==&gt;R</a:t>
            </a:r>
            <a:r>
              <a:rPr lang="zh-CN" altLang="en-US"/>
              <a:t>？</a:t>
            </a:r>
            <a:endParaRPr lang="en-US" altLang="zh-CN"/>
          </a:p>
          <a:p>
            <a:pPr lvl="1"/>
            <a:r>
              <a:rPr lang="zh-CN" altLang="en-US"/>
              <a:t>什么是技术可行性，组件重用？</a:t>
            </a:r>
            <a:endParaRPr lang="en-US" altLang="zh-CN"/>
          </a:p>
          <a:p>
            <a:pPr lvl="1"/>
            <a:r>
              <a:rPr lang="zh-CN" altLang="en-US"/>
              <a:t>可追踪性体现在哪里？</a:t>
            </a:r>
            <a:endParaRPr lang="en-US" altLang="zh-CN"/>
          </a:p>
          <a:p>
            <a:endParaRPr lang="zh-CN" altLang="en-US"/>
          </a:p>
        </p:txBody>
      </p:sp>
      <p:sp>
        <p:nvSpPr>
          <p:cNvPr id="4" name="灯片编号占位符 3">
            <a:extLst>
              <a:ext uri="{FF2B5EF4-FFF2-40B4-BE49-F238E27FC236}">
                <a16:creationId xmlns:a16="http://schemas.microsoft.com/office/drawing/2014/main" id="{AEF0B928-96ED-44EE-8D44-1E8C1EB5201E}"/>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673F5514-D134-44B8-B9A2-D05D04550FCA}" type="slidenum">
              <a:rPr lang="en-US" altLang="en-US" sz="1000" baseline="0"/>
              <a:pPr eaLnBrk="1" hangingPunct="1"/>
              <a:t>10</a:t>
            </a:fld>
            <a:endParaRPr lang="en-US" altLang="en-US" sz="1000" baseline="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36B24660-1FD5-464D-ADF4-4DF135A587BE}"/>
              </a:ext>
            </a:extLst>
          </p:cNvPr>
          <p:cNvSpPr>
            <a:spLocks noGrp="1"/>
          </p:cNvSpPr>
          <p:nvPr>
            <p:ph type="title"/>
          </p:nvPr>
        </p:nvSpPr>
        <p:spPr/>
        <p:txBody>
          <a:bodyPr/>
          <a:lstStyle/>
          <a:p>
            <a:r>
              <a:rPr lang="zh-CN" altLang="en-US"/>
              <a:t>信息系统的四个世界模型</a:t>
            </a:r>
          </a:p>
        </p:txBody>
      </p:sp>
      <p:sp>
        <p:nvSpPr>
          <p:cNvPr id="30723" name="内容占位符 2">
            <a:extLst>
              <a:ext uri="{FF2B5EF4-FFF2-40B4-BE49-F238E27FC236}">
                <a16:creationId xmlns:a16="http://schemas.microsoft.com/office/drawing/2014/main" id="{47E95D30-781A-419F-927B-A5AA640FFB90}"/>
              </a:ext>
            </a:extLst>
          </p:cNvPr>
          <p:cNvSpPr>
            <a:spLocks noGrp="1"/>
          </p:cNvSpPr>
          <p:nvPr>
            <p:ph idx="1"/>
          </p:nvPr>
        </p:nvSpPr>
        <p:spPr>
          <a:xfrm>
            <a:off x="1273175" y="5883275"/>
            <a:ext cx="7348538" cy="1000125"/>
          </a:xfrm>
        </p:spPr>
        <p:txBody>
          <a:bodyPr/>
          <a:lstStyle/>
          <a:p>
            <a:r>
              <a:rPr lang="zh-CN" altLang="en-US" b="1"/>
              <a:t>以上的内容与需求工程过程相关联？</a:t>
            </a:r>
          </a:p>
        </p:txBody>
      </p:sp>
      <p:sp>
        <p:nvSpPr>
          <p:cNvPr id="4" name="灯片编号占位符 3">
            <a:extLst>
              <a:ext uri="{FF2B5EF4-FFF2-40B4-BE49-F238E27FC236}">
                <a16:creationId xmlns:a16="http://schemas.microsoft.com/office/drawing/2014/main" id="{28CE2F84-0CC3-4D22-AF18-C156BD723447}"/>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FAB41803-FF6D-43AA-9C5F-432D872FED8D}" type="slidenum">
              <a:rPr lang="en-US" altLang="en-US" sz="1000" baseline="0"/>
              <a:pPr eaLnBrk="1" hangingPunct="1"/>
              <a:t>11</a:t>
            </a:fld>
            <a:endParaRPr lang="en-US" altLang="en-US" sz="1000" baseline="0"/>
          </a:p>
        </p:txBody>
      </p:sp>
      <p:pic>
        <p:nvPicPr>
          <p:cNvPr id="59394" name="Picture 2">
            <a:extLst>
              <a:ext uri="{FF2B5EF4-FFF2-40B4-BE49-F238E27FC236}">
                <a16:creationId xmlns:a16="http://schemas.microsoft.com/office/drawing/2014/main" id="{CE67C2B5-6A8F-482E-B17F-110AB5104485}"/>
              </a:ext>
            </a:extLst>
          </p:cNvPr>
          <p:cNvPicPr>
            <a:picLocks noChangeAspect="1" noChangeArrowheads="1"/>
          </p:cNvPicPr>
          <p:nvPr/>
        </p:nvPicPr>
        <p:blipFill>
          <a:blip r:embed="rId2"/>
          <a:srcRect/>
          <a:stretch>
            <a:fillRect/>
          </a:stretch>
        </p:blipFill>
        <p:spPr bwMode="auto">
          <a:xfrm>
            <a:off x="1160463" y="1277938"/>
            <a:ext cx="6654800" cy="426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3B356B6-686C-4F55-8E98-568995533468}"/>
              </a:ext>
            </a:extLst>
          </p:cNvPr>
          <p:cNvSpPr>
            <a:spLocks noGrp="1"/>
          </p:cNvSpPr>
          <p:nvPr>
            <p:ph type="title"/>
          </p:nvPr>
        </p:nvSpPr>
        <p:spPr/>
        <p:txBody>
          <a:bodyPr/>
          <a:lstStyle/>
          <a:p>
            <a:r>
              <a:rPr lang="zh-CN" altLang="en-US"/>
              <a:t>控制系统的四个世界模型</a:t>
            </a:r>
          </a:p>
        </p:txBody>
      </p:sp>
      <p:sp>
        <p:nvSpPr>
          <p:cNvPr id="31747" name="内容占位符 2">
            <a:extLst>
              <a:ext uri="{FF2B5EF4-FFF2-40B4-BE49-F238E27FC236}">
                <a16:creationId xmlns:a16="http://schemas.microsoft.com/office/drawing/2014/main" id="{5AEA6615-0D32-47AA-A895-699945D0FC9F}"/>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FFE4B98B-FAC1-4DFF-9E88-9510AB40789F}"/>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F7F96ABA-E96A-4419-8322-6505E5605FA1}" type="slidenum">
              <a:rPr lang="en-US" altLang="en-US" sz="1000" baseline="0"/>
              <a:pPr eaLnBrk="1" hangingPunct="1"/>
              <a:t>12</a:t>
            </a:fld>
            <a:endParaRPr lang="en-US" altLang="en-US" sz="1000" baseline="0"/>
          </a:p>
        </p:txBody>
      </p:sp>
      <p:pic>
        <p:nvPicPr>
          <p:cNvPr id="60418" name="Picture 2">
            <a:extLst>
              <a:ext uri="{FF2B5EF4-FFF2-40B4-BE49-F238E27FC236}">
                <a16:creationId xmlns:a16="http://schemas.microsoft.com/office/drawing/2014/main" id="{0F705624-BE9E-4479-BD72-16EDE6090BCA}"/>
              </a:ext>
            </a:extLst>
          </p:cNvPr>
          <p:cNvPicPr>
            <a:picLocks noChangeAspect="1" noChangeArrowheads="1"/>
          </p:cNvPicPr>
          <p:nvPr/>
        </p:nvPicPr>
        <p:blipFill>
          <a:blip r:embed="rId2"/>
          <a:srcRect/>
          <a:stretch>
            <a:fillRect/>
          </a:stretch>
        </p:blipFill>
        <p:spPr bwMode="auto">
          <a:xfrm>
            <a:off x="819150" y="1323975"/>
            <a:ext cx="7431088" cy="47879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F29AD90-2F35-4A21-8337-5173CF3AD2A8}"/>
              </a:ext>
            </a:extLst>
          </p:cNvPr>
          <p:cNvSpPr>
            <a:spLocks noGrp="1"/>
          </p:cNvSpPr>
          <p:nvPr>
            <p:ph type="title"/>
          </p:nvPr>
        </p:nvSpPr>
        <p:spPr/>
        <p:txBody>
          <a:bodyPr/>
          <a:lstStyle/>
          <a:p>
            <a:r>
              <a:rPr lang="zh-CN" altLang="en-US"/>
              <a:t>纲要</a:t>
            </a:r>
          </a:p>
        </p:txBody>
      </p:sp>
      <p:sp>
        <p:nvSpPr>
          <p:cNvPr id="32771" name="内容占位符 2">
            <a:extLst>
              <a:ext uri="{FF2B5EF4-FFF2-40B4-BE49-F238E27FC236}">
                <a16:creationId xmlns:a16="http://schemas.microsoft.com/office/drawing/2014/main" id="{A0D67AFF-4D31-404E-A2BB-5D2EEB934EF6}"/>
              </a:ext>
            </a:extLst>
          </p:cNvPr>
          <p:cNvSpPr>
            <a:spLocks noGrp="1"/>
          </p:cNvSpPr>
          <p:nvPr>
            <p:ph idx="1"/>
          </p:nvPr>
        </p:nvSpPr>
        <p:spPr/>
        <p:txBody>
          <a:bodyPr/>
          <a:lstStyle/>
          <a:p>
            <a:r>
              <a:rPr lang="zh-CN" altLang="en-US" sz="2800" b="1">
                <a:solidFill>
                  <a:srgbClr val="BFBFBF"/>
                </a:solidFill>
                <a:latin typeface="楷体_GB2312" pitchFamily="49" charset="-122"/>
              </a:rPr>
              <a:t>需求获取的困难性</a:t>
            </a:r>
            <a:endParaRPr lang="en-US" altLang="zh-CN" sz="2800" b="1">
              <a:solidFill>
                <a:srgbClr val="BFBFBF"/>
              </a:solidFill>
              <a:latin typeface="楷体_GB2312" pitchFamily="49" charset="-122"/>
            </a:endParaRPr>
          </a:p>
          <a:p>
            <a:r>
              <a:rPr lang="zh-CN" altLang="en-US" sz="2800" b="1">
                <a:solidFill>
                  <a:srgbClr val="BFBFBF"/>
                </a:solidFill>
                <a:latin typeface="楷体_GB2312" pitchFamily="49" charset="-122"/>
              </a:rPr>
              <a:t>需求获取的内容</a:t>
            </a:r>
            <a:endParaRPr lang="en-US" altLang="zh-CN" sz="2800" b="1">
              <a:solidFill>
                <a:srgbClr val="BFBFBF"/>
              </a:solidFill>
              <a:latin typeface="楷体_GB2312" pitchFamily="49" charset="-122"/>
            </a:endParaRPr>
          </a:p>
          <a:p>
            <a:r>
              <a:rPr lang="zh-CN" altLang="en-US" sz="2800" b="1">
                <a:solidFill>
                  <a:srgbClr val="FF0000"/>
                </a:solidFill>
                <a:latin typeface="楷体_GB2312" pitchFamily="49" charset="-122"/>
              </a:rPr>
              <a:t>需求获取的方法和技术</a:t>
            </a:r>
            <a:endParaRPr lang="en-US" altLang="zh-CN" sz="2800" b="1">
              <a:solidFill>
                <a:srgbClr val="FF0000"/>
              </a:solidFill>
              <a:latin typeface="楷体_GB2312" pitchFamily="49" charset="-122"/>
            </a:endParaRPr>
          </a:p>
          <a:p>
            <a:endParaRPr lang="zh-CN" altLang="en-US">
              <a:latin typeface="楷体_GB2312" pitchFamily="49" charset="-122"/>
            </a:endParaRPr>
          </a:p>
        </p:txBody>
      </p:sp>
      <p:sp>
        <p:nvSpPr>
          <p:cNvPr id="4" name="灯片编号占位符 3">
            <a:extLst>
              <a:ext uri="{FF2B5EF4-FFF2-40B4-BE49-F238E27FC236}">
                <a16:creationId xmlns:a16="http://schemas.microsoft.com/office/drawing/2014/main" id="{8E8DD6E1-81F7-4BE0-8E0B-EDFD6097D528}"/>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CFC00EC2-5DE8-4DE1-B29E-234D8FBE3F49}" type="slidenum">
              <a:rPr lang="en-US" altLang="en-US" sz="1000" baseline="0">
                <a:solidFill>
                  <a:srgbClr val="FFFFFF"/>
                </a:solidFill>
              </a:rPr>
              <a:pPr eaLnBrk="1" hangingPunct="1"/>
              <a:t>13</a:t>
            </a:fld>
            <a:endParaRPr lang="en-US" altLang="en-US" sz="1000" baseline="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F1F2A2C8-0321-4B05-8ACF-CB3DD5D95FEE}"/>
              </a:ext>
            </a:extLst>
          </p:cNvPr>
          <p:cNvSpPr>
            <a:spLocks noGrp="1"/>
          </p:cNvSpPr>
          <p:nvPr>
            <p:ph type="title"/>
          </p:nvPr>
        </p:nvSpPr>
        <p:spPr/>
        <p:txBody>
          <a:bodyPr/>
          <a:lstStyle/>
          <a:p>
            <a:r>
              <a:rPr lang="zh-CN" altLang="en-US"/>
              <a:t>基于目标的需求获取</a:t>
            </a:r>
          </a:p>
        </p:txBody>
      </p:sp>
      <p:sp>
        <p:nvSpPr>
          <p:cNvPr id="33795" name="内容占位符 2">
            <a:extLst>
              <a:ext uri="{FF2B5EF4-FFF2-40B4-BE49-F238E27FC236}">
                <a16:creationId xmlns:a16="http://schemas.microsoft.com/office/drawing/2014/main" id="{E6F9D302-0074-4646-B129-4BD8BBB4B366}"/>
              </a:ext>
            </a:extLst>
          </p:cNvPr>
          <p:cNvSpPr>
            <a:spLocks noGrp="1"/>
          </p:cNvSpPr>
          <p:nvPr>
            <p:ph idx="1"/>
          </p:nvPr>
        </p:nvSpPr>
        <p:spPr/>
        <p:txBody>
          <a:bodyPr/>
          <a:lstStyle/>
          <a:p>
            <a:r>
              <a:rPr lang="zh-CN" altLang="en-US" b="1"/>
              <a:t>为什么以目标为导向组织需求工程的活动？</a:t>
            </a:r>
            <a:endParaRPr lang="en-US" altLang="zh-CN" b="1"/>
          </a:p>
          <a:p>
            <a:endParaRPr lang="zh-CN" altLang="en-US"/>
          </a:p>
        </p:txBody>
      </p:sp>
      <p:sp>
        <p:nvSpPr>
          <p:cNvPr id="4" name="灯片编号占位符 3">
            <a:extLst>
              <a:ext uri="{FF2B5EF4-FFF2-40B4-BE49-F238E27FC236}">
                <a16:creationId xmlns:a16="http://schemas.microsoft.com/office/drawing/2014/main" id="{13271F48-F42D-4B52-B246-D69386986DFC}"/>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5CC66218-962E-483F-B8F7-3ADD51080E77}" type="slidenum">
              <a:rPr lang="en-US" altLang="en-US" sz="1000" baseline="0"/>
              <a:pPr eaLnBrk="1" hangingPunct="1"/>
              <a:t>14</a:t>
            </a:fld>
            <a:endParaRPr lang="en-US" altLang="en-US" sz="1000" baseline="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6A4E6014-FA54-4FFA-95DB-383977A7B134}"/>
              </a:ext>
            </a:extLst>
          </p:cNvPr>
          <p:cNvSpPr>
            <a:spLocks noGrp="1"/>
          </p:cNvSpPr>
          <p:nvPr>
            <p:ph type="title"/>
          </p:nvPr>
        </p:nvSpPr>
        <p:spPr/>
        <p:txBody>
          <a:bodyPr/>
          <a:lstStyle/>
          <a:p>
            <a:r>
              <a:rPr lang="zh-CN" altLang="en-US" sz="3600"/>
              <a:t>需求的完备性：一种参考模型的观点</a:t>
            </a:r>
          </a:p>
        </p:txBody>
      </p:sp>
      <p:sp>
        <p:nvSpPr>
          <p:cNvPr id="34819" name="内容占位符 2">
            <a:extLst>
              <a:ext uri="{FF2B5EF4-FFF2-40B4-BE49-F238E27FC236}">
                <a16:creationId xmlns:a16="http://schemas.microsoft.com/office/drawing/2014/main" id="{F319C927-74B9-4BF0-ABCF-398B29910F01}"/>
              </a:ext>
            </a:extLst>
          </p:cNvPr>
          <p:cNvSpPr>
            <a:spLocks noGrp="1"/>
          </p:cNvSpPr>
          <p:nvPr>
            <p:ph idx="1"/>
          </p:nvPr>
        </p:nvSpPr>
        <p:spPr/>
        <p:txBody>
          <a:bodyPr/>
          <a:lstStyle/>
          <a:p>
            <a:r>
              <a:rPr lang="zh-CN" altLang="en-US"/>
              <a:t>假如以下的五项标准成立，则需求工程具有需求完备性的特点：</a:t>
            </a:r>
            <a:endParaRPr lang="en-US" altLang="zh-CN"/>
          </a:p>
          <a:p>
            <a:pPr lvl="1"/>
            <a:r>
              <a:rPr lang="zh-CN" altLang="en-US"/>
              <a:t>对于需求集合</a:t>
            </a:r>
            <a:r>
              <a:rPr lang="en-US" altLang="zh-CN"/>
              <a:t>R</a:t>
            </a:r>
            <a:r>
              <a:rPr lang="zh-CN" altLang="en-US"/>
              <a:t>：</a:t>
            </a:r>
            <a:r>
              <a:rPr lang="en-US" altLang="zh-CN"/>
              <a:t>R</a:t>
            </a:r>
            <a:r>
              <a:rPr lang="zh-CN" altLang="en-US"/>
              <a:t>中的每条需求都经过了确认，都被客户接受，</a:t>
            </a:r>
            <a:r>
              <a:rPr lang="en-US" altLang="zh-CN"/>
              <a:t>R</a:t>
            </a:r>
            <a:r>
              <a:rPr lang="zh-CN" altLang="en-US"/>
              <a:t>作为一个整体，表达了所有客户的期望；</a:t>
            </a:r>
            <a:endParaRPr lang="en-US" altLang="zh-CN"/>
          </a:p>
          <a:p>
            <a:pPr lvl="1"/>
            <a:r>
              <a:rPr lang="zh-CN" altLang="en-US"/>
              <a:t>对于领域知识的集合</a:t>
            </a:r>
            <a:r>
              <a:rPr lang="en-US" altLang="zh-CN"/>
              <a:t>K</a:t>
            </a:r>
            <a:r>
              <a:rPr lang="zh-CN" altLang="en-US"/>
              <a:t>：</a:t>
            </a:r>
            <a:r>
              <a:rPr lang="en-US" altLang="zh-CN"/>
              <a:t>K</a:t>
            </a:r>
            <a:r>
              <a:rPr lang="zh-CN" altLang="en-US"/>
              <a:t>中的每条条目都经过了确认，正确地描述了环境的性质；</a:t>
            </a:r>
            <a:endParaRPr lang="en-US" altLang="zh-CN"/>
          </a:p>
          <a:p>
            <a:pPr lvl="1"/>
            <a:r>
              <a:rPr lang="zh-CN" altLang="en-US"/>
              <a:t>对于需求规约集合</a:t>
            </a:r>
            <a:r>
              <a:rPr lang="en-US" altLang="zh-CN"/>
              <a:t>S</a:t>
            </a:r>
            <a:r>
              <a:rPr lang="zh-CN" altLang="en-US"/>
              <a:t>：</a:t>
            </a:r>
            <a:r>
              <a:rPr lang="en-US" altLang="zh-CN"/>
              <a:t>S</a:t>
            </a:r>
            <a:r>
              <a:rPr lang="zh-CN" altLang="en-US"/>
              <a:t>中的条目不对环境进行约束，并且条目的描述不设计非共享的动作，行为和别的非共享事物；</a:t>
            </a:r>
            <a:endParaRPr lang="en-US" altLang="zh-CN"/>
          </a:p>
          <a:p>
            <a:pPr lvl="1"/>
            <a:r>
              <a:rPr lang="zh-CN" altLang="en-US"/>
              <a:t>有证明显示</a:t>
            </a:r>
            <a:r>
              <a:rPr lang="en-US" altLang="zh-CN"/>
              <a:t>S,K==&gt;R</a:t>
            </a:r>
            <a:r>
              <a:rPr lang="zh-CN" altLang="en-US"/>
              <a:t>，</a:t>
            </a:r>
            <a:r>
              <a:rPr lang="en-US" altLang="zh-CN"/>
              <a:t>P,C==&gt;S</a:t>
            </a:r>
            <a:r>
              <a:rPr lang="zh-CN" altLang="en-US"/>
              <a:t>；</a:t>
            </a:r>
            <a:endParaRPr lang="en-US" altLang="zh-CN"/>
          </a:p>
          <a:p>
            <a:pPr lvl="1"/>
            <a:r>
              <a:rPr lang="zh-CN" altLang="en-US"/>
              <a:t>有证明显示</a:t>
            </a:r>
            <a:r>
              <a:rPr lang="en-US" altLang="zh-CN"/>
              <a:t>S</a:t>
            </a:r>
            <a:r>
              <a:rPr lang="zh-CN" altLang="en-US"/>
              <a:t>和</a:t>
            </a:r>
            <a:r>
              <a:rPr lang="en-US" altLang="zh-CN"/>
              <a:t>K</a:t>
            </a:r>
            <a:r>
              <a:rPr lang="zh-CN" altLang="en-US"/>
              <a:t>具有协调性，不具有矛盾。</a:t>
            </a:r>
          </a:p>
        </p:txBody>
      </p:sp>
      <p:sp>
        <p:nvSpPr>
          <p:cNvPr id="4" name="灯片编号占位符 3">
            <a:extLst>
              <a:ext uri="{FF2B5EF4-FFF2-40B4-BE49-F238E27FC236}">
                <a16:creationId xmlns:a16="http://schemas.microsoft.com/office/drawing/2014/main" id="{8CA0D2A4-2E3F-49BD-A2B1-5C9693DEAB40}"/>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0FAE19BF-F90F-4CAD-BF16-C2913FEBF943}" type="slidenum">
              <a:rPr lang="en-US" altLang="en-US" sz="1000" baseline="0"/>
              <a:pPr eaLnBrk="1" hangingPunct="1"/>
              <a:t>15</a:t>
            </a:fld>
            <a:endParaRPr lang="en-US" altLang="en-US" sz="1000" baseline="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7FBA432C-0A7C-47D5-AC1A-8B1F0718A27B}"/>
              </a:ext>
            </a:extLst>
          </p:cNvPr>
          <p:cNvSpPr>
            <a:spLocks noGrp="1"/>
          </p:cNvSpPr>
          <p:nvPr>
            <p:ph type="title"/>
          </p:nvPr>
        </p:nvSpPr>
        <p:spPr/>
        <p:txBody>
          <a:bodyPr/>
          <a:lstStyle/>
          <a:p>
            <a:r>
              <a:rPr lang="zh-CN" altLang="en-US" sz="3200"/>
              <a:t>需求的完备性：一种参考模型的观点</a:t>
            </a:r>
            <a:r>
              <a:rPr lang="en-US" altLang="zh-CN" sz="3200"/>
              <a:t>(</a:t>
            </a:r>
            <a:r>
              <a:rPr lang="zh-CN" altLang="en-US" sz="3200"/>
              <a:t>续</a:t>
            </a:r>
            <a:r>
              <a:rPr lang="en-US" altLang="zh-CN" sz="3200"/>
              <a:t>)</a:t>
            </a:r>
            <a:endParaRPr lang="zh-CN" altLang="en-US" sz="3200"/>
          </a:p>
        </p:txBody>
      </p:sp>
      <p:sp>
        <p:nvSpPr>
          <p:cNvPr id="35843" name="内容占位符 2">
            <a:extLst>
              <a:ext uri="{FF2B5EF4-FFF2-40B4-BE49-F238E27FC236}">
                <a16:creationId xmlns:a16="http://schemas.microsoft.com/office/drawing/2014/main" id="{2E651610-AE8A-4EC0-88FA-D0E61FF24CE0}"/>
              </a:ext>
            </a:extLst>
          </p:cNvPr>
          <p:cNvSpPr>
            <a:spLocks noGrp="1"/>
          </p:cNvSpPr>
          <p:nvPr>
            <p:ph idx="1"/>
          </p:nvPr>
        </p:nvSpPr>
        <p:spPr/>
        <p:txBody>
          <a:bodyPr/>
          <a:lstStyle/>
          <a:p>
            <a:r>
              <a:rPr lang="zh-CN" altLang="en-US"/>
              <a:t>假如需求满足客户的</a:t>
            </a:r>
            <a:r>
              <a:rPr lang="zh-CN" altLang="en-US" b="1">
                <a:solidFill>
                  <a:srgbClr val="FF0000"/>
                </a:solidFill>
              </a:rPr>
              <a:t>各项目标</a:t>
            </a:r>
            <a:r>
              <a:rPr lang="zh-CN" altLang="en-US"/>
              <a:t>，则需求是完备的。</a:t>
            </a:r>
            <a:endParaRPr lang="en-US" altLang="zh-CN"/>
          </a:p>
          <a:p>
            <a:endParaRPr lang="en-US" altLang="zh-CN"/>
          </a:p>
          <a:p>
            <a:r>
              <a:rPr lang="zh-CN" altLang="en-US"/>
              <a:t>对目标的持续演化，精化形成一种需求获取方法和技术。</a:t>
            </a:r>
            <a:endParaRPr lang="en-US" altLang="zh-CN"/>
          </a:p>
          <a:p>
            <a:endParaRPr lang="en-US" altLang="zh-CN"/>
          </a:p>
          <a:p>
            <a:r>
              <a:rPr lang="zh-CN" altLang="en-US"/>
              <a:t>系统包含来自利益攸关者所追求的各种目标，它的行为可以依据目标进行解释。</a:t>
            </a:r>
            <a:endParaRPr lang="en-US" altLang="zh-CN"/>
          </a:p>
          <a:p>
            <a:pPr lvl="1"/>
            <a:r>
              <a:rPr lang="zh-CN" altLang="en-US"/>
              <a:t>可追踪性，合理性</a:t>
            </a:r>
          </a:p>
        </p:txBody>
      </p:sp>
      <p:sp>
        <p:nvSpPr>
          <p:cNvPr id="4" name="灯片编号占位符 3">
            <a:extLst>
              <a:ext uri="{FF2B5EF4-FFF2-40B4-BE49-F238E27FC236}">
                <a16:creationId xmlns:a16="http://schemas.microsoft.com/office/drawing/2014/main" id="{4EFB62E1-1C55-4747-806B-304302757CEB}"/>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DBAB6FAC-EC04-4FB8-89AF-FB943C789F2F}" type="slidenum">
              <a:rPr lang="en-US" altLang="en-US" sz="1000" baseline="0"/>
              <a:pPr eaLnBrk="1" hangingPunct="1"/>
              <a:t>16</a:t>
            </a:fld>
            <a:endParaRPr lang="en-US" altLang="en-US" sz="1000" baseline="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16F58792-856D-4F5B-A063-FB245AE07B15}"/>
              </a:ext>
            </a:extLst>
          </p:cNvPr>
          <p:cNvSpPr>
            <a:spLocks noGrp="1"/>
          </p:cNvSpPr>
          <p:nvPr>
            <p:ph type="title"/>
          </p:nvPr>
        </p:nvSpPr>
        <p:spPr/>
        <p:txBody>
          <a:bodyPr/>
          <a:lstStyle/>
          <a:p>
            <a:r>
              <a:rPr lang="zh-CN" altLang="en-US"/>
              <a:t>图书馆系统</a:t>
            </a:r>
          </a:p>
        </p:txBody>
      </p:sp>
      <p:sp>
        <p:nvSpPr>
          <p:cNvPr id="4" name="灯片编号占位符 3">
            <a:extLst>
              <a:ext uri="{FF2B5EF4-FFF2-40B4-BE49-F238E27FC236}">
                <a16:creationId xmlns:a16="http://schemas.microsoft.com/office/drawing/2014/main" id="{BC21FA53-D1A8-4237-A02D-3A4321ABA017}"/>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9DB0F160-7FA8-445D-966B-06592B884447}" type="slidenum">
              <a:rPr lang="en-US" altLang="en-US" sz="1000" baseline="0"/>
              <a:pPr eaLnBrk="1" hangingPunct="1"/>
              <a:t>17</a:t>
            </a:fld>
            <a:endParaRPr lang="en-US" altLang="en-US" sz="1000" baseline="0"/>
          </a:p>
        </p:txBody>
      </p:sp>
      <p:pic>
        <p:nvPicPr>
          <p:cNvPr id="36868" name="Picture 2">
            <a:extLst>
              <a:ext uri="{FF2B5EF4-FFF2-40B4-BE49-F238E27FC236}">
                <a16:creationId xmlns:a16="http://schemas.microsoft.com/office/drawing/2014/main" id="{B5D21DA1-3BF5-4E89-AC7D-8E5F24782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1201738"/>
            <a:ext cx="6911975"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
        <p:nvSpPr>
          <p:cNvPr id="36869" name="下箭头 1">
            <a:extLst>
              <a:ext uri="{FF2B5EF4-FFF2-40B4-BE49-F238E27FC236}">
                <a16:creationId xmlns:a16="http://schemas.microsoft.com/office/drawing/2014/main" id="{F8324C17-D6D2-4DAC-8A85-ABAD3B52EFD7}"/>
              </a:ext>
            </a:extLst>
          </p:cNvPr>
          <p:cNvSpPr>
            <a:spLocks noChangeArrowheads="1"/>
          </p:cNvSpPr>
          <p:nvPr/>
        </p:nvSpPr>
        <p:spPr bwMode="auto">
          <a:xfrm>
            <a:off x="369888" y="2339975"/>
            <a:ext cx="98425" cy="2844800"/>
          </a:xfrm>
          <a:prstGeom prst="downArrow">
            <a:avLst>
              <a:gd name="adj1" fmla="val 50000"/>
              <a:gd name="adj2" fmla="val 50447"/>
            </a:avLst>
          </a:prstGeom>
          <a:solidFill>
            <a:schemeClr val="accent1"/>
          </a:solidFill>
          <a:ln w="9525" algn="ctr">
            <a:solidFill>
              <a:schemeClr val="tx1"/>
            </a:solidFill>
            <a:round/>
            <a:headEnd/>
            <a:tailEnd/>
          </a:ln>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36870" name="TextBox 2">
            <a:extLst>
              <a:ext uri="{FF2B5EF4-FFF2-40B4-BE49-F238E27FC236}">
                <a16:creationId xmlns:a16="http://schemas.microsoft.com/office/drawing/2014/main" id="{81203C82-274E-4154-A3B0-B61809F6C2A7}"/>
              </a:ext>
            </a:extLst>
          </p:cNvPr>
          <p:cNvSpPr txBox="1">
            <a:spLocks noChangeArrowheads="1"/>
          </p:cNvSpPr>
          <p:nvPr/>
        </p:nvSpPr>
        <p:spPr bwMode="auto">
          <a:xfrm>
            <a:off x="92075" y="1585913"/>
            <a:ext cx="528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400">
                <a:solidFill>
                  <a:srgbClr val="FF0000"/>
                </a:solidFill>
              </a:rPr>
              <a:t>需求</a:t>
            </a:r>
          </a:p>
        </p:txBody>
      </p:sp>
      <p:sp>
        <p:nvSpPr>
          <p:cNvPr id="36871" name="TextBox 6">
            <a:extLst>
              <a:ext uri="{FF2B5EF4-FFF2-40B4-BE49-F238E27FC236}">
                <a16:creationId xmlns:a16="http://schemas.microsoft.com/office/drawing/2014/main" id="{D6C28236-9033-468A-92A8-8A93561D2956}"/>
              </a:ext>
            </a:extLst>
          </p:cNvPr>
          <p:cNvSpPr txBox="1">
            <a:spLocks noChangeArrowheads="1"/>
          </p:cNvSpPr>
          <p:nvPr/>
        </p:nvSpPr>
        <p:spPr bwMode="auto">
          <a:xfrm>
            <a:off x="46038" y="5214938"/>
            <a:ext cx="5286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400">
                <a:solidFill>
                  <a:srgbClr val="FF0000"/>
                </a:solidFill>
              </a:rPr>
              <a:t>目标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7F9ECDD3-4D55-4215-934A-69D3D69F7CC2}"/>
              </a:ext>
            </a:extLst>
          </p:cNvPr>
          <p:cNvSpPr>
            <a:spLocks noGrp="1"/>
          </p:cNvSpPr>
          <p:nvPr>
            <p:ph type="title"/>
          </p:nvPr>
        </p:nvSpPr>
        <p:spPr/>
        <p:txBody>
          <a:bodyPr/>
          <a:lstStyle/>
          <a:p>
            <a:r>
              <a:rPr lang="zh-CN" altLang="en-US"/>
              <a:t>基于目标需求工程的过程框架</a:t>
            </a:r>
          </a:p>
        </p:txBody>
      </p:sp>
      <p:sp>
        <p:nvSpPr>
          <p:cNvPr id="37891" name="内容占位符 2">
            <a:extLst>
              <a:ext uri="{FF2B5EF4-FFF2-40B4-BE49-F238E27FC236}">
                <a16:creationId xmlns:a16="http://schemas.microsoft.com/office/drawing/2014/main" id="{1A6940FC-BF63-4715-87F9-210111B4B8E3}"/>
              </a:ext>
            </a:extLst>
          </p:cNvPr>
          <p:cNvSpPr>
            <a:spLocks noGrp="1"/>
          </p:cNvSpPr>
          <p:nvPr>
            <p:ph idx="1"/>
          </p:nvPr>
        </p:nvSpPr>
        <p:spPr/>
        <p:txBody>
          <a:bodyPr/>
          <a:lstStyle/>
          <a:p>
            <a:r>
              <a:rPr lang="zh-CN" altLang="en-US" b="1">
                <a:solidFill>
                  <a:srgbClr val="FF0000"/>
                </a:solidFill>
              </a:rPr>
              <a:t>交叉和迭代的过程</a:t>
            </a:r>
          </a:p>
        </p:txBody>
      </p:sp>
      <p:sp>
        <p:nvSpPr>
          <p:cNvPr id="4" name="灯片编号占位符 3">
            <a:extLst>
              <a:ext uri="{FF2B5EF4-FFF2-40B4-BE49-F238E27FC236}">
                <a16:creationId xmlns:a16="http://schemas.microsoft.com/office/drawing/2014/main" id="{67BFD1AE-E7F0-45D1-A3E3-F84C99B79A2F}"/>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31823F5B-493C-4403-B251-D6B31B6CDD56}" type="slidenum">
              <a:rPr lang="en-US" altLang="en-US" sz="1000" baseline="0"/>
              <a:pPr eaLnBrk="1" hangingPunct="1"/>
              <a:t>18</a:t>
            </a:fld>
            <a:endParaRPr lang="en-US" altLang="en-US" sz="1000" baseline="0"/>
          </a:p>
        </p:txBody>
      </p:sp>
      <p:pic>
        <p:nvPicPr>
          <p:cNvPr id="37893" name="Picture 2">
            <a:extLst>
              <a:ext uri="{FF2B5EF4-FFF2-40B4-BE49-F238E27FC236}">
                <a16:creationId xmlns:a16="http://schemas.microsoft.com/office/drawing/2014/main" id="{3613FB4A-C3FE-4CDB-9CFC-1FD7C3A23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338" y="2619375"/>
            <a:ext cx="5853112"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26282B00-C507-4065-A0F7-BF92735F1F4D}"/>
              </a:ext>
            </a:extLst>
          </p:cNvPr>
          <p:cNvSpPr>
            <a:spLocks noGrp="1"/>
          </p:cNvSpPr>
          <p:nvPr>
            <p:ph type="title"/>
          </p:nvPr>
        </p:nvSpPr>
        <p:spPr/>
        <p:txBody>
          <a:bodyPr/>
          <a:lstStyle/>
          <a:p>
            <a:r>
              <a:rPr lang="zh-CN" altLang="en-US" sz="3600"/>
              <a:t>基于目标的方法：目标结构（目标树</a:t>
            </a:r>
            <a:r>
              <a:rPr lang="zh-CN" altLang="en-US"/>
              <a:t>）</a:t>
            </a:r>
          </a:p>
        </p:txBody>
      </p:sp>
      <p:sp>
        <p:nvSpPr>
          <p:cNvPr id="38915" name="内容占位符 2">
            <a:extLst>
              <a:ext uri="{FF2B5EF4-FFF2-40B4-BE49-F238E27FC236}">
                <a16:creationId xmlns:a16="http://schemas.microsoft.com/office/drawing/2014/main" id="{545F304F-6451-4BAA-947C-E76386442B0F}"/>
              </a:ext>
            </a:extLst>
          </p:cNvPr>
          <p:cNvSpPr>
            <a:spLocks noGrp="1"/>
          </p:cNvSpPr>
          <p:nvPr>
            <p:ph idx="1"/>
          </p:nvPr>
        </p:nvSpPr>
        <p:spPr/>
        <p:txBody>
          <a:bodyPr/>
          <a:lstStyle/>
          <a:p>
            <a:r>
              <a:rPr lang="zh-CN" altLang="en-US"/>
              <a:t>由客户提出目标</a:t>
            </a:r>
            <a:endParaRPr lang="en-US" altLang="zh-CN"/>
          </a:p>
          <a:p>
            <a:r>
              <a:rPr lang="zh-CN" altLang="en-US"/>
              <a:t>持续精化成各种子目标</a:t>
            </a:r>
            <a:endParaRPr lang="en-US" altLang="zh-CN"/>
          </a:p>
          <a:p>
            <a:endParaRPr lang="en-US" altLang="zh-CN"/>
          </a:p>
          <a:p>
            <a:endParaRPr lang="zh-CN" altLang="en-US"/>
          </a:p>
        </p:txBody>
      </p:sp>
      <p:sp>
        <p:nvSpPr>
          <p:cNvPr id="4" name="灯片编号占位符 3">
            <a:extLst>
              <a:ext uri="{FF2B5EF4-FFF2-40B4-BE49-F238E27FC236}">
                <a16:creationId xmlns:a16="http://schemas.microsoft.com/office/drawing/2014/main" id="{843A3162-0BD5-4653-B2EB-71BA8494B427}"/>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A9F09959-FBBA-40EF-A550-778A4A54B4CB}" type="slidenum">
              <a:rPr lang="en-US" altLang="en-US" sz="1000" baseline="0"/>
              <a:pPr eaLnBrk="1" hangingPunct="1"/>
              <a:t>19</a:t>
            </a:fld>
            <a:endParaRPr lang="en-US" altLang="en-US" sz="1000" baseline="0"/>
          </a:p>
        </p:txBody>
      </p:sp>
      <p:pic>
        <p:nvPicPr>
          <p:cNvPr id="38917" name="Picture 3">
            <a:extLst>
              <a:ext uri="{FF2B5EF4-FFF2-40B4-BE49-F238E27FC236}">
                <a16:creationId xmlns:a16="http://schemas.microsoft.com/office/drawing/2014/main" id="{476DCA6A-B27D-4C27-8D18-A469E02BC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 y="3009900"/>
            <a:ext cx="4227513"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pic>
        <p:nvPicPr>
          <p:cNvPr id="38918" name="Picture 4">
            <a:extLst>
              <a:ext uri="{FF2B5EF4-FFF2-40B4-BE49-F238E27FC236}">
                <a16:creationId xmlns:a16="http://schemas.microsoft.com/office/drawing/2014/main" id="{5AE16913-57A1-4690-88B4-DCD1C0998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50" y="2825750"/>
            <a:ext cx="4421188" cy="268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A58FB9FB-187E-453B-8B5D-BC9FCA037B53}"/>
              </a:ext>
            </a:extLst>
          </p:cNvPr>
          <p:cNvSpPr>
            <a:spLocks noGrp="1"/>
          </p:cNvSpPr>
          <p:nvPr>
            <p:ph type="title"/>
          </p:nvPr>
        </p:nvSpPr>
        <p:spPr/>
        <p:txBody>
          <a:bodyPr/>
          <a:lstStyle/>
          <a:p>
            <a:r>
              <a:rPr lang="zh-CN" altLang="en-US"/>
              <a:t>纲要</a:t>
            </a:r>
          </a:p>
        </p:txBody>
      </p:sp>
      <p:sp>
        <p:nvSpPr>
          <p:cNvPr id="21507" name="内容占位符 2">
            <a:extLst>
              <a:ext uri="{FF2B5EF4-FFF2-40B4-BE49-F238E27FC236}">
                <a16:creationId xmlns:a16="http://schemas.microsoft.com/office/drawing/2014/main" id="{8F990373-78A5-4F52-B805-9ED370E91AE5}"/>
              </a:ext>
            </a:extLst>
          </p:cNvPr>
          <p:cNvSpPr>
            <a:spLocks noGrp="1"/>
          </p:cNvSpPr>
          <p:nvPr>
            <p:ph idx="1"/>
          </p:nvPr>
        </p:nvSpPr>
        <p:spPr/>
        <p:txBody>
          <a:bodyPr/>
          <a:lstStyle/>
          <a:p>
            <a:r>
              <a:rPr lang="zh-CN" altLang="en-US" sz="2800">
                <a:latin typeface="楷体_GB2312" pitchFamily="49" charset="-122"/>
              </a:rPr>
              <a:t>需求获取的困难性</a:t>
            </a:r>
            <a:endParaRPr lang="en-US" altLang="zh-CN" sz="2800">
              <a:latin typeface="楷体_GB2312" pitchFamily="49" charset="-122"/>
            </a:endParaRPr>
          </a:p>
          <a:p>
            <a:r>
              <a:rPr lang="zh-CN" altLang="en-US" sz="2800">
                <a:latin typeface="楷体_GB2312" pitchFamily="49" charset="-122"/>
              </a:rPr>
              <a:t>需求获取的内容</a:t>
            </a:r>
            <a:endParaRPr lang="en-US" altLang="zh-CN" sz="2800">
              <a:latin typeface="楷体_GB2312" pitchFamily="49" charset="-122"/>
            </a:endParaRPr>
          </a:p>
          <a:p>
            <a:r>
              <a:rPr lang="zh-CN" altLang="en-US" sz="2800">
                <a:latin typeface="楷体_GB2312" pitchFamily="49" charset="-122"/>
              </a:rPr>
              <a:t>需求获取的方法和技术</a:t>
            </a:r>
            <a:endParaRPr lang="en-US" altLang="zh-CN" sz="2800">
              <a:latin typeface="楷体_GB2312" pitchFamily="49" charset="-122"/>
            </a:endParaRPr>
          </a:p>
          <a:p>
            <a:endParaRPr lang="zh-CN" altLang="en-US">
              <a:latin typeface="楷体_GB2312" pitchFamily="49" charset="-122"/>
            </a:endParaRPr>
          </a:p>
        </p:txBody>
      </p:sp>
      <p:sp>
        <p:nvSpPr>
          <p:cNvPr id="4" name="灯片编号占位符 3">
            <a:extLst>
              <a:ext uri="{FF2B5EF4-FFF2-40B4-BE49-F238E27FC236}">
                <a16:creationId xmlns:a16="http://schemas.microsoft.com/office/drawing/2014/main" id="{8148096A-6243-4DF6-A1B1-B89A2CEAF787}"/>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8051ACEA-278D-49B6-9F2C-D35B09AF68F2}" type="slidenum">
              <a:rPr lang="en-US" altLang="en-US" sz="1000" baseline="0"/>
              <a:pPr eaLnBrk="1" hangingPunct="1"/>
              <a:t>2</a:t>
            </a:fld>
            <a:endParaRPr lang="en-US" altLang="en-US" sz="1000" baseline="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DF9D4030-6E27-47AA-9540-BBC2A49CE907}"/>
              </a:ext>
            </a:extLst>
          </p:cNvPr>
          <p:cNvSpPr>
            <a:spLocks noGrp="1"/>
          </p:cNvSpPr>
          <p:nvPr>
            <p:ph type="title"/>
          </p:nvPr>
        </p:nvSpPr>
        <p:spPr/>
        <p:txBody>
          <a:bodyPr/>
          <a:lstStyle/>
          <a:p>
            <a:r>
              <a:rPr lang="zh-CN" altLang="en-US"/>
              <a:t>基于目标的方法：逻辑方法</a:t>
            </a:r>
          </a:p>
        </p:txBody>
      </p:sp>
      <p:sp>
        <p:nvSpPr>
          <p:cNvPr id="39939" name="内容占位符 2">
            <a:extLst>
              <a:ext uri="{FF2B5EF4-FFF2-40B4-BE49-F238E27FC236}">
                <a16:creationId xmlns:a16="http://schemas.microsoft.com/office/drawing/2014/main" id="{E2F13D7A-DF65-4A60-A58C-D220560580E2}"/>
              </a:ext>
            </a:extLst>
          </p:cNvPr>
          <p:cNvSpPr>
            <a:spLocks noGrp="1"/>
          </p:cNvSpPr>
          <p:nvPr>
            <p:ph idx="1"/>
          </p:nvPr>
        </p:nvSpPr>
        <p:spPr/>
        <p:txBody>
          <a:bodyPr/>
          <a:lstStyle/>
          <a:p>
            <a:r>
              <a:rPr lang="zh-CN" altLang="en-US"/>
              <a:t>命题逻辑和谓词逻辑提供足够的表达能力描述需求工程中各种概念及关系。</a:t>
            </a:r>
          </a:p>
        </p:txBody>
      </p:sp>
      <p:sp>
        <p:nvSpPr>
          <p:cNvPr id="4" name="灯片编号占位符 3">
            <a:extLst>
              <a:ext uri="{FF2B5EF4-FFF2-40B4-BE49-F238E27FC236}">
                <a16:creationId xmlns:a16="http://schemas.microsoft.com/office/drawing/2014/main" id="{81708446-4C39-4FE7-BC9F-E7C2D9518E27}"/>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FEC1F02B-F5F0-4627-AB88-24E9F2ADD54C}" type="slidenum">
              <a:rPr lang="en-US" altLang="en-US" sz="1000" baseline="0"/>
              <a:pPr eaLnBrk="1" hangingPunct="1"/>
              <a:t>20</a:t>
            </a:fld>
            <a:endParaRPr lang="en-US" altLang="en-US" sz="1000" baseline="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A322328A-6C96-4703-BB06-80E795C89A3A}"/>
              </a:ext>
            </a:extLst>
          </p:cNvPr>
          <p:cNvSpPr>
            <a:spLocks noGrp="1"/>
          </p:cNvSpPr>
          <p:nvPr>
            <p:ph type="title"/>
          </p:nvPr>
        </p:nvSpPr>
        <p:spPr/>
        <p:txBody>
          <a:bodyPr/>
          <a:lstStyle/>
          <a:p>
            <a:r>
              <a:rPr lang="en-US" altLang="zh-CN"/>
              <a:t>Vending machine</a:t>
            </a:r>
            <a:endParaRPr lang="zh-CN" altLang="en-US"/>
          </a:p>
        </p:txBody>
      </p:sp>
      <p:sp>
        <p:nvSpPr>
          <p:cNvPr id="40963" name="内容占位符 2">
            <a:extLst>
              <a:ext uri="{FF2B5EF4-FFF2-40B4-BE49-F238E27FC236}">
                <a16:creationId xmlns:a16="http://schemas.microsoft.com/office/drawing/2014/main" id="{11527598-66D9-4538-BF62-1A8F03D1956F}"/>
              </a:ext>
            </a:extLst>
          </p:cNvPr>
          <p:cNvSpPr>
            <a:spLocks noGrp="1"/>
          </p:cNvSpPr>
          <p:nvPr>
            <p:ph idx="1"/>
          </p:nvPr>
        </p:nvSpPr>
        <p:spPr/>
        <p:txBody>
          <a:bodyPr/>
          <a:lstStyle/>
          <a:p>
            <a:r>
              <a:rPr lang="en-US" altLang="zh-CN"/>
              <a:t>Step1: </a:t>
            </a:r>
            <a:r>
              <a:rPr lang="zh-CN" altLang="en-US" b="1">
                <a:solidFill>
                  <a:srgbClr val="FF0000"/>
                </a:solidFill>
              </a:rPr>
              <a:t>标识顶层目标：</a:t>
            </a:r>
            <a:r>
              <a:rPr lang="en-US" altLang="zh-CN"/>
              <a:t> service_custome</a:t>
            </a:r>
          </a:p>
          <a:p>
            <a:pPr lvl="1"/>
            <a:r>
              <a:rPr lang="zh-CN" altLang="en-US"/>
              <a:t>标识更多领域相关的目标：</a:t>
            </a:r>
            <a:r>
              <a:rPr lang="en-US" altLang="zh-CN"/>
              <a:t>dispensing cash, serving coffee, vending candy bars</a:t>
            </a:r>
            <a:r>
              <a:rPr lang="zh-CN" altLang="en-US"/>
              <a:t>等  </a:t>
            </a:r>
            <a:r>
              <a:rPr lang="en-US" altLang="zh-CN"/>
              <a:t>(</a:t>
            </a:r>
            <a:r>
              <a:rPr lang="zh-CN" altLang="en-US"/>
              <a:t>领域分析</a:t>
            </a:r>
            <a:r>
              <a:rPr lang="en-US" altLang="zh-CN"/>
              <a:t>)</a:t>
            </a:r>
          </a:p>
          <a:p>
            <a:pPr lvl="3"/>
            <a:endParaRPr lang="en-US" altLang="zh-CN"/>
          </a:p>
          <a:p>
            <a:r>
              <a:rPr lang="en-US" altLang="zh-CN"/>
              <a:t>Step2</a:t>
            </a:r>
            <a:r>
              <a:rPr lang="zh-CN" altLang="en-US"/>
              <a:t>：检查什么才是正在需要的，满足目标</a:t>
            </a:r>
            <a:endParaRPr lang="en-US" altLang="zh-CN"/>
          </a:p>
          <a:p>
            <a:pPr lvl="1"/>
            <a:r>
              <a:rPr lang="zh-CN" altLang="en-US"/>
              <a:t>客户想要什么产品</a:t>
            </a:r>
            <a:endParaRPr lang="en-US" altLang="zh-CN"/>
          </a:p>
          <a:p>
            <a:pPr lvl="1"/>
            <a:r>
              <a:rPr lang="en-US" altLang="zh-CN"/>
              <a:t>Vending machine</a:t>
            </a:r>
            <a:r>
              <a:rPr lang="zh-CN" altLang="en-US"/>
              <a:t>是否提供足够的产品目录</a:t>
            </a:r>
            <a:endParaRPr lang="en-US" altLang="zh-CN"/>
          </a:p>
          <a:p>
            <a:pPr lvl="1"/>
            <a:r>
              <a:rPr lang="zh-CN" altLang="en-US"/>
              <a:t>顾客是否有好的方式进行支付</a:t>
            </a:r>
            <a:endParaRPr lang="en-US" altLang="zh-CN"/>
          </a:p>
          <a:p>
            <a:pPr lvl="1"/>
            <a:r>
              <a:rPr lang="zh-CN" altLang="en-US"/>
              <a:t>顾客是否有足够的余额进行支付</a:t>
            </a:r>
            <a:endParaRPr lang="en-US" altLang="zh-CN"/>
          </a:p>
          <a:p>
            <a:pPr lvl="1"/>
            <a:r>
              <a:rPr lang="zh-CN" altLang="en-US"/>
              <a:t>是否能正确地处理顾客的选择和变更</a:t>
            </a:r>
            <a:endParaRPr lang="en-US" altLang="zh-CN"/>
          </a:p>
          <a:p>
            <a:endParaRPr lang="en-US" altLang="zh-CN"/>
          </a:p>
          <a:p>
            <a:endParaRPr lang="zh-CN" altLang="en-US"/>
          </a:p>
        </p:txBody>
      </p:sp>
      <p:sp>
        <p:nvSpPr>
          <p:cNvPr id="4" name="灯片编号占位符 3">
            <a:extLst>
              <a:ext uri="{FF2B5EF4-FFF2-40B4-BE49-F238E27FC236}">
                <a16:creationId xmlns:a16="http://schemas.microsoft.com/office/drawing/2014/main" id="{0BFF7E58-4E14-480D-A636-FC296677CB43}"/>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00D100DA-7F21-4E10-9FC1-E05D46328208}" type="slidenum">
              <a:rPr lang="en-US" altLang="en-US" sz="1000" baseline="0"/>
              <a:pPr eaLnBrk="1" hangingPunct="1"/>
              <a:t>21</a:t>
            </a:fld>
            <a:endParaRPr lang="en-US" altLang="en-US" sz="1000" baseline="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0A40EB6F-05E9-494A-ADFB-51D8319458D1}"/>
              </a:ext>
            </a:extLst>
          </p:cNvPr>
          <p:cNvSpPr>
            <a:spLocks noGrp="1"/>
          </p:cNvSpPr>
          <p:nvPr>
            <p:ph type="title"/>
          </p:nvPr>
        </p:nvSpPr>
        <p:spPr>
          <a:xfrm>
            <a:off x="468313" y="657225"/>
            <a:ext cx="8245475" cy="720725"/>
          </a:xfrm>
        </p:spPr>
        <p:txBody>
          <a:bodyPr/>
          <a:lstStyle/>
          <a:p>
            <a:r>
              <a:rPr lang="en-US" altLang="zh-CN"/>
              <a:t>Vending machine (</a:t>
            </a:r>
            <a:r>
              <a:rPr lang="zh-CN" altLang="en-US"/>
              <a:t>续</a:t>
            </a:r>
            <a:r>
              <a:rPr lang="en-US" altLang="zh-CN"/>
              <a:t>1)</a:t>
            </a:r>
            <a:endParaRPr lang="zh-CN" altLang="en-US"/>
          </a:p>
        </p:txBody>
      </p:sp>
      <p:sp>
        <p:nvSpPr>
          <p:cNvPr id="41987" name="内容占位符 2">
            <a:extLst>
              <a:ext uri="{FF2B5EF4-FFF2-40B4-BE49-F238E27FC236}">
                <a16:creationId xmlns:a16="http://schemas.microsoft.com/office/drawing/2014/main" id="{2DD9C081-7C8A-441E-987B-4D9BF76C5ECF}"/>
              </a:ext>
            </a:extLst>
          </p:cNvPr>
          <p:cNvSpPr>
            <a:spLocks noGrp="1"/>
          </p:cNvSpPr>
          <p:nvPr>
            <p:ph idx="1"/>
          </p:nvPr>
        </p:nvSpPr>
        <p:spPr>
          <a:xfrm>
            <a:off x="153988" y="3724275"/>
            <a:ext cx="8307387" cy="2490788"/>
          </a:xfrm>
        </p:spPr>
        <p:txBody>
          <a:bodyPr/>
          <a:lstStyle/>
          <a:p>
            <a:r>
              <a:rPr lang="en-US" altLang="zh-CN"/>
              <a:t>Service_customer:-customer_selection(product),</a:t>
            </a:r>
          </a:p>
          <a:p>
            <a:r>
              <a:rPr lang="en-US" altLang="zh-CN"/>
              <a:t>                               selection_availability(product),</a:t>
            </a:r>
          </a:p>
          <a:p>
            <a:r>
              <a:rPr lang="en-US" altLang="zh-CN"/>
              <a:t>                               customer_payment(product,payment)</a:t>
            </a:r>
          </a:p>
          <a:p>
            <a:r>
              <a:rPr lang="en-US" altLang="zh-CN"/>
              <a:t>                               vend_payment(product,refund)</a:t>
            </a:r>
            <a:endParaRPr lang="zh-CN" altLang="en-US"/>
          </a:p>
        </p:txBody>
      </p:sp>
      <p:sp>
        <p:nvSpPr>
          <p:cNvPr id="4" name="灯片编号占位符 3">
            <a:extLst>
              <a:ext uri="{FF2B5EF4-FFF2-40B4-BE49-F238E27FC236}">
                <a16:creationId xmlns:a16="http://schemas.microsoft.com/office/drawing/2014/main" id="{27B322A0-5A18-42D1-84C5-EDEDD3C603E3}"/>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96EBEA56-78BA-4015-B200-989ACF0D6F64}" type="slidenum">
              <a:rPr lang="en-US" altLang="en-US" sz="1000" baseline="0"/>
              <a:pPr eaLnBrk="1" hangingPunct="1"/>
              <a:t>22</a:t>
            </a:fld>
            <a:endParaRPr lang="en-US" altLang="en-US" sz="1000" baseline="0"/>
          </a:p>
        </p:txBody>
      </p:sp>
      <p:pic>
        <p:nvPicPr>
          <p:cNvPr id="41989" name="Picture 2">
            <a:extLst>
              <a:ext uri="{FF2B5EF4-FFF2-40B4-BE49-F238E27FC236}">
                <a16:creationId xmlns:a16="http://schemas.microsoft.com/office/drawing/2014/main" id="{C9880A01-5A96-4D79-B067-05CED965B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3" y="1377950"/>
            <a:ext cx="76390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8005428D-1208-4594-8995-7B53DB6B8BA4}"/>
              </a:ext>
            </a:extLst>
          </p:cNvPr>
          <p:cNvSpPr>
            <a:spLocks noGrp="1"/>
          </p:cNvSpPr>
          <p:nvPr>
            <p:ph type="title"/>
          </p:nvPr>
        </p:nvSpPr>
        <p:spPr/>
        <p:txBody>
          <a:bodyPr/>
          <a:lstStyle/>
          <a:p>
            <a:r>
              <a:rPr lang="en-US" altLang="zh-CN"/>
              <a:t>Vending machine (</a:t>
            </a:r>
            <a:r>
              <a:rPr lang="zh-CN" altLang="en-US"/>
              <a:t>续</a:t>
            </a:r>
            <a:r>
              <a:rPr lang="en-US" altLang="zh-CN"/>
              <a:t>2)</a:t>
            </a:r>
            <a:endParaRPr lang="zh-CN" altLang="en-US"/>
          </a:p>
        </p:txBody>
      </p:sp>
      <p:sp>
        <p:nvSpPr>
          <p:cNvPr id="43011" name="内容占位符 2">
            <a:extLst>
              <a:ext uri="{FF2B5EF4-FFF2-40B4-BE49-F238E27FC236}">
                <a16:creationId xmlns:a16="http://schemas.microsoft.com/office/drawing/2014/main" id="{7E07EFFF-5C8B-44CD-A6AE-55D7E0026BD0}"/>
              </a:ext>
            </a:extLst>
          </p:cNvPr>
          <p:cNvSpPr>
            <a:spLocks noGrp="1"/>
          </p:cNvSpPr>
          <p:nvPr>
            <p:ph idx="1"/>
          </p:nvPr>
        </p:nvSpPr>
        <p:spPr>
          <a:xfrm>
            <a:off x="1112838" y="1306513"/>
            <a:ext cx="7348537" cy="3902075"/>
          </a:xfrm>
        </p:spPr>
        <p:txBody>
          <a:bodyPr/>
          <a:lstStyle/>
          <a:p>
            <a:r>
              <a:rPr lang="zh-CN" altLang="en-US"/>
              <a:t>持续精化</a:t>
            </a:r>
          </a:p>
        </p:txBody>
      </p:sp>
      <p:sp>
        <p:nvSpPr>
          <p:cNvPr id="4" name="灯片编号占位符 3">
            <a:extLst>
              <a:ext uri="{FF2B5EF4-FFF2-40B4-BE49-F238E27FC236}">
                <a16:creationId xmlns:a16="http://schemas.microsoft.com/office/drawing/2014/main" id="{2120FDA0-2C33-4094-A42E-C5CA2BF52313}"/>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CADDA012-91D8-4C7C-9FD2-62BF3C4E6058}" type="slidenum">
              <a:rPr lang="en-US" altLang="en-US" sz="1000" baseline="0"/>
              <a:pPr eaLnBrk="1" hangingPunct="1"/>
              <a:t>23</a:t>
            </a:fld>
            <a:endParaRPr lang="en-US" altLang="en-US" sz="1000" baseline="0"/>
          </a:p>
        </p:txBody>
      </p:sp>
      <p:pic>
        <p:nvPicPr>
          <p:cNvPr id="43013" name="Picture 2">
            <a:extLst>
              <a:ext uri="{FF2B5EF4-FFF2-40B4-BE49-F238E27FC236}">
                <a16:creationId xmlns:a16="http://schemas.microsoft.com/office/drawing/2014/main" id="{555C4212-E6BA-4AF3-A71E-14B4155ED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725613"/>
            <a:ext cx="78359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pic>
        <p:nvPicPr>
          <p:cNvPr id="43014" name="Picture 3">
            <a:extLst>
              <a:ext uri="{FF2B5EF4-FFF2-40B4-BE49-F238E27FC236}">
                <a16:creationId xmlns:a16="http://schemas.microsoft.com/office/drawing/2014/main" id="{769EEFE2-75BF-40C4-9E4C-98CDE778D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4005263"/>
            <a:ext cx="82613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
        <p:nvSpPr>
          <p:cNvPr id="43015" name="TextBox 1">
            <a:extLst>
              <a:ext uri="{FF2B5EF4-FFF2-40B4-BE49-F238E27FC236}">
                <a16:creationId xmlns:a16="http://schemas.microsoft.com/office/drawing/2014/main" id="{8D19FD40-D272-467A-8A55-CE82E39F1ADA}"/>
              </a:ext>
            </a:extLst>
          </p:cNvPr>
          <p:cNvSpPr txBox="1">
            <a:spLocks noChangeArrowheads="1"/>
          </p:cNvSpPr>
          <p:nvPr/>
        </p:nvSpPr>
        <p:spPr bwMode="auto">
          <a:xfrm>
            <a:off x="1157288" y="5759450"/>
            <a:ext cx="68453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800" b="1">
                <a:solidFill>
                  <a:schemeClr val="bg1"/>
                </a:solidFill>
              </a:rPr>
              <a:t>Customer_selection(Product): display_choices,</a:t>
            </a:r>
          </a:p>
          <a:p>
            <a:pPr eaLnBrk="1" hangingPunct="1"/>
            <a:r>
              <a:rPr lang="en-US" altLang="zh-CN" sz="2800" b="1">
                <a:solidFill>
                  <a:schemeClr val="bg1"/>
                </a:solidFill>
              </a:rPr>
              <a:t>                                                get_customer_choice(Product)</a:t>
            </a:r>
            <a:endParaRPr lang="zh-CN" altLang="en-US" sz="2800" b="1">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55F134A-0145-477A-A22A-32396C4AEBE3}"/>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03E67363-A8EE-4F1A-B8C3-E61BB71C1A9D}" type="slidenum">
              <a:rPr lang="en-US" altLang="en-US" sz="1000" baseline="0"/>
              <a:pPr eaLnBrk="1" hangingPunct="1"/>
              <a:t>24</a:t>
            </a:fld>
            <a:endParaRPr lang="en-US" altLang="en-US" sz="1000" baseline="0"/>
          </a:p>
        </p:txBody>
      </p:sp>
      <p:pic>
        <p:nvPicPr>
          <p:cNvPr id="44036" name="Picture 2">
            <a:extLst>
              <a:ext uri="{FF2B5EF4-FFF2-40B4-BE49-F238E27FC236}">
                <a16:creationId xmlns:a16="http://schemas.microsoft.com/office/drawing/2014/main" id="{245D2B82-B84B-490A-A451-8646E6945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3" y="438150"/>
            <a:ext cx="82613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pic>
        <p:nvPicPr>
          <p:cNvPr id="44037" name="Picture 3">
            <a:extLst>
              <a:ext uri="{FF2B5EF4-FFF2-40B4-BE49-F238E27FC236}">
                <a16:creationId xmlns:a16="http://schemas.microsoft.com/office/drawing/2014/main" id="{F040C32B-FA32-4305-BED8-A0B5704F6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3492500"/>
            <a:ext cx="82613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
        <p:nvSpPr>
          <p:cNvPr id="44038" name="TextBox 8">
            <a:extLst>
              <a:ext uri="{FF2B5EF4-FFF2-40B4-BE49-F238E27FC236}">
                <a16:creationId xmlns:a16="http://schemas.microsoft.com/office/drawing/2014/main" id="{66AE115D-55DA-4670-BDE0-FB528C58A7F1}"/>
              </a:ext>
            </a:extLst>
          </p:cNvPr>
          <p:cNvSpPr txBox="1">
            <a:spLocks noChangeArrowheads="1"/>
          </p:cNvSpPr>
          <p:nvPr/>
        </p:nvSpPr>
        <p:spPr bwMode="auto">
          <a:xfrm>
            <a:off x="1057275" y="5130800"/>
            <a:ext cx="68453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800" b="1">
                <a:solidFill>
                  <a:schemeClr val="bg1"/>
                </a:solidFill>
              </a:rPr>
              <a:t>Customer_selection(Product): display_choices,</a:t>
            </a:r>
          </a:p>
          <a:p>
            <a:pPr eaLnBrk="1" hangingPunct="1"/>
            <a:r>
              <a:rPr lang="en-US" altLang="zh-CN" sz="2800" b="1">
                <a:solidFill>
                  <a:schemeClr val="bg1"/>
                </a:solidFill>
              </a:rPr>
              <a:t>                                                get_customer_choice(Product)</a:t>
            </a:r>
            <a:endParaRPr lang="zh-CN" altLang="en-US" sz="2800" b="1">
              <a:solidFill>
                <a:schemeClr val="bg1"/>
              </a:solidFill>
            </a:endParaRPr>
          </a:p>
        </p:txBody>
      </p:sp>
      <p:sp>
        <p:nvSpPr>
          <p:cNvPr id="44039" name="TextBox 9">
            <a:extLst>
              <a:ext uri="{FF2B5EF4-FFF2-40B4-BE49-F238E27FC236}">
                <a16:creationId xmlns:a16="http://schemas.microsoft.com/office/drawing/2014/main" id="{534B0AD2-B45F-4F82-8CAD-F22E32BDA786}"/>
              </a:ext>
            </a:extLst>
          </p:cNvPr>
          <p:cNvSpPr txBox="1">
            <a:spLocks noChangeArrowheads="1"/>
          </p:cNvSpPr>
          <p:nvPr/>
        </p:nvSpPr>
        <p:spPr bwMode="auto">
          <a:xfrm>
            <a:off x="1014413" y="5784850"/>
            <a:ext cx="68453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800" b="1">
                <a:solidFill>
                  <a:schemeClr val="bg1"/>
                </a:solidFill>
              </a:rPr>
              <a:t>Display_choice: vertical_display,</a:t>
            </a:r>
          </a:p>
          <a:p>
            <a:pPr eaLnBrk="1" hangingPunct="1"/>
            <a:r>
              <a:rPr lang="en-US" altLang="zh-CN" sz="2800" b="1">
                <a:solidFill>
                  <a:schemeClr val="bg1"/>
                </a:solidFill>
              </a:rPr>
              <a:t>Display_choices: horizontal_display</a:t>
            </a:r>
            <a:endParaRPr lang="zh-CN" altLang="en-US" sz="2800" b="1">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263ADEDF-1F0B-4B67-9096-3F60BC0057C9}"/>
              </a:ext>
            </a:extLst>
          </p:cNvPr>
          <p:cNvSpPr>
            <a:spLocks noGrp="1"/>
          </p:cNvSpPr>
          <p:nvPr>
            <p:ph type="title"/>
          </p:nvPr>
        </p:nvSpPr>
        <p:spPr/>
        <p:txBody>
          <a:bodyPr/>
          <a:lstStyle/>
          <a:p>
            <a:r>
              <a:rPr lang="zh-CN" altLang="en-US"/>
              <a:t>扩展</a:t>
            </a:r>
          </a:p>
        </p:txBody>
      </p:sp>
      <p:sp>
        <p:nvSpPr>
          <p:cNvPr id="45059" name="内容占位符 2">
            <a:extLst>
              <a:ext uri="{FF2B5EF4-FFF2-40B4-BE49-F238E27FC236}">
                <a16:creationId xmlns:a16="http://schemas.microsoft.com/office/drawing/2014/main" id="{4269526E-0BB4-400C-8DE5-179B9D161398}"/>
              </a:ext>
            </a:extLst>
          </p:cNvPr>
          <p:cNvSpPr>
            <a:spLocks noGrp="1"/>
          </p:cNvSpPr>
          <p:nvPr>
            <p:ph idx="1"/>
          </p:nvPr>
        </p:nvSpPr>
        <p:spPr/>
        <p:txBody>
          <a:bodyPr/>
          <a:lstStyle/>
          <a:p>
            <a:r>
              <a:rPr lang="zh-CN" altLang="en-US"/>
              <a:t>基本目标树可以通过描述逻辑，对目标树添加更多的标注对基础目标树进行扩充。</a:t>
            </a:r>
          </a:p>
        </p:txBody>
      </p:sp>
      <p:sp>
        <p:nvSpPr>
          <p:cNvPr id="4" name="灯片编号占位符 3">
            <a:extLst>
              <a:ext uri="{FF2B5EF4-FFF2-40B4-BE49-F238E27FC236}">
                <a16:creationId xmlns:a16="http://schemas.microsoft.com/office/drawing/2014/main" id="{35B629EE-D4AE-4DBC-906C-4036CDAC7296}"/>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004C68D9-385A-4383-B701-9DE21B1C1A8D}" type="slidenum">
              <a:rPr lang="en-US" altLang="en-US" sz="1000" baseline="0"/>
              <a:pPr eaLnBrk="1" hangingPunct="1"/>
              <a:t>25</a:t>
            </a:fld>
            <a:endParaRPr lang="en-US" altLang="en-US" sz="1000" baseline="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8CB580E-7511-4C7B-B0CE-4BCF939F1CAD}"/>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03F62CC-FDB9-41C6-846B-7C818046A8CF}" type="slidenum">
              <a:rPr lang="en-US" altLang="en-US" sz="1000" baseline="0"/>
              <a:pPr eaLnBrk="1" hangingPunct="1"/>
              <a:t>26</a:t>
            </a:fld>
            <a:endParaRPr lang="en-US" altLang="en-US" sz="1000" baseline="0"/>
          </a:p>
        </p:txBody>
      </p:sp>
      <p:pic>
        <p:nvPicPr>
          <p:cNvPr id="81923" name="Picture 3">
            <a:extLst>
              <a:ext uri="{FF2B5EF4-FFF2-40B4-BE49-F238E27FC236}">
                <a16:creationId xmlns:a16="http://schemas.microsoft.com/office/drawing/2014/main" id="{8A659B66-42DF-4882-9C54-ACA089DF1D4A}"/>
              </a:ext>
            </a:extLst>
          </p:cNvPr>
          <p:cNvPicPr>
            <a:picLocks noChangeAspect="1" noChangeArrowheads="1"/>
          </p:cNvPicPr>
          <p:nvPr/>
        </p:nvPicPr>
        <p:blipFill>
          <a:blip r:embed="rId2"/>
          <a:srcRect/>
          <a:stretch>
            <a:fillRect/>
          </a:stretch>
        </p:blipFill>
        <p:spPr bwMode="auto">
          <a:xfrm>
            <a:off x="0" y="100012"/>
            <a:ext cx="9144000" cy="6657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6" name="TextBox 4">
            <a:extLst>
              <a:ext uri="{FF2B5EF4-FFF2-40B4-BE49-F238E27FC236}">
                <a16:creationId xmlns:a16="http://schemas.microsoft.com/office/drawing/2014/main" id="{52B7B1A7-1339-4875-8027-3675638633E5}"/>
              </a:ext>
            </a:extLst>
          </p:cNvPr>
          <p:cNvSpPr txBox="1">
            <a:spLocks noChangeArrowheads="1"/>
          </p:cNvSpPr>
          <p:nvPr/>
        </p:nvSpPr>
        <p:spPr bwMode="auto">
          <a:xfrm>
            <a:off x="4681538" y="6124575"/>
            <a:ext cx="200501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rPr>
              <a:t>添加</a:t>
            </a:r>
            <a:r>
              <a:rPr lang="en-US" altLang="zh-CN" sz="2000" b="1">
                <a:solidFill>
                  <a:schemeClr val="bg1"/>
                </a:solidFill>
              </a:rPr>
              <a:t>AND </a:t>
            </a:r>
            <a:r>
              <a:rPr lang="zh-CN" altLang="en-US" sz="2000" b="1">
                <a:solidFill>
                  <a:schemeClr val="bg1"/>
                </a:solidFill>
              </a:rPr>
              <a:t>或 </a:t>
            </a:r>
            <a:r>
              <a:rPr lang="en-US" altLang="zh-CN" sz="2000" b="1">
                <a:solidFill>
                  <a:schemeClr val="bg1"/>
                </a:solidFill>
              </a:rPr>
              <a:t>OR</a:t>
            </a:r>
            <a:endParaRPr lang="zh-CN" altLang="en-US" sz="2000" b="1">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1CD7378-A2E9-44B1-8B96-4B32960001CE}"/>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9EA4C0A-F88D-465D-A352-E33472B5E39A}" type="slidenum">
              <a:rPr lang="en-US" altLang="en-US" sz="1000" baseline="0"/>
              <a:pPr eaLnBrk="1" hangingPunct="1"/>
              <a:t>27</a:t>
            </a:fld>
            <a:endParaRPr lang="en-US" altLang="en-US" sz="1000" baseline="0"/>
          </a:p>
        </p:txBody>
      </p:sp>
      <p:pic>
        <p:nvPicPr>
          <p:cNvPr id="80898" name="Picture 2">
            <a:extLst>
              <a:ext uri="{FF2B5EF4-FFF2-40B4-BE49-F238E27FC236}">
                <a16:creationId xmlns:a16="http://schemas.microsoft.com/office/drawing/2014/main" id="{1CABE4E6-74A7-4505-A1A5-8D2B1B930197}"/>
              </a:ext>
            </a:extLst>
          </p:cNvPr>
          <p:cNvPicPr>
            <a:picLocks noChangeAspect="1" noChangeArrowheads="1"/>
          </p:cNvPicPr>
          <p:nvPr/>
        </p:nvPicPr>
        <p:blipFill>
          <a:blip r:embed="rId2"/>
          <a:srcRect/>
          <a:stretch>
            <a:fillRect/>
          </a:stretch>
        </p:blipFill>
        <p:spPr bwMode="auto">
          <a:xfrm>
            <a:off x="666750" y="757237"/>
            <a:ext cx="7810500" cy="53435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内容占位符 2">
            <a:extLst>
              <a:ext uri="{FF2B5EF4-FFF2-40B4-BE49-F238E27FC236}">
                <a16:creationId xmlns:a16="http://schemas.microsoft.com/office/drawing/2014/main" id="{699E42A4-D4C5-4E70-AD74-3C659D9705C8}"/>
              </a:ext>
            </a:extLst>
          </p:cNvPr>
          <p:cNvSpPr>
            <a:spLocks noGrp="1"/>
          </p:cNvSpPr>
          <p:nvPr>
            <p:ph idx="1"/>
          </p:nvPr>
        </p:nvSpPr>
        <p:spPr>
          <a:xfrm>
            <a:off x="276225" y="1604963"/>
            <a:ext cx="8767763" cy="3902075"/>
          </a:xfrm>
        </p:spPr>
        <p:txBody>
          <a:bodyPr/>
          <a:lstStyle/>
          <a:p>
            <a:r>
              <a:rPr lang="zh-CN" altLang="en-US"/>
              <a:t>冲突的目标</a:t>
            </a:r>
            <a:endParaRPr lang="en-US" altLang="zh-CN"/>
          </a:p>
          <a:p>
            <a:r>
              <a:rPr lang="zh-CN" altLang="en-US"/>
              <a:t>目标</a:t>
            </a:r>
            <a:r>
              <a:rPr lang="en-US" altLang="zh-CN"/>
              <a:t>1</a:t>
            </a:r>
            <a:r>
              <a:rPr lang="zh-CN" altLang="en-US"/>
              <a:t>：</a:t>
            </a:r>
            <a:r>
              <a:rPr lang="en-US" altLang="zh-CN"/>
              <a:t>Maintain[CmdedSpeedClose To PhysicalSpeed]</a:t>
            </a:r>
          </a:p>
          <a:p>
            <a:endParaRPr lang="en-US" altLang="zh-CN"/>
          </a:p>
          <a:p>
            <a:endParaRPr lang="en-US" altLang="zh-CN"/>
          </a:p>
          <a:p>
            <a:r>
              <a:rPr lang="zh-CN" altLang="en-US"/>
              <a:t>目标</a:t>
            </a:r>
            <a:r>
              <a:rPr lang="en-US" altLang="zh-CN"/>
              <a:t>2</a:t>
            </a:r>
            <a:r>
              <a:rPr lang="zh-CN" altLang="en-US"/>
              <a:t>：</a:t>
            </a:r>
            <a:r>
              <a:rPr lang="en-US" altLang="zh-CN"/>
              <a:t>Maintain[CmdedSpeedAbove 7mphOfPhysicalSpeed]</a:t>
            </a:r>
          </a:p>
          <a:p>
            <a:endParaRPr lang="en-US" altLang="zh-CN"/>
          </a:p>
          <a:p>
            <a:endParaRPr lang="en-US" altLang="zh-CN"/>
          </a:p>
          <a:p>
            <a:endParaRPr lang="zh-CN" altLang="en-US"/>
          </a:p>
        </p:txBody>
      </p:sp>
      <p:sp>
        <p:nvSpPr>
          <p:cNvPr id="4" name="灯片编号占位符 3">
            <a:extLst>
              <a:ext uri="{FF2B5EF4-FFF2-40B4-BE49-F238E27FC236}">
                <a16:creationId xmlns:a16="http://schemas.microsoft.com/office/drawing/2014/main" id="{45689EFF-B11D-48E9-B91B-B071D6C7359F}"/>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50DAE170-791E-4E28-9EF4-075B9BDF9485}" type="slidenum">
              <a:rPr lang="en-US" altLang="en-US" sz="1000" baseline="0"/>
              <a:pPr eaLnBrk="1" hangingPunct="1"/>
              <a:t>28</a:t>
            </a:fld>
            <a:endParaRPr lang="en-US" altLang="en-US" sz="1000" baseline="0"/>
          </a:p>
        </p:txBody>
      </p:sp>
      <p:sp>
        <p:nvSpPr>
          <p:cNvPr id="5" name="Rectangle 2">
            <a:extLst>
              <a:ext uri="{FF2B5EF4-FFF2-40B4-BE49-F238E27FC236}">
                <a16:creationId xmlns:a16="http://schemas.microsoft.com/office/drawing/2014/main" id="{05F0D8A1-0AE0-41B4-B33E-7E0B7754962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48134" name="对象 5">
            <a:extLst>
              <a:ext uri="{FF2B5EF4-FFF2-40B4-BE49-F238E27FC236}">
                <a16:creationId xmlns:a16="http://schemas.microsoft.com/office/drawing/2014/main" id="{B97FCDE8-01BA-4764-BFBE-0CD754D36776}"/>
              </a:ext>
            </a:extLst>
          </p:cNvPr>
          <p:cNvGraphicFramePr>
            <a:graphicFrameLocks noChangeAspect="1"/>
          </p:cNvGraphicFramePr>
          <p:nvPr/>
        </p:nvGraphicFramePr>
        <p:xfrm>
          <a:off x="468313" y="2667000"/>
          <a:ext cx="8339137" cy="303213"/>
        </p:xfrm>
        <a:graphic>
          <a:graphicData uri="http://schemas.openxmlformats.org/presentationml/2006/ole">
            <mc:AlternateContent xmlns:mc="http://schemas.openxmlformats.org/markup-compatibility/2006">
              <mc:Choice xmlns:v="urn:schemas-microsoft-com:vml" Requires="v">
                <p:oleObj spid="_x0000_s2049" name="Formula" r:id="rId3" imgW="4733290" imgH="168910" progId="Equation.Ribbit">
                  <p:embed/>
                </p:oleObj>
              </mc:Choice>
              <mc:Fallback>
                <p:oleObj name="Formula" r:id="rId3" imgW="4733290" imgH="168910" progId="Equation.Ribbit">
                  <p:embed/>
                  <p:pic>
                    <p:nvPicPr>
                      <p:cNvPr id="48134" name="对象 5">
                        <a:extLst>
                          <a:ext uri="{FF2B5EF4-FFF2-40B4-BE49-F238E27FC236}">
                            <a16:creationId xmlns:a16="http://schemas.microsoft.com/office/drawing/2014/main" id="{B97FCDE8-01BA-4764-BFBE-0CD754D367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67000"/>
                        <a:ext cx="833913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4">
            <a:extLst>
              <a:ext uri="{FF2B5EF4-FFF2-40B4-BE49-F238E27FC236}">
                <a16:creationId xmlns:a16="http://schemas.microsoft.com/office/drawing/2014/main" id="{D2ED60A2-F6B1-44BE-A6F2-967A9FE3C42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48136" name="对象 7">
            <a:extLst>
              <a:ext uri="{FF2B5EF4-FFF2-40B4-BE49-F238E27FC236}">
                <a16:creationId xmlns:a16="http://schemas.microsoft.com/office/drawing/2014/main" id="{A89741ED-3D5D-42C8-B8BD-155D7BA4A581}"/>
              </a:ext>
            </a:extLst>
          </p:cNvPr>
          <p:cNvGraphicFramePr>
            <a:graphicFrameLocks noChangeAspect="1"/>
          </p:cNvGraphicFramePr>
          <p:nvPr/>
        </p:nvGraphicFramePr>
        <p:xfrm>
          <a:off x="468313" y="3984625"/>
          <a:ext cx="8189912" cy="369888"/>
        </p:xfrm>
        <a:graphic>
          <a:graphicData uri="http://schemas.openxmlformats.org/presentationml/2006/ole">
            <mc:AlternateContent xmlns:mc="http://schemas.openxmlformats.org/markup-compatibility/2006">
              <mc:Choice xmlns:v="urn:schemas-microsoft-com:vml" Requires="v">
                <p:oleObj spid="_x0000_s2050" name="Formula" r:id="rId5" imgW="3380740" imgH="149860" progId="Equation.Ribbit">
                  <p:embed/>
                </p:oleObj>
              </mc:Choice>
              <mc:Fallback>
                <p:oleObj name="Formula" r:id="rId5" imgW="3380740" imgH="149860" progId="Equation.Ribbit">
                  <p:embed/>
                  <p:pic>
                    <p:nvPicPr>
                      <p:cNvPr id="48136" name="对象 7">
                        <a:extLst>
                          <a:ext uri="{FF2B5EF4-FFF2-40B4-BE49-F238E27FC236}">
                            <a16:creationId xmlns:a16="http://schemas.microsoft.com/office/drawing/2014/main" id="{A89741ED-3D5D-42C8-B8BD-155D7BA4A5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984625"/>
                        <a:ext cx="8189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6EEE83E1-9AC3-4C70-BB97-908B0FA47515}"/>
              </a:ext>
            </a:extLst>
          </p:cNvPr>
          <p:cNvSpPr>
            <a:spLocks noGrp="1"/>
          </p:cNvSpPr>
          <p:nvPr>
            <p:ph type="title"/>
          </p:nvPr>
        </p:nvSpPr>
        <p:spPr/>
        <p:txBody>
          <a:bodyPr/>
          <a:lstStyle/>
          <a:p>
            <a:r>
              <a:rPr lang="zh-CN" altLang="en-US"/>
              <a:t>非功能需求框架</a:t>
            </a:r>
          </a:p>
        </p:txBody>
      </p:sp>
      <p:sp>
        <p:nvSpPr>
          <p:cNvPr id="4" name="灯片编号占位符 3">
            <a:extLst>
              <a:ext uri="{FF2B5EF4-FFF2-40B4-BE49-F238E27FC236}">
                <a16:creationId xmlns:a16="http://schemas.microsoft.com/office/drawing/2014/main" id="{393295D6-65D6-4904-9BDB-8D93D0CC4A30}"/>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398F157D-9ED7-4189-A6D4-D00C264F8752}" type="slidenum">
              <a:rPr lang="en-US" altLang="en-US" sz="1000" baseline="0"/>
              <a:pPr eaLnBrk="1" hangingPunct="1"/>
              <a:t>29</a:t>
            </a:fld>
            <a:endParaRPr lang="en-US" altLang="en-US" sz="1000" baseline="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9120F75E-BE70-4CEC-B546-36EF63E1A506}"/>
              </a:ext>
            </a:extLst>
          </p:cNvPr>
          <p:cNvSpPr>
            <a:spLocks noGrp="1"/>
          </p:cNvSpPr>
          <p:nvPr>
            <p:ph type="title"/>
          </p:nvPr>
        </p:nvSpPr>
        <p:spPr/>
        <p:txBody>
          <a:bodyPr/>
          <a:lstStyle/>
          <a:p>
            <a:r>
              <a:rPr lang="zh-CN" altLang="en-US"/>
              <a:t>纲要</a:t>
            </a:r>
          </a:p>
        </p:txBody>
      </p:sp>
      <p:sp>
        <p:nvSpPr>
          <p:cNvPr id="22531" name="内容占位符 2">
            <a:extLst>
              <a:ext uri="{FF2B5EF4-FFF2-40B4-BE49-F238E27FC236}">
                <a16:creationId xmlns:a16="http://schemas.microsoft.com/office/drawing/2014/main" id="{F199209A-2AA8-4E21-B452-5D3E8BF02515}"/>
              </a:ext>
            </a:extLst>
          </p:cNvPr>
          <p:cNvSpPr>
            <a:spLocks noGrp="1"/>
          </p:cNvSpPr>
          <p:nvPr>
            <p:ph idx="1"/>
          </p:nvPr>
        </p:nvSpPr>
        <p:spPr/>
        <p:txBody>
          <a:bodyPr/>
          <a:lstStyle/>
          <a:p>
            <a:r>
              <a:rPr lang="zh-CN" altLang="en-US" sz="2800" b="1">
                <a:solidFill>
                  <a:srgbClr val="FF0000"/>
                </a:solidFill>
                <a:latin typeface="楷体_GB2312" pitchFamily="49" charset="-122"/>
              </a:rPr>
              <a:t>需求获取的困难性</a:t>
            </a:r>
            <a:endParaRPr lang="en-US" altLang="zh-CN" sz="2800" b="1">
              <a:solidFill>
                <a:srgbClr val="FF0000"/>
              </a:solidFill>
              <a:latin typeface="楷体_GB2312" pitchFamily="49" charset="-122"/>
            </a:endParaRPr>
          </a:p>
          <a:p>
            <a:r>
              <a:rPr lang="zh-CN" altLang="en-US" sz="2800">
                <a:latin typeface="楷体_GB2312" pitchFamily="49" charset="-122"/>
              </a:rPr>
              <a:t>需求获取的内容</a:t>
            </a:r>
            <a:endParaRPr lang="en-US" altLang="zh-CN" sz="2800">
              <a:latin typeface="楷体_GB2312" pitchFamily="49" charset="-122"/>
            </a:endParaRPr>
          </a:p>
          <a:p>
            <a:r>
              <a:rPr lang="zh-CN" altLang="en-US" sz="2800">
                <a:latin typeface="楷体_GB2312" pitchFamily="49" charset="-122"/>
              </a:rPr>
              <a:t>需求获取的方法和技术</a:t>
            </a:r>
            <a:endParaRPr lang="en-US" altLang="zh-CN" sz="2800">
              <a:latin typeface="楷体_GB2312" pitchFamily="49" charset="-122"/>
            </a:endParaRPr>
          </a:p>
          <a:p>
            <a:endParaRPr lang="zh-CN" altLang="en-US">
              <a:latin typeface="楷体_GB2312" pitchFamily="49" charset="-122"/>
            </a:endParaRPr>
          </a:p>
        </p:txBody>
      </p:sp>
      <p:sp>
        <p:nvSpPr>
          <p:cNvPr id="4" name="灯片编号占位符 3">
            <a:extLst>
              <a:ext uri="{FF2B5EF4-FFF2-40B4-BE49-F238E27FC236}">
                <a16:creationId xmlns:a16="http://schemas.microsoft.com/office/drawing/2014/main" id="{8DED203E-C7F5-4238-8BFE-179468C3294E}"/>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EF6C5F4-041A-4A39-95E8-77C667F9E067}" type="slidenum">
              <a:rPr lang="en-US" altLang="en-US" sz="1000" baseline="0"/>
              <a:pPr eaLnBrk="1" hangingPunct="1"/>
              <a:t>3</a:t>
            </a:fld>
            <a:endParaRPr lang="en-US" altLang="en-US" sz="1000" baseline="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805C837C-47F6-4F59-BB1A-5D4E60FA6BC6}"/>
              </a:ext>
            </a:extLst>
          </p:cNvPr>
          <p:cNvSpPr>
            <a:spLocks noGrp="1"/>
          </p:cNvSpPr>
          <p:nvPr>
            <p:ph type="title"/>
          </p:nvPr>
        </p:nvSpPr>
        <p:spPr/>
        <p:txBody>
          <a:bodyPr/>
          <a:lstStyle/>
          <a:p>
            <a:r>
              <a:rPr lang="zh-CN" altLang="en-US"/>
              <a:t>需求工程框架</a:t>
            </a:r>
            <a:r>
              <a:rPr lang="en-US" altLang="zh-CN"/>
              <a:t>(1/3)</a:t>
            </a:r>
            <a:endParaRPr lang="zh-CN" altLang="en-US"/>
          </a:p>
        </p:txBody>
      </p:sp>
      <p:sp>
        <p:nvSpPr>
          <p:cNvPr id="4" name="灯片编号占位符 3">
            <a:extLst>
              <a:ext uri="{FF2B5EF4-FFF2-40B4-BE49-F238E27FC236}">
                <a16:creationId xmlns:a16="http://schemas.microsoft.com/office/drawing/2014/main" id="{DD9FA416-E742-4E7F-9FA9-EEA586D5A8C0}"/>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E2EE49AE-8629-4BBB-B17B-91DA0131244B}" type="slidenum">
              <a:rPr lang="en-US" altLang="en-US" sz="1000" baseline="0"/>
              <a:pPr eaLnBrk="1" hangingPunct="1"/>
              <a:t>4</a:t>
            </a:fld>
            <a:endParaRPr lang="en-US" altLang="en-US" sz="1000" baseline="0"/>
          </a:p>
        </p:txBody>
      </p:sp>
      <p:pic>
        <p:nvPicPr>
          <p:cNvPr id="23556" name="Picture 3">
            <a:extLst>
              <a:ext uri="{FF2B5EF4-FFF2-40B4-BE49-F238E27FC236}">
                <a16:creationId xmlns:a16="http://schemas.microsoft.com/office/drawing/2014/main" id="{4CA5D2E1-3A3D-4873-AE9D-D8007F08C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1277938"/>
            <a:ext cx="5048250"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55E76A8F-69E9-4BF8-BD94-72F432F3E1C6}"/>
              </a:ext>
            </a:extLst>
          </p:cNvPr>
          <p:cNvSpPr>
            <a:spLocks noGrp="1"/>
          </p:cNvSpPr>
          <p:nvPr>
            <p:ph type="title"/>
          </p:nvPr>
        </p:nvSpPr>
        <p:spPr/>
        <p:txBody>
          <a:bodyPr/>
          <a:lstStyle/>
          <a:p>
            <a:r>
              <a:rPr lang="zh-CN" altLang="en-US"/>
              <a:t>需求工程框架</a:t>
            </a:r>
            <a:r>
              <a:rPr lang="en-US" altLang="zh-CN"/>
              <a:t>(2/3)</a:t>
            </a:r>
            <a:endParaRPr lang="zh-CN" altLang="en-US"/>
          </a:p>
        </p:txBody>
      </p:sp>
      <p:sp>
        <p:nvSpPr>
          <p:cNvPr id="24579" name="内容占位符 2">
            <a:extLst>
              <a:ext uri="{FF2B5EF4-FFF2-40B4-BE49-F238E27FC236}">
                <a16:creationId xmlns:a16="http://schemas.microsoft.com/office/drawing/2014/main" id="{8AF690D4-E471-4815-8637-AC3AA7D375E1}"/>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82A0AA4F-EF5F-4389-AB7D-130C9997949A}"/>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30A0FCC4-5BC5-45A7-A75C-A5E20AE9F082}" type="slidenum">
              <a:rPr lang="en-US" altLang="en-US" sz="1000" baseline="0"/>
              <a:pPr eaLnBrk="1" hangingPunct="1"/>
              <a:t>5</a:t>
            </a:fld>
            <a:endParaRPr lang="en-US" altLang="en-US" sz="1000" baseline="0"/>
          </a:p>
        </p:txBody>
      </p:sp>
      <p:pic>
        <p:nvPicPr>
          <p:cNvPr id="24582" name="Picture 6">
            <a:extLst>
              <a:ext uri="{FF2B5EF4-FFF2-40B4-BE49-F238E27FC236}">
                <a16:creationId xmlns:a16="http://schemas.microsoft.com/office/drawing/2014/main" id="{97791932-ABC7-4502-9016-486E000D2BA7}"/>
              </a:ext>
            </a:extLst>
          </p:cNvPr>
          <p:cNvPicPr>
            <a:picLocks noChangeAspect="1" noChangeArrowheads="1"/>
          </p:cNvPicPr>
          <p:nvPr/>
        </p:nvPicPr>
        <p:blipFill>
          <a:blip r:embed="rId2"/>
          <a:srcRect/>
          <a:stretch>
            <a:fillRect/>
          </a:stretch>
        </p:blipFill>
        <p:spPr bwMode="auto">
          <a:xfrm>
            <a:off x="1114425" y="1562100"/>
            <a:ext cx="6915150" cy="37338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55FAB0E2-6BD3-4558-9F00-329AC29C4DFE}"/>
              </a:ext>
            </a:extLst>
          </p:cNvPr>
          <p:cNvSpPr>
            <a:spLocks noGrp="1"/>
          </p:cNvSpPr>
          <p:nvPr>
            <p:ph type="title"/>
          </p:nvPr>
        </p:nvSpPr>
        <p:spPr/>
        <p:txBody>
          <a:bodyPr/>
          <a:lstStyle/>
          <a:p>
            <a:r>
              <a:rPr lang="zh-CN" altLang="en-US"/>
              <a:t>需求工程框架（</a:t>
            </a:r>
            <a:r>
              <a:rPr lang="en-US" altLang="zh-CN"/>
              <a:t>3/3</a:t>
            </a:r>
            <a:r>
              <a:rPr lang="zh-CN" altLang="en-US"/>
              <a:t>）</a:t>
            </a:r>
          </a:p>
        </p:txBody>
      </p:sp>
      <p:sp>
        <p:nvSpPr>
          <p:cNvPr id="25603" name="内容占位符 2">
            <a:extLst>
              <a:ext uri="{FF2B5EF4-FFF2-40B4-BE49-F238E27FC236}">
                <a16:creationId xmlns:a16="http://schemas.microsoft.com/office/drawing/2014/main" id="{85AB89A9-F506-47E0-A29D-3DAF14943DD6}"/>
              </a:ext>
            </a:extLst>
          </p:cNvPr>
          <p:cNvSpPr>
            <a:spLocks noGrp="1"/>
          </p:cNvSpPr>
          <p:nvPr>
            <p:ph idx="1"/>
          </p:nvPr>
        </p:nvSpPr>
        <p:spPr/>
        <p:txBody>
          <a:bodyPr/>
          <a:lstStyle/>
          <a:p>
            <a:r>
              <a:rPr lang="zh-CN" altLang="en-US" b="1"/>
              <a:t>需求获取</a:t>
            </a:r>
            <a:r>
              <a:rPr lang="zh-CN" altLang="en-US"/>
              <a:t>：确定什么是真正需要的，为什么需要，</a:t>
            </a:r>
            <a:r>
              <a:rPr lang="zh-CN" altLang="zh-CN"/>
              <a:t>应该与谁沟通交流以便尽可能获得更多的知识。</a:t>
            </a:r>
            <a:endParaRPr lang="en-US" altLang="zh-CN"/>
          </a:p>
          <a:p>
            <a:endParaRPr lang="en-US" altLang="zh-CN"/>
          </a:p>
          <a:p>
            <a:r>
              <a:rPr lang="zh-CN" altLang="en-US"/>
              <a:t>规约，确认</a:t>
            </a:r>
            <a:endParaRPr lang="zh-CN" altLang="zh-CN"/>
          </a:p>
          <a:p>
            <a:endParaRPr lang="zh-CN" altLang="en-US"/>
          </a:p>
        </p:txBody>
      </p:sp>
      <p:sp>
        <p:nvSpPr>
          <p:cNvPr id="4" name="灯片编号占位符 3">
            <a:extLst>
              <a:ext uri="{FF2B5EF4-FFF2-40B4-BE49-F238E27FC236}">
                <a16:creationId xmlns:a16="http://schemas.microsoft.com/office/drawing/2014/main" id="{903A0672-D99A-4235-9E79-88C813431643}"/>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83FF930B-F416-459A-95F0-B63401C8E1A5}" type="slidenum">
              <a:rPr lang="en-US" altLang="en-US" sz="1000" baseline="0"/>
              <a:pPr eaLnBrk="1" hangingPunct="1"/>
              <a:t>6</a:t>
            </a:fld>
            <a:endParaRPr lang="en-US" altLang="en-US" sz="1000" baseline="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B26F0DBA-53E3-42F2-B46C-24B303BEBFEB}"/>
              </a:ext>
            </a:extLst>
          </p:cNvPr>
          <p:cNvSpPr>
            <a:spLocks noGrp="1"/>
          </p:cNvSpPr>
          <p:nvPr>
            <p:ph type="title"/>
          </p:nvPr>
        </p:nvSpPr>
        <p:spPr/>
        <p:txBody>
          <a:bodyPr/>
          <a:lstStyle/>
          <a:p>
            <a:r>
              <a:rPr lang="zh-CN" altLang="en-US"/>
              <a:t>需求获取的难题</a:t>
            </a:r>
          </a:p>
        </p:txBody>
      </p:sp>
      <p:sp>
        <p:nvSpPr>
          <p:cNvPr id="26627" name="内容占位符 2">
            <a:extLst>
              <a:ext uri="{FF2B5EF4-FFF2-40B4-BE49-F238E27FC236}">
                <a16:creationId xmlns:a16="http://schemas.microsoft.com/office/drawing/2014/main" id="{0971A05D-0D07-4C99-A2EB-BB93B93FE0D2}"/>
              </a:ext>
            </a:extLst>
          </p:cNvPr>
          <p:cNvSpPr>
            <a:spLocks noGrp="1"/>
          </p:cNvSpPr>
          <p:nvPr>
            <p:ph idx="1"/>
          </p:nvPr>
        </p:nvSpPr>
        <p:spPr>
          <a:xfrm>
            <a:off x="1112838" y="1604963"/>
            <a:ext cx="7348537" cy="4662487"/>
          </a:xfrm>
        </p:spPr>
        <p:txBody>
          <a:bodyPr/>
          <a:lstStyle/>
          <a:p>
            <a:r>
              <a:rPr lang="zh-CN" altLang="en-US"/>
              <a:t>许多不同的来源 </a:t>
            </a:r>
            <a:endParaRPr lang="en-US" altLang="zh-CN"/>
          </a:p>
          <a:p>
            <a:r>
              <a:rPr lang="zh-CN" altLang="en-US"/>
              <a:t>不同的视角</a:t>
            </a:r>
            <a:endParaRPr lang="en-US" altLang="zh-CN"/>
          </a:p>
          <a:p>
            <a:r>
              <a:rPr lang="zh-CN" altLang="en-US"/>
              <a:t>不同的知识背景、不同的语言和不同的思维模式</a:t>
            </a:r>
            <a:endParaRPr lang="en-US" altLang="zh-CN"/>
          </a:p>
          <a:p>
            <a:endParaRPr lang="en-US" altLang="zh-CN"/>
          </a:p>
          <a:p>
            <a:endParaRPr lang="en-US" altLang="zh-CN"/>
          </a:p>
          <a:p>
            <a:r>
              <a:rPr lang="zh-CN" altLang="en-US"/>
              <a:t>沟通交流的复杂性</a:t>
            </a:r>
            <a:endParaRPr lang="en-US" altLang="zh-CN"/>
          </a:p>
          <a:p>
            <a:r>
              <a:rPr lang="zh-CN" altLang="en-US"/>
              <a:t>需求的易变性</a:t>
            </a:r>
            <a:endParaRPr lang="en-US" altLang="zh-CN"/>
          </a:p>
          <a:p>
            <a:r>
              <a:rPr lang="zh-CN" altLang="en-US"/>
              <a:t>需求变更率：</a:t>
            </a:r>
            <a:r>
              <a:rPr lang="en-US" altLang="zh-CN"/>
              <a:t>requirements creep rate(RCR)=percentage of change / time</a:t>
            </a:r>
          </a:p>
          <a:p>
            <a:endParaRPr lang="en-US" altLang="zh-CN"/>
          </a:p>
          <a:p>
            <a:r>
              <a:rPr lang="zh-CN" altLang="en-US" b="1"/>
              <a:t>需求变更对项目各方面的重大影响。</a:t>
            </a:r>
            <a:endParaRPr lang="en-US" altLang="zh-CN" b="1"/>
          </a:p>
        </p:txBody>
      </p:sp>
      <p:sp>
        <p:nvSpPr>
          <p:cNvPr id="4" name="灯片编号占位符 3">
            <a:extLst>
              <a:ext uri="{FF2B5EF4-FFF2-40B4-BE49-F238E27FC236}">
                <a16:creationId xmlns:a16="http://schemas.microsoft.com/office/drawing/2014/main" id="{A7E661A7-B872-403D-AB42-EB8855F1CC8B}"/>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99A8C571-46BD-4D09-B0AC-D7F3A9BF7A8E}" type="slidenum">
              <a:rPr lang="en-US" altLang="en-US" sz="1000" baseline="0"/>
              <a:pPr eaLnBrk="1" hangingPunct="1"/>
              <a:t>7</a:t>
            </a:fld>
            <a:endParaRPr lang="en-US" altLang="en-US" sz="1000" baseline="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1051A1B4-8F50-4180-A3C1-BA6BCE055C25}"/>
              </a:ext>
            </a:extLst>
          </p:cNvPr>
          <p:cNvSpPr>
            <a:spLocks noGrp="1"/>
          </p:cNvSpPr>
          <p:nvPr>
            <p:ph type="title"/>
          </p:nvPr>
        </p:nvSpPr>
        <p:spPr/>
        <p:txBody>
          <a:bodyPr/>
          <a:lstStyle/>
          <a:p>
            <a:r>
              <a:rPr lang="zh-CN" altLang="en-US"/>
              <a:t>纲要</a:t>
            </a:r>
          </a:p>
        </p:txBody>
      </p:sp>
      <p:sp>
        <p:nvSpPr>
          <p:cNvPr id="27651" name="内容占位符 2">
            <a:extLst>
              <a:ext uri="{FF2B5EF4-FFF2-40B4-BE49-F238E27FC236}">
                <a16:creationId xmlns:a16="http://schemas.microsoft.com/office/drawing/2014/main" id="{4941AFFA-1806-4A06-8BA2-D87A2774FE2C}"/>
              </a:ext>
            </a:extLst>
          </p:cNvPr>
          <p:cNvSpPr>
            <a:spLocks noGrp="1"/>
          </p:cNvSpPr>
          <p:nvPr>
            <p:ph idx="1"/>
          </p:nvPr>
        </p:nvSpPr>
        <p:spPr/>
        <p:txBody>
          <a:bodyPr/>
          <a:lstStyle/>
          <a:p>
            <a:r>
              <a:rPr lang="zh-CN" altLang="en-US" sz="2800" b="1">
                <a:solidFill>
                  <a:srgbClr val="BFBFBF"/>
                </a:solidFill>
                <a:latin typeface="楷体_GB2312" pitchFamily="49" charset="-122"/>
              </a:rPr>
              <a:t>需求获取的困难性</a:t>
            </a:r>
            <a:endParaRPr lang="en-US" altLang="zh-CN" sz="2800" b="1">
              <a:solidFill>
                <a:srgbClr val="BFBFBF"/>
              </a:solidFill>
              <a:latin typeface="楷体_GB2312" pitchFamily="49" charset="-122"/>
            </a:endParaRPr>
          </a:p>
          <a:p>
            <a:r>
              <a:rPr lang="zh-CN" altLang="en-US" sz="2800" b="1">
                <a:solidFill>
                  <a:srgbClr val="FF0000"/>
                </a:solidFill>
                <a:latin typeface="楷体_GB2312" pitchFamily="49" charset="-122"/>
              </a:rPr>
              <a:t>需求获取的内容</a:t>
            </a:r>
            <a:endParaRPr lang="en-US" altLang="zh-CN" sz="2800" b="1">
              <a:solidFill>
                <a:srgbClr val="FF0000"/>
              </a:solidFill>
              <a:latin typeface="楷体_GB2312" pitchFamily="49" charset="-122"/>
            </a:endParaRPr>
          </a:p>
          <a:p>
            <a:r>
              <a:rPr lang="zh-CN" altLang="en-US" sz="2800">
                <a:latin typeface="楷体_GB2312" pitchFamily="49" charset="-122"/>
              </a:rPr>
              <a:t>需求获取的方法和技术</a:t>
            </a:r>
            <a:endParaRPr lang="en-US" altLang="zh-CN" sz="2800">
              <a:latin typeface="楷体_GB2312" pitchFamily="49" charset="-122"/>
            </a:endParaRPr>
          </a:p>
          <a:p>
            <a:endParaRPr lang="zh-CN" altLang="en-US">
              <a:latin typeface="楷体_GB2312" pitchFamily="49" charset="-122"/>
            </a:endParaRPr>
          </a:p>
        </p:txBody>
      </p:sp>
      <p:sp>
        <p:nvSpPr>
          <p:cNvPr id="4" name="灯片编号占位符 3">
            <a:extLst>
              <a:ext uri="{FF2B5EF4-FFF2-40B4-BE49-F238E27FC236}">
                <a16:creationId xmlns:a16="http://schemas.microsoft.com/office/drawing/2014/main" id="{4AEF8FF9-BF88-4130-ACF5-C5A3EFC579BC}"/>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149DF81-9D2C-4950-B773-EAAB3DA924C9}" type="slidenum">
              <a:rPr lang="en-US" altLang="en-US" sz="1000" baseline="0"/>
              <a:pPr eaLnBrk="1" hangingPunct="1"/>
              <a:t>8</a:t>
            </a:fld>
            <a:endParaRPr lang="en-US" altLang="en-US" sz="1000" baseline="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FB2A31B3-0662-40F6-AC4A-9FD72D59F16F}"/>
              </a:ext>
            </a:extLst>
          </p:cNvPr>
          <p:cNvSpPr>
            <a:spLocks noGrp="1"/>
          </p:cNvSpPr>
          <p:nvPr>
            <p:ph type="title"/>
          </p:nvPr>
        </p:nvSpPr>
        <p:spPr/>
        <p:txBody>
          <a:bodyPr/>
          <a:lstStyle/>
          <a:p>
            <a:r>
              <a:rPr lang="zh-CN" altLang="en-US"/>
              <a:t>需求工程中的四个世界（</a:t>
            </a:r>
            <a:r>
              <a:rPr lang="en-US" altLang="zh-CN"/>
              <a:t>worlds</a:t>
            </a:r>
            <a:r>
              <a:rPr lang="zh-CN" altLang="en-US"/>
              <a:t>）</a:t>
            </a:r>
          </a:p>
        </p:txBody>
      </p:sp>
      <p:sp>
        <p:nvSpPr>
          <p:cNvPr id="28675" name="内容占位符 2">
            <a:extLst>
              <a:ext uri="{FF2B5EF4-FFF2-40B4-BE49-F238E27FC236}">
                <a16:creationId xmlns:a16="http://schemas.microsoft.com/office/drawing/2014/main" id="{134D2039-AD2F-4ADF-B98A-E3F1DBE8831B}"/>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219AACC3-AFC7-44C7-BA3A-4CE38BAE561C}"/>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4F869AC4-AEEB-4A86-9D4F-07CDFEDA27D2}" type="slidenum">
              <a:rPr lang="en-US" altLang="en-US" sz="1000" baseline="0"/>
              <a:pPr eaLnBrk="1" hangingPunct="1"/>
              <a:t>9</a:t>
            </a:fld>
            <a:endParaRPr lang="en-US" altLang="en-US" sz="1000" baseline="0"/>
          </a:p>
        </p:txBody>
      </p:sp>
      <p:pic>
        <p:nvPicPr>
          <p:cNvPr id="57347" name="Picture 3">
            <a:extLst>
              <a:ext uri="{FF2B5EF4-FFF2-40B4-BE49-F238E27FC236}">
                <a16:creationId xmlns:a16="http://schemas.microsoft.com/office/drawing/2014/main" id="{A9A2165F-ECEA-4D79-969B-A73CBEF4591B}"/>
              </a:ext>
            </a:extLst>
          </p:cNvPr>
          <p:cNvPicPr>
            <a:picLocks noChangeAspect="1" noChangeArrowheads="1"/>
          </p:cNvPicPr>
          <p:nvPr/>
        </p:nvPicPr>
        <p:blipFill>
          <a:blip r:embed="rId2"/>
          <a:srcRect/>
          <a:stretch>
            <a:fillRect/>
          </a:stretch>
        </p:blipFill>
        <p:spPr bwMode="auto">
          <a:xfrm>
            <a:off x="604838" y="1277938"/>
            <a:ext cx="7856537" cy="50768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2_Default Design">
  <a:themeElements>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2_Default Design">
      <a:majorFont>
        <a:latin typeface="Arial"/>
        <a:ea typeface="楷体_GB2312"/>
        <a:cs typeface="Arial"/>
      </a:majorFont>
      <a:minorFont>
        <a:latin typeface="Arial"/>
        <a:ea typeface="楷体_GB2312"/>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2500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25000" smtClean="0">
            <a:ln>
              <a:noFill/>
            </a:ln>
            <a:solidFill>
              <a:schemeClr val="tx1"/>
            </a:solidFill>
            <a:effectLst/>
            <a:latin typeface="Arial" charset="0"/>
            <a:cs typeface="Arial" charset="0"/>
          </a:defRPr>
        </a:defPPr>
      </a:lstStyle>
    </a:lnDef>
  </a:objectDefaults>
  <a:extraClrSchemeLst>
    <a:extraClrScheme>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26203</TotalTime>
  <Words>752</Words>
  <Application>Microsoft Office PowerPoint</Application>
  <PresentationFormat>全屏显示(4:3)</PresentationFormat>
  <Paragraphs>136</Paragraphs>
  <Slides>29</Slides>
  <Notes>5</Notes>
  <HiddenSlides>0</HiddenSlides>
  <MMClips>0</MMClips>
  <ScaleCrop>false</ScaleCrop>
  <HeadingPairs>
    <vt:vector size="4" baseType="variant">
      <vt:variant>
        <vt:lpstr>主题</vt:lpstr>
      </vt:variant>
      <vt:variant>
        <vt:i4>6</vt:i4>
      </vt:variant>
      <vt:variant>
        <vt:lpstr>幻灯片标题</vt:lpstr>
      </vt:variant>
      <vt:variant>
        <vt:i4>29</vt:i4>
      </vt:variant>
    </vt:vector>
  </HeadingPairs>
  <TitlesOfParts>
    <vt:vector size="35" baseType="lpstr">
      <vt:lpstr>2_Default Design</vt:lpstr>
      <vt:lpstr>1_rational</vt:lpstr>
      <vt:lpstr>2_rational</vt:lpstr>
      <vt:lpstr>3_rational</vt:lpstr>
      <vt:lpstr>4_rational</vt:lpstr>
      <vt:lpstr>5_rational</vt:lpstr>
      <vt:lpstr>需求获取</vt:lpstr>
      <vt:lpstr>纲要</vt:lpstr>
      <vt:lpstr>纲要</vt:lpstr>
      <vt:lpstr>需求工程框架(1/3)</vt:lpstr>
      <vt:lpstr>需求工程框架(2/3)</vt:lpstr>
      <vt:lpstr>需求工程框架（3/3）</vt:lpstr>
      <vt:lpstr>需求获取的难题</vt:lpstr>
      <vt:lpstr>纲要</vt:lpstr>
      <vt:lpstr>需求工程中的四个世界（worlds）</vt:lpstr>
      <vt:lpstr>需求工程中的四个世界（worlds）(续)</vt:lpstr>
      <vt:lpstr>信息系统的四个世界模型</vt:lpstr>
      <vt:lpstr>控制系统的四个世界模型</vt:lpstr>
      <vt:lpstr>纲要</vt:lpstr>
      <vt:lpstr>基于目标的需求获取</vt:lpstr>
      <vt:lpstr>需求的完备性：一种参考模型的观点</vt:lpstr>
      <vt:lpstr>需求的完备性：一种参考模型的观点(续)</vt:lpstr>
      <vt:lpstr>图书馆系统</vt:lpstr>
      <vt:lpstr>基于目标需求工程的过程框架</vt:lpstr>
      <vt:lpstr>基于目标的方法：目标结构（目标树）</vt:lpstr>
      <vt:lpstr>基于目标的方法：逻辑方法</vt:lpstr>
      <vt:lpstr>Vending machine</vt:lpstr>
      <vt:lpstr>Vending machine (续1)</vt:lpstr>
      <vt:lpstr>Vending machine (续2)</vt:lpstr>
      <vt:lpstr>PowerPoint 演示文稿</vt:lpstr>
      <vt:lpstr>扩展</vt:lpstr>
      <vt:lpstr>PowerPoint 演示文稿</vt:lpstr>
      <vt:lpstr>PowerPoint 演示文稿</vt:lpstr>
      <vt:lpstr>PowerPoint 演示文稿</vt:lpstr>
      <vt:lpstr>非功能需求框架</vt:lpstr>
    </vt:vector>
  </TitlesOfParts>
  <Company>Industrie Brand Partners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blue-and-white template with image</dc:title>
  <dc:subject>IBM Presentation System</dc:subject>
  <dc:creator>Industrie Brand Partners</dc:creator>
  <cp:lastModifiedBy>高 歌</cp:lastModifiedBy>
  <cp:revision>965</cp:revision>
  <dcterms:created xsi:type="dcterms:W3CDTF">2002-08-23T15:26:08Z</dcterms:created>
  <dcterms:modified xsi:type="dcterms:W3CDTF">2021-11-17T01:13:44Z</dcterms:modified>
</cp:coreProperties>
</file>