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 id="2147483811" r:id="rId2"/>
    <p:sldMasterId id="2147483855" r:id="rId3"/>
    <p:sldMasterId id="2147483962" r:id="rId4"/>
    <p:sldMasterId id="2147484034" r:id="rId5"/>
    <p:sldMasterId id="2147484049" r:id="rId6"/>
  </p:sldMasterIdLst>
  <p:notesMasterIdLst>
    <p:notesMasterId r:id="rId33"/>
  </p:notesMasterIdLst>
  <p:handoutMasterIdLst>
    <p:handoutMasterId r:id="rId34"/>
  </p:handoutMasterIdLst>
  <p:sldIdLst>
    <p:sldId id="412" r:id="rId7"/>
    <p:sldId id="413" r:id="rId8"/>
    <p:sldId id="414" r:id="rId9"/>
    <p:sldId id="415" r:id="rId10"/>
    <p:sldId id="416" r:id="rId11"/>
    <p:sldId id="417" r:id="rId12"/>
    <p:sldId id="419" r:id="rId13"/>
    <p:sldId id="418" r:id="rId14"/>
    <p:sldId id="420" r:id="rId15"/>
    <p:sldId id="421" r:id="rId16"/>
    <p:sldId id="422" r:id="rId17"/>
    <p:sldId id="423" r:id="rId18"/>
    <p:sldId id="437" r:id="rId19"/>
    <p:sldId id="424" r:id="rId20"/>
    <p:sldId id="425" r:id="rId21"/>
    <p:sldId id="426" r:id="rId22"/>
    <p:sldId id="427" r:id="rId23"/>
    <p:sldId id="428" r:id="rId24"/>
    <p:sldId id="429" r:id="rId25"/>
    <p:sldId id="430" r:id="rId26"/>
    <p:sldId id="431" r:id="rId27"/>
    <p:sldId id="432" r:id="rId28"/>
    <p:sldId id="433" r:id="rId29"/>
    <p:sldId id="434" r:id="rId30"/>
    <p:sldId id="435" r:id="rId31"/>
    <p:sldId id="436" r:id="rId32"/>
  </p:sldIdLst>
  <p:sldSz cx="9144000" cy="6858000" type="screen4x3"/>
  <p:notesSz cx="6935788" cy="9220200"/>
  <p:defaultTextStyle>
    <a:defPPr>
      <a:defRPr lang="en-US"/>
    </a:defPPr>
    <a:lvl1pPr algn="l" rtl="0" fontAlgn="base">
      <a:spcBef>
        <a:spcPct val="0"/>
      </a:spcBef>
      <a:spcAft>
        <a:spcPct val="0"/>
      </a:spcAft>
      <a:defRPr sz="1200" kern="1200" baseline="-25000">
        <a:solidFill>
          <a:schemeClr val="tx1"/>
        </a:solidFill>
        <a:latin typeface="Arial" panose="020B0604020202020204" pitchFamily="34" charset="0"/>
        <a:ea typeface="楷体_GB2312" pitchFamily="49" charset="-122"/>
        <a:cs typeface="+mn-cs"/>
      </a:defRPr>
    </a:lvl1pPr>
    <a:lvl2pPr marL="457200" algn="l" rtl="0" fontAlgn="base">
      <a:spcBef>
        <a:spcPct val="0"/>
      </a:spcBef>
      <a:spcAft>
        <a:spcPct val="0"/>
      </a:spcAft>
      <a:defRPr sz="1200" kern="1200" baseline="-25000">
        <a:solidFill>
          <a:schemeClr val="tx1"/>
        </a:solidFill>
        <a:latin typeface="Arial" panose="020B0604020202020204" pitchFamily="34" charset="0"/>
        <a:ea typeface="楷体_GB2312" pitchFamily="49" charset="-122"/>
        <a:cs typeface="+mn-cs"/>
      </a:defRPr>
    </a:lvl2pPr>
    <a:lvl3pPr marL="914400" algn="l" rtl="0" fontAlgn="base">
      <a:spcBef>
        <a:spcPct val="0"/>
      </a:spcBef>
      <a:spcAft>
        <a:spcPct val="0"/>
      </a:spcAft>
      <a:defRPr sz="1200" kern="1200" baseline="-25000">
        <a:solidFill>
          <a:schemeClr val="tx1"/>
        </a:solidFill>
        <a:latin typeface="Arial" panose="020B0604020202020204" pitchFamily="34" charset="0"/>
        <a:ea typeface="楷体_GB2312" pitchFamily="49" charset="-122"/>
        <a:cs typeface="+mn-cs"/>
      </a:defRPr>
    </a:lvl3pPr>
    <a:lvl4pPr marL="1371600" algn="l" rtl="0" fontAlgn="base">
      <a:spcBef>
        <a:spcPct val="0"/>
      </a:spcBef>
      <a:spcAft>
        <a:spcPct val="0"/>
      </a:spcAft>
      <a:defRPr sz="1200" kern="1200" baseline="-25000">
        <a:solidFill>
          <a:schemeClr val="tx1"/>
        </a:solidFill>
        <a:latin typeface="Arial" panose="020B0604020202020204" pitchFamily="34" charset="0"/>
        <a:ea typeface="楷体_GB2312" pitchFamily="49" charset="-122"/>
        <a:cs typeface="+mn-cs"/>
      </a:defRPr>
    </a:lvl4pPr>
    <a:lvl5pPr marL="1828800" algn="l" rtl="0" fontAlgn="base">
      <a:spcBef>
        <a:spcPct val="0"/>
      </a:spcBef>
      <a:spcAft>
        <a:spcPct val="0"/>
      </a:spcAft>
      <a:defRPr sz="1200" kern="1200" baseline="-250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sz="1200" kern="1200" baseline="-25000">
        <a:solidFill>
          <a:schemeClr val="tx1"/>
        </a:solidFill>
        <a:latin typeface="Arial" panose="020B0604020202020204" pitchFamily="34" charset="0"/>
        <a:ea typeface="楷体_GB2312" pitchFamily="49" charset="-122"/>
        <a:cs typeface="+mn-cs"/>
      </a:defRPr>
    </a:lvl6pPr>
    <a:lvl7pPr marL="2743200" algn="l" defTabSz="914400" rtl="0" eaLnBrk="1" latinLnBrk="0" hangingPunct="1">
      <a:defRPr sz="1200" kern="1200" baseline="-25000">
        <a:solidFill>
          <a:schemeClr val="tx1"/>
        </a:solidFill>
        <a:latin typeface="Arial" panose="020B0604020202020204" pitchFamily="34" charset="0"/>
        <a:ea typeface="楷体_GB2312" pitchFamily="49" charset="-122"/>
        <a:cs typeface="+mn-cs"/>
      </a:defRPr>
    </a:lvl7pPr>
    <a:lvl8pPr marL="3200400" algn="l" defTabSz="914400" rtl="0" eaLnBrk="1" latinLnBrk="0" hangingPunct="1">
      <a:defRPr sz="1200" kern="1200" baseline="-25000">
        <a:solidFill>
          <a:schemeClr val="tx1"/>
        </a:solidFill>
        <a:latin typeface="Arial" panose="020B0604020202020204" pitchFamily="34" charset="0"/>
        <a:ea typeface="楷体_GB2312" pitchFamily="49" charset="-122"/>
        <a:cs typeface="+mn-cs"/>
      </a:defRPr>
    </a:lvl8pPr>
    <a:lvl9pPr marL="3657600" algn="l" defTabSz="914400" rtl="0" eaLnBrk="1" latinLnBrk="0" hangingPunct="1">
      <a:defRPr sz="1200" kern="1200" baseline="-25000">
        <a:solidFill>
          <a:schemeClr val="tx1"/>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998">
          <p15:clr>
            <a:srgbClr val="A4A3A4"/>
          </p15:clr>
        </p15:guide>
        <p15:guide id="2" orient="horz" pos="3247">
          <p15:clr>
            <a:srgbClr val="A4A3A4"/>
          </p15:clr>
        </p15:guide>
        <p15:guide id="3" orient="horz" pos="2486">
          <p15:clr>
            <a:srgbClr val="A4A3A4"/>
          </p15:clr>
        </p15:guide>
        <p15:guide id="4" pos="2880">
          <p15:clr>
            <a:srgbClr val="A4A3A4"/>
          </p15:clr>
        </p15:guide>
        <p15:guide id="5" pos="1176">
          <p15:clr>
            <a:srgbClr val="A4A3A4"/>
          </p15:clr>
        </p15:guide>
        <p15:guide id="6" pos="760">
          <p15:clr>
            <a:srgbClr val="A4A3A4"/>
          </p15:clr>
        </p15:guide>
      </p15:sldGuideLst>
    </p:ext>
    <p:ext uri="{2D200454-40CA-4A62-9FC3-DE9A4176ACB9}">
      <p15:notesGuideLst xmlns:p15="http://schemas.microsoft.com/office/powerpoint/2012/main">
        <p15:guide id="1" orient="horz" pos="2904">
          <p15:clr>
            <a:srgbClr val="A4A3A4"/>
          </p15:clr>
        </p15:guide>
        <p15:guide id="2" pos="218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ky123.Org" initials="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18213"/>
    <a:srgbClr val="339966"/>
    <a:srgbClr val="CC3300"/>
    <a:srgbClr val="0066FF"/>
    <a:srgbClr val="FF9900"/>
    <a:srgbClr val="FFCC66"/>
    <a:srgbClr val="FF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57" autoAdjust="0"/>
    <p:restoredTop sz="73350" autoAdjust="0"/>
  </p:normalViewPr>
  <p:slideViewPr>
    <p:cSldViewPr snapToGrid="0" snapToObjects="1">
      <p:cViewPr varScale="1">
        <p:scale>
          <a:sx n="114" d="100"/>
          <a:sy n="114" d="100"/>
        </p:scale>
        <p:origin x="-1554" y="-108"/>
      </p:cViewPr>
      <p:guideLst>
        <p:guide orient="horz" pos="998"/>
        <p:guide orient="horz" pos="3247"/>
        <p:guide orient="horz" pos="2486"/>
        <p:guide pos="2880"/>
        <p:guide pos="1176"/>
        <p:guide pos="7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notesViewPr>
    <p:cSldViewPr snapToGrid="0" snapToObjects="1">
      <p:cViewPr varScale="1">
        <p:scale>
          <a:sx n="52" d="100"/>
          <a:sy n="52" d="100"/>
        </p:scale>
        <p:origin x="-1794" y="-84"/>
      </p:cViewPr>
      <p:guideLst>
        <p:guide orient="horz" pos="2904"/>
        <p:guide pos="2185"/>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2.xml" /><Relationship Id="rId13" Type="http://schemas.openxmlformats.org/officeDocument/2006/relationships/slide" Target="slides/slide7.xml" /><Relationship Id="rId18" Type="http://schemas.openxmlformats.org/officeDocument/2006/relationships/slide" Target="slides/slide12.xml" /><Relationship Id="rId26" Type="http://schemas.openxmlformats.org/officeDocument/2006/relationships/slide" Target="slides/slide20.xml" /><Relationship Id="rId39" Type="http://schemas.openxmlformats.org/officeDocument/2006/relationships/tableStyles" Target="tableStyles.xml" /><Relationship Id="rId3" Type="http://schemas.openxmlformats.org/officeDocument/2006/relationships/slideMaster" Target="slideMasters/slideMaster3.xml" /><Relationship Id="rId21" Type="http://schemas.openxmlformats.org/officeDocument/2006/relationships/slide" Target="slides/slide15.xml" /><Relationship Id="rId34" Type="http://schemas.openxmlformats.org/officeDocument/2006/relationships/handoutMaster" Target="handoutMasters/handoutMaster1.xml" /><Relationship Id="rId7" Type="http://schemas.openxmlformats.org/officeDocument/2006/relationships/slide" Target="slides/slide1.xml" /><Relationship Id="rId12" Type="http://schemas.openxmlformats.org/officeDocument/2006/relationships/slide" Target="slides/slide6.xml" /><Relationship Id="rId17" Type="http://schemas.openxmlformats.org/officeDocument/2006/relationships/slide" Target="slides/slide11.xml" /><Relationship Id="rId25" Type="http://schemas.openxmlformats.org/officeDocument/2006/relationships/slide" Target="slides/slide19.xml" /><Relationship Id="rId33" Type="http://schemas.openxmlformats.org/officeDocument/2006/relationships/notesMaster" Target="notesMasters/notesMaster1.xml" /><Relationship Id="rId38" Type="http://schemas.openxmlformats.org/officeDocument/2006/relationships/theme" Target="theme/theme1.xml" /><Relationship Id="rId2" Type="http://schemas.openxmlformats.org/officeDocument/2006/relationships/slideMaster" Target="slideMasters/slideMaster2.xml" /><Relationship Id="rId16" Type="http://schemas.openxmlformats.org/officeDocument/2006/relationships/slide" Target="slides/slide10.xml" /><Relationship Id="rId20" Type="http://schemas.openxmlformats.org/officeDocument/2006/relationships/slide" Target="slides/slide14.xml" /><Relationship Id="rId29" Type="http://schemas.openxmlformats.org/officeDocument/2006/relationships/slide" Target="slides/slide23.xml" /><Relationship Id="rId1" Type="http://schemas.openxmlformats.org/officeDocument/2006/relationships/slideMaster" Target="slideMasters/slideMaster1.xml" /><Relationship Id="rId6" Type="http://schemas.openxmlformats.org/officeDocument/2006/relationships/slideMaster" Target="slideMasters/slideMaster6.xml" /><Relationship Id="rId11" Type="http://schemas.openxmlformats.org/officeDocument/2006/relationships/slide" Target="slides/slide5.xml" /><Relationship Id="rId24" Type="http://schemas.openxmlformats.org/officeDocument/2006/relationships/slide" Target="slides/slide18.xml" /><Relationship Id="rId32" Type="http://schemas.openxmlformats.org/officeDocument/2006/relationships/slide" Target="slides/slide26.xml" /><Relationship Id="rId37" Type="http://schemas.openxmlformats.org/officeDocument/2006/relationships/viewProps" Target="viewProps.xml" /><Relationship Id="rId40" Type="http://schemas.microsoft.com/office/2016/11/relationships/changesInfo" Target="changesInfos/changesInfo1.xml" /><Relationship Id="rId5" Type="http://schemas.openxmlformats.org/officeDocument/2006/relationships/slideMaster" Target="slideMasters/slideMaster5.xml" /><Relationship Id="rId15" Type="http://schemas.openxmlformats.org/officeDocument/2006/relationships/slide" Target="slides/slide9.xml" /><Relationship Id="rId23" Type="http://schemas.openxmlformats.org/officeDocument/2006/relationships/slide" Target="slides/slide17.xml" /><Relationship Id="rId28" Type="http://schemas.openxmlformats.org/officeDocument/2006/relationships/slide" Target="slides/slide22.xml" /><Relationship Id="rId36" Type="http://schemas.openxmlformats.org/officeDocument/2006/relationships/presProps" Target="presProps.xml" /><Relationship Id="rId10" Type="http://schemas.openxmlformats.org/officeDocument/2006/relationships/slide" Target="slides/slide4.xml" /><Relationship Id="rId19" Type="http://schemas.openxmlformats.org/officeDocument/2006/relationships/slide" Target="slides/slide13.xml" /><Relationship Id="rId31" Type="http://schemas.openxmlformats.org/officeDocument/2006/relationships/slide" Target="slides/slide25.xml" /><Relationship Id="rId4" Type="http://schemas.openxmlformats.org/officeDocument/2006/relationships/slideMaster" Target="slideMasters/slideMaster4.xml" /><Relationship Id="rId9" Type="http://schemas.openxmlformats.org/officeDocument/2006/relationships/slide" Target="slides/slide3.xml" /><Relationship Id="rId14" Type="http://schemas.openxmlformats.org/officeDocument/2006/relationships/slide" Target="slides/slide8.xml" /><Relationship Id="rId22" Type="http://schemas.openxmlformats.org/officeDocument/2006/relationships/slide" Target="slides/slide16.xml" /><Relationship Id="rId27" Type="http://schemas.openxmlformats.org/officeDocument/2006/relationships/slide" Target="slides/slide21.xml" /><Relationship Id="rId30" Type="http://schemas.openxmlformats.org/officeDocument/2006/relationships/slide" Target="slides/slide24.xml" /><Relationship Id="rId35" Type="http://schemas.openxmlformats.org/officeDocument/2006/relationships/commentAuthors" Target="commentAuthor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歌 高" userId="d8a25b1d-6c3e-4cc3-9e77-5cd4abedca6a" providerId="ADAL" clId="{08DC4964-F911-FF40-B2B7-5D554A3D1044}"/>
    <pc:docChg chg="custSel modSld">
      <pc:chgData name="歌 高" userId="d8a25b1d-6c3e-4cc3-9e77-5cd4abedca6a" providerId="ADAL" clId="{08DC4964-F911-FF40-B2B7-5D554A3D1044}" dt="2021-11-17T01:15:27.967" v="2" actId="478"/>
      <pc:docMkLst>
        <pc:docMk/>
      </pc:docMkLst>
      <pc:sldChg chg="delSp">
        <pc:chgData name="歌 高" userId="d8a25b1d-6c3e-4cc3-9e77-5cd4abedca6a" providerId="ADAL" clId="{08DC4964-F911-FF40-B2B7-5D554A3D1044}" dt="2021-11-17T01:15:05.230" v="0" actId="478"/>
        <pc:sldMkLst>
          <pc:docMk/>
          <pc:sldMk cId="0" sldId="412"/>
        </pc:sldMkLst>
        <pc:spChg chg="del">
          <ac:chgData name="歌 高" userId="d8a25b1d-6c3e-4cc3-9e77-5cd4abedca6a" providerId="ADAL" clId="{08DC4964-F911-FF40-B2B7-5D554A3D1044}" dt="2021-11-17T01:15:05.230" v="0" actId="478"/>
          <ac:spMkLst>
            <pc:docMk/>
            <pc:sldMk cId="0" sldId="412"/>
            <ac:spMk id="20484" creationId="{FFF8122F-4912-4C6D-BE7E-4D56C2471F4F}"/>
          </ac:spMkLst>
        </pc:spChg>
      </pc:sldChg>
      <pc:sldChg chg="delSp">
        <pc:chgData name="歌 高" userId="d8a25b1d-6c3e-4cc3-9e77-5cd4abedca6a" providerId="ADAL" clId="{08DC4964-F911-FF40-B2B7-5D554A3D1044}" dt="2021-11-17T01:15:18.161" v="1" actId="478"/>
        <pc:sldMkLst>
          <pc:docMk/>
          <pc:sldMk cId="0" sldId="420"/>
        </pc:sldMkLst>
        <pc:spChg chg="del">
          <ac:chgData name="歌 高" userId="d8a25b1d-6c3e-4cc3-9e77-5cd4abedca6a" providerId="ADAL" clId="{08DC4964-F911-FF40-B2B7-5D554A3D1044}" dt="2021-11-17T01:15:18.161" v="1" actId="478"/>
          <ac:spMkLst>
            <pc:docMk/>
            <pc:sldMk cId="0" sldId="420"/>
            <ac:spMk id="28675" creationId="{59687E6C-9329-4EF9-9DD5-FF7BE60AD46F}"/>
          </ac:spMkLst>
        </pc:spChg>
      </pc:sldChg>
      <pc:sldChg chg="delSp">
        <pc:chgData name="歌 高" userId="d8a25b1d-6c3e-4cc3-9e77-5cd4abedca6a" providerId="ADAL" clId="{08DC4964-F911-FF40-B2B7-5D554A3D1044}" dt="2021-11-17T01:15:27.967" v="2" actId="478"/>
        <pc:sldMkLst>
          <pc:docMk/>
          <pc:sldMk cId="0" sldId="428"/>
        </pc:sldMkLst>
        <pc:spChg chg="del">
          <ac:chgData name="歌 高" userId="d8a25b1d-6c3e-4cc3-9e77-5cd4abedca6a" providerId="ADAL" clId="{08DC4964-F911-FF40-B2B7-5D554A3D1044}" dt="2021-11-17T01:15:27.967" v="2" actId="478"/>
          <ac:spMkLst>
            <pc:docMk/>
            <pc:sldMk cId="0" sldId="428"/>
            <ac:spMk id="37890" creationId="{BCDCFED3-2C11-4AA2-82C0-B054E76A69F5}"/>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11-16T11:40:55.699" idx="2">
    <p:pos x="4719" y="830"/>
    <p:text/>
  </p:cm>
  <p:cm authorId="1" dt="2021-11-16T11:40:58.818" idx="3">
    <p:pos x="4832" y="943"/>
    <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6.png"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22" name="Rectangle 2">
            <a:extLst>
              <a:ext uri="{FF2B5EF4-FFF2-40B4-BE49-F238E27FC236}">
                <a16:creationId xmlns:a16="http://schemas.microsoft.com/office/drawing/2014/main" id="{008A2468-5F98-4473-8430-F54098AC3BBA}"/>
              </a:ext>
            </a:extLst>
          </p:cNvPr>
          <p:cNvSpPr>
            <a:spLocks noGrp="1" noChangeArrowheads="1"/>
          </p:cNvSpPr>
          <p:nvPr>
            <p:ph type="hdr" sz="quarter"/>
          </p:nvPr>
        </p:nvSpPr>
        <p:spPr bwMode="auto">
          <a:xfrm>
            <a:off x="0" y="0"/>
            <a:ext cx="3005138" cy="461963"/>
          </a:xfrm>
          <a:prstGeom prst="rect">
            <a:avLst/>
          </a:prstGeom>
          <a:noFill/>
          <a:ln w="9525">
            <a:noFill/>
            <a:miter lim="800000"/>
            <a:headEnd/>
            <a:tailEnd/>
          </a:ln>
          <a:effectLst/>
        </p:spPr>
        <p:txBody>
          <a:bodyPr vert="horz" wrap="square" lIns="92316" tIns="46158" rIns="92316" bIns="46158" numCol="1" anchor="t" anchorCtr="0" compatLnSpc="1">
            <a:prstTxWarp prst="textNoShape">
              <a:avLst/>
            </a:prstTxWarp>
          </a:bodyPr>
          <a:lstStyle>
            <a:lvl1pPr defTabSz="922338">
              <a:defRPr baseline="0">
                <a:latin typeface="Arial" charset="0"/>
                <a:ea typeface="+mn-ea"/>
                <a:cs typeface="Arial" charset="0"/>
              </a:defRPr>
            </a:lvl1pPr>
          </a:lstStyle>
          <a:p>
            <a:pPr>
              <a:defRPr/>
            </a:pPr>
            <a:endParaRPr lang="zh-CN" altLang="en-US"/>
          </a:p>
        </p:txBody>
      </p:sp>
      <p:sp>
        <p:nvSpPr>
          <p:cNvPr id="542723" name="Rectangle 3">
            <a:extLst>
              <a:ext uri="{FF2B5EF4-FFF2-40B4-BE49-F238E27FC236}">
                <a16:creationId xmlns:a16="http://schemas.microsoft.com/office/drawing/2014/main" id="{60B47C7D-B16F-49AE-A8C0-299EB8A60992}"/>
              </a:ext>
            </a:extLst>
          </p:cNvPr>
          <p:cNvSpPr>
            <a:spLocks noGrp="1" noChangeArrowheads="1"/>
          </p:cNvSpPr>
          <p:nvPr>
            <p:ph type="dt" sz="quarter" idx="1"/>
          </p:nvPr>
        </p:nvSpPr>
        <p:spPr bwMode="auto">
          <a:xfrm>
            <a:off x="3929063" y="0"/>
            <a:ext cx="3005137" cy="461963"/>
          </a:xfrm>
          <a:prstGeom prst="rect">
            <a:avLst/>
          </a:prstGeom>
          <a:noFill/>
          <a:ln w="9525">
            <a:noFill/>
            <a:miter lim="800000"/>
            <a:headEnd/>
            <a:tailEnd/>
          </a:ln>
          <a:effectLst/>
        </p:spPr>
        <p:txBody>
          <a:bodyPr vert="horz" wrap="square" lIns="92316" tIns="46158" rIns="92316" bIns="46158" numCol="1" anchor="t" anchorCtr="0" compatLnSpc="1">
            <a:prstTxWarp prst="textNoShape">
              <a:avLst/>
            </a:prstTxWarp>
          </a:bodyPr>
          <a:lstStyle>
            <a:lvl1pPr algn="r" defTabSz="922338">
              <a:defRPr baseline="0">
                <a:latin typeface="Arial" charset="0"/>
                <a:ea typeface="+mn-ea"/>
                <a:cs typeface="Arial" charset="0"/>
              </a:defRPr>
            </a:lvl1pPr>
          </a:lstStyle>
          <a:p>
            <a:pPr>
              <a:defRPr/>
            </a:pPr>
            <a:endParaRPr lang="en-US" altLang="zh-CN"/>
          </a:p>
        </p:txBody>
      </p:sp>
      <p:sp>
        <p:nvSpPr>
          <p:cNvPr id="542724" name="Rectangle 4">
            <a:extLst>
              <a:ext uri="{FF2B5EF4-FFF2-40B4-BE49-F238E27FC236}">
                <a16:creationId xmlns:a16="http://schemas.microsoft.com/office/drawing/2014/main" id="{F6D720CF-CFEB-4D80-B174-22F8D0B9E8CF}"/>
              </a:ext>
            </a:extLst>
          </p:cNvPr>
          <p:cNvSpPr>
            <a:spLocks noGrp="1" noChangeArrowheads="1"/>
          </p:cNvSpPr>
          <p:nvPr>
            <p:ph type="ftr" sz="quarter" idx="2"/>
          </p:nvPr>
        </p:nvSpPr>
        <p:spPr bwMode="auto">
          <a:xfrm>
            <a:off x="0" y="8756650"/>
            <a:ext cx="3005138" cy="461963"/>
          </a:xfrm>
          <a:prstGeom prst="rect">
            <a:avLst/>
          </a:prstGeom>
          <a:noFill/>
          <a:ln w="9525">
            <a:noFill/>
            <a:miter lim="800000"/>
            <a:headEnd/>
            <a:tailEnd/>
          </a:ln>
          <a:effectLst/>
        </p:spPr>
        <p:txBody>
          <a:bodyPr vert="horz" wrap="square" lIns="92316" tIns="46158" rIns="92316" bIns="46158" numCol="1" anchor="b" anchorCtr="0" compatLnSpc="1">
            <a:prstTxWarp prst="textNoShape">
              <a:avLst/>
            </a:prstTxWarp>
          </a:bodyPr>
          <a:lstStyle>
            <a:lvl1pPr defTabSz="922338">
              <a:defRPr baseline="0">
                <a:latin typeface="Arial" charset="0"/>
                <a:ea typeface="+mn-ea"/>
                <a:cs typeface="Arial" charset="0"/>
              </a:defRPr>
            </a:lvl1pPr>
          </a:lstStyle>
          <a:p>
            <a:pPr>
              <a:defRPr/>
            </a:pPr>
            <a:endParaRPr lang="en-US" altLang="zh-CN"/>
          </a:p>
        </p:txBody>
      </p:sp>
      <p:sp>
        <p:nvSpPr>
          <p:cNvPr id="542725" name="Rectangle 5">
            <a:extLst>
              <a:ext uri="{FF2B5EF4-FFF2-40B4-BE49-F238E27FC236}">
                <a16:creationId xmlns:a16="http://schemas.microsoft.com/office/drawing/2014/main" id="{494D0800-F849-4FCD-99AC-28377532DDC5}"/>
              </a:ext>
            </a:extLst>
          </p:cNvPr>
          <p:cNvSpPr>
            <a:spLocks noGrp="1" noChangeArrowheads="1"/>
          </p:cNvSpPr>
          <p:nvPr>
            <p:ph type="sldNum" sz="quarter" idx="3"/>
          </p:nvPr>
        </p:nvSpPr>
        <p:spPr bwMode="auto">
          <a:xfrm>
            <a:off x="3929063" y="8756650"/>
            <a:ext cx="3005137" cy="461963"/>
          </a:xfrm>
          <a:prstGeom prst="rect">
            <a:avLst/>
          </a:prstGeom>
          <a:noFill/>
          <a:ln w="9525">
            <a:noFill/>
            <a:miter lim="800000"/>
            <a:headEnd/>
            <a:tailEnd/>
          </a:ln>
          <a:effectLst/>
        </p:spPr>
        <p:txBody>
          <a:bodyPr vert="horz" wrap="square" lIns="92316" tIns="46158" rIns="92316" bIns="46158" numCol="1" anchor="b" anchorCtr="0" compatLnSpc="1">
            <a:prstTxWarp prst="textNoShape">
              <a:avLst/>
            </a:prstTxWarp>
          </a:bodyPr>
          <a:lstStyle>
            <a:lvl1pPr algn="r" defTabSz="922338">
              <a:defRPr baseline="0">
                <a:ea typeface="宋体" panose="02010600030101010101" pitchFamily="2" charset="-122"/>
              </a:defRPr>
            </a:lvl1pPr>
          </a:lstStyle>
          <a:p>
            <a:fld id="{DE5D778E-E78E-4086-9D08-C6C18788DCBD}" type="slidenum">
              <a:rPr lang="zh-CN" altLang="en-US"/>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E109497D-41BF-4DA6-9E7D-BE5806E4FF3A}"/>
              </a:ext>
            </a:extLst>
          </p:cNvPr>
          <p:cNvSpPr>
            <a:spLocks noGrp="1" noChangeArrowheads="1"/>
          </p:cNvSpPr>
          <p:nvPr>
            <p:ph type="hdr" sz="quarter"/>
          </p:nvPr>
        </p:nvSpPr>
        <p:spPr bwMode="auto">
          <a:xfrm>
            <a:off x="0" y="0"/>
            <a:ext cx="3005138" cy="461963"/>
          </a:xfrm>
          <a:prstGeom prst="rect">
            <a:avLst/>
          </a:prstGeom>
          <a:noFill/>
          <a:ln w="9525">
            <a:noFill/>
            <a:miter lim="800000"/>
            <a:headEnd/>
            <a:tailEnd/>
          </a:ln>
          <a:effectLst/>
        </p:spPr>
        <p:txBody>
          <a:bodyPr vert="horz" wrap="square" lIns="92316" tIns="46158" rIns="92316" bIns="46158" numCol="1" anchor="t" anchorCtr="0" compatLnSpc="1">
            <a:prstTxWarp prst="textNoShape">
              <a:avLst/>
            </a:prstTxWarp>
          </a:bodyPr>
          <a:lstStyle>
            <a:lvl1pPr defTabSz="922338">
              <a:defRPr baseline="0">
                <a:latin typeface="Arial" charset="0"/>
                <a:ea typeface="+mn-ea"/>
                <a:cs typeface="Arial" charset="0"/>
              </a:defRPr>
            </a:lvl1pPr>
          </a:lstStyle>
          <a:p>
            <a:pPr>
              <a:defRPr/>
            </a:pPr>
            <a:endParaRPr lang="zh-CN" altLang="en-US"/>
          </a:p>
        </p:txBody>
      </p:sp>
      <p:sp>
        <p:nvSpPr>
          <p:cNvPr id="105475" name="Rectangle 3">
            <a:extLst>
              <a:ext uri="{FF2B5EF4-FFF2-40B4-BE49-F238E27FC236}">
                <a16:creationId xmlns:a16="http://schemas.microsoft.com/office/drawing/2014/main" id="{521008DE-D0F7-4BA7-A7F1-CC84E68F8CD3}"/>
              </a:ext>
            </a:extLst>
          </p:cNvPr>
          <p:cNvSpPr>
            <a:spLocks noGrp="1" noChangeArrowheads="1"/>
          </p:cNvSpPr>
          <p:nvPr>
            <p:ph type="dt" idx="1"/>
          </p:nvPr>
        </p:nvSpPr>
        <p:spPr bwMode="auto">
          <a:xfrm>
            <a:off x="3929063" y="0"/>
            <a:ext cx="3005137" cy="461963"/>
          </a:xfrm>
          <a:prstGeom prst="rect">
            <a:avLst/>
          </a:prstGeom>
          <a:noFill/>
          <a:ln w="9525">
            <a:noFill/>
            <a:miter lim="800000"/>
            <a:headEnd/>
            <a:tailEnd/>
          </a:ln>
          <a:effectLst/>
        </p:spPr>
        <p:txBody>
          <a:bodyPr vert="horz" wrap="square" lIns="92316" tIns="46158" rIns="92316" bIns="46158" numCol="1" anchor="t" anchorCtr="0" compatLnSpc="1">
            <a:prstTxWarp prst="textNoShape">
              <a:avLst/>
            </a:prstTxWarp>
          </a:bodyPr>
          <a:lstStyle>
            <a:lvl1pPr algn="r" defTabSz="922338">
              <a:defRPr baseline="0">
                <a:latin typeface="Arial" charset="0"/>
                <a:ea typeface="+mn-ea"/>
                <a:cs typeface="Arial" charset="0"/>
              </a:defRPr>
            </a:lvl1pPr>
          </a:lstStyle>
          <a:p>
            <a:pPr>
              <a:defRPr/>
            </a:pPr>
            <a:endParaRPr lang="en-US" altLang="zh-CN"/>
          </a:p>
        </p:txBody>
      </p:sp>
      <p:sp>
        <p:nvSpPr>
          <p:cNvPr id="47108" name="Rectangle 4">
            <a:extLst>
              <a:ext uri="{FF2B5EF4-FFF2-40B4-BE49-F238E27FC236}">
                <a16:creationId xmlns:a16="http://schemas.microsoft.com/office/drawing/2014/main" id="{FD991758-6ED1-4A21-8DBB-7B58FBB85D7E}"/>
              </a:ext>
            </a:extLst>
          </p:cNvPr>
          <p:cNvSpPr>
            <a:spLocks noGrp="1" noRot="1" noChangeAspect="1" noChangeArrowheads="1" noTextEdit="1"/>
          </p:cNvSpPr>
          <p:nvPr>
            <p:ph type="sldImg" idx="2"/>
          </p:nvPr>
        </p:nvSpPr>
        <p:spPr bwMode="auto">
          <a:xfrm>
            <a:off x="1163638" y="690563"/>
            <a:ext cx="4610100" cy="3457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7" name="Rectangle 5">
            <a:extLst>
              <a:ext uri="{FF2B5EF4-FFF2-40B4-BE49-F238E27FC236}">
                <a16:creationId xmlns:a16="http://schemas.microsoft.com/office/drawing/2014/main" id="{4A8A891C-51C8-42A8-8FE1-3200346D087D}"/>
              </a:ext>
            </a:extLst>
          </p:cNvPr>
          <p:cNvSpPr>
            <a:spLocks noGrp="1" noChangeArrowheads="1"/>
          </p:cNvSpPr>
          <p:nvPr>
            <p:ph type="body" sz="quarter" idx="3"/>
          </p:nvPr>
        </p:nvSpPr>
        <p:spPr bwMode="auto">
          <a:xfrm>
            <a:off x="693738" y="4379913"/>
            <a:ext cx="5548312" cy="4149725"/>
          </a:xfrm>
          <a:prstGeom prst="rect">
            <a:avLst/>
          </a:prstGeom>
          <a:noFill/>
          <a:ln w="9525">
            <a:noFill/>
            <a:miter lim="800000"/>
            <a:headEnd/>
            <a:tailEnd/>
          </a:ln>
          <a:effectLst/>
        </p:spPr>
        <p:txBody>
          <a:bodyPr vert="horz" wrap="square" lIns="92316" tIns="46158" rIns="92316" bIns="4615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05478" name="Rectangle 6">
            <a:extLst>
              <a:ext uri="{FF2B5EF4-FFF2-40B4-BE49-F238E27FC236}">
                <a16:creationId xmlns:a16="http://schemas.microsoft.com/office/drawing/2014/main" id="{91D921CC-3D8B-4386-B3F6-C93492A094C6}"/>
              </a:ext>
            </a:extLst>
          </p:cNvPr>
          <p:cNvSpPr>
            <a:spLocks noGrp="1" noChangeArrowheads="1"/>
          </p:cNvSpPr>
          <p:nvPr>
            <p:ph type="ftr" sz="quarter" idx="4"/>
          </p:nvPr>
        </p:nvSpPr>
        <p:spPr bwMode="auto">
          <a:xfrm>
            <a:off x="0" y="8756650"/>
            <a:ext cx="3005138" cy="461963"/>
          </a:xfrm>
          <a:prstGeom prst="rect">
            <a:avLst/>
          </a:prstGeom>
          <a:noFill/>
          <a:ln w="9525">
            <a:noFill/>
            <a:miter lim="800000"/>
            <a:headEnd/>
            <a:tailEnd/>
          </a:ln>
          <a:effectLst/>
        </p:spPr>
        <p:txBody>
          <a:bodyPr vert="horz" wrap="square" lIns="92316" tIns="46158" rIns="92316" bIns="46158" numCol="1" anchor="b" anchorCtr="0" compatLnSpc="1">
            <a:prstTxWarp prst="textNoShape">
              <a:avLst/>
            </a:prstTxWarp>
          </a:bodyPr>
          <a:lstStyle>
            <a:lvl1pPr defTabSz="922338">
              <a:defRPr baseline="0">
                <a:latin typeface="Arial" charset="0"/>
                <a:ea typeface="+mn-ea"/>
                <a:cs typeface="Arial" charset="0"/>
              </a:defRPr>
            </a:lvl1pPr>
          </a:lstStyle>
          <a:p>
            <a:pPr>
              <a:defRPr/>
            </a:pPr>
            <a:endParaRPr lang="en-US" altLang="zh-CN"/>
          </a:p>
        </p:txBody>
      </p:sp>
      <p:sp>
        <p:nvSpPr>
          <p:cNvPr id="105479" name="Rectangle 7">
            <a:extLst>
              <a:ext uri="{FF2B5EF4-FFF2-40B4-BE49-F238E27FC236}">
                <a16:creationId xmlns:a16="http://schemas.microsoft.com/office/drawing/2014/main" id="{C1B8AE73-9063-462B-9458-7F5919AAEF2D}"/>
              </a:ext>
            </a:extLst>
          </p:cNvPr>
          <p:cNvSpPr>
            <a:spLocks noGrp="1" noChangeArrowheads="1"/>
          </p:cNvSpPr>
          <p:nvPr>
            <p:ph type="sldNum" sz="quarter" idx="5"/>
          </p:nvPr>
        </p:nvSpPr>
        <p:spPr bwMode="auto">
          <a:xfrm>
            <a:off x="3929063" y="8756650"/>
            <a:ext cx="3005137" cy="461963"/>
          </a:xfrm>
          <a:prstGeom prst="rect">
            <a:avLst/>
          </a:prstGeom>
          <a:noFill/>
          <a:ln w="9525">
            <a:noFill/>
            <a:miter lim="800000"/>
            <a:headEnd/>
            <a:tailEnd/>
          </a:ln>
          <a:effectLst/>
        </p:spPr>
        <p:txBody>
          <a:bodyPr vert="horz" wrap="square" lIns="92316" tIns="46158" rIns="92316" bIns="46158" numCol="1" anchor="b" anchorCtr="0" compatLnSpc="1">
            <a:prstTxWarp prst="textNoShape">
              <a:avLst/>
            </a:prstTxWarp>
          </a:bodyPr>
          <a:lstStyle>
            <a:lvl1pPr algn="r" defTabSz="922338">
              <a:defRPr baseline="0">
                <a:ea typeface="宋体" panose="02010600030101010101" pitchFamily="2" charset="-122"/>
              </a:defRPr>
            </a:lvl1pPr>
          </a:lstStyle>
          <a:p>
            <a:fld id="{2F06C4E1-9193-4A8A-A8F4-7B759B28DEF8}"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 /><Relationship Id="rId2" Type="http://schemas.openxmlformats.org/officeDocument/2006/relationships/notesMaster" Target="../notesMasters/notesMaster1.xml" /><Relationship Id="rId1" Type="http://schemas.openxmlformats.org/officeDocument/2006/relationships/themeOverride" Target="../theme/themeOverride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6C6EBEDF-EC67-479A-B1C1-F755618C5466}"/>
              </a:ext>
            </a:extLst>
          </p:cNvPr>
          <p:cNvSpPr>
            <a:spLocks noGrp="1" noRot="1" noChangeAspect="1" noChangeArrowheads="1" noTextEdit="1"/>
          </p:cNvSpPr>
          <p:nvPr>
            <p:ph type="sldImg"/>
          </p:nvPr>
        </p:nvSpPr>
        <p:spPr>
          <a:xfrm>
            <a:off x="985838" y="711200"/>
            <a:ext cx="4756150" cy="3567113"/>
          </a:xfrm>
          <a:ln/>
        </p:spPr>
      </p:sp>
      <p:sp>
        <p:nvSpPr>
          <p:cNvPr id="48131" name="Rectangle 4">
            <a:extLst>
              <a:ext uri="{FF2B5EF4-FFF2-40B4-BE49-F238E27FC236}">
                <a16:creationId xmlns:a16="http://schemas.microsoft.com/office/drawing/2014/main" id="{DF2ECAFC-D211-408E-B227-E095ECE491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cs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bin" /><Relationship Id="rId2" Type="http://schemas.openxmlformats.org/officeDocument/2006/relationships/slideMaster" Target="../slideMasters/slideMaster5.xml" /><Relationship Id="rId1" Type="http://schemas.openxmlformats.org/officeDocument/2006/relationships/vmlDrawing" Target="../drawings/vmlDrawing1.vml" /><Relationship Id="rId4" Type="http://schemas.openxmlformats.org/officeDocument/2006/relationships/image" Target="../media/image6.png" /></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Master" Target="../slideMasters/slideMaster6.xml" /></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4" name="Picture 2" descr="TEXTUR~21">
            <a:extLst>
              <a:ext uri="{FF2B5EF4-FFF2-40B4-BE49-F238E27FC236}">
                <a16:creationId xmlns:a16="http://schemas.microsoft.com/office/drawing/2014/main" id="{2858FCB7-C08B-4A1F-BEA5-F0D53BCB3D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690688"/>
            <a:ext cx="9144000" cy="347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id="{84BE1223-4275-4554-8A81-7802F4359C5B}"/>
              </a:ext>
            </a:extLst>
          </p:cNvPr>
          <p:cNvSpPr>
            <a:spLocks noChangeArrowheads="1"/>
          </p:cNvSpPr>
          <p:nvPr userDrawn="1"/>
        </p:nvSpPr>
        <p:spPr bwMode="blackWhite">
          <a:xfrm>
            <a:off x="0" y="0"/>
            <a:ext cx="9144000" cy="1690688"/>
          </a:xfrm>
          <a:prstGeom prst="rect">
            <a:avLst/>
          </a:prstGeom>
          <a:solidFill>
            <a:schemeClr val="accent1"/>
          </a:solidFill>
          <a:ln w="9525">
            <a:solidFill>
              <a:schemeClr val="accent1"/>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lgn="ctr" eaLnBrk="1" hangingPunct="1"/>
            <a:endParaRPr lang="zh-CN" altLang="en-US">
              <a:ea typeface="宋体" panose="02010600030101010101" pitchFamily="2" charset="-122"/>
            </a:endParaRPr>
          </a:p>
        </p:txBody>
      </p:sp>
      <p:sp>
        <p:nvSpPr>
          <p:cNvPr id="6" name="Rectangle 4">
            <a:extLst>
              <a:ext uri="{FF2B5EF4-FFF2-40B4-BE49-F238E27FC236}">
                <a16:creationId xmlns:a16="http://schemas.microsoft.com/office/drawing/2014/main" id="{476B1FFC-2D01-4252-8789-BC812F09A4F0}"/>
              </a:ext>
            </a:extLst>
          </p:cNvPr>
          <p:cNvSpPr>
            <a:spLocks noChangeArrowheads="1"/>
          </p:cNvSpPr>
          <p:nvPr userDrawn="1"/>
        </p:nvSpPr>
        <p:spPr bwMode="blackWhite">
          <a:xfrm>
            <a:off x="0" y="5164138"/>
            <a:ext cx="9144000" cy="1690687"/>
          </a:xfrm>
          <a:prstGeom prst="rect">
            <a:avLst/>
          </a:prstGeom>
          <a:solidFill>
            <a:schemeClr val="accent1"/>
          </a:solidFill>
          <a:ln w="9525">
            <a:solidFill>
              <a:schemeClr val="accent1"/>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7" name="Rectangle 8">
            <a:extLst>
              <a:ext uri="{FF2B5EF4-FFF2-40B4-BE49-F238E27FC236}">
                <a16:creationId xmlns:a16="http://schemas.microsoft.com/office/drawing/2014/main" id="{81EBF4D3-0D4F-4303-B8D2-82F7F5560927}"/>
              </a:ext>
            </a:extLst>
          </p:cNvPr>
          <p:cNvSpPr>
            <a:spLocks noChangeArrowheads="1"/>
          </p:cNvSpPr>
          <p:nvPr userDrawn="1"/>
        </p:nvSpPr>
        <p:spPr bwMode="black">
          <a:xfrm>
            <a:off x="5765800" y="6270625"/>
            <a:ext cx="31083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lgn="r"/>
            <a:r>
              <a:rPr lang="en-US" altLang="en-US" b="1" baseline="0">
                <a:ea typeface="新宋体" panose="02010609030101010101" pitchFamily="49" charset="-122"/>
              </a:rPr>
              <a:t>©</a:t>
            </a:r>
            <a:r>
              <a:rPr lang="en-US" altLang="en-US" b="1" baseline="0">
                <a:latin typeface="新宋体" panose="02010609030101010101" pitchFamily="49" charset="-122"/>
                <a:ea typeface="新宋体" panose="02010609030101010101" pitchFamily="49" charset="-122"/>
              </a:rPr>
              <a:t> </a:t>
            </a:r>
            <a:r>
              <a:rPr lang="zh-CN" altLang="en-US" b="1" baseline="0">
                <a:latin typeface="楷体_GB2312" pitchFamily="49" charset="-122"/>
              </a:rPr>
              <a:t>苏州大学计算机科学与技术学院</a:t>
            </a:r>
            <a:endParaRPr lang="en-US" altLang="en-US" b="1" baseline="0">
              <a:latin typeface="楷体_GB2312" pitchFamily="49" charset="-122"/>
            </a:endParaRPr>
          </a:p>
        </p:txBody>
      </p:sp>
      <p:sp>
        <p:nvSpPr>
          <p:cNvPr id="8" name="Line 9">
            <a:extLst>
              <a:ext uri="{FF2B5EF4-FFF2-40B4-BE49-F238E27FC236}">
                <a16:creationId xmlns:a16="http://schemas.microsoft.com/office/drawing/2014/main" id="{7A1F9093-DF6D-4B9C-A33E-F1A01DD89AAA}"/>
              </a:ext>
            </a:extLst>
          </p:cNvPr>
          <p:cNvSpPr>
            <a:spLocks noChangeShapeType="1"/>
          </p:cNvSpPr>
          <p:nvPr userDrawn="1"/>
        </p:nvSpPr>
        <p:spPr bwMode="black">
          <a:xfrm flipV="1">
            <a:off x="1863725" y="4217988"/>
            <a:ext cx="0" cy="941387"/>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838" name="Rectangle 6"/>
          <p:cNvSpPr>
            <a:spLocks noGrp="1" noChangeArrowheads="1"/>
          </p:cNvSpPr>
          <p:nvPr>
            <p:ph type="ctrTitle"/>
          </p:nvPr>
        </p:nvSpPr>
        <p:spPr>
          <a:xfrm>
            <a:off x="390525" y="2493963"/>
            <a:ext cx="7954963" cy="1470025"/>
          </a:xfrm>
        </p:spPr>
        <p:txBody>
          <a:bodyPr/>
          <a:lstStyle>
            <a:lvl1pPr>
              <a:defRPr>
                <a:solidFill>
                  <a:schemeClr val="bg1"/>
                </a:solidFill>
              </a:defRPr>
            </a:lvl1pPr>
          </a:lstStyle>
          <a:p>
            <a:r>
              <a:rPr lang="en-US" altLang="en-US"/>
              <a:t>Presentation Title</a:t>
            </a:r>
          </a:p>
        </p:txBody>
      </p:sp>
      <p:sp>
        <p:nvSpPr>
          <p:cNvPr id="1016839" name="Rectangle 7"/>
          <p:cNvSpPr>
            <a:spLocks noGrp="1" noChangeArrowheads="1"/>
          </p:cNvSpPr>
          <p:nvPr>
            <p:ph type="subTitle" idx="1"/>
          </p:nvPr>
        </p:nvSpPr>
        <p:spPr bwMode="black">
          <a:xfrm>
            <a:off x="1949450" y="4106863"/>
            <a:ext cx="6400800" cy="1384300"/>
          </a:xfrm>
        </p:spPr>
        <p:txBody>
          <a:bodyPr/>
          <a:lstStyle>
            <a:lvl1pPr marL="0" indent="0">
              <a:buFont typeface="Wingdings" pitchFamily="2" charset="2"/>
              <a:buNone/>
              <a:defRPr sz="3200">
                <a:solidFill>
                  <a:schemeClr val="accent2"/>
                </a:solidFill>
              </a:defRPr>
            </a:lvl1pPr>
          </a:lstStyle>
          <a:p>
            <a:r>
              <a:rPr lang="en-US" altLang="en-US"/>
              <a:t>Presentation Subtitle</a:t>
            </a:r>
            <a:br>
              <a:rPr lang="en-US" altLang="en-US"/>
            </a:br>
            <a:r>
              <a:rPr lang="en-US" altLang="en-US"/>
              <a:t>Subtitle Second Line</a:t>
            </a:r>
          </a:p>
        </p:txBody>
      </p:sp>
    </p:spTree>
    <p:extLst>
      <p:ext uri="{BB962C8B-B14F-4D97-AF65-F5344CB8AC3E}">
        <p14:creationId xmlns:p14="http://schemas.microsoft.com/office/powerpoint/2010/main" val="807185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2F3B8745-64B8-4DC3-94EE-EA47C12D2E82}"/>
              </a:ext>
            </a:extLst>
          </p:cNvPr>
          <p:cNvSpPr>
            <a:spLocks noGrp="1" noChangeArrowheads="1"/>
          </p:cNvSpPr>
          <p:nvPr>
            <p:ph type="sldNum" sz="quarter" idx="10"/>
          </p:nvPr>
        </p:nvSpPr>
        <p:spPr>
          <a:ln/>
        </p:spPr>
        <p:txBody>
          <a:bodyPr/>
          <a:lstStyle>
            <a:lvl1pPr>
              <a:defRPr/>
            </a:lvl1pPr>
          </a:lstStyle>
          <a:p>
            <a:fld id="{B2AFCF6B-72B1-4B59-983E-F0FE5C3FFA0A}" type="slidenum">
              <a:rPr lang="en-US" altLang="en-US"/>
              <a:pPr/>
              <a:t>‹#›</a:t>
            </a:fld>
            <a:endParaRPr lang="en-US" altLang="en-US"/>
          </a:p>
        </p:txBody>
      </p:sp>
    </p:spTree>
    <p:extLst>
      <p:ext uri="{BB962C8B-B14F-4D97-AF65-F5344CB8AC3E}">
        <p14:creationId xmlns:p14="http://schemas.microsoft.com/office/powerpoint/2010/main" val="334516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3213" y="557213"/>
            <a:ext cx="2060575" cy="49498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557213"/>
            <a:ext cx="6032500" cy="49498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EDE3820D-9E4C-4CB6-BB24-A38DF00AC178}"/>
              </a:ext>
            </a:extLst>
          </p:cNvPr>
          <p:cNvSpPr>
            <a:spLocks noGrp="1" noChangeArrowheads="1"/>
          </p:cNvSpPr>
          <p:nvPr>
            <p:ph type="sldNum" sz="quarter" idx="10"/>
          </p:nvPr>
        </p:nvSpPr>
        <p:spPr>
          <a:ln/>
        </p:spPr>
        <p:txBody>
          <a:bodyPr/>
          <a:lstStyle>
            <a:lvl1pPr>
              <a:defRPr/>
            </a:lvl1pPr>
          </a:lstStyle>
          <a:p>
            <a:fld id="{496E0D69-6351-466C-8B9A-5BFD3D19BD70}" type="slidenum">
              <a:rPr lang="en-US" altLang="en-US"/>
              <a:pPr/>
              <a:t>‹#›</a:t>
            </a:fld>
            <a:endParaRPr lang="en-US" altLang="en-US"/>
          </a:p>
        </p:txBody>
      </p:sp>
    </p:spTree>
    <p:extLst>
      <p:ext uri="{BB962C8B-B14F-4D97-AF65-F5344CB8AC3E}">
        <p14:creationId xmlns:p14="http://schemas.microsoft.com/office/powerpoint/2010/main" val="3461919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721AC350-063B-4037-A1CF-681FB4A1BEC9}"/>
              </a:ext>
            </a:extLst>
          </p:cNvPr>
          <p:cNvSpPr txBox="1">
            <a:spLocks noChangeArrowheads="1"/>
          </p:cNvSpPr>
          <p:nvPr/>
        </p:nvSpPr>
        <p:spPr bwMode="auto">
          <a:xfrm>
            <a:off x="7696200" y="5943600"/>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5" name="Text Box 5">
            <a:extLst>
              <a:ext uri="{FF2B5EF4-FFF2-40B4-BE49-F238E27FC236}">
                <a16:creationId xmlns:a16="http://schemas.microsoft.com/office/drawing/2014/main" id="{6977F561-84C7-42E8-9365-729BBD2080C2}"/>
              </a:ext>
            </a:extLst>
          </p:cNvPr>
          <p:cNvSpPr txBox="1">
            <a:spLocks noChangeArrowheads="1"/>
          </p:cNvSpPr>
          <p:nvPr userDrawn="1"/>
        </p:nvSpPr>
        <p:spPr bwMode="auto">
          <a:xfrm>
            <a:off x="7732713" y="5965825"/>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6" name="Rectangle 6">
            <a:extLst>
              <a:ext uri="{FF2B5EF4-FFF2-40B4-BE49-F238E27FC236}">
                <a16:creationId xmlns:a16="http://schemas.microsoft.com/office/drawing/2014/main" id="{5C24D3FA-1A7D-46CC-9FC3-DAFE884B00B0}"/>
              </a:ext>
            </a:extLst>
          </p:cNvPr>
          <p:cNvSpPr>
            <a:spLocks noChangeArrowheads="1"/>
          </p:cNvSpPr>
          <p:nvPr userDrawn="1"/>
        </p:nvSpPr>
        <p:spPr bwMode="blackWhite">
          <a:xfrm>
            <a:off x="36513" y="22225"/>
            <a:ext cx="9144000" cy="1690688"/>
          </a:xfrm>
          <a:prstGeom prst="rect">
            <a:avLst/>
          </a:prstGeom>
          <a:solidFill>
            <a:srgbClr val="7889FB"/>
          </a:solidFill>
          <a:ln w="9525">
            <a:solidFill>
              <a:srgbClr val="008000"/>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7" name="Rectangle 7">
            <a:extLst>
              <a:ext uri="{FF2B5EF4-FFF2-40B4-BE49-F238E27FC236}">
                <a16:creationId xmlns:a16="http://schemas.microsoft.com/office/drawing/2014/main" id="{69DED51C-E053-44F4-B9CD-F61935E02ED9}"/>
              </a:ext>
            </a:extLst>
          </p:cNvPr>
          <p:cNvSpPr>
            <a:spLocks noChangeArrowheads="1"/>
          </p:cNvSpPr>
          <p:nvPr userDrawn="1"/>
        </p:nvSpPr>
        <p:spPr bwMode="blackWhite">
          <a:xfrm>
            <a:off x="36513" y="5224463"/>
            <a:ext cx="9144000" cy="1660525"/>
          </a:xfrm>
          <a:prstGeom prst="rect">
            <a:avLst/>
          </a:prstGeom>
          <a:solidFill>
            <a:srgbClr val="7889F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pic>
        <p:nvPicPr>
          <p:cNvPr id="8" name="Picture 8">
            <a:extLst>
              <a:ext uri="{FF2B5EF4-FFF2-40B4-BE49-F238E27FC236}">
                <a16:creationId xmlns:a16="http://schemas.microsoft.com/office/drawing/2014/main" id="{D9F5E4B4-F95A-4760-A450-5C28A94394E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6502400"/>
            <a:ext cx="91424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9">
            <a:extLst>
              <a:ext uri="{FF2B5EF4-FFF2-40B4-BE49-F238E27FC236}">
                <a16:creationId xmlns:a16="http://schemas.microsoft.com/office/drawing/2014/main" id="{91ACF8FF-DBD7-4F97-969A-3FE6D192F10F}"/>
              </a:ext>
            </a:extLst>
          </p:cNvPr>
          <p:cNvSpPr>
            <a:spLocks noChangeArrowheads="1"/>
          </p:cNvSpPr>
          <p:nvPr userDrawn="1"/>
        </p:nvSpPr>
        <p:spPr bwMode="black">
          <a:xfrm>
            <a:off x="2035175" y="1287463"/>
            <a:ext cx="410368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288" tIns="18288" rIns="18288" bIns="18288" anchor="ctr"/>
          <a:lstStyle>
            <a:lvl1pPr marL="342900" indent="-342900"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lnSpc>
                <a:spcPct val="98000"/>
              </a:lnSpc>
              <a:spcBef>
                <a:spcPct val="20000"/>
              </a:spcBef>
            </a:pPr>
            <a:r>
              <a:rPr lang="en-US" altLang="zh-CN" sz="1700" baseline="0">
                <a:solidFill>
                  <a:srgbClr val="FFFFFF"/>
                </a:solidFill>
                <a:ea typeface="宋体" panose="02010600030101010101" pitchFamily="2" charset="-122"/>
              </a:rPr>
              <a:t>Shanghai Jiao Tong University</a:t>
            </a:r>
          </a:p>
        </p:txBody>
      </p:sp>
      <p:sp>
        <p:nvSpPr>
          <p:cNvPr id="10" name="Line 10">
            <a:extLst>
              <a:ext uri="{FF2B5EF4-FFF2-40B4-BE49-F238E27FC236}">
                <a16:creationId xmlns:a16="http://schemas.microsoft.com/office/drawing/2014/main" id="{82BD96DD-1265-4919-BE22-8AFC2F89DDB4}"/>
              </a:ext>
            </a:extLst>
          </p:cNvPr>
          <p:cNvSpPr>
            <a:spLocks noChangeShapeType="1"/>
          </p:cNvSpPr>
          <p:nvPr userDrawn="1"/>
        </p:nvSpPr>
        <p:spPr bwMode="black">
          <a:xfrm flipV="1">
            <a:off x="1890713" y="1362075"/>
            <a:ext cx="0" cy="331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Text Box 11">
            <a:extLst>
              <a:ext uri="{FF2B5EF4-FFF2-40B4-BE49-F238E27FC236}">
                <a16:creationId xmlns:a16="http://schemas.microsoft.com/office/drawing/2014/main" id="{F77E5842-445A-4B4C-BC52-2C66235ED2E7}"/>
              </a:ext>
            </a:extLst>
          </p:cNvPr>
          <p:cNvSpPr txBox="1">
            <a:spLocks noChangeArrowheads="1"/>
          </p:cNvSpPr>
          <p:nvPr userDrawn="1"/>
        </p:nvSpPr>
        <p:spPr bwMode="auto">
          <a:xfrm>
            <a:off x="6489700" y="4797425"/>
            <a:ext cx="2654300" cy="352425"/>
          </a:xfrm>
          <a:prstGeom prst="rect">
            <a:avLst/>
          </a:prstGeom>
          <a:noFill/>
          <a:ln>
            <a:noFill/>
          </a:ln>
        </p:spPr>
        <p:txBody>
          <a:bodyPr wrap="none"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defRPr/>
            </a:pPr>
            <a:r>
              <a:rPr lang="zh-CN" altLang="en-US" sz="1600" baseline="0">
                <a:solidFill>
                  <a:srgbClr val="FFFFFF"/>
                </a:solidFill>
                <a:latin typeface="宋体" pitchFamily="2" charset="-122"/>
                <a:ea typeface="宋体" pitchFamily="2" charset="-122"/>
              </a:rPr>
              <a:t>上海交通大学软件工程中心</a:t>
            </a:r>
          </a:p>
        </p:txBody>
      </p:sp>
      <p:pic>
        <p:nvPicPr>
          <p:cNvPr id="12" name="Picture 12" descr="sjtu02">
            <a:extLst>
              <a:ext uri="{FF2B5EF4-FFF2-40B4-BE49-F238E27FC236}">
                <a16:creationId xmlns:a16="http://schemas.microsoft.com/office/drawing/2014/main" id="{E2AB8A32-8C0C-4D48-B3B5-D4DC3A10637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12088" y="33338"/>
            <a:ext cx="13684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4338" name="Rectangle 2"/>
          <p:cNvSpPr>
            <a:spLocks noGrp="1" noChangeArrowheads="1"/>
          </p:cNvSpPr>
          <p:nvPr>
            <p:ph type="ctrTitle"/>
          </p:nvPr>
        </p:nvSpPr>
        <p:spPr>
          <a:xfrm>
            <a:off x="685800" y="2130425"/>
            <a:ext cx="7772400" cy="1470025"/>
          </a:xfrm>
        </p:spPr>
        <p:txBody>
          <a:bodyPr/>
          <a:lstStyle>
            <a:lvl1pPr>
              <a:defRPr sz="4000"/>
            </a:lvl1pPr>
          </a:lstStyle>
          <a:p>
            <a:r>
              <a:rPr lang="en-US" altLang="zh-CN"/>
              <a:t>Object Oriented Analysis and Design</a:t>
            </a:r>
          </a:p>
        </p:txBody>
      </p:sp>
      <p:sp>
        <p:nvSpPr>
          <p:cNvPr id="65433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Tree>
    <p:extLst>
      <p:ext uri="{BB962C8B-B14F-4D97-AF65-F5344CB8AC3E}">
        <p14:creationId xmlns:p14="http://schemas.microsoft.com/office/powerpoint/2010/main" val="420448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52526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127088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61950"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98100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50766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8769794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23637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923747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2400" baseline="0"/>
            </a:lvl1pPr>
            <a:lvl2pPr marL="750888" indent="-285750">
              <a:buFont typeface="Wingdings" pitchFamily="2" charset="2"/>
              <a:buChar char="p"/>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6">
            <a:extLst>
              <a:ext uri="{FF2B5EF4-FFF2-40B4-BE49-F238E27FC236}">
                <a16:creationId xmlns:a16="http://schemas.microsoft.com/office/drawing/2014/main" id="{1FEB5BF9-5F37-43CC-81B7-412BD9A51C8B}"/>
              </a:ext>
            </a:extLst>
          </p:cNvPr>
          <p:cNvSpPr>
            <a:spLocks noGrp="1" noChangeArrowheads="1"/>
          </p:cNvSpPr>
          <p:nvPr>
            <p:ph type="sldNum" sz="quarter" idx="10"/>
          </p:nvPr>
        </p:nvSpPr>
        <p:spPr>
          <a:ln/>
        </p:spPr>
        <p:txBody>
          <a:bodyPr/>
          <a:lstStyle>
            <a:lvl1pPr>
              <a:defRPr/>
            </a:lvl1pPr>
          </a:lstStyle>
          <a:p>
            <a:fld id="{1D74B62A-5E71-423B-93D3-7675692E0E19}" type="slidenum">
              <a:rPr lang="en-US" altLang="en-US"/>
              <a:pPr/>
              <a:t>‹#›</a:t>
            </a:fld>
            <a:endParaRPr lang="en-US" altLang="en-US"/>
          </a:p>
        </p:txBody>
      </p:sp>
    </p:spTree>
    <p:extLst>
      <p:ext uri="{BB962C8B-B14F-4D97-AF65-F5344CB8AC3E}">
        <p14:creationId xmlns:p14="http://schemas.microsoft.com/office/powerpoint/2010/main" val="4179904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798048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859804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76200"/>
            <a:ext cx="2249488"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200" y="76200"/>
            <a:ext cx="6597650"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768945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999538" cy="533400"/>
          </a:xfrm>
        </p:spPr>
        <p:txBody>
          <a:bodyPr/>
          <a:lstStyle/>
          <a:p>
            <a:r>
              <a:rPr lang="zh-CN" altLang="en-US"/>
              <a:t>单击此处编辑母版标题样式</a:t>
            </a:r>
          </a:p>
        </p:txBody>
      </p:sp>
      <p:sp>
        <p:nvSpPr>
          <p:cNvPr id="3" name="文本占位符 2"/>
          <p:cNvSpPr>
            <a:spLocks noGrp="1"/>
          </p:cNvSpPr>
          <p:nvPr>
            <p:ph type="body" sz="half" idx="1"/>
          </p:nvPr>
        </p:nvSpPr>
        <p:spPr>
          <a:xfrm>
            <a:off x="361950"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811231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74675"/>
          </a:xfrm>
        </p:spPr>
        <p:txBody>
          <a:bodyPr/>
          <a:lstStyle/>
          <a:p>
            <a:r>
              <a:rPr lang="zh-CN" altLang="en-US"/>
              <a:t>单击此处编辑母版标题样式</a:t>
            </a:r>
          </a:p>
        </p:txBody>
      </p:sp>
      <p:sp>
        <p:nvSpPr>
          <p:cNvPr id="3" name="文本占位符 2"/>
          <p:cNvSpPr>
            <a:spLocks noGrp="1"/>
          </p:cNvSpPr>
          <p:nvPr>
            <p:ph type="body" sz="half" idx="1"/>
          </p:nvPr>
        </p:nvSpPr>
        <p:spPr>
          <a:xfrm>
            <a:off x="0" y="692150"/>
            <a:ext cx="4316413" cy="5616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468813" y="692150"/>
            <a:ext cx="4316412" cy="27320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468813" y="3576638"/>
            <a:ext cx="4316412" cy="27320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Footer Placeholder 5">
            <a:extLst>
              <a:ext uri="{FF2B5EF4-FFF2-40B4-BE49-F238E27FC236}">
                <a16:creationId xmlns:a16="http://schemas.microsoft.com/office/drawing/2014/main" id="{743441BD-4F55-4220-919F-54E6A5E6325E}"/>
              </a:ext>
            </a:extLst>
          </p:cNvPr>
          <p:cNvSpPr>
            <a:spLocks noGrp="1" noChangeArrowheads="1"/>
          </p:cNvSpPr>
          <p:nvPr>
            <p:ph type="ftr" sz="quarter" idx="10"/>
          </p:nvPr>
        </p:nvSpPr>
        <p:spPr>
          <a:xfrm>
            <a:off x="0" y="6524625"/>
            <a:ext cx="9144000" cy="333375"/>
          </a:xfrm>
          <a:prstGeom prst="rect">
            <a:avLst/>
          </a:prstGeom>
        </p:spPr>
        <p:txBody>
          <a:bodyPr/>
          <a:lstStyle>
            <a:lvl1pPr>
              <a:defRPr sz="2400" b="1" baseline="0">
                <a:solidFill>
                  <a:srgbClr val="0000FF"/>
                </a:solidFill>
                <a:latin typeface="Arial Narrow" pitchFamily="34" charset="0"/>
                <a:ea typeface="宋体" pitchFamily="2" charset="-122"/>
                <a:cs typeface="+mn-cs"/>
              </a:defRPr>
            </a:lvl1pPr>
          </a:lstStyle>
          <a:p>
            <a:pPr>
              <a:defRPr/>
            </a:pPr>
            <a:r>
              <a:rPr lang="en-US" altLang="zh-CN"/>
              <a:t>Object Oriented Analysis &amp; Design, SJTU</a:t>
            </a:r>
          </a:p>
        </p:txBody>
      </p:sp>
      <p:sp>
        <p:nvSpPr>
          <p:cNvPr id="7" name="Slide Number Placeholder 6">
            <a:extLst>
              <a:ext uri="{FF2B5EF4-FFF2-40B4-BE49-F238E27FC236}">
                <a16:creationId xmlns:a16="http://schemas.microsoft.com/office/drawing/2014/main" id="{F882E9C7-D695-403B-965D-3DB5C507B431}"/>
              </a:ext>
            </a:extLst>
          </p:cNvPr>
          <p:cNvSpPr>
            <a:spLocks noGrp="1" noChangeArrowheads="1"/>
          </p:cNvSpPr>
          <p:nvPr>
            <p:ph type="sldNum" sz="quarter" idx="11"/>
          </p:nvPr>
        </p:nvSpPr>
        <p:spPr>
          <a:xfrm>
            <a:off x="8351838" y="6524625"/>
            <a:ext cx="792162" cy="333375"/>
          </a:xfrm>
          <a:prstGeom prst="rect">
            <a:avLst/>
          </a:prstGeom>
        </p:spPr>
        <p:txBody>
          <a:bodyPr vert="horz" wrap="square" lIns="91440" tIns="45720" rIns="91440" bIns="45720" numCol="1" anchor="t" anchorCtr="0" compatLnSpc="1">
            <a:prstTxWarp prst="textNoShape">
              <a:avLst/>
            </a:prstTxWarp>
          </a:bodyPr>
          <a:lstStyle>
            <a:lvl1pPr>
              <a:defRPr sz="2400" b="1" baseline="0">
                <a:solidFill>
                  <a:srgbClr val="0000FF"/>
                </a:solidFill>
                <a:latin typeface="Arial Narrow" panose="020B0606020202030204" pitchFamily="34" charset="0"/>
                <a:ea typeface="宋体" panose="02010600030101010101" pitchFamily="2" charset="-122"/>
              </a:defRPr>
            </a:lvl1pPr>
          </a:lstStyle>
          <a:p>
            <a:fld id="{5A146ABF-3DF0-44F0-A99E-EA0393872B5F}" type="slidenum">
              <a:rPr lang="zh-CN" altLang="en-US"/>
              <a:pPr/>
              <a:t>‹#›</a:t>
            </a:fld>
            <a:endParaRPr lang="en-US" altLang="zh-CN"/>
          </a:p>
        </p:txBody>
      </p:sp>
    </p:spTree>
    <p:extLst>
      <p:ext uri="{BB962C8B-B14F-4D97-AF65-F5344CB8AC3E}">
        <p14:creationId xmlns:p14="http://schemas.microsoft.com/office/powerpoint/2010/main" val="17595649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74675"/>
          </a:xfrm>
        </p:spPr>
        <p:txBody>
          <a:bodyPr/>
          <a:lstStyle/>
          <a:p>
            <a:r>
              <a:rPr lang="zh-CN" altLang="en-US"/>
              <a:t>单击此处编辑母版标题样式</a:t>
            </a:r>
          </a:p>
        </p:txBody>
      </p:sp>
      <p:sp>
        <p:nvSpPr>
          <p:cNvPr id="3" name="表格占位符 2"/>
          <p:cNvSpPr>
            <a:spLocks noGrp="1"/>
          </p:cNvSpPr>
          <p:nvPr>
            <p:ph type="tbl" idx="1"/>
          </p:nvPr>
        </p:nvSpPr>
        <p:spPr>
          <a:xfrm>
            <a:off x="0" y="692150"/>
            <a:ext cx="8785225" cy="5616575"/>
          </a:xfrm>
        </p:spPr>
        <p:txBody>
          <a:bodyPr/>
          <a:lstStyle/>
          <a:p>
            <a:pPr lvl="0"/>
            <a:endParaRPr lang="zh-CN" altLang="en-US" noProof="0"/>
          </a:p>
        </p:txBody>
      </p:sp>
      <p:sp>
        <p:nvSpPr>
          <p:cNvPr id="4" name="Rectangle 5">
            <a:extLst>
              <a:ext uri="{FF2B5EF4-FFF2-40B4-BE49-F238E27FC236}">
                <a16:creationId xmlns:a16="http://schemas.microsoft.com/office/drawing/2014/main" id="{7543B472-8653-4562-98E1-4B0C11D37B53}"/>
              </a:ext>
            </a:extLst>
          </p:cNvPr>
          <p:cNvSpPr>
            <a:spLocks noGrp="1" noChangeArrowheads="1"/>
          </p:cNvSpPr>
          <p:nvPr>
            <p:ph type="ftr" sz="quarter" idx="10"/>
          </p:nvPr>
        </p:nvSpPr>
        <p:spPr>
          <a:xfrm>
            <a:off x="0" y="6524625"/>
            <a:ext cx="9144000" cy="333375"/>
          </a:xfrm>
          <a:prstGeom prst="rect">
            <a:avLst/>
          </a:prstGeom>
        </p:spPr>
        <p:txBody>
          <a:bodyPr/>
          <a:lstStyle>
            <a:lvl1pPr>
              <a:defRPr sz="2400" b="1" baseline="0">
                <a:solidFill>
                  <a:srgbClr val="0000FF"/>
                </a:solidFill>
                <a:latin typeface="Arial Narrow" pitchFamily="34" charset="0"/>
                <a:ea typeface="宋体" pitchFamily="2" charset="-122"/>
                <a:cs typeface="+mn-cs"/>
              </a:defRPr>
            </a:lvl1pPr>
          </a:lstStyle>
          <a:p>
            <a:pPr>
              <a:defRPr/>
            </a:pPr>
            <a:r>
              <a:rPr lang="en-US" altLang="zh-CN"/>
              <a:t>Object Oriented Analysis &amp; Design, SJTU</a:t>
            </a:r>
          </a:p>
        </p:txBody>
      </p:sp>
      <p:sp>
        <p:nvSpPr>
          <p:cNvPr id="5" name="Rectangle 6">
            <a:extLst>
              <a:ext uri="{FF2B5EF4-FFF2-40B4-BE49-F238E27FC236}">
                <a16:creationId xmlns:a16="http://schemas.microsoft.com/office/drawing/2014/main" id="{DF4A30D5-4101-4066-AD09-D695A26D282C}"/>
              </a:ext>
            </a:extLst>
          </p:cNvPr>
          <p:cNvSpPr>
            <a:spLocks noGrp="1" noChangeArrowheads="1"/>
          </p:cNvSpPr>
          <p:nvPr>
            <p:ph type="sldNum" sz="quarter" idx="11"/>
          </p:nvPr>
        </p:nvSpPr>
        <p:spPr>
          <a:xfrm>
            <a:off x="8351838" y="6524625"/>
            <a:ext cx="792162" cy="333375"/>
          </a:xfrm>
          <a:prstGeom prst="rect">
            <a:avLst/>
          </a:prstGeom>
        </p:spPr>
        <p:txBody>
          <a:bodyPr vert="horz" wrap="square" lIns="91440" tIns="45720" rIns="91440" bIns="45720" numCol="1" anchor="t" anchorCtr="0" compatLnSpc="1">
            <a:prstTxWarp prst="textNoShape">
              <a:avLst/>
            </a:prstTxWarp>
          </a:bodyPr>
          <a:lstStyle>
            <a:lvl1pPr>
              <a:defRPr sz="2400" b="1" baseline="0">
                <a:solidFill>
                  <a:srgbClr val="0000FF"/>
                </a:solidFill>
                <a:latin typeface="Arial Narrow" panose="020B0606020202030204" pitchFamily="34" charset="0"/>
                <a:ea typeface="宋体" panose="02010600030101010101" pitchFamily="2" charset="-122"/>
              </a:defRPr>
            </a:lvl1pPr>
          </a:lstStyle>
          <a:p>
            <a:fld id="{94F39C27-6C09-4CBD-BA35-418D64D58EE8}" type="slidenum">
              <a:rPr lang="zh-CN" altLang="en-US"/>
              <a:pPr/>
              <a:t>‹#›</a:t>
            </a:fld>
            <a:endParaRPr lang="en-US" altLang="zh-CN"/>
          </a:p>
        </p:txBody>
      </p:sp>
    </p:spTree>
    <p:extLst>
      <p:ext uri="{BB962C8B-B14F-4D97-AF65-F5344CB8AC3E}">
        <p14:creationId xmlns:p14="http://schemas.microsoft.com/office/powerpoint/2010/main" val="12870671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48833B2F-2CEC-4A59-A6B9-999A90C407B3}"/>
              </a:ext>
            </a:extLst>
          </p:cNvPr>
          <p:cNvSpPr txBox="1">
            <a:spLocks noChangeArrowheads="1"/>
          </p:cNvSpPr>
          <p:nvPr/>
        </p:nvSpPr>
        <p:spPr bwMode="auto">
          <a:xfrm>
            <a:off x="7696200" y="5943600"/>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5" name="Text Box 5">
            <a:extLst>
              <a:ext uri="{FF2B5EF4-FFF2-40B4-BE49-F238E27FC236}">
                <a16:creationId xmlns:a16="http://schemas.microsoft.com/office/drawing/2014/main" id="{92D07B78-A84F-434F-80C2-E8A5EF975D1D}"/>
              </a:ext>
            </a:extLst>
          </p:cNvPr>
          <p:cNvSpPr txBox="1">
            <a:spLocks noChangeArrowheads="1"/>
          </p:cNvSpPr>
          <p:nvPr userDrawn="1"/>
        </p:nvSpPr>
        <p:spPr bwMode="auto">
          <a:xfrm>
            <a:off x="7732713" y="5965825"/>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6" name="Rectangle 6">
            <a:extLst>
              <a:ext uri="{FF2B5EF4-FFF2-40B4-BE49-F238E27FC236}">
                <a16:creationId xmlns:a16="http://schemas.microsoft.com/office/drawing/2014/main" id="{733F63BF-4EA1-4801-8FE1-9E6F520DAB55}"/>
              </a:ext>
            </a:extLst>
          </p:cNvPr>
          <p:cNvSpPr>
            <a:spLocks noChangeArrowheads="1"/>
          </p:cNvSpPr>
          <p:nvPr userDrawn="1"/>
        </p:nvSpPr>
        <p:spPr bwMode="blackWhite">
          <a:xfrm>
            <a:off x="36513" y="22225"/>
            <a:ext cx="9144000" cy="1690688"/>
          </a:xfrm>
          <a:prstGeom prst="rect">
            <a:avLst/>
          </a:prstGeom>
          <a:solidFill>
            <a:srgbClr val="7889FB"/>
          </a:solidFill>
          <a:ln w="9525">
            <a:solidFill>
              <a:srgbClr val="008000"/>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7" name="Rectangle 7">
            <a:extLst>
              <a:ext uri="{FF2B5EF4-FFF2-40B4-BE49-F238E27FC236}">
                <a16:creationId xmlns:a16="http://schemas.microsoft.com/office/drawing/2014/main" id="{5F05522D-5C99-4AD1-B441-C18DE48156FE}"/>
              </a:ext>
            </a:extLst>
          </p:cNvPr>
          <p:cNvSpPr>
            <a:spLocks noChangeArrowheads="1"/>
          </p:cNvSpPr>
          <p:nvPr userDrawn="1"/>
        </p:nvSpPr>
        <p:spPr bwMode="blackWhite">
          <a:xfrm>
            <a:off x="36513" y="5224463"/>
            <a:ext cx="9144000" cy="1660525"/>
          </a:xfrm>
          <a:prstGeom prst="rect">
            <a:avLst/>
          </a:prstGeom>
          <a:solidFill>
            <a:srgbClr val="7889F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pic>
        <p:nvPicPr>
          <p:cNvPr id="8" name="Picture 8">
            <a:extLst>
              <a:ext uri="{FF2B5EF4-FFF2-40B4-BE49-F238E27FC236}">
                <a16:creationId xmlns:a16="http://schemas.microsoft.com/office/drawing/2014/main" id="{FD80078B-D28F-4EC6-AC0E-D171C72EE5E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6502400"/>
            <a:ext cx="91424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9">
            <a:extLst>
              <a:ext uri="{FF2B5EF4-FFF2-40B4-BE49-F238E27FC236}">
                <a16:creationId xmlns:a16="http://schemas.microsoft.com/office/drawing/2014/main" id="{80C9733A-7046-400C-8722-4AAEAD6B7960}"/>
              </a:ext>
            </a:extLst>
          </p:cNvPr>
          <p:cNvSpPr>
            <a:spLocks noChangeArrowheads="1"/>
          </p:cNvSpPr>
          <p:nvPr userDrawn="1"/>
        </p:nvSpPr>
        <p:spPr bwMode="black">
          <a:xfrm>
            <a:off x="2035175" y="1287463"/>
            <a:ext cx="410368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288" tIns="18288" rIns="18288" bIns="18288" anchor="ctr"/>
          <a:lstStyle>
            <a:lvl1pPr marL="342900" indent="-342900"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lnSpc>
                <a:spcPct val="98000"/>
              </a:lnSpc>
              <a:spcBef>
                <a:spcPct val="20000"/>
              </a:spcBef>
            </a:pPr>
            <a:r>
              <a:rPr lang="en-US" altLang="zh-CN" sz="1700" baseline="0">
                <a:solidFill>
                  <a:srgbClr val="FFFFFF"/>
                </a:solidFill>
                <a:ea typeface="宋体" panose="02010600030101010101" pitchFamily="2" charset="-122"/>
              </a:rPr>
              <a:t>Shanghai Jiao Tong University</a:t>
            </a:r>
          </a:p>
        </p:txBody>
      </p:sp>
      <p:sp>
        <p:nvSpPr>
          <p:cNvPr id="10" name="Line 10">
            <a:extLst>
              <a:ext uri="{FF2B5EF4-FFF2-40B4-BE49-F238E27FC236}">
                <a16:creationId xmlns:a16="http://schemas.microsoft.com/office/drawing/2014/main" id="{F0A1FE63-54B2-4691-BF17-23F062D70FFA}"/>
              </a:ext>
            </a:extLst>
          </p:cNvPr>
          <p:cNvSpPr>
            <a:spLocks noChangeShapeType="1"/>
          </p:cNvSpPr>
          <p:nvPr userDrawn="1"/>
        </p:nvSpPr>
        <p:spPr bwMode="black">
          <a:xfrm flipV="1">
            <a:off x="1890713" y="1362075"/>
            <a:ext cx="0" cy="331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Text Box 11">
            <a:extLst>
              <a:ext uri="{FF2B5EF4-FFF2-40B4-BE49-F238E27FC236}">
                <a16:creationId xmlns:a16="http://schemas.microsoft.com/office/drawing/2014/main" id="{B8639600-B2D0-43A0-AF74-E1BE83E76CE8}"/>
              </a:ext>
            </a:extLst>
          </p:cNvPr>
          <p:cNvSpPr txBox="1">
            <a:spLocks noChangeArrowheads="1"/>
          </p:cNvSpPr>
          <p:nvPr userDrawn="1"/>
        </p:nvSpPr>
        <p:spPr bwMode="auto">
          <a:xfrm>
            <a:off x="6489700" y="4797425"/>
            <a:ext cx="2654300" cy="352425"/>
          </a:xfrm>
          <a:prstGeom prst="rect">
            <a:avLst/>
          </a:prstGeom>
          <a:noFill/>
          <a:ln>
            <a:noFill/>
          </a:ln>
        </p:spPr>
        <p:txBody>
          <a:bodyPr wrap="none"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defRPr/>
            </a:pPr>
            <a:r>
              <a:rPr lang="zh-CN" altLang="en-US" sz="1600" baseline="0">
                <a:solidFill>
                  <a:srgbClr val="FFFFFF"/>
                </a:solidFill>
                <a:latin typeface="宋体" pitchFamily="2" charset="-122"/>
                <a:ea typeface="宋体" pitchFamily="2" charset="-122"/>
              </a:rPr>
              <a:t>上海交通大学软件工程中心</a:t>
            </a:r>
          </a:p>
        </p:txBody>
      </p:sp>
      <p:pic>
        <p:nvPicPr>
          <p:cNvPr id="12" name="Picture 12" descr="sjtu02">
            <a:extLst>
              <a:ext uri="{FF2B5EF4-FFF2-40B4-BE49-F238E27FC236}">
                <a16:creationId xmlns:a16="http://schemas.microsoft.com/office/drawing/2014/main" id="{AF2026E4-5CC3-452C-89FF-9B702FC9FE6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12088" y="33338"/>
            <a:ext cx="13684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4338" name="Rectangle 2"/>
          <p:cNvSpPr>
            <a:spLocks noGrp="1" noChangeArrowheads="1"/>
          </p:cNvSpPr>
          <p:nvPr>
            <p:ph type="ctrTitle"/>
          </p:nvPr>
        </p:nvSpPr>
        <p:spPr>
          <a:xfrm>
            <a:off x="685800" y="2130425"/>
            <a:ext cx="7772400" cy="1470025"/>
          </a:xfrm>
        </p:spPr>
        <p:txBody>
          <a:bodyPr/>
          <a:lstStyle>
            <a:lvl1pPr>
              <a:defRPr sz="4000"/>
            </a:lvl1pPr>
          </a:lstStyle>
          <a:p>
            <a:r>
              <a:rPr lang="en-US" altLang="zh-CN"/>
              <a:t>Object Oriented Analysis and Design</a:t>
            </a:r>
          </a:p>
        </p:txBody>
      </p:sp>
      <p:sp>
        <p:nvSpPr>
          <p:cNvPr id="65433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Tree>
    <p:extLst>
      <p:ext uri="{BB962C8B-B14F-4D97-AF65-F5344CB8AC3E}">
        <p14:creationId xmlns:p14="http://schemas.microsoft.com/office/powerpoint/2010/main" val="17663566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41564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839059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61950"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7012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9333F7E6-5D8C-47FE-B050-547E7AC78D51}"/>
              </a:ext>
            </a:extLst>
          </p:cNvPr>
          <p:cNvSpPr>
            <a:spLocks noGrp="1" noChangeArrowheads="1"/>
          </p:cNvSpPr>
          <p:nvPr>
            <p:ph type="sldNum" sz="quarter" idx="10"/>
          </p:nvPr>
        </p:nvSpPr>
        <p:spPr>
          <a:ln/>
        </p:spPr>
        <p:txBody>
          <a:bodyPr/>
          <a:lstStyle>
            <a:lvl1pPr>
              <a:defRPr/>
            </a:lvl1pPr>
          </a:lstStyle>
          <a:p>
            <a:fld id="{45548A39-7A12-462C-881E-1F9392DEB1F3}" type="slidenum">
              <a:rPr lang="en-US" altLang="en-US"/>
              <a:pPr/>
              <a:t>‹#›</a:t>
            </a:fld>
            <a:endParaRPr lang="en-US" altLang="en-US"/>
          </a:p>
        </p:txBody>
      </p:sp>
    </p:spTree>
    <p:extLst>
      <p:ext uri="{BB962C8B-B14F-4D97-AF65-F5344CB8AC3E}">
        <p14:creationId xmlns:p14="http://schemas.microsoft.com/office/powerpoint/2010/main" val="36388790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678336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668132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64213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420451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4609503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613785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76200"/>
            <a:ext cx="2249488"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200" y="76200"/>
            <a:ext cx="6597650"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869661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999538" cy="533400"/>
          </a:xfrm>
        </p:spPr>
        <p:txBody>
          <a:bodyPr/>
          <a:lstStyle/>
          <a:p>
            <a:r>
              <a:rPr lang="zh-CN" altLang="en-US"/>
              <a:t>单击此处编辑母版标题样式</a:t>
            </a:r>
          </a:p>
        </p:txBody>
      </p:sp>
      <p:sp>
        <p:nvSpPr>
          <p:cNvPr id="3" name="文本占位符 2"/>
          <p:cNvSpPr>
            <a:spLocks noGrp="1"/>
          </p:cNvSpPr>
          <p:nvPr>
            <p:ph type="body" sz="half" idx="1"/>
          </p:nvPr>
        </p:nvSpPr>
        <p:spPr>
          <a:xfrm>
            <a:off x="361950"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997051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74675"/>
          </a:xfrm>
        </p:spPr>
        <p:txBody>
          <a:bodyPr/>
          <a:lstStyle/>
          <a:p>
            <a:r>
              <a:rPr lang="zh-CN" altLang="en-US"/>
              <a:t>单击此处编辑母版标题样式</a:t>
            </a:r>
          </a:p>
        </p:txBody>
      </p:sp>
      <p:sp>
        <p:nvSpPr>
          <p:cNvPr id="3" name="文本占位符 2"/>
          <p:cNvSpPr>
            <a:spLocks noGrp="1"/>
          </p:cNvSpPr>
          <p:nvPr>
            <p:ph type="body" sz="half" idx="1"/>
          </p:nvPr>
        </p:nvSpPr>
        <p:spPr>
          <a:xfrm>
            <a:off x="0" y="692150"/>
            <a:ext cx="4316413" cy="5616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468813" y="692150"/>
            <a:ext cx="4316412" cy="27320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468813" y="3576638"/>
            <a:ext cx="4316412" cy="27320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Footer Placeholder 5">
            <a:extLst>
              <a:ext uri="{FF2B5EF4-FFF2-40B4-BE49-F238E27FC236}">
                <a16:creationId xmlns:a16="http://schemas.microsoft.com/office/drawing/2014/main" id="{ACF8D3A7-6628-4C18-865C-F122FD2CB7FD}"/>
              </a:ext>
            </a:extLst>
          </p:cNvPr>
          <p:cNvSpPr>
            <a:spLocks noGrp="1" noChangeArrowheads="1"/>
          </p:cNvSpPr>
          <p:nvPr>
            <p:ph type="ftr" sz="quarter" idx="10"/>
          </p:nvPr>
        </p:nvSpPr>
        <p:spPr>
          <a:xfrm>
            <a:off x="0" y="6524625"/>
            <a:ext cx="9144000" cy="333375"/>
          </a:xfrm>
          <a:prstGeom prst="rect">
            <a:avLst/>
          </a:prstGeom>
        </p:spPr>
        <p:txBody>
          <a:bodyPr/>
          <a:lstStyle>
            <a:lvl1pPr>
              <a:defRPr sz="2400" b="1" baseline="0">
                <a:solidFill>
                  <a:srgbClr val="0000FF"/>
                </a:solidFill>
                <a:latin typeface="Arial Narrow" pitchFamily="34" charset="0"/>
                <a:ea typeface="宋体" pitchFamily="2" charset="-122"/>
                <a:cs typeface="+mn-cs"/>
              </a:defRPr>
            </a:lvl1pPr>
          </a:lstStyle>
          <a:p>
            <a:pPr>
              <a:defRPr/>
            </a:pPr>
            <a:r>
              <a:rPr lang="en-US" altLang="zh-CN"/>
              <a:t>Object Oriented Analysis &amp; Design, SJTU</a:t>
            </a:r>
          </a:p>
        </p:txBody>
      </p:sp>
      <p:sp>
        <p:nvSpPr>
          <p:cNvPr id="7" name="Slide Number Placeholder 6">
            <a:extLst>
              <a:ext uri="{FF2B5EF4-FFF2-40B4-BE49-F238E27FC236}">
                <a16:creationId xmlns:a16="http://schemas.microsoft.com/office/drawing/2014/main" id="{84C9D5AC-58FA-492A-8B28-8CF432A6F66F}"/>
              </a:ext>
            </a:extLst>
          </p:cNvPr>
          <p:cNvSpPr>
            <a:spLocks noGrp="1" noChangeArrowheads="1"/>
          </p:cNvSpPr>
          <p:nvPr>
            <p:ph type="sldNum" sz="quarter" idx="11"/>
          </p:nvPr>
        </p:nvSpPr>
        <p:spPr>
          <a:xfrm>
            <a:off x="8351838" y="6524625"/>
            <a:ext cx="792162" cy="333375"/>
          </a:xfrm>
          <a:prstGeom prst="rect">
            <a:avLst/>
          </a:prstGeom>
        </p:spPr>
        <p:txBody>
          <a:bodyPr vert="horz" wrap="square" lIns="91440" tIns="45720" rIns="91440" bIns="45720" numCol="1" anchor="t" anchorCtr="0" compatLnSpc="1">
            <a:prstTxWarp prst="textNoShape">
              <a:avLst/>
            </a:prstTxWarp>
          </a:bodyPr>
          <a:lstStyle>
            <a:lvl1pPr>
              <a:defRPr sz="2400" b="1" baseline="0">
                <a:solidFill>
                  <a:srgbClr val="0000FF"/>
                </a:solidFill>
                <a:latin typeface="Arial Narrow" panose="020B0606020202030204" pitchFamily="34" charset="0"/>
                <a:ea typeface="宋体" panose="02010600030101010101" pitchFamily="2" charset="-122"/>
              </a:defRPr>
            </a:lvl1pPr>
          </a:lstStyle>
          <a:p>
            <a:fld id="{ED88FFF4-2C01-4C4E-8656-892DA3E971BA}" type="slidenum">
              <a:rPr lang="zh-CN" altLang="en-US"/>
              <a:pPr/>
              <a:t>‹#›</a:t>
            </a:fld>
            <a:endParaRPr lang="en-US" altLang="zh-CN"/>
          </a:p>
        </p:txBody>
      </p:sp>
    </p:spTree>
    <p:extLst>
      <p:ext uri="{BB962C8B-B14F-4D97-AF65-F5344CB8AC3E}">
        <p14:creationId xmlns:p14="http://schemas.microsoft.com/office/powerpoint/2010/main" val="1766571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74675"/>
          </a:xfrm>
        </p:spPr>
        <p:txBody>
          <a:bodyPr/>
          <a:lstStyle/>
          <a:p>
            <a:r>
              <a:rPr lang="zh-CN" altLang="en-US"/>
              <a:t>单击此处编辑母版标题样式</a:t>
            </a:r>
          </a:p>
        </p:txBody>
      </p:sp>
      <p:sp>
        <p:nvSpPr>
          <p:cNvPr id="3" name="表格占位符 2"/>
          <p:cNvSpPr>
            <a:spLocks noGrp="1"/>
          </p:cNvSpPr>
          <p:nvPr>
            <p:ph type="tbl" idx="1"/>
          </p:nvPr>
        </p:nvSpPr>
        <p:spPr>
          <a:xfrm>
            <a:off x="0" y="692150"/>
            <a:ext cx="8785225" cy="5616575"/>
          </a:xfrm>
        </p:spPr>
        <p:txBody>
          <a:bodyPr/>
          <a:lstStyle/>
          <a:p>
            <a:pPr lvl="0"/>
            <a:endParaRPr lang="zh-CN" altLang="en-US" noProof="0"/>
          </a:p>
        </p:txBody>
      </p:sp>
      <p:sp>
        <p:nvSpPr>
          <p:cNvPr id="4" name="Rectangle 5">
            <a:extLst>
              <a:ext uri="{FF2B5EF4-FFF2-40B4-BE49-F238E27FC236}">
                <a16:creationId xmlns:a16="http://schemas.microsoft.com/office/drawing/2014/main" id="{F258EABC-DEB9-4820-80E8-A624FC25E2F4}"/>
              </a:ext>
            </a:extLst>
          </p:cNvPr>
          <p:cNvSpPr>
            <a:spLocks noGrp="1" noChangeArrowheads="1"/>
          </p:cNvSpPr>
          <p:nvPr>
            <p:ph type="ftr" sz="quarter" idx="10"/>
          </p:nvPr>
        </p:nvSpPr>
        <p:spPr>
          <a:xfrm>
            <a:off x="0" y="6524625"/>
            <a:ext cx="9144000" cy="333375"/>
          </a:xfrm>
          <a:prstGeom prst="rect">
            <a:avLst/>
          </a:prstGeom>
        </p:spPr>
        <p:txBody>
          <a:bodyPr/>
          <a:lstStyle>
            <a:lvl1pPr>
              <a:defRPr sz="2400" b="1" baseline="0">
                <a:solidFill>
                  <a:srgbClr val="0000FF"/>
                </a:solidFill>
                <a:latin typeface="Arial Narrow" pitchFamily="34" charset="0"/>
                <a:ea typeface="宋体" pitchFamily="2" charset="-122"/>
                <a:cs typeface="+mn-cs"/>
              </a:defRPr>
            </a:lvl1pPr>
          </a:lstStyle>
          <a:p>
            <a:pPr>
              <a:defRPr/>
            </a:pPr>
            <a:r>
              <a:rPr lang="en-US" altLang="zh-CN"/>
              <a:t>Object Oriented Analysis &amp; Design, SJTU</a:t>
            </a:r>
          </a:p>
        </p:txBody>
      </p:sp>
      <p:sp>
        <p:nvSpPr>
          <p:cNvPr id="5" name="Rectangle 6">
            <a:extLst>
              <a:ext uri="{FF2B5EF4-FFF2-40B4-BE49-F238E27FC236}">
                <a16:creationId xmlns:a16="http://schemas.microsoft.com/office/drawing/2014/main" id="{BBA8F919-49AE-4699-8EDB-250EEC850E52}"/>
              </a:ext>
            </a:extLst>
          </p:cNvPr>
          <p:cNvSpPr>
            <a:spLocks noGrp="1" noChangeArrowheads="1"/>
          </p:cNvSpPr>
          <p:nvPr>
            <p:ph type="sldNum" sz="quarter" idx="11"/>
          </p:nvPr>
        </p:nvSpPr>
        <p:spPr>
          <a:xfrm>
            <a:off x="8351838" y="6524625"/>
            <a:ext cx="792162" cy="333375"/>
          </a:xfrm>
          <a:prstGeom prst="rect">
            <a:avLst/>
          </a:prstGeom>
        </p:spPr>
        <p:txBody>
          <a:bodyPr vert="horz" wrap="square" lIns="91440" tIns="45720" rIns="91440" bIns="45720" numCol="1" anchor="t" anchorCtr="0" compatLnSpc="1">
            <a:prstTxWarp prst="textNoShape">
              <a:avLst/>
            </a:prstTxWarp>
          </a:bodyPr>
          <a:lstStyle>
            <a:lvl1pPr>
              <a:defRPr sz="2400" b="1" baseline="0">
                <a:solidFill>
                  <a:srgbClr val="0000FF"/>
                </a:solidFill>
                <a:latin typeface="Arial Narrow" panose="020B0606020202030204" pitchFamily="34" charset="0"/>
                <a:ea typeface="宋体" panose="02010600030101010101" pitchFamily="2" charset="-122"/>
              </a:defRPr>
            </a:lvl1pPr>
          </a:lstStyle>
          <a:p>
            <a:fld id="{B67E1BA2-960B-41F1-8399-5979FEAC2570}" type="slidenum">
              <a:rPr lang="zh-CN" altLang="en-US"/>
              <a:pPr/>
              <a:t>‹#›</a:t>
            </a:fld>
            <a:endParaRPr lang="en-US" altLang="zh-CN"/>
          </a:p>
        </p:txBody>
      </p:sp>
    </p:spTree>
    <p:extLst>
      <p:ext uri="{BB962C8B-B14F-4D97-AF65-F5344CB8AC3E}">
        <p14:creationId xmlns:p14="http://schemas.microsoft.com/office/powerpoint/2010/main" val="3486982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12838" y="1604963"/>
            <a:ext cx="3597275"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62513" y="1604963"/>
            <a:ext cx="3598862"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3708D065-68C9-410C-A623-4F1B5D8C4056}"/>
              </a:ext>
            </a:extLst>
          </p:cNvPr>
          <p:cNvSpPr>
            <a:spLocks noGrp="1" noChangeArrowheads="1"/>
          </p:cNvSpPr>
          <p:nvPr>
            <p:ph type="sldNum" sz="quarter" idx="10"/>
          </p:nvPr>
        </p:nvSpPr>
        <p:spPr>
          <a:ln/>
        </p:spPr>
        <p:txBody>
          <a:bodyPr/>
          <a:lstStyle>
            <a:lvl1pPr>
              <a:defRPr/>
            </a:lvl1pPr>
          </a:lstStyle>
          <a:p>
            <a:fld id="{84D654EE-9C4D-48DD-A9D5-5E1EDCE5B635}" type="slidenum">
              <a:rPr lang="en-US" altLang="en-US"/>
              <a:pPr/>
              <a:t>‹#›</a:t>
            </a:fld>
            <a:endParaRPr lang="en-US" altLang="en-US"/>
          </a:p>
        </p:txBody>
      </p:sp>
    </p:spTree>
    <p:extLst>
      <p:ext uri="{BB962C8B-B14F-4D97-AF65-F5344CB8AC3E}">
        <p14:creationId xmlns:p14="http://schemas.microsoft.com/office/powerpoint/2010/main" val="256643863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FFF887B7-663C-42E7-A5E8-C58B21D37E1D}"/>
              </a:ext>
            </a:extLst>
          </p:cNvPr>
          <p:cNvSpPr txBox="1">
            <a:spLocks noChangeArrowheads="1"/>
          </p:cNvSpPr>
          <p:nvPr/>
        </p:nvSpPr>
        <p:spPr bwMode="auto">
          <a:xfrm>
            <a:off x="7696200" y="5943600"/>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5" name="Text Box 5">
            <a:extLst>
              <a:ext uri="{FF2B5EF4-FFF2-40B4-BE49-F238E27FC236}">
                <a16:creationId xmlns:a16="http://schemas.microsoft.com/office/drawing/2014/main" id="{AEC90B4C-292D-4287-A6BF-62FBFD2D5C74}"/>
              </a:ext>
            </a:extLst>
          </p:cNvPr>
          <p:cNvSpPr txBox="1">
            <a:spLocks noChangeArrowheads="1"/>
          </p:cNvSpPr>
          <p:nvPr userDrawn="1"/>
        </p:nvSpPr>
        <p:spPr bwMode="auto">
          <a:xfrm>
            <a:off x="7732713" y="5965825"/>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6" name="Rectangle 6">
            <a:extLst>
              <a:ext uri="{FF2B5EF4-FFF2-40B4-BE49-F238E27FC236}">
                <a16:creationId xmlns:a16="http://schemas.microsoft.com/office/drawing/2014/main" id="{399B2D57-796F-4221-8BA6-70BC44FE0FE1}"/>
              </a:ext>
            </a:extLst>
          </p:cNvPr>
          <p:cNvSpPr>
            <a:spLocks noChangeArrowheads="1"/>
          </p:cNvSpPr>
          <p:nvPr userDrawn="1"/>
        </p:nvSpPr>
        <p:spPr bwMode="blackWhite">
          <a:xfrm>
            <a:off x="36513" y="22225"/>
            <a:ext cx="9144000" cy="1690688"/>
          </a:xfrm>
          <a:prstGeom prst="rect">
            <a:avLst/>
          </a:prstGeom>
          <a:solidFill>
            <a:srgbClr val="7889FB"/>
          </a:solidFill>
          <a:ln w="9525">
            <a:solidFill>
              <a:srgbClr val="008000"/>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7" name="Rectangle 7">
            <a:extLst>
              <a:ext uri="{FF2B5EF4-FFF2-40B4-BE49-F238E27FC236}">
                <a16:creationId xmlns:a16="http://schemas.microsoft.com/office/drawing/2014/main" id="{0B11FA0A-4851-4C72-B0E2-E2FF3B040F1A}"/>
              </a:ext>
            </a:extLst>
          </p:cNvPr>
          <p:cNvSpPr>
            <a:spLocks noChangeArrowheads="1"/>
          </p:cNvSpPr>
          <p:nvPr userDrawn="1"/>
        </p:nvSpPr>
        <p:spPr bwMode="blackWhite">
          <a:xfrm>
            <a:off x="36513" y="5224463"/>
            <a:ext cx="9144000" cy="1660525"/>
          </a:xfrm>
          <a:prstGeom prst="rect">
            <a:avLst/>
          </a:prstGeom>
          <a:solidFill>
            <a:srgbClr val="7889F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pic>
        <p:nvPicPr>
          <p:cNvPr id="8" name="Picture 8">
            <a:extLst>
              <a:ext uri="{FF2B5EF4-FFF2-40B4-BE49-F238E27FC236}">
                <a16:creationId xmlns:a16="http://schemas.microsoft.com/office/drawing/2014/main" id="{421FE081-5D46-4915-B925-9B484B3D848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6502400"/>
            <a:ext cx="91424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9">
            <a:extLst>
              <a:ext uri="{FF2B5EF4-FFF2-40B4-BE49-F238E27FC236}">
                <a16:creationId xmlns:a16="http://schemas.microsoft.com/office/drawing/2014/main" id="{A6178AC5-9BB4-4DAC-A633-15EF293A9AB4}"/>
              </a:ext>
            </a:extLst>
          </p:cNvPr>
          <p:cNvSpPr>
            <a:spLocks noChangeArrowheads="1"/>
          </p:cNvSpPr>
          <p:nvPr userDrawn="1"/>
        </p:nvSpPr>
        <p:spPr bwMode="black">
          <a:xfrm>
            <a:off x="2035175" y="1287463"/>
            <a:ext cx="410368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288" tIns="18288" rIns="18288" bIns="18288" anchor="ctr"/>
          <a:lstStyle>
            <a:lvl1pPr marL="342900" indent="-342900"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lnSpc>
                <a:spcPct val="98000"/>
              </a:lnSpc>
              <a:spcBef>
                <a:spcPct val="20000"/>
              </a:spcBef>
            </a:pPr>
            <a:r>
              <a:rPr lang="en-US" altLang="zh-CN" sz="1700" baseline="0">
                <a:solidFill>
                  <a:srgbClr val="FFFFFF"/>
                </a:solidFill>
                <a:ea typeface="宋体" panose="02010600030101010101" pitchFamily="2" charset="-122"/>
              </a:rPr>
              <a:t>Shanghai Jiao Tong University</a:t>
            </a:r>
          </a:p>
        </p:txBody>
      </p:sp>
      <p:sp>
        <p:nvSpPr>
          <p:cNvPr id="10" name="Line 10">
            <a:extLst>
              <a:ext uri="{FF2B5EF4-FFF2-40B4-BE49-F238E27FC236}">
                <a16:creationId xmlns:a16="http://schemas.microsoft.com/office/drawing/2014/main" id="{473E0738-C955-425E-8713-34F3A8A77B58}"/>
              </a:ext>
            </a:extLst>
          </p:cNvPr>
          <p:cNvSpPr>
            <a:spLocks noChangeShapeType="1"/>
          </p:cNvSpPr>
          <p:nvPr userDrawn="1"/>
        </p:nvSpPr>
        <p:spPr bwMode="black">
          <a:xfrm flipV="1">
            <a:off x="1890713" y="1362075"/>
            <a:ext cx="0" cy="331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Text Box 11">
            <a:extLst>
              <a:ext uri="{FF2B5EF4-FFF2-40B4-BE49-F238E27FC236}">
                <a16:creationId xmlns:a16="http://schemas.microsoft.com/office/drawing/2014/main" id="{85B12A2A-A5CD-4E27-A353-BA396C4E7B70}"/>
              </a:ext>
            </a:extLst>
          </p:cNvPr>
          <p:cNvSpPr txBox="1">
            <a:spLocks noChangeArrowheads="1"/>
          </p:cNvSpPr>
          <p:nvPr userDrawn="1"/>
        </p:nvSpPr>
        <p:spPr bwMode="auto">
          <a:xfrm>
            <a:off x="6489700" y="4797425"/>
            <a:ext cx="2654300" cy="352425"/>
          </a:xfrm>
          <a:prstGeom prst="rect">
            <a:avLst/>
          </a:prstGeom>
          <a:noFill/>
          <a:ln>
            <a:noFill/>
          </a:ln>
        </p:spPr>
        <p:txBody>
          <a:bodyPr wrap="none"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defRPr/>
            </a:pPr>
            <a:r>
              <a:rPr lang="zh-CN" altLang="en-US" sz="1600" baseline="0">
                <a:solidFill>
                  <a:srgbClr val="FFFFFF"/>
                </a:solidFill>
                <a:latin typeface="宋体" pitchFamily="2" charset="-122"/>
                <a:ea typeface="宋体" pitchFamily="2" charset="-122"/>
              </a:rPr>
              <a:t>上海交通大学软件工程中心</a:t>
            </a:r>
          </a:p>
        </p:txBody>
      </p:sp>
      <p:pic>
        <p:nvPicPr>
          <p:cNvPr id="12" name="Picture 12" descr="sjtu02">
            <a:extLst>
              <a:ext uri="{FF2B5EF4-FFF2-40B4-BE49-F238E27FC236}">
                <a16:creationId xmlns:a16="http://schemas.microsoft.com/office/drawing/2014/main" id="{7D034787-8184-4C9A-AF2A-BBB6487DD8B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12088" y="33338"/>
            <a:ext cx="13684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4338" name="Rectangle 2"/>
          <p:cNvSpPr>
            <a:spLocks noGrp="1" noChangeArrowheads="1"/>
          </p:cNvSpPr>
          <p:nvPr>
            <p:ph type="ctrTitle"/>
          </p:nvPr>
        </p:nvSpPr>
        <p:spPr>
          <a:xfrm>
            <a:off x="685800" y="2130425"/>
            <a:ext cx="7772400" cy="1470025"/>
          </a:xfrm>
        </p:spPr>
        <p:txBody>
          <a:bodyPr/>
          <a:lstStyle>
            <a:lvl1pPr>
              <a:defRPr sz="4000"/>
            </a:lvl1pPr>
          </a:lstStyle>
          <a:p>
            <a:r>
              <a:rPr lang="en-US" altLang="zh-CN"/>
              <a:t>Object Oriented Analysis and Design</a:t>
            </a:r>
          </a:p>
        </p:txBody>
      </p:sp>
      <p:sp>
        <p:nvSpPr>
          <p:cNvPr id="65433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Tree>
    <p:extLst>
      <p:ext uri="{BB962C8B-B14F-4D97-AF65-F5344CB8AC3E}">
        <p14:creationId xmlns:p14="http://schemas.microsoft.com/office/powerpoint/2010/main" val="5581387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886498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47138007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61950"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7982469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614900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5580757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0726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2071134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554973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12010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19DBDC41-0A5B-48A8-9745-B194445C5D18}"/>
              </a:ext>
            </a:extLst>
          </p:cNvPr>
          <p:cNvSpPr>
            <a:spLocks noGrp="1" noChangeArrowheads="1"/>
          </p:cNvSpPr>
          <p:nvPr>
            <p:ph type="sldNum" sz="quarter" idx="10"/>
          </p:nvPr>
        </p:nvSpPr>
        <p:spPr>
          <a:ln/>
        </p:spPr>
        <p:txBody>
          <a:bodyPr/>
          <a:lstStyle>
            <a:lvl1pPr>
              <a:defRPr/>
            </a:lvl1pPr>
          </a:lstStyle>
          <a:p>
            <a:fld id="{6926C8DF-FFCC-4B59-AB54-A2893722BAFE}" type="slidenum">
              <a:rPr lang="en-US" altLang="en-US"/>
              <a:pPr/>
              <a:t>‹#›</a:t>
            </a:fld>
            <a:endParaRPr lang="en-US" altLang="en-US"/>
          </a:p>
        </p:txBody>
      </p:sp>
    </p:spTree>
    <p:extLst>
      <p:ext uri="{BB962C8B-B14F-4D97-AF65-F5344CB8AC3E}">
        <p14:creationId xmlns:p14="http://schemas.microsoft.com/office/powerpoint/2010/main" val="341964312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76200"/>
            <a:ext cx="2249488"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200" y="76200"/>
            <a:ext cx="6597650"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391861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999538" cy="533400"/>
          </a:xfrm>
        </p:spPr>
        <p:txBody>
          <a:bodyPr/>
          <a:lstStyle/>
          <a:p>
            <a:r>
              <a:rPr lang="zh-CN" altLang="en-US"/>
              <a:t>单击此处编辑母版标题样式</a:t>
            </a:r>
          </a:p>
        </p:txBody>
      </p:sp>
      <p:sp>
        <p:nvSpPr>
          <p:cNvPr id="3" name="文本占位符 2"/>
          <p:cNvSpPr>
            <a:spLocks noGrp="1"/>
          </p:cNvSpPr>
          <p:nvPr>
            <p:ph type="body" sz="half" idx="1"/>
          </p:nvPr>
        </p:nvSpPr>
        <p:spPr>
          <a:xfrm>
            <a:off x="361950"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1263532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68E1E31E-58AD-4F32-B201-9FD94CFCF79C}"/>
              </a:ext>
            </a:extLst>
          </p:cNvPr>
          <p:cNvSpPr txBox="1">
            <a:spLocks noChangeArrowheads="1"/>
          </p:cNvSpPr>
          <p:nvPr/>
        </p:nvSpPr>
        <p:spPr bwMode="auto">
          <a:xfrm>
            <a:off x="7696200" y="5943600"/>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5" name="Text Box 5">
            <a:extLst>
              <a:ext uri="{FF2B5EF4-FFF2-40B4-BE49-F238E27FC236}">
                <a16:creationId xmlns:a16="http://schemas.microsoft.com/office/drawing/2014/main" id="{79AD58AE-4CFF-487F-945E-1A0C322271C2}"/>
              </a:ext>
            </a:extLst>
          </p:cNvPr>
          <p:cNvSpPr txBox="1">
            <a:spLocks noChangeArrowheads="1"/>
          </p:cNvSpPr>
          <p:nvPr userDrawn="1"/>
        </p:nvSpPr>
        <p:spPr bwMode="auto">
          <a:xfrm>
            <a:off x="7732713" y="5965825"/>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6" name="Rectangle 6">
            <a:extLst>
              <a:ext uri="{FF2B5EF4-FFF2-40B4-BE49-F238E27FC236}">
                <a16:creationId xmlns:a16="http://schemas.microsoft.com/office/drawing/2014/main" id="{783AA900-3884-4B99-8DF3-DB474EE751D8}"/>
              </a:ext>
            </a:extLst>
          </p:cNvPr>
          <p:cNvSpPr>
            <a:spLocks noChangeArrowheads="1"/>
          </p:cNvSpPr>
          <p:nvPr userDrawn="1"/>
        </p:nvSpPr>
        <p:spPr bwMode="blackWhite">
          <a:xfrm>
            <a:off x="36513" y="22225"/>
            <a:ext cx="9144000" cy="1690688"/>
          </a:xfrm>
          <a:prstGeom prst="rect">
            <a:avLst/>
          </a:prstGeom>
          <a:solidFill>
            <a:srgbClr val="7889FB"/>
          </a:solidFill>
          <a:ln w="9525">
            <a:solidFill>
              <a:srgbClr val="008000"/>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7" name="Rectangle 7">
            <a:extLst>
              <a:ext uri="{FF2B5EF4-FFF2-40B4-BE49-F238E27FC236}">
                <a16:creationId xmlns:a16="http://schemas.microsoft.com/office/drawing/2014/main" id="{7585C294-9FB2-4708-A8EA-BE78A447DE6E}"/>
              </a:ext>
            </a:extLst>
          </p:cNvPr>
          <p:cNvSpPr>
            <a:spLocks noChangeArrowheads="1"/>
          </p:cNvSpPr>
          <p:nvPr userDrawn="1"/>
        </p:nvSpPr>
        <p:spPr bwMode="blackWhite">
          <a:xfrm>
            <a:off x="36513" y="5224463"/>
            <a:ext cx="9144000" cy="1660525"/>
          </a:xfrm>
          <a:prstGeom prst="rect">
            <a:avLst/>
          </a:prstGeom>
          <a:solidFill>
            <a:srgbClr val="7889F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pic>
        <p:nvPicPr>
          <p:cNvPr id="8" name="Picture 8">
            <a:extLst>
              <a:ext uri="{FF2B5EF4-FFF2-40B4-BE49-F238E27FC236}">
                <a16:creationId xmlns:a16="http://schemas.microsoft.com/office/drawing/2014/main" id="{BDC31486-0D0F-4B2B-BF7D-4B3D68FE7BF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6502400"/>
            <a:ext cx="91424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9">
            <a:extLst>
              <a:ext uri="{FF2B5EF4-FFF2-40B4-BE49-F238E27FC236}">
                <a16:creationId xmlns:a16="http://schemas.microsoft.com/office/drawing/2014/main" id="{8A583017-612E-4CE9-B480-858C47064877}"/>
              </a:ext>
            </a:extLst>
          </p:cNvPr>
          <p:cNvSpPr>
            <a:spLocks noChangeArrowheads="1"/>
          </p:cNvSpPr>
          <p:nvPr userDrawn="1"/>
        </p:nvSpPr>
        <p:spPr bwMode="black">
          <a:xfrm>
            <a:off x="2035175" y="1287463"/>
            <a:ext cx="410368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288" tIns="18288" rIns="18288" bIns="18288" anchor="ctr"/>
          <a:lstStyle>
            <a:lvl1pPr marL="342900" indent="-342900"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lnSpc>
                <a:spcPct val="98000"/>
              </a:lnSpc>
              <a:spcBef>
                <a:spcPct val="20000"/>
              </a:spcBef>
            </a:pPr>
            <a:r>
              <a:rPr lang="en-US" altLang="zh-CN" sz="1700" baseline="0">
                <a:solidFill>
                  <a:srgbClr val="FFFFFF"/>
                </a:solidFill>
                <a:ea typeface="宋体" panose="02010600030101010101" pitchFamily="2" charset="-122"/>
              </a:rPr>
              <a:t>Shanghai Jiao Tong University</a:t>
            </a:r>
          </a:p>
        </p:txBody>
      </p:sp>
      <p:sp>
        <p:nvSpPr>
          <p:cNvPr id="10" name="Line 10">
            <a:extLst>
              <a:ext uri="{FF2B5EF4-FFF2-40B4-BE49-F238E27FC236}">
                <a16:creationId xmlns:a16="http://schemas.microsoft.com/office/drawing/2014/main" id="{D39F6561-6164-4D36-BBA7-B4FE760649FD}"/>
              </a:ext>
            </a:extLst>
          </p:cNvPr>
          <p:cNvSpPr>
            <a:spLocks noChangeShapeType="1"/>
          </p:cNvSpPr>
          <p:nvPr userDrawn="1"/>
        </p:nvSpPr>
        <p:spPr bwMode="black">
          <a:xfrm flipV="1">
            <a:off x="1890713" y="1362075"/>
            <a:ext cx="0" cy="331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Text Box 11">
            <a:extLst>
              <a:ext uri="{FF2B5EF4-FFF2-40B4-BE49-F238E27FC236}">
                <a16:creationId xmlns:a16="http://schemas.microsoft.com/office/drawing/2014/main" id="{E99B0577-FB1D-4A8A-B1F7-21E768B1344D}"/>
              </a:ext>
            </a:extLst>
          </p:cNvPr>
          <p:cNvSpPr txBox="1">
            <a:spLocks noChangeArrowheads="1"/>
          </p:cNvSpPr>
          <p:nvPr userDrawn="1"/>
        </p:nvSpPr>
        <p:spPr bwMode="auto">
          <a:xfrm>
            <a:off x="6489700" y="4797425"/>
            <a:ext cx="2654300" cy="352425"/>
          </a:xfrm>
          <a:prstGeom prst="rect">
            <a:avLst/>
          </a:prstGeom>
          <a:noFill/>
          <a:ln>
            <a:noFill/>
          </a:ln>
        </p:spPr>
        <p:txBody>
          <a:bodyPr wrap="none"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defRPr/>
            </a:pPr>
            <a:r>
              <a:rPr lang="zh-CN" altLang="en-US" sz="1600" baseline="0">
                <a:solidFill>
                  <a:srgbClr val="FFFFFF"/>
                </a:solidFill>
                <a:latin typeface="宋体" pitchFamily="2" charset="-122"/>
                <a:ea typeface="宋体" pitchFamily="2" charset="-122"/>
              </a:rPr>
              <a:t>上海交通大学软件工程中心</a:t>
            </a:r>
          </a:p>
        </p:txBody>
      </p:sp>
      <p:pic>
        <p:nvPicPr>
          <p:cNvPr id="12" name="Picture 12" descr="sjtu02">
            <a:extLst>
              <a:ext uri="{FF2B5EF4-FFF2-40B4-BE49-F238E27FC236}">
                <a16:creationId xmlns:a16="http://schemas.microsoft.com/office/drawing/2014/main" id="{08E5DABA-9081-4E2D-BBAE-F95934C7835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12088" y="33338"/>
            <a:ext cx="13684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4338" name="Rectangle 2"/>
          <p:cNvSpPr>
            <a:spLocks noGrp="1" noChangeArrowheads="1"/>
          </p:cNvSpPr>
          <p:nvPr>
            <p:ph type="ctrTitle"/>
          </p:nvPr>
        </p:nvSpPr>
        <p:spPr>
          <a:xfrm>
            <a:off x="685800" y="2130425"/>
            <a:ext cx="7772400" cy="1470025"/>
          </a:xfrm>
        </p:spPr>
        <p:txBody>
          <a:bodyPr/>
          <a:lstStyle>
            <a:lvl1pPr>
              <a:defRPr sz="4000"/>
            </a:lvl1pPr>
          </a:lstStyle>
          <a:p>
            <a:r>
              <a:rPr lang="en-US" altLang="zh-CN"/>
              <a:t>Object Oriented Analysis and Design</a:t>
            </a:r>
          </a:p>
        </p:txBody>
      </p:sp>
      <p:sp>
        <p:nvSpPr>
          <p:cNvPr id="65433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Tree>
    <p:extLst>
      <p:ext uri="{BB962C8B-B14F-4D97-AF65-F5344CB8AC3E}">
        <p14:creationId xmlns:p14="http://schemas.microsoft.com/office/powerpoint/2010/main" val="39155832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4452926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58582129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61950"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9454834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528864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1231813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694622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6355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A1E67242-B699-477A-928B-53679B6ACA6E}"/>
              </a:ext>
            </a:extLst>
          </p:cNvPr>
          <p:cNvSpPr>
            <a:spLocks noGrp="1" noChangeArrowheads="1"/>
          </p:cNvSpPr>
          <p:nvPr>
            <p:ph type="sldNum" sz="quarter" idx="10"/>
          </p:nvPr>
        </p:nvSpPr>
        <p:spPr>
          <a:ln/>
        </p:spPr>
        <p:txBody>
          <a:bodyPr/>
          <a:lstStyle>
            <a:lvl1pPr>
              <a:defRPr/>
            </a:lvl1pPr>
          </a:lstStyle>
          <a:p>
            <a:fld id="{168BB1A4-9C14-4B7D-9CC3-DA8902A2E38C}" type="slidenum">
              <a:rPr lang="en-US" altLang="en-US"/>
              <a:pPr/>
              <a:t>‹#›</a:t>
            </a:fld>
            <a:endParaRPr lang="en-US" altLang="en-US"/>
          </a:p>
        </p:txBody>
      </p:sp>
    </p:spTree>
    <p:extLst>
      <p:ext uri="{BB962C8B-B14F-4D97-AF65-F5344CB8AC3E}">
        <p14:creationId xmlns:p14="http://schemas.microsoft.com/office/powerpoint/2010/main" val="286134866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8711464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9502496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76200"/>
            <a:ext cx="2249488"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200" y="76200"/>
            <a:ext cx="6597650"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93667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999538" cy="533400"/>
          </a:xfrm>
        </p:spPr>
        <p:txBody>
          <a:bodyPr/>
          <a:lstStyle/>
          <a:p>
            <a:r>
              <a:rPr lang="zh-CN" altLang="en-US"/>
              <a:t>单击此处编辑母版标题样式</a:t>
            </a:r>
          </a:p>
        </p:txBody>
      </p:sp>
      <p:sp>
        <p:nvSpPr>
          <p:cNvPr id="3" name="文本占位符 2"/>
          <p:cNvSpPr>
            <a:spLocks noGrp="1"/>
          </p:cNvSpPr>
          <p:nvPr>
            <p:ph type="body" sz="half" idx="1"/>
          </p:nvPr>
        </p:nvSpPr>
        <p:spPr>
          <a:xfrm>
            <a:off x="361950"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1823601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74675"/>
          </a:xfrm>
        </p:spPr>
        <p:txBody>
          <a:bodyPr/>
          <a:lstStyle/>
          <a:p>
            <a:r>
              <a:rPr lang="zh-CN" altLang="en-US"/>
              <a:t>单击此处编辑母版标题样式</a:t>
            </a:r>
          </a:p>
        </p:txBody>
      </p:sp>
      <p:sp>
        <p:nvSpPr>
          <p:cNvPr id="3" name="文本占位符 2"/>
          <p:cNvSpPr>
            <a:spLocks noGrp="1"/>
          </p:cNvSpPr>
          <p:nvPr>
            <p:ph type="body" sz="half" idx="1"/>
          </p:nvPr>
        </p:nvSpPr>
        <p:spPr>
          <a:xfrm>
            <a:off x="0" y="692150"/>
            <a:ext cx="4316413" cy="5616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468813" y="692150"/>
            <a:ext cx="4316412" cy="27320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468813" y="3576638"/>
            <a:ext cx="4316412" cy="27320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Footer Placeholder 5">
            <a:extLst>
              <a:ext uri="{FF2B5EF4-FFF2-40B4-BE49-F238E27FC236}">
                <a16:creationId xmlns:a16="http://schemas.microsoft.com/office/drawing/2014/main" id="{8B5E7C1D-4F8D-4A3F-86F4-F24D48EBDD6E}"/>
              </a:ext>
            </a:extLst>
          </p:cNvPr>
          <p:cNvSpPr>
            <a:spLocks noGrp="1" noChangeArrowheads="1"/>
          </p:cNvSpPr>
          <p:nvPr>
            <p:ph type="ftr" sz="quarter" idx="10"/>
          </p:nvPr>
        </p:nvSpPr>
        <p:spPr>
          <a:xfrm>
            <a:off x="0" y="6524625"/>
            <a:ext cx="9144000" cy="333375"/>
          </a:xfrm>
          <a:prstGeom prst="rect">
            <a:avLst/>
          </a:prstGeom>
        </p:spPr>
        <p:txBody>
          <a:bodyPr/>
          <a:lstStyle>
            <a:lvl1pPr>
              <a:defRPr sz="2400" b="1" baseline="0">
                <a:solidFill>
                  <a:srgbClr val="0000FF"/>
                </a:solidFill>
                <a:latin typeface="Arial Narrow" pitchFamily="34" charset="0"/>
                <a:ea typeface="宋体" pitchFamily="2" charset="-122"/>
                <a:cs typeface="Arial" charset="0"/>
              </a:defRPr>
            </a:lvl1pPr>
          </a:lstStyle>
          <a:p>
            <a:pPr>
              <a:defRPr/>
            </a:pPr>
            <a:r>
              <a:rPr lang="en-US" altLang="zh-CN"/>
              <a:t>Object Oriented Analysis &amp; Design, SJTU</a:t>
            </a:r>
          </a:p>
        </p:txBody>
      </p:sp>
      <p:sp>
        <p:nvSpPr>
          <p:cNvPr id="7" name="Slide Number Placeholder 6">
            <a:extLst>
              <a:ext uri="{FF2B5EF4-FFF2-40B4-BE49-F238E27FC236}">
                <a16:creationId xmlns:a16="http://schemas.microsoft.com/office/drawing/2014/main" id="{21870575-7576-4847-AB96-8BD8F360C0F7}"/>
              </a:ext>
            </a:extLst>
          </p:cNvPr>
          <p:cNvSpPr>
            <a:spLocks noGrp="1" noChangeArrowheads="1"/>
          </p:cNvSpPr>
          <p:nvPr>
            <p:ph type="sldNum" sz="quarter" idx="11"/>
          </p:nvPr>
        </p:nvSpPr>
        <p:spPr>
          <a:xfrm>
            <a:off x="8351838" y="6524625"/>
            <a:ext cx="792162" cy="333375"/>
          </a:xfrm>
          <a:prstGeom prst="rect">
            <a:avLst/>
          </a:prstGeom>
        </p:spPr>
        <p:txBody>
          <a:bodyPr vert="horz" wrap="square" lIns="91440" tIns="45720" rIns="91440" bIns="45720" numCol="1" anchor="t" anchorCtr="0" compatLnSpc="1">
            <a:prstTxWarp prst="textNoShape">
              <a:avLst/>
            </a:prstTxWarp>
          </a:bodyPr>
          <a:lstStyle>
            <a:lvl1pPr>
              <a:defRPr sz="2400" b="1" baseline="0">
                <a:solidFill>
                  <a:srgbClr val="0000FF"/>
                </a:solidFill>
                <a:latin typeface="Arial Narrow" panose="020B0606020202030204" pitchFamily="34" charset="0"/>
                <a:ea typeface="宋体" panose="02010600030101010101" pitchFamily="2" charset="-122"/>
              </a:defRPr>
            </a:lvl1pPr>
          </a:lstStyle>
          <a:p>
            <a:fld id="{5F06DAA7-E02F-44D5-8446-31E0D9748598}" type="slidenum">
              <a:rPr lang="zh-CN" altLang="en-US"/>
              <a:pPr/>
              <a:t>‹#›</a:t>
            </a:fld>
            <a:endParaRPr lang="en-US" altLang="zh-CN"/>
          </a:p>
        </p:txBody>
      </p:sp>
    </p:spTree>
    <p:extLst>
      <p:ext uri="{BB962C8B-B14F-4D97-AF65-F5344CB8AC3E}">
        <p14:creationId xmlns:p14="http://schemas.microsoft.com/office/powerpoint/2010/main" val="261043826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dgm">
  <p:cSld name="标题和图示或组织结构图">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92E4CC8E-A412-436D-9016-49C50B71D704}"/>
              </a:ext>
            </a:extLst>
          </p:cNvPr>
          <p:cNvGrpSpPr>
            <a:grpSpLocks/>
          </p:cNvGrpSpPr>
          <p:nvPr userDrawn="1"/>
        </p:nvGrpSpPr>
        <p:grpSpPr bwMode="auto">
          <a:xfrm>
            <a:off x="0" y="549275"/>
            <a:ext cx="9144000" cy="71438"/>
            <a:chOff x="90" y="434"/>
            <a:chExt cx="6264" cy="62"/>
          </a:xfrm>
        </p:grpSpPr>
        <p:sp>
          <p:nvSpPr>
            <p:cNvPr id="5" name="Line 8">
              <a:extLst>
                <a:ext uri="{FF2B5EF4-FFF2-40B4-BE49-F238E27FC236}">
                  <a16:creationId xmlns:a16="http://schemas.microsoft.com/office/drawing/2014/main" id="{2936543B-E5A9-4963-AA8A-7BE58D0DC54B}"/>
                </a:ext>
              </a:extLst>
            </p:cNvPr>
            <p:cNvSpPr>
              <a:spLocks noChangeShapeType="1"/>
            </p:cNvSpPr>
            <p:nvPr/>
          </p:nvSpPr>
          <p:spPr bwMode="auto">
            <a:xfrm>
              <a:off x="90" y="466"/>
              <a:ext cx="6264" cy="0"/>
            </a:xfrm>
            <a:prstGeom prst="line">
              <a:avLst/>
            </a:prstGeom>
            <a:noFill/>
            <a:ln w="12700">
              <a:solidFill>
                <a:srgbClr val="FF01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 name="AutoShape 9">
              <a:extLst>
                <a:ext uri="{FF2B5EF4-FFF2-40B4-BE49-F238E27FC236}">
                  <a16:creationId xmlns:a16="http://schemas.microsoft.com/office/drawing/2014/main" id="{8D3B7798-7E95-494E-9E34-734B3DB542F8}"/>
                </a:ext>
              </a:extLst>
            </p:cNvPr>
            <p:cNvSpPr>
              <a:spLocks noChangeArrowheads="1"/>
            </p:cNvSpPr>
            <p:nvPr/>
          </p:nvSpPr>
          <p:spPr bwMode="auto">
            <a:xfrm rot="5400000">
              <a:off x="3207" y="432"/>
              <a:ext cx="62" cy="70"/>
            </a:xfrm>
            <a:prstGeom prst="triangle">
              <a:avLst>
                <a:gd name="adj" fmla="val 49995"/>
              </a:avLst>
            </a:prstGeom>
            <a:solidFill>
              <a:srgbClr val="00FF00"/>
            </a:solidFill>
            <a:ln w="12700">
              <a:solidFill>
                <a:srgbClr val="037C03"/>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grpSp>
      <p:graphicFrame>
        <p:nvGraphicFramePr>
          <p:cNvPr id="7" name="Object 15">
            <a:extLst>
              <a:ext uri="{FF2B5EF4-FFF2-40B4-BE49-F238E27FC236}">
                <a16:creationId xmlns:a16="http://schemas.microsoft.com/office/drawing/2014/main" id="{36C01E82-257F-407A-B40F-9FA2F38B4935}"/>
              </a:ext>
            </a:extLst>
          </p:cNvPr>
          <p:cNvGraphicFramePr>
            <a:graphicFrameLocks noChangeAspect="1"/>
          </p:cNvGraphicFramePr>
          <p:nvPr userDrawn="1"/>
        </p:nvGraphicFramePr>
        <p:xfrm>
          <a:off x="0" y="6524625"/>
          <a:ext cx="468313" cy="333375"/>
        </p:xfrm>
        <a:graphic>
          <a:graphicData uri="http://schemas.openxmlformats.org/presentationml/2006/ole">
            <mc:AlternateContent xmlns:mc="http://schemas.openxmlformats.org/markup-compatibility/2006">
              <mc:Choice xmlns:v="urn:schemas-microsoft-com:vml" Requires="v">
                <p:oleObj spid="_x0000_s1025" name="位图图像" r:id="rId3" imgW="0" imgH="0" progId="Paint.Picture">
                  <p:embed/>
                </p:oleObj>
              </mc:Choice>
              <mc:Fallback>
                <p:oleObj name="位图图像" r:id="rId3" imgW="0" imgH="0" progId="Paint.Picture">
                  <p:embed/>
                  <p:pic>
                    <p:nvPicPr>
                      <p:cNvPr id="7" name="Object 15">
                        <a:extLst>
                          <a:ext uri="{FF2B5EF4-FFF2-40B4-BE49-F238E27FC236}">
                            <a16:creationId xmlns:a16="http://schemas.microsoft.com/office/drawing/2014/main" id="{36C01E82-257F-407A-B40F-9FA2F38B49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24625"/>
                        <a:ext cx="4683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a:xfrm>
            <a:off x="0" y="0"/>
            <a:ext cx="9144000" cy="574675"/>
          </a:xfrm>
        </p:spPr>
        <p:txBody>
          <a:bodyPr/>
          <a:lstStyle/>
          <a:p>
            <a:r>
              <a:rPr lang="zh-CN" altLang="en-US"/>
              <a:t>单击此处编辑母版标题样式</a:t>
            </a:r>
          </a:p>
        </p:txBody>
      </p:sp>
      <p:sp>
        <p:nvSpPr>
          <p:cNvPr id="3" name="SmartArt 占位符 2"/>
          <p:cNvSpPr>
            <a:spLocks noGrp="1"/>
          </p:cNvSpPr>
          <p:nvPr>
            <p:ph type="dgm" idx="1"/>
          </p:nvPr>
        </p:nvSpPr>
        <p:spPr>
          <a:xfrm>
            <a:off x="0" y="692150"/>
            <a:ext cx="8785225" cy="5616575"/>
          </a:xfrm>
        </p:spPr>
        <p:txBody>
          <a:bodyPr/>
          <a:lstStyle/>
          <a:p>
            <a:pPr lvl="0"/>
            <a:endParaRPr lang="zh-CN" altLang="en-US" noProof="0"/>
          </a:p>
        </p:txBody>
      </p:sp>
      <p:sp>
        <p:nvSpPr>
          <p:cNvPr id="8" name="页脚占位符 3">
            <a:extLst>
              <a:ext uri="{FF2B5EF4-FFF2-40B4-BE49-F238E27FC236}">
                <a16:creationId xmlns:a16="http://schemas.microsoft.com/office/drawing/2014/main" id="{D819EF8E-3F3D-4487-A55C-D6D06FB14899}"/>
              </a:ext>
            </a:extLst>
          </p:cNvPr>
          <p:cNvSpPr>
            <a:spLocks noGrp="1"/>
          </p:cNvSpPr>
          <p:nvPr>
            <p:ph type="ftr" sz="quarter" idx="10"/>
          </p:nvPr>
        </p:nvSpPr>
        <p:spPr>
          <a:xfrm>
            <a:off x="0" y="6524625"/>
            <a:ext cx="9144000" cy="333375"/>
          </a:xfrm>
          <a:prstGeom prst="rect">
            <a:avLst/>
          </a:prstGeom>
        </p:spPr>
        <p:txBody>
          <a:bodyPr/>
          <a:lstStyle>
            <a:lvl1pPr>
              <a:defRPr sz="2400" b="1" baseline="0">
                <a:solidFill>
                  <a:srgbClr val="0000FF"/>
                </a:solidFill>
                <a:latin typeface="Arial Narrow" pitchFamily="34" charset="0"/>
                <a:ea typeface="宋体" pitchFamily="2" charset="-122"/>
                <a:cs typeface="Arial" charset="0"/>
              </a:defRPr>
            </a:lvl1pPr>
          </a:lstStyle>
          <a:p>
            <a:pPr>
              <a:defRPr/>
            </a:pPr>
            <a:r>
              <a:rPr lang="en-US" altLang="zh-CN"/>
              <a:t>Object Oriented Analysis &amp; Design, SJTU</a:t>
            </a:r>
          </a:p>
        </p:txBody>
      </p:sp>
      <p:sp>
        <p:nvSpPr>
          <p:cNvPr id="9" name="灯片编号占位符 4">
            <a:extLst>
              <a:ext uri="{FF2B5EF4-FFF2-40B4-BE49-F238E27FC236}">
                <a16:creationId xmlns:a16="http://schemas.microsoft.com/office/drawing/2014/main" id="{643C27FA-CF34-4AB3-A470-7A487718F51E}"/>
              </a:ext>
            </a:extLst>
          </p:cNvPr>
          <p:cNvSpPr>
            <a:spLocks noGrp="1"/>
          </p:cNvSpPr>
          <p:nvPr>
            <p:ph type="sldNum" sz="quarter" idx="11"/>
          </p:nvPr>
        </p:nvSpPr>
        <p:spPr>
          <a:xfrm>
            <a:off x="8351838" y="6524625"/>
            <a:ext cx="792162" cy="333375"/>
          </a:xfrm>
          <a:prstGeom prst="rect">
            <a:avLst/>
          </a:prstGeom>
        </p:spPr>
        <p:txBody>
          <a:bodyPr vert="horz" wrap="square" lIns="91440" tIns="45720" rIns="91440" bIns="45720" numCol="1" anchor="t" anchorCtr="0" compatLnSpc="1">
            <a:prstTxWarp prst="textNoShape">
              <a:avLst/>
            </a:prstTxWarp>
          </a:bodyPr>
          <a:lstStyle>
            <a:lvl1pPr>
              <a:defRPr sz="2400" b="1" baseline="0">
                <a:solidFill>
                  <a:srgbClr val="0000FF"/>
                </a:solidFill>
                <a:latin typeface="Arial Narrow" panose="020B0606020202030204" pitchFamily="34" charset="0"/>
                <a:ea typeface="宋体" panose="02010600030101010101" pitchFamily="2" charset="-122"/>
              </a:defRPr>
            </a:lvl1pPr>
          </a:lstStyle>
          <a:p>
            <a:fld id="{7CCEE65C-9F56-4DB2-B087-2C03550049EA}" type="slidenum">
              <a:rPr lang="zh-CN" altLang="en-US"/>
              <a:pPr/>
              <a:t>‹#›</a:t>
            </a:fld>
            <a:endParaRPr lang="en-US" altLang="zh-CN"/>
          </a:p>
        </p:txBody>
      </p:sp>
    </p:spTree>
    <p:extLst>
      <p:ext uri="{BB962C8B-B14F-4D97-AF65-F5344CB8AC3E}">
        <p14:creationId xmlns:p14="http://schemas.microsoft.com/office/powerpoint/2010/main" val="11717596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D8D501B6-FCEA-4FA9-B048-36AA47174986}"/>
              </a:ext>
            </a:extLst>
          </p:cNvPr>
          <p:cNvSpPr txBox="1">
            <a:spLocks noChangeArrowheads="1"/>
          </p:cNvSpPr>
          <p:nvPr/>
        </p:nvSpPr>
        <p:spPr bwMode="auto">
          <a:xfrm>
            <a:off x="7696200" y="5943600"/>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5" name="Text Box 5">
            <a:extLst>
              <a:ext uri="{FF2B5EF4-FFF2-40B4-BE49-F238E27FC236}">
                <a16:creationId xmlns:a16="http://schemas.microsoft.com/office/drawing/2014/main" id="{AE3C851B-6640-4419-99AF-9600A8DFA9D9}"/>
              </a:ext>
            </a:extLst>
          </p:cNvPr>
          <p:cNvSpPr txBox="1">
            <a:spLocks noChangeArrowheads="1"/>
          </p:cNvSpPr>
          <p:nvPr userDrawn="1"/>
        </p:nvSpPr>
        <p:spPr bwMode="auto">
          <a:xfrm>
            <a:off x="7732713" y="5965825"/>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6" name="Rectangle 6">
            <a:extLst>
              <a:ext uri="{FF2B5EF4-FFF2-40B4-BE49-F238E27FC236}">
                <a16:creationId xmlns:a16="http://schemas.microsoft.com/office/drawing/2014/main" id="{43FA38A5-3452-496D-8EA0-DC328CABA58E}"/>
              </a:ext>
            </a:extLst>
          </p:cNvPr>
          <p:cNvSpPr>
            <a:spLocks noChangeArrowheads="1"/>
          </p:cNvSpPr>
          <p:nvPr userDrawn="1"/>
        </p:nvSpPr>
        <p:spPr bwMode="blackWhite">
          <a:xfrm>
            <a:off x="36513" y="22225"/>
            <a:ext cx="9144000" cy="1690688"/>
          </a:xfrm>
          <a:prstGeom prst="rect">
            <a:avLst/>
          </a:prstGeom>
          <a:solidFill>
            <a:srgbClr val="7889FB"/>
          </a:solidFill>
          <a:ln w="9525">
            <a:solidFill>
              <a:srgbClr val="008000"/>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7" name="Rectangle 7">
            <a:extLst>
              <a:ext uri="{FF2B5EF4-FFF2-40B4-BE49-F238E27FC236}">
                <a16:creationId xmlns:a16="http://schemas.microsoft.com/office/drawing/2014/main" id="{EB75A17A-F5B7-4FE4-B402-84CDD6209345}"/>
              </a:ext>
            </a:extLst>
          </p:cNvPr>
          <p:cNvSpPr>
            <a:spLocks noChangeArrowheads="1"/>
          </p:cNvSpPr>
          <p:nvPr userDrawn="1"/>
        </p:nvSpPr>
        <p:spPr bwMode="blackWhite">
          <a:xfrm>
            <a:off x="36513" y="5224463"/>
            <a:ext cx="9144000" cy="1660525"/>
          </a:xfrm>
          <a:prstGeom prst="rect">
            <a:avLst/>
          </a:prstGeom>
          <a:solidFill>
            <a:srgbClr val="7889F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pic>
        <p:nvPicPr>
          <p:cNvPr id="8" name="Picture 8">
            <a:extLst>
              <a:ext uri="{FF2B5EF4-FFF2-40B4-BE49-F238E27FC236}">
                <a16:creationId xmlns:a16="http://schemas.microsoft.com/office/drawing/2014/main" id="{4C13D36C-4E88-4477-B6F7-64506CEA4C8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6502400"/>
            <a:ext cx="91424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9">
            <a:extLst>
              <a:ext uri="{FF2B5EF4-FFF2-40B4-BE49-F238E27FC236}">
                <a16:creationId xmlns:a16="http://schemas.microsoft.com/office/drawing/2014/main" id="{3FE974AA-EB0D-471A-8ACB-F7AD5B62B9FE}"/>
              </a:ext>
            </a:extLst>
          </p:cNvPr>
          <p:cNvSpPr>
            <a:spLocks noChangeArrowheads="1"/>
          </p:cNvSpPr>
          <p:nvPr userDrawn="1"/>
        </p:nvSpPr>
        <p:spPr bwMode="black">
          <a:xfrm>
            <a:off x="2035175" y="1287463"/>
            <a:ext cx="410368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288" tIns="18288" rIns="18288" bIns="18288" anchor="ctr"/>
          <a:lstStyle>
            <a:lvl1pPr marL="342900" indent="-342900"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lnSpc>
                <a:spcPct val="98000"/>
              </a:lnSpc>
              <a:spcBef>
                <a:spcPct val="20000"/>
              </a:spcBef>
            </a:pPr>
            <a:r>
              <a:rPr lang="en-US" altLang="zh-CN" sz="1700" baseline="0">
                <a:solidFill>
                  <a:srgbClr val="FFFFFF"/>
                </a:solidFill>
                <a:ea typeface="宋体" panose="02010600030101010101" pitchFamily="2" charset="-122"/>
              </a:rPr>
              <a:t>Shanghai Jiao Tong University</a:t>
            </a:r>
          </a:p>
        </p:txBody>
      </p:sp>
      <p:sp>
        <p:nvSpPr>
          <p:cNvPr id="10" name="Line 10">
            <a:extLst>
              <a:ext uri="{FF2B5EF4-FFF2-40B4-BE49-F238E27FC236}">
                <a16:creationId xmlns:a16="http://schemas.microsoft.com/office/drawing/2014/main" id="{B557427C-4B81-4B24-8CDC-87B2544BAA28}"/>
              </a:ext>
            </a:extLst>
          </p:cNvPr>
          <p:cNvSpPr>
            <a:spLocks noChangeShapeType="1"/>
          </p:cNvSpPr>
          <p:nvPr userDrawn="1"/>
        </p:nvSpPr>
        <p:spPr bwMode="black">
          <a:xfrm flipV="1">
            <a:off x="1890713" y="1362075"/>
            <a:ext cx="0" cy="331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Text Box 11">
            <a:extLst>
              <a:ext uri="{FF2B5EF4-FFF2-40B4-BE49-F238E27FC236}">
                <a16:creationId xmlns:a16="http://schemas.microsoft.com/office/drawing/2014/main" id="{4359385D-E307-4C94-B723-A0F6577D9460}"/>
              </a:ext>
            </a:extLst>
          </p:cNvPr>
          <p:cNvSpPr txBox="1">
            <a:spLocks noChangeArrowheads="1"/>
          </p:cNvSpPr>
          <p:nvPr userDrawn="1"/>
        </p:nvSpPr>
        <p:spPr bwMode="auto">
          <a:xfrm>
            <a:off x="6489700" y="4797425"/>
            <a:ext cx="2654300" cy="352425"/>
          </a:xfrm>
          <a:prstGeom prst="rect">
            <a:avLst/>
          </a:prstGeom>
          <a:noFill/>
          <a:ln>
            <a:noFill/>
          </a:ln>
        </p:spPr>
        <p:txBody>
          <a:bodyPr wrap="none"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defRPr/>
            </a:pPr>
            <a:r>
              <a:rPr lang="zh-CN" altLang="en-US" sz="1600" baseline="0">
                <a:solidFill>
                  <a:srgbClr val="FFFFFF"/>
                </a:solidFill>
                <a:latin typeface="宋体" pitchFamily="2" charset="-122"/>
                <a:ea typeface="宋体" pitchFamily="2" charset="-122"/>
              </a:rPr>
              <a:t>上海交通大学软件工程中心</a:t>
            </a:r>
          </a:p>
        </p:txBody>
      </p:sp>
      <p:pic>
        <p:nvPicPr>
          <p:cNvPr id="12" name="Picture 12" descr="sjtu02">
            <a:extLst>
              <a:ext uri="{FF2B5EF4-FFF2-40B4-BE49-F238E27FC236}">
                <a16:creationId xmlns:a16="http://schemas.microsoft.com/office/drawing/2014/main" id="{3FC791AF-B259-453F-B295-B4873910C40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12088" y="33338"/>
            <a:ext cx="13684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4338" name="Rectangle 2"/>
          <p:cNvSpPr>
            <a:spLocks noGrp="1" noChangeArrowheads="1"/>
          </p:cNvSpPr>
          <p:nvPr>
            <p:ph type="ctrTitle"/>
          </p:nvPr>
        </p:nvSpPr>
        <p:spPr>
          <a:xfrm>
            <a:off x="685800" y="2130425"/>
            <a:ext cx="7772400" cy="1470025"/>
          </a:xfrm>
        </p:spPr>
        <p:txBody>
          <a:bodyPr/>
          <a:lstStyle>
            <a:lvl1pPr>
              <a:defRPr sz="4000"/>
            </a:lvl1pPr>
          </a:lstStyle>
          <a:p>
            <a:r>
              <a:rPr lang="en-US" altLang="zh-CN"/>
              <a:t>Object Oriented Analysis and Design</a:t>
            </a:r>
          </a:p>
        </p:txBody>
      </p:sp>
      <p:sp>
        <p:nvSpPr>
          <p:cNvPr id="65433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Tree>
    <p:extLst>
      <p:ext uri="{BB962C8B-B14F-4D97-AF65-F5344CB8AC3E}">
        <p14:creationId xmlns:p14="http://schemas.microsoft.com/office/powerpoint/2010/main" val="288406171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1553421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13475266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61950"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14854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7B2DA124-00D1-44F2-99CA-1599E5AEBF3B}"/>
              </a:ext>
            </a:extLst>
          </p:cNvPr>
          <p:cNvSpPr>
            <a:spLocks noGrp="1" noChangeArrowheads="1"/>
          </p:cNvSpPr>
          <p:nvPr>
            <p:ph type="sldNum" sz="quarter" idx="10"/>
          </p:nvPr>
        </p:nvSpPr>
        <p:spPr>
          <a:ln/>
        </p:spPr>
        <p:txBody>
          <a:bodyPr/>
          <a:lstStyle>
            <a:lvl1pPr>
              <a:defRPr/>
            </a:lvl1pPr>
          </a:lstStyle>
          <a:p>
            <a:fld id="{4BB041F4-A057-4D17-8215-493B3F9D7A82}" type="slidenum">
              <a:rPr lang="en-US" altLang="en-US"/>
              <a:pPr/>
              <a:t>‹#›</a:t>
            </a:fld>
            <a:endParaRPr lang="en-US" altLang="en-US"/>
          </a:p>
        </p:txBody>
      </p:sp>
    </p:spTree>
    <p:extLst>
      <p:ext uri="{BB962C8B-B14F-4D97-AF65-F5344CB8AC3E}">
        <p14:creationId xmlns:p14="http://schemas.microsoft.com/office/powerpoint/2010/main" val="344679274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1946422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52158070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022482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29015435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68939653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8244594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76200"/>
            <a:ext cx="2249488"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200" y="76200"/>
            <a:ext cx="6597650"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0389347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999538" cy="533400"/>
          </a:xfrm>
        </p:spPr>
        <p:txBody>
          <a:bodyPr/>
          <a:lstStyle/>
          <a:p>
            <a:r>
              <a:rPr lang="zh-CN" altLang="en-US"/>
              <a:t>单击此处编辑母版标题样式</a:t>
            </a:r>
          </a:p>
        </p:txBody>
      </p:sp>
      <p:sp>
        <p:nvSpPr>
          <p:cNvPr id="3" name="文本占位符 2"/>
          <p:cNvSpPr>
            <a:spLocks noGrp="1"/>
          </p:cNvSpPr>
          <p:nvPr>
            <p:ph type="body" sz="half" idx="1"/>
          </p:nvPr>
        </p:nvSpPr>
        <p:spPr>
          <a:xfrm>
            <a:off x="361950"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5720508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74675"/>
          </a:xfrm>
        </p:spPr>
        <p:txBody>
          <a:bodyPr/>
          <a:lstStyle/>
          <a:p>
            <a:r>
              <a:rPr lang="zh-CN" altLang="en-US"/>
              <a:t>单击此处编辑母版标题样式</a:t>
            </a:r>
          </a:p>
        </p:txBody>
      </p:sp>
      <p:sp>
        <p:nvSpPr>
          <p:cNvPr id="3" name="文本占位符 2"/>
          <p:cNvSpPr>
            <a:spLocks noGrp="1"/>
          </p:cNvSpPr>
          <p:nvPr>
            <p:ph type="body" sz="half" idx="1"/>
          </p:nvPr>
        </p:nvSpPr>
        <p:spPr>
          <a:xfrm>
            <a:off x="0" y="692150"/>
            <a:ext cx="4316413" cy="5616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468813" y="692150"/>
            <a:ext cx="4316412" cy="27320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468813" y="3576638"/>
            <a:ext cx="4316412" cy="27320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Footer Placeholder 5">
            <a:extLst>
              <a:ext uri="{FF2B5EF4-FFF2-40B4-BE49-F238E27FC236}">
                <a16:creationId xmlns:a16="http://schemas.microsoft.com/office/drawing/2014/main" id="{44548667-C5A0-4EEE-B29B-35724AA77002}"/>
              </a:ext>
            </a:extLst>
          </p:cNvPr>
          <p:cNvSpPr>
            <a:spLocks noGrp="1" noChangeArrowheads="1"/>
          </p:cNvSpPr>
          <p:nvPr>
            <p:ph type="ftr" sz="quarter" idx="10"/>
          </p:nvPr>
        </p:nvSpPr>
        <p:spPr>
          <a:xfrm>
            <a:off x="0" y="6524625"/>
            <a:ext cx="9144000" cy="333375"/>
          </a:xfrm>
          <a:prstGeom prst="rect">
            <a:avLst/>
          </a:prstGeom>
        </p:spPr>
        <p:txBody>
          <a:bodyPr/>
          <a:lstStyle>
            <a:lvl1pPr>
              <a:defRPr sz="2400" b="1" baseline="0">
                <a:solidFill>
                  <a:srgbClr val="0000FF"/>
                </a:solidFill>
                <a:latin typeface="Arial Narrow" pitchFamily="34" charset="0"/>
                <a:ea typeface="宋体" pitchFamily="2" charset="-122"/>
                <a:cs typeface="Arial" charset="0"/>
              </a:defRPr>
            </a:lvl1pPr>
          </a:lstStyle>
          <a:p>
            <a:pPr>
              <a:defRPr/>
            </a:pPr>
            <a:r>
              <a:rPr lang="en-US" altLang="zh-CN"/>
              <a:t>Object Oriented Analysis &amp; Design, SJTU</a:t>
            </a:r>
          </a:p>
        </p:txBody>
      </p:sp>
      <p:sp>
        <p:nvSpPr>
          <p:cNvPr id="7" name="Slide Number Placeholder 6">
            <a:extLst>
              <a:ext uri="{FF2B5EF4-FFF2-40B4-BE49-F238E27FC236}">
                <a16:creationId xmlns:a16="http://schemas.microsoft.com/office/drawing/2014/main" id="{D128B7FC-5785-4440-A3E7-783211D08BA2}"/>
              </a:ext>
            </a:extLst>
          </p:cNvPr>
          <p:cNvSpPr>
            <a:spLocks noGrp="1" noChangeArrowheads="1"/>
          </p:cNvSpPr>
          <p:nvPr>
            <p:ph type="sldNum" sz="quarter" idx="11"/>
          </p:nvPr>
        </p:nvSpPr>
        <p:spPr>
          <a:xfrm>
            <a:off x="8351838" y="6524625"/>
            <a:ext cx="792162" cy="333375"/>
          </a:xfrm>
          <a:prstGeom prst="rect">
            <a:avLst/>
          </a:prstGeom>
        </p:spPr>
        <p:txBody>
          <a:bodyPr vert="horz" wrap="square" lIns="91440" tIns="45720" rIns="91440" bIns="45720" numCol="1" anchor="t" anchorCtr="0" compatLnSpc="1">
            <a:prstTxWarp prst="textNoShape">
              <a:avLst/>
            </a:prstTxWarp>
          </a:bodyPr>
          <a:lstStyle>
            <a:lvl1pPr>
              <a:defRPr sz="2400" b="1" baseline="0">
                <a:solidFill>
                  <a:srgbClr val="0000FF"/>
                </a:solidFill>
                <a:latin typeface="Arial Narrow" panose="020B0606020202030204" pitchFamily="34" charset="0"/>
                <a:ea typeface="宋体" panose="02010600030101010101" pitchFamily="2" charset="-122"/>
              </a:defRPr>
            </a:lvl1pPr>
          </a:lstStyle>
          <a:p>
            <a:fld id="{27C2F78B-A1A9-494B-813C-68CBBAE35ADC}" type="slidenum">
              <a:rPr lang="zh-CN" altLang="en-US"/>
              <a:pPr/>
              <a:t>‹#›</a:t>
            </a:fld>
            <a:endParaRPr lang="en-US" altLang="zh-CN"/>
          </a:p>
        </p:txBody>
      </p:sp>
    </p:spTree>
    <p:extLst>
      <p:ext uri="{BB962C8B-B14F-4D97-AF65-F5344CB8AC3E}">
        <p14:creationId xmlns:p14="http://schemas.microsoft.com/office/powerpoint/2010/main" val="3368791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E731D8B5-2F92-4703-8455-9E9E9F85505F}"/>
              </a:ext>
            </a:extLst>
          </p:cNvPr>
          <p:cNvSpPr>
            <a:spLocks noGrp="1" noChangeArrowheads="1"/>
          </p:cNvSpPr>
          <p:nvPr>
            <p:ph type="sldNum" sz="quarter" idx="10"/>
          </p:nvPr>
        </p:nvSpPr>
        <p:spPr>
          <a:ln/>
        </p:spPr>
        <p:txBody>
          <a:bodyPr/>
          <a:lstStyle>
            <a:lvl1pPr>
              <a:defRPr/>
            </a:lvl1pPr>
          </a:lstStyle>
          <a:p>
            <a:fld id="{5BADFF47-DA30-4395-AA68-A017F2E46018}" type="slidenum">
              <a:rPr lang="en-US" altLang="en-US"/>
              <a:pPr/>
              <a:t>‹#›</a:t>
            </a:fld>
            <a:endParaRPr lang="en-US" altLang="en-US"/>
          </a:p>
        </p:txBody>
      </p:sp>
    </p:spTree>
    <p:extLst>
      <p:ext uri="{BB962C8B-B14F-4D97-AF65-F5344CB8AC3E}">
        <p14:creationId xmlns:p14="http://schemas.microsoft.com/office/powerpoint/2010/main" val="1544986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DADB4F04-669B-4908-9CB5-831C5B306F20}"/>
              </a:ext>
            </a:extLst>
          </p:cNvPr>
          <p:cNvSpPr>
            <a:spLocks noGrp="1" noChangeArrowheads="1"/>
          </p:cNvSpPr>
          <p:nvPr>
            <p:ph type="sldNum" sz="quarter" idx="10"/>
          </p:nvPr>
        </p:nvSpPr>
        <p:spPr>
          <a:ln/>
        </p:spPr>
        <p:txBody>
          <a:bodyPr/>
          <a:lstStyle>
            <a:lvl1pPr>
              <a:defRPr/>
            </a:lvl1pPr>
          </a:lstStyle>
          <a:p>
            <a:fld id="{E8DBFA6C-C9A4-49AE-B0FD-22D4202BF55C}" type="slidenum">
              <a:rPr lang="en-US" altLang="en-US"/>
              <a:pPr/>
              <a:t>‹#›</a:t>
            </a:fld>
            <a:endParaRPr lang="en-US" altLang="en-US"/>
          </a:p>
        </p:txBody>
      </p:sp>
    </p:spTree>
    <p:extLst>
      <p:ext uri="{BB962C8B-B14F-4D97-AF65-F5344CB8AC3E}">
        <p14:creationId xmlns:p14="http://schemas.microsoft.com/office/powerpoint/2010/main" val="3775051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2.jpeg"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13" Type="http://schemas.openxmlformats.org/officeDocument/2006/relationships/slideLayout" Target="../slideLayouts/slideLayout24.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slideLayout" Target="../slideLayouts/slideLayout23.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5" Type="http://schemas.openxmlformats.org/officeDocument/2006/relationships/theme" Target="../theme/theme2.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 Id="rId14" Type="http://schemas.openxmlformats.org/officeDocument/2006/relationships/slideLayout" Target="../slideLayouts/slideLayout25.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 /><Relationship Id="rId13" Type="http://schemas.openxmlformats.org/officeDocument/2006/relationships/slideLayout" Target="../slideLayouts/slideLayout38.xml" /><Relationship Id="rId3" Type="http://schemas.openxmlformats.org/officeDocument/2006/relationships/slideLayout" Target="../slideLayouts/slideLayout28.xml" /><Relationship Id="rId7" Type="http://schemas.openxmlformats.org/officeDocument/2006/relationships/slideLayout" Target="../slideLayouts/slideLayout32.xml" /><Relationship Id="rId12" Type="http://schemas.openxmlformats.org/officeDocument/2006/relationships/slideLayout" Target="../slideLayouts/slideLayout37.xml" /><Relationship Id="rId2" Type="http://schemas.openxmlformats.org/officeDocument/2006/relationships/slideLayout" Target="../slideLayouts/slideLayout27.xml" /><Relationship Id="rId1" Type="http://schemas.openxmlformats.org/officeDocument/2006/relationships/slideLayout" Target="../slideLayouts/slideLayout26.xml" /><Relationship Id="rId6" Type="http://schemas.openxmlformats.org/officeDocument/2006/relationships/slideLayout" Target="../slideLayouts/slideLayout31.xml" /><Relationship Id="rId11" Type="http://schemas.openxmlformats.org/officeDocument/2006/relationships/slideLayout" Target="../slideLayouts/slideLayout36.xml" /><Relationship Id="rId5" Type="http://schemas.openxmlformats.org/officeDocument/2006/relationships/slideLayout" Target="../slideLayouts/slideLayout30.xml" /><Relationship Id="rId15" Type="http://schemas.openxmlformats.org/officeDocument/2006/relationships/theme" Target="../theme/theme3.xml" /><Relationship Id="rId10" Type="http://schemas.openxmlformats.org/officeDocument/2006/relationships/slideLayout" Target="../slideLayouts/slideLayout35.xml" /><Relationship Id="rId4" Type="http://schemas.openxmlformats.org/officeDocument/2006/relationships/slideLayout" Target="../slideLayouts/slideLayout29.xml" /><Relationship Id="rId9" Type="http://schemas.openxmlformats.org/officeDocument/2006/relationships/slideLayout" Target="../slideLayouts/slideLayout34.xml" /><Relationship Id="rId14" Type="http://schemas.openxmlformats.org/officeDocument/2006/relationships/slideLayout" Target="../slideLayouts/slideLayout39.xml" /></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 /><Relationship Id="rId13" Type="http://schemas.openxmlformats.org/officeDocument/2006/relationships/theme" Target="../theme/theme4.xml" /><Relationship Id="rId3" Type="http://schemas.openxmlformats.org/officeDocument/2006/relationships/slideLayout" Target="../slideLayouts/slideLayout42.xml" /><Relationship Id="rId7" Type="http://schemas.openxmlformats.org/officeDocument/2006/relationships/slideLayout" Target="../slideLayouts/slideLayout46.xml" /><Relationship Id="rId12" Type="http://schemas.openxmlformats.org/officeDocument/2006/relationships/slideLayout" Target="../slideLayouts/slideLayout51.xml" /><Relationship Id="rId2" Type="http://schemas.openxmlformats.org/officeDocument/2006/relationships/slideLayout" Target="../slideLayouts/slideLayout41.xml" /><Relationship Id="rId1" Type="http://schemas.openxmlformats.org/officeDocument/2006/relationships/slideLayout" Target="../slideLayouts/slideLayout40.xml" /><Relationship Id="rId6" Type="http://schemas.openxmlformats.org/officeDocument/2006/relationships/slideLayout" Target="../slideLayouts/slideLayout45.xml" /><Relationship Id="rId11" Type="http://schemas.openxmlformats.org/officeDocument/2006/relationships/slideLayout" Target="../slideLayouts/slideLayout50.xml" /><Relationship Id="rId5" Type="http://schemas.openxmlformats.org/officeDocument/2006/relationships/slideLayout" Target="../slideLayouts/slideLayout44.xml" /><Relationship Id="rId10" Type="http://schemas.openxmlformats.org/officeDocument/2006/relationships/slideLayout" Target="../slideLayouts/slideLayout49.xml" /><Relationship Id="rId4" Type="http://schemas.openxmlformats.org/officeDocument/2006/relationships/slideLayout" Target="../slideLayouts/slideLayout43.xml" /><Relationship Id="rId9" Type="http://schemas.openxmlformats.org/officeDocument/2006/relationships/slideLayout" Target="../slideLayouts/slideLayout48.xml" /></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 /><Relationship Id="rId13" Type="http://schemas.openxmlformats.org/officeDocument/2006/relationships/slideLayout" Target="../slideLayouts/slideLayout64.xml" /><Relationship Id="rId3" Type="http://schemas.openxmlformats.org/officeDocument/2006/relationships/slideLayout" Target="../slideLayouts/slideLayout54.xml" /><Relationship Id="rId7" Type="http://schemas.openxmlformats.org/officeDocument/2006/relationships/slideLayout" Target="../slideLayouts/slideLayout58.xml" /><Relationship Id="rId12" Type="http://schemas.openxmlformats.org/officeDocument/2006/relationships/slideLayout" Target="../slideLayouts/slideLayout63.xml" /><Relationship Id="rId2" Type="http://schemas.openxmlformats.org/officeDocument/2006/relationships/slideLayout" Target="../slideLayouts/slideLayout53.xml" /><Relationship Id="rId1" Type="http://schemas.openxmlformats.org/officeDocument/2006/relationships/slideLayout" Target="../slideLayouts/slideLayout52.xml" /><Relationship Id="rId6" Type="http://schemas.openxmlformats.org/officeDocument/2006/relationships/slideLayout" Target="../slideLayouts/slideLayout57.xml" /><Relationship Id="rId11" Type="http://schemas.openxmlformats.org/officeDocument/2006/relationships/slideLayout" Target="../slideLayouts/slideLayout62.xml" /><Relationship Id="rId5" Type="http://schemas.openxmlformats.org/officeDocument/2006/relationships/slideLayout" Target="../slideLayouts/slideLayout56.xml" /><Relationship Id="rId15" Type="http://schemas.openxmlformats.org/officeDocument/2006/relationships/theme" Target="../theme/theme5.xml" /><Relationship Id="rId10" Type="http://schemas.openxmlformats.org/officeDocument/2006/relationships/slideLayout" Target="../slideLayouts/slideLayout61.xml" /><Relationship Id="rId4" Type="http://schemas.openxmlformats.org/officeDocument/2006/relationships/slideLayout" Target="../slideLayouts/slideLayout55.xml" /><Relationship Id="rId9" Type="http://schemas.openxmlformats.org/officeDocument/2006/relationships/slideLayout" Target="../slideLayouts/slideLayout60.xml" /><Relationship Id="rId14" Type="http://schemas.openxmlformats.org/officeDocument/2006/relationships/slideLayout" Target="../slideLayouts/slideLayout65.xml" /></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3.xml" /><Relationship Id="rId13" Type="http://schemas.openxmlformats.org/officeDocument/2006/relationships/slideLayout" Target="../slideLayouts/slideLayout78.xml" /><Relationship Id="rId3" Type="http://schemas.openxmlformats.org/officeDocument/2006/relationships/slideLayout" Target="../slideLayouts/slideLayout68.xml" /><Relationship Id="rId7" Type="http://schemas.openxmlformats.org/officeDocument/2006/relationships/slideLayout" Target="../slideLayouts/slideLayout72.xml" /><Relationship Id="rId12" Type="http://schemas.openxmlformats.org/officeDocument/2006/relationships/slideLayout" Target="../slideLayouts/slideLayout77.xml" /><Relationship Id="rId2" Type="http://schemas.openxmlformats.org/officeDocument/2006/relationships/slideLayout" Target="../slideLayouts/slideLayout67.xml" /><Relationship Id="rId1" Type="http://schemas.openxmlformats.org/officeDocument/2006/relationships/slideLayout" Target="../slideLayouts/slideLayout66.xml" /><Relationship Id="rId6" Type="http://schemas.openxmlformats.org/officeDocument/2006/relationships/slideLayout" Target="../slideLayouts/slideLayout71.xml" /><Relationship Id="rId11" Type="http://schemas.openxmlformats.org/officeDocument/2006/relationships/slideLayout" Target="../slideLayouts/slideLayout76.xml" /><Relationship Id="rId5" Type="http://schemas.openxmlformats.org/officeDocument/2006/relationships/slideLayout" Target="../slideLayouts/slideLayout70.xml" /><Relationship Id="rId10" Type="http://schemas.openxmlformats.org/officeDocument/2006/relationships/slideLayout" Target="../slideLayouts/slideLayout75.xml" /><Relationship Id="rId4" Type="http://schemas.openxmlformats.org/officeDocument/2006/relationships/slideLayout" Target="../slideLayouts/slideLayout69.xml" /><Relationship Id="rId9" Type="http://schemas.openxmlformats.org/officeDocument/2006/relationships/slideLayout" Target="../slideLayouts/slideLayout74.xml" /><Relationship Id="rId14" Type="http://schemas.openxmlformats.org/officeDocument/2006/relationships/theme" Target="../theme/theme6.xml"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026" name="Picture 2" descr="21">
            <a:extLst>
              <a:ext uri="{FF2B5EF4-FFF2-40B4-BE49-F238E27FC236}">
                <a16:creationId xmlns:a16="http://schemas.microsoft.com/office/drawing/2014/main" id="{F6CB5A4F-BDAB-4183-8E02-889E33D26CD8}"/>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21">
            <a:extLst>
              <a:ext uri="{FF2B5EF4-FFF2-40B4-BE49-F238E27FC236}">
                <a16:creationId xmlns:a16="http://schemas.microsoft.com/office/drawing/2014/main" id="{5807DF02-BCC3-4733-9035-D7E5453EA0D6}"/>
              </a:ext>
            </a:extLst>
          </p:cNvPr>
          <p:cNvPicPr>
            <a:picLocks noChangeArrowheads="1"/>
          </p:cNvPicPr>
          <p:nvPr userDrawn="1"/>
        </p:nvPicPr>
        <p:blipFill>
          <a:blip r:embed="rId14">
            <a:extLst>
              <a:ext uri="{28A0092B-C50C-407E-A947-70E740481C1C}">
                <a14:useLocalDpi xmlns:a14="http://schemas.microsoft.com/office/drawing/2010/main" val="0"/>
              </a:ext>
            </a:extLst>
          </a:blip>
          <a:srcRect b="467"/>
          <a:stretch>
            <a:fillRect/>
          </a:stretch>
        </p:blipFill>
        <p:spPr bwMode="auto">
          <a:xfrm>
            <a:off x="0" y="6472238"/>
            <a:ext cx="91440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a:extLst>
              <a:ext uri="{FF2B5EF4-FFF2-40B4-BE49-F238E27FC236}">
                <a16:creationId xmlns:a16="http://schemas.microsoft.com/office/drawing/2014/main" id="{50290EB9-00E9-4315-926B-480C6B3D482A}"/>
              </a:ext>
            </a:extLst>
          </p:cNvPr>
          <p:cNvSpPr>
            <a:spLocks noGrp="1" noChangeArrowheads="1"/>
          </p:cNvSpPr>
          <p:nvPr>
            <p:ph type="title"/>
          </p:nvPr>
        </p:nvSpPr>
        <p:spPr bwMode="auto">
          <a:xfrm>
            <a:off x="468313" y="557213"/>
            <a:ext cx="824547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9" name="Rectangle 5">
            <a:extLst>
              <a:ext uri="{FF2B5EF4-FFF2-40B4-BE49-F238E27FC236}">
                <a16:creationId xmlns:a16="http://schemas.microsoft.com/office/drawing/2014/main" id="{9A5658F5-9E4E-488B-8390-AD79A3869B09}"/>
              </a:ext>
            </a:extLst>
          </p:cNvPr>
          <p:cNvSpPr>
            <a:spLocks noGrp="1" noChangeArrowheads="1"/>
          </p:cNvSpPr>
          <p:nvPr>
            <p:ph type="body" idx="1"/>
          </p:nvPr>
        </p:nvSpPr>
        <p:spPr bwMode="auto">
          <a:xfrm>
            <a:off x="1112838" y="1604963"/>
            <a:ext cx="7348537"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15814" name="Rectangle 6">
            <a:extLst>
              <a:ext uri="{FF2B5EF4-FFF2-40B4-BE49-F238E27FC236}">
                <a16:creationId xmlns:a16="http://schemas.microsoft.com/office/drawing/2014/main" id="{FBDD7601-6680-4EC1-8D41-51E4D7ECA733}"/>
              </a:ext>
            </a:extLst>
          </p:cNvPr>
          <p:cNvSpPr>
            <a:spLocks noGrp="1" noChangeArrowheads="1"/>
          </p:cNvSpPr>
          <p:nvPr>
            <p:ph type="sldNum" sz="quarter" idx="4"/>
          </p:nvPr>
        </p:nvSpPr>
        <p:spPr bwMode="black">
          <a:xfrm>
            <a:off x="153988" y="6502400"/>
            <a:ext cx="1006475" cy="3206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spcBef>
                <a:spcPct val="50000"/>
              </a:spcBef>
              <a:defRPr sz="1000" b="1" baseline="0"/>
            </a:lvl1pPr>
          </a:lstStyle>
          <a:p>
            <a:fld id="{49B43278-886E-4229-86E0-4C293E89C553}" type="slidenum">
              <a:rPr lang="en-US" altLang="en-US"/>
              <a:pPr/>
              <a:t>‹#›</a:t>
            </a:fld>
            <a:endParaRPr lang="en-US" altLang="en-US"/>
          </a:p>
        </p:txBody>
      </p:sp>
      <p:sp>
        <p:nvSpPr>
          <p:cNvPr id="1031" name="Rectangle 7">
            <a:extLst>
              <a:ext uri="{FF2B5EF4-FFF2-40B4-BE49-F238E27FC236}">
                <a16:creationId xmlns:a16="http://schemas.microsoft.com/office/drawing/2014/main" id="{0DC756BC-067D-4D9E-A29B-8B6B5C5A97B6}"/>
              </a:ext>
            </a:extLst>
          </p:cNvPr>
          <p:cNvSpPr>
            <a:spLocks noChangeArrowheads="1"/>
          </p:cNvSpPr>
          <p:nvPr userDrawn="1"/>
        </p:nvSpPr>
        <p:spPr bwMode="black">
          <a:xfrm>
            <a:off x="5672138" y="6545263"/>
            <a:ext cx="3359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lgn="r"/>
            <a:r>
              <a:rPr lang="en-US" altLang="en-US" sz="1000" baseline="0"/>
              <a:t>© </a:t>
            </a:r>
            <a:r>
              <a:rPr lang="zh-CN" altLang="en-US" sz="1000" baseline="0">
                <a:latin typeface="楷体_GB2312" pitchFamily="49" charset="-122"/>
              </a:rPr>
              <a:t>苏州大学计算机科学院与技术学院</a:t>
            </a:r>
            <a:endParaRPr lang="en-US" altLang="en-US" sz="1000" baseline="0">
              <a:latin typeface="楷体_GB2312" pitchFamily="49" charset="-122"/>
            </a:endParaRPr>
          </a:p>
        </p:txBody>
      </p:sp>
      <p:sp>
        <p:nvSpPr>
          <p:cNvPr id="1032" name="Line 9">
            <a:extLst>
              <a:ext uri="{FF2B5EF4-FFF2-40B4-BE49-F238E27FC236}">
                <a16:creationId xmlns:a16="http://schemas.microsoft.com/office/drawing/2014/main" id="{9EF972FF-7E62-430F-A090-B83947A42CB4}"/>
              </a:ext>
            </a:extLst>
          </p:cNvPr>
          <p:cNvSpPr>
            <a:spLocks noChangeShapeType="1"/>
          </p:cNvSpPr>
          <p:nvPr userDrawn="1"/>
        </p:nvSpPr>
        <p:spPr bwMode="black">
          <a:xfrm>
            <a:off x="1447800" y="147638"/>
            <a:ext cx="0" cy="234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3" name="Line 10">
            <a:extLst>
              <a:ext uri="{FF2B5EF4-FFF2-40B4-BE49-F238E27FC236}">
                <a16:creationId xmlns:a16="http://schemas.microsoft.com/office/drawing/2014/main" id="{7B617300-A28B-4DEC-AF84-5B60C9B6D3A8}"/>
              </a:ext>
            </a:extLst>
          </p:cNvPr>
          <p:cNvSpPr>
            <a:spLocks noChangeShapeType="1"/>
          </p:cNvSpPr>
          <p:nvPr userDrawn="1"/>
        </p:nvSpPr>
        <p:spPr bwMode="black">
          <a:xfrm>
            <a:off x="1447800" y="6475413"/>
            <a:ext cx="0" cy="192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6875" r:id="rId1"/>
    <p:sldLayoutId id="2147486810" r:id="rId2"/>
    <p:sldLayoutId id="2147486811" r:id="rId3"/>
    <p:sldLayoutId id="2147486812" r:id="rId4"/>
    <p:sldLayoutId id="2147486813" r:id="rId5"/>
    <p:sldLayoutId id="2147486814" r:id="rId6"/>
    <p:sldLayoutId id="2147486815" r:id="rId7"/>
    <p:sldLayoutId id="2147486816" r:id="rId8"/>
    <p:sldLayoutId id="2147486817" r:id="rId9"/>
    <p:sldLayoutId id="2147486818" r:id="rId10"/>
    <p:sldLayoutId id="2147486819" r:id="rId11"/>
  </p:sldLayoutIdLst>
  <p:hf hdr="0" ftr="0" dt="0"/>
  <p:txStyles>
    <p:titleStyle>
      <a:lvl1pPr algn="l" rtl="0" eaLnBrk="0" fontAlgn="base" hangingPunct="0">
        <a:lnSpc>
          <a:spcPct val="90000"/>
        </a:lnSpc>
        <a:spcBef>
          <a:spcPct val="0"/>
        </a:spcBef>
        <a:spcAft>
          <a:spcPct val="0"/>
        </a:spcAft>
        <a:defRPr sz="4000">
          <a:solidFill>
            <a:srgbClr val="2900AC"/>
          </a:solidFill>
          <a:latin typeface="+mj-lt"/>
          <a:ea typeface="+mj-ea"/>
          <a:cs typeface="+mj-cs"/>
        </a:defRPr>
      </a:lvl1pPr>
      <a:lvl2pPr algn="l" rtl="0" eaLnBrk="0" fontAlgn="base" hangingPunct="0">
        <a:lnSpc>
          <a:spcPct val="90000"/>
        </a:lnSpc>
        <a:spcBef>
          <a:spcPct val="0"/>
        </a:spcBef>
        <a:spcAft>
          <a:spcPct val="0"/>
        </a:spcAft>
        <a:defRPr sz="4000">
          <a:solidFill>
            <a:srgbClr val="2900AC"/>
          </a:solidFill>
          <a:latin typeface="Arial" charset="0"/>
          <a:ea typeface="楷体_GB2312" pitchFamily="49" charset="-122"/>
          <a:cs typeface="Arial" charset="0"/>
        </a:defRPr>
      </a:lvl2pPr>
      <a:lvl3pPr algn="l" rtl="0" eaLnBrk="0" fontAlgn="base" hangingPunct="0">
        <a:lnSpc>
          <a:spcPct val="90000"/>
        </a:lnSpc>
        <a:spcBef>
          <a:spcPct val="0"/>
        </a:spcBef>
        <a:spcAft>
          <a:spcPct val="0"/>
        </a:spcAft>
        <a:defRPr sz="4000">
          <a:solidFill>
            <a:srgbClr val="2900AC"/>
          </a:solidFill>
          <a:latin typeface="Arial" charset="0"/>
          <a:ea typeface="楷体_GB2312" pitchFamily="49" charset="-122"/>
          <a:cs typeface="Arial" charset="0"/>
        </a:defRPr>
      </a:lvl3pPr>
      <a:lvl4pPr algn="l" rtl="0" eaLnBrk="0" fontAlgn="base" hangingPunct="0">
        <a:lnSpc>
          <a:spcPct val="90000"/>
        </a:lnSpc>
        <a:spcBef>
          <a:spcPct val="0"/>
        </a:spcBef>
        <a:spcAft>
          <a:spcPct val="0"/>
        </a:spcAft>
        <a:defRPr sz="4000">
          <a:solidFill>
            <a:srgbClr val="2900AC"/>
          </a:solidFill>
          <a:latin typeface="Arial" charset="0"/>
          <a:ea typeface="楷体_GB2312" pitchFamily="49" charset="-122"/>
          <a:cs typeface="Arial" charset="0"/>
        </a:defRPr>
      </a:lvl4pPr>
      <a:lvl5pPr algn="l" rtl="0" eaLnBrk="0" fontAlgn="base" hangingPunct="0">
        <a:lnSpc>
          <a:spcPct val="90000"/>
        </a:lnSpc>
        <a:spcBef>
          <a:spcPct val="0"/>
        </a:spcBef>
        <a:spcAft>
          <a:spcPct val="0"/>
        </a:spcAft>
        <a:defRPr sz="4000">
          <a:solidFill>
            <a:srgbClr val="2900AC"/>
          </a:solidFill>
          <a:latin typeface="Arial" charset="0"/>
          <a:ea typeface="楷体_GB2312" pitchFamily="49" charset="-122"/>
          <a:cs typeface="Arial" charset="0"/>
        </a:defRPr>
      </a:lvl5pPr>
      <a:lvl6pPr marL="457200" algn="l" rtl="0" fontAlgn="base">
        <a:lnSpc>
          <a:spcPct val="90000"/>
        </a:lnSpc>
        <a:spcBef>
          <a:spcPct val="0"/>
        </a:spcBef>
        <a:spcAft>
          <a:spcPct val="0"/>
        </a:spcAft>
        <a:defRPr sz="4000">
          <a:solidFill>
            <a:srgbClr val="2900AC"/>
          </a:solidFill>
          <a:latin typeface="Arial" charset="0"/>
          <a:ea typeface="楷体_GB2312" pitchFamily="49" charset="-122"/>
          <a:cs typeface="Arial" charset="0"/>
        </a:defRPr>
      </a:lvl6pPr>
      <a:lvl7pPr marL="914400" algn="l" rtl="0" fontAlgn="base">
        <a:lnSpc>
          <a:spcPct val="90000"/>
        </a:lnSpc>
        <a:spcBef>
          <a:spcPct val="0"/>
        </a:spcBef>
        <a:spcAft>
          <a:spcPct val="0"/>
        </a:spcAft>
        <a:defRPr sz="4000">
          <a:solidFill>
            <a:srgbClr val="2900AC"/>
          </a:solidFill>
          <a:latin typeface="Arial" charset="0"/>
          <a:ea typeface="楷体_GB2312" pitchFamily="49" charset="-122"/>
          <a:cs typeface="Arial" charset="0"/>
        </a:defRPr>
      </a:lvl7pPr>
      <a:lvl8pPr marL="1371600" algn="l" rtl="0" fontAlgn="base">
        <a:lnSpc>
          <a:spcPct val="90000"/>
        </a:lnSpc>
        <a:spcBef>
          <a:spcPct val="0"/>
        </a:spcBef>
        <a:spcAft>
          <a:spcPct val="0"/>
        </a:spcAft>
        <a:defRPr sz="4000">
          <a:solidFill>
            <a:srgbClr val="2900AC"/>
          </a:solidFill>
          <a:latin typeface="Arial" charset="0"/>
          <a:ea typeface="楷体_GB2312" pitchFamily="49" charset="-122"/>
          <a:cs typeface="Arial" charset="0"/>
        </a:defRPr>
      </a:lvl8pPr>
      <a:lvl9pPr marL="1828800" algn="l" rtl="0" fontAlgn="base">
        <a:lnSpc>
          <a:spcPct val="90000"/>
        </a:lnSpc>
        <a:spcBef>
          <a:spcPct val="0"/>
        </a:spcBef>
        <a:spcAft>
          <a:spcPct val="0"/>
        </a:spcAft>
        <a:defRPr sz="4000">
          <a:solidFill>
            <a:srgbClr val="2900AC"/>
          </a:solidFill>
          <a:latin typeface="Arial" charset="0"/>
          <a:ea typeface="楷体_GB2312" pitchFamily="49" charset="-122"/>
          <a:cs typeface="Arial" charset="0"/>
        </a:defRPr>
      </a:lvl9pPr>
    </p:titleStyle>
    <p:bodyStyle>
      <a:lvl1pPr marL="228600" indent="-228600" algn="l" rtl="0" eaLnBrk="0" fontAlgn="base" hangingPunct="0">
        <a:spcBef>
          <a:spcPct val="10000"/>
        </a:spcBef>
        <a:spcAft>
          <a:spcPct val="0"/>
        </a:spcAft>
        <a:buClr>
          <a:srgbClr val="FF9900"/>
        </a:buClr>
        <a:buFont typeface="Wingdings" panose="05000000000000000000" pitchFamily="2" charset="2"/>
        <a:buChar char="§"/>
        <a:defRPr sz="2800">
          <a:solidFill>
            <a:schemeClr val="bg1"/>
          </a:solidFill>
          <a:latin typeface="+mn-lt"/>
          <a:ea typeface="+mn-ea"/>
          <a:cs typeface="+mn-cs"/>
        </a:defRPr>
      </a:lvl1pPr>
      <a:lvl2pPr marL="750888" indent="-285750" algn="l" rtl="0" eaLnBrk="0" fontAlgn="base" hangingPunct="0">
        <a:spcBef>
          <a:spcPct val="25000"/>
        </a:spcBef>
        <a:spcAft>
          <a:spcPct val="15000"/>
        </a:spcAft>
        <a:buClr>
          <a:srgbClr val="FF9900"/>
        </a:buClr>
        <a:buFont typeface="Wingdings" panose="05000000000000000000" pitchFamily="2" charset="2"/>
        <a:buChar char="ü"/>
        <a:defRPr sz="1600">
          <a:solidFill>
            <a:schemeClr val="bg1"/>
          </a:solidFill>
          <a:latin typeface="+mn-lt"/>
          <a:ea typeface="+mn-ea"/>
          <a:cs typeface="+mn-cs"/>
        </a:defRPr>
      </a:lvl2pPr>
      <a:lvl3pPr marL="1143000" indent="-228600" algn="l" rtl="0" eaLnBrk="0" fontAlgn="base" hangingPunct="0">
        <a:spcBef>
          <a:spcPct val="20000"/>
        </a:spcBef>
        <a:spcAft>
          <a:spcPct val="0"/>
        </a:spcAft>
        <a:buClr>
          <a:srgbClr val="FF9900"/>
        </a:buClr>
        <a:buFont typeface="Wingdings" panose="05000000000000000000" pitchFamily="2" charset="2"/>
        <a:buChar char="§"/>
        <a:defRPr sz="1600">
          <a:solidFill>
            <a:schemeClr val="bg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sz="1600">
          <a:solidFill>
            <a:schemeClr val="bg1"/>
          </a:solidFill>
          <a:latin typeface="+mn-lt"/>
          <a:ea typeface="+mn-ea"/>
          <a:cs typeface="+mn-cs"/>
        </a:defRPr>
      </a:lvl4pPr>
      <a:lvl5pPr marL="2057400" indent="-228600" algn="l" rtl="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mn-lt"/>
          <a:ea typeface="+mn-ea"/>
          <a:cs typeface="+mn-cs"/>
        </a:defRPr>
      </a:lvl5pPr>
      <a:lvl6pPr marL="2514600" indent="-228600" algn="l" rtl="0" fontAlgn="base">
        <a:spcBef>
          <a:spcPct val="20000"/>
        </a:spcBef>
        <a:spcAft>
          <a:spcPct val="0"/>
        </a:spcAft>
        <a:buClr>
          <a:schemeClr val="accent2"/>
        </a:buClr>
        <a:buFont typeface="Arial" charset="0"/>
        <a:defRPr sz="1600">
          <a:solidFill>
            <a:schemeClr val="bg1"/>
          </a:solidFill>
          <a:latin typeface="+mn-lt"/>
          <a:ea typeface="+mn-ea"/>
          <a:cs typeface="+mn-cs"/>
        </a:defRPr>
      </a:lvl6pPr>
      <a:lvl7pPr marL="2971800" indent="-228600" algn="l" rtl="0" fontAlgn="base">
        <a:spcBef>
          <a:spcPct val="20000"/>
        </a:spcBef>
        <a:spcAft>
          <a:spcPct val="0"/>
        </a:spcAft>
        <a:buClr>
          <a:schemeClr val="accent2"/>
        </a:buClr>
        <a:buFont typeface="Arial" charset="0"/>
        <a:defRPr sz="1600">
          <a:solidFill>
            <a:schemeClr val="bg1"/>
          </a:solidFill>
          <a:latin typeface="+mn-lt"/>
          <a:ea typeface="+mn-ea"/>
          <a:cs typeface="+mn-cs"/>
        </a:defRPr>
      </a:lvl7pPr>
      <a:lvl8pPr marL="3429000" indent="-228600" algn="l" rtl="0" fontAlgn="base">
        <a:spcBef>
          <a:spcPct val="20000"/>
        </a:spcBef>
        <a:spcAft>
          <a:spcPct val="0"/>
        </a:spcAft>
        <a:buClr>
          <a:schemeClr val="accent2"/>
        </a:buClr>
        <a:buFont typeface="Arial" charset="0"/>
        <a:defRPr sz="1600">
          <a:solidFill>
            <a:schemeClr val="bg1"/>
          </a:solidFill>
          <a:latin typeface="+mn-lt"/>
          <a:ea typeface="+mn-ea"/>
          <a:cs typeface="+mn-cs"/>
        </a:defRPr>
      </a:lvl8pPr>
      <a:lvl9pPr marL="3886200" indent="-228600" algn="l" rtl="0" fontAlgn="base">
        <a:spcBef>
          <a:spcPct val="20000"/>
        </a:spcBef>
        <a:spcAft>
          <a:spcPct val="0"/>
        </a:spcAft>
        <a:buClr>
          <a:schemeClr val="accent2"/>
        </a:buClr>
        <a:buFont typeface="Arial" charset="0"/>
        <a:defRPr sz="1600">
          <a:solidFill>
            <a:schemeClr val="bg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E1802981-91EF-455D-AF56-B6634DC16BFD}"/>
              </a:ext>
            </a:extLst>
          </p:cNvPr>
          <p:cNvSpPr>
            <a:spLocks noGrp="1" noChangeArrowheads="1"/>
          </p:cNvSpPr>
          <p:nvPr>
            <p:ph type="title"/>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a:t>Slide Title</a:t>
            </a:r>
          </a:p>
        </p:txBody>
      </p:sp>
      <p:sp>
        <p:nvSpPr>
          <p:cNvPr id="2051" name="Rectangle 3">
            <a:extLst>
              <a:ext uri="{FF2B5EF4-FFF2-40B4-BE49-F238E27FC236}">
                <a16:creationId xmlns:a16="http://schemas.microsoft.com/office/drawing/2014/main" id="{9A2D696E-D84B-4824-A977-490965BE0B46}"/>
              </a:ext>
            </a:extLst>
          </p:cNvPr>
          <p:cNvSpPr>
            <a:spLocks noGrp="1" noChangeArrowheads="1"/>
          </p:cNvSpPr>
          <p:nvPr>
            <p:ph type="body" idx="1"/>
          </p:nvPr>
        </p:nvSpPr>
        <p:spPr bwMode="auto">
          <a:xfrm>
            <a:off x="361950" y="1052513"/>
            <a:ext cx="8489950" cy="504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p>
            <a:pPr lvl="0"/>
            <a:r>
              <a:rPr lang="en-US" altLang="zh-CN"/>
              <a:t>Articles and prepositions are not caps in titles</a:t>
            </a:r>
          </a:p>
          <a:p>
            <a:pPr lvl="1"/>
            <a:r>
              <a:rPr lang="en-US" altLang="zh-CN"/>
              <a:t>Unless, of course, the title starts with one</a:t>
            </a:r>
          </a:p>
          <a:p>
            <a:pPr lvl="2"/>
            <a:r>
              <a:rPr lang="en-US" altLang="zh-CN"/>
              <a:t>Proper names always have leading caps</a:t>
            </a:r>
          </a:p>
          <a:p>
            <a:pPr lvl="3"/>
            <a:r>
              <a:rPr lang="en-US" altLang="zh-CN"/>
              <a:t>Acronyms are always all caps</a:t>
            </a:r>
          </a:p>
          <a:p>
            <a:pPr lvl="4"/>
            <a:r>
              <a:rPr lang="en-US" altLang="zh-CN"/>
              <a:t>Fifth level</a:t>
            </a:r>
          </a:p>
          <a:p>
            <a:pPr lvl="0"/>
            <a:r>
              <a:rPr lang="en-US" altLang="zh-CN"/>
              <a:t>Capitalize the first word of all bullet items</a:t>
            </a:r>
          </a:p>
          <a:p>
            <a:pPr lvl="1"/>
            <a:r>
              <a:rPr lang="en-US" altLang="zh-CN"/>
              <a:t>This applies to sub-bullets too</a:t>
            </a:r>
          </a:p>
          <a:p>
            <a:pPr lvl="0"/>
            <a:r>
              <a:rPr lang="en-US" altLang="zh-CN"/>
              <a:t>Rose, Apex, and Ada, not ROSE, APEX, and ADA</a:t>
            </a:r>
          </a:p>
        </p:txBody>
      </p:sp>
      <p:sp>
        <p:nvSpPr>
          <p:cNvPr id="2052" name="Rectangle 4">
            <a:extLst>
              <a:ext uri="{FF2B5EF4-FFF2-40B4-BE49-F238E27FC236}">
                <a16:creationId xmlns:a16="http://schemas.microsoft.com/office/drawing/2014/main" id="{10987ACD-6639-4CB5-98C2-35F8AE80BBD3}"/>
              </a:ext>
            </a:extLst>
          </p:cNvPr>
          <p:cNvSpPr>
            <a:spLocks noChangeArrowheads="1"/>
          </p:cNvSpPr>
          <p:nvPr/>
        </p:nvSpPr>
        <p:spPr bwMode="auto">
          <a:xfrm>
            <a:off x="76200" y="6491288"/>
            <a:ext cx="46624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buClr>
                <a:srgbClr val="73E1FF"/>
              </a:buClr>
            </a:pPr>
            <a:r>
              <a:rPr lang="en-US" altLang="zh-CN" sz="900" baseline="0">
                <a:solidFill>
                  <a:srgbClr val="73E1FF"/>
                </a:solidFill>
                <a:ea typeface="宋体" panose="02010600030101010101" pitchFamily="2" charset="-122"/>
              </a:rPr>
              <a:t>Object Oriented Analysis and Design</a:t>
            </a:r>
          </a:p>
        </p:txBody>
      </p:sp>
      <p:sp>
        <p:nvSpPr>
          <p:cNvPr id="2053" name="Rectangle 5">
            <a:extLst>
              <a:ext uri="{FF2B5EF4-FFF2-40B4-BE49-F238E27FC236}">
                <a16:creationId xmlns:a16="http://schemas.microsoft.com/office/drawing/2014/main" id="{6D77DA53-4DE0-4DFB-8C17-D15ACF0B2954}"/>
              </a:ext>
            </a:extLst>
          </p:cNvPr>
          <p:cNvSpPr>
            <a:spLocks noGrp="1" noChangeArrowheads="1"/>
          </p:cNvSpPr>
          <p:nvPr/>
        </p:nvSpPr>
        <p:spPr bwMode="auto">
          <a:xfrm>
            <a:off x="3124200" y="638492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lgn="ctr">
              <a:buClr>
                <a:srgbClr val="73E1FF"/>
              </a:buClr>
            </a:pPr>
            <a:fld id="{8DA6E2FE-E78B-4B98-B5B6-72A8D10D47CB}" type="slidenum">
              <a:rPr lang="zh-CN" altLang="en-US" sz="800" baseline="0">
                <a:solidFill>
                  <a:srgbClr val="73E1FF"/>
                </a:solidFill>
                <a:ea typeface="宋体" panose="02010600030101010101" pitchFamily="2" charset="-122"/>
              </a:rPr>
              <a:pPr algn="ctr">
                <a:buClr>
                  <a:srgbClr val="73E1FF"/>
                </a:buClr>
              </a:pPr>
              <a:t>‹#›</a:t>
            </a:fld>
            <a:endParaRPr lang="en-US" altLang="zh-CN" sz="800" b="1" baseline="0">
              <a:solidFill>
                <a:srgbClr val="73E1FF"/>
              </a:solidFill>
              <a:ea typeface="宋体" panose="02010600030101010101" pitchFamily="2" charset="-122"/>
            </a:endParaRPr>
          </a:p>
        </p:txBody>
      </p:sp>
      <p:sp>
        <p:nvSpPr>
          <p:cNvPr id="2054" name="Text Box 6">
            <a:extLst>
              <a:ext uri="{FF2B5EF4-FFF2-40B4-BE49-F238E27FC236}">
                <a16:creationId xmlns:a16="http://schemas.microsoft.com/office/drawing/2014/main" id="{22968176-201D-42C3-96A3-FDBF347FE560}"/>
              </a:ext>
            </a:extLst>
          </p:cNvPr>
          <p:cNvSpPr txBox="1">
            <a:spLocks noChangeArrowheads="1"/>
          </p:cNvSpPr>
          <p:nvPr/>
        </p:nvSpPr>
        <p:spPr bwMode="auto">
          <a:xfrm>
            <a:off x="7696200" y="5943600"/>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2055" name="Line 7">
            <a:extLst>
              <a:ext uri="{FF2B5EF4-FFF2-40B4-BE49-F238E27FC236}">
                <a16:creationId xmlns:a16="http://schemas.microsoft.com/office/drawing/2014/main" id="{D726CBFB-8E9C-4220-8E4B-7C0CA124F4F8}"/>
              </a:ext>
            </a:extLst>
          </p:cNvPr>
          <p:cNvSpPr>
            <a:spLocks noChangeShapeType="1"/>
          </p:cNvSpPr>
          <p:nvPr/>
        </p:nvSpPr>
        <p:spPr bwMode="auto">
          <a:xfrm flipV="1">
            <a:off x="0" y="6705600"/>
            <a:ext cx="9177338" cy="0"/>
          </a:xfrm>
          <a:prstGeom prst="line">
            <a:avLst/>
          </a:prstGeom>
          <a:noFill/>
          <a:ln w="9525">
            <a:solidFill>
              <a:srgbClr val="007E9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6" name="Line 8">
            <a:extLst>
              <a:ext uri="{FF2B5EF4-FFF2-40B4-BE49-F238E27FC236}">
                <a16:creationId xmlns:a16="http://schemas.microsoft.com/office/drawing/2014/main" id="{7A4FBDC2-394B-4A8B-A9FB-98F462391217}"/>
              </a:ext>
            </a:extLst>
          </p:cNvPr>
          <p:cNvSpPr>
            <a:spLocks noChangeShapeType="1"/>
          </p:cNvSpPr>
          <p:nvPr/>
        </p:nvSpPr>
        <p:spPr bwMode="auto">
          <a:xfrm>
            <a:off x="0" y="698500"/>
            <a:ext cx="9144000" cy="0"/>
          </a:xfrm>
          <a:prstGeom prst="line">
            <a:avLst/>
          </a:prstGeom>
          <a:noFill/>
          <a:ln w="9525">
            <a:solidFill>
              <a:srgbClr val="73E1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6876" r:id="rId1"/>
    <p:sldLayoutId id="2147486820" r:id="rId2"/>
    <p:sldLayoutId id="2147486821" r:id="rId3"/>
    <p:sldLayoutId id="2147486822" r:id="rId4"/>
    <p:sldLayoutId id="2147486823" r:id="rId5"/>
    <p:sldLayoutId id="2147486824" r:id="rId6"/>
    <p:sldLayoutId id="2147486825" r:id="rId7"/>
    <p:sldLayoutId id="2147486826" r:id="rId8"/>
    <p:sldLayoutId id="2147486827" r:id="rId9"/>
    <p:sldLayoutId id="2147486828" r:id="rId10"/>
    <p:sldLayoutId id="2147486829" r:id="rId11"/>
    <p:sldLayoutId id="2147486830" r:id="rId12"/>
    <p:sldLayoutId id="2147486877" r:id="rId13"/>
    <p:sldLayoutId id="2147486878" r:id="rId14"/>
  </p:sldLayoutIdLst>
  <p:txStyles>
    <p:titleStyle>
      <a:lvl1pPr algn="l" rtl="0" eaLnBrk="0" fontAlgn="base" hangingPunct="0">
        <a:spcBef>
          <a:spcPct val="0"/>
        </a:spcBef>
        <a:spcAft>
          <a:spcPct val="0"/>
        </a:spcAft>
        <a:buClr>
          <a:srgbClr val="73E1FF"/>
        </a:buClr>
        <a:defRPr sz="3600">
          <a:solidFill>
            <a:srgbClr val="FFFF99"/>
          </a:solidFill>
          <a:latin typeface="+mj-lt"/>
          <a:ea typeface="+mj-ea"/>
          <a:cs typeface="+mj-cs"/>
        </a:defRPr>
      </a:lvl1pPr>
      <a:lvl2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2pPr>
      <a:lvl3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3pPr>
      <a:lvl4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4pPr>
      <a:lvl5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5pPr>
      <a:lvl6pPr marL="4572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6pPr>
      <a:lvl7pPr marL="9144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7pPr>
      <a:lvl8pPr marL="13716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8pPr>
      <a:lvl9pPr marL="18288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9pPr>
    </p:titleStyle>
    <p:bodyStyle>
      <a:lvl1pPr marL="339725" indent="-339725" algn="l" rtl="0" eaLnBrk="0" fontAlgn="base" hangingPunct="0">
        <a:lnSpc>
          <a:spcPct val="80000"/>
        </a:lnSpc>
        <a:spcBef>
          <a:spcPct val="30000"/>
        </a:spcBef>
        <a:spcAft>
          <a:spcPct val="0"/>
        </a:spcAft>
        <a:buClr>
          <a:srgbClr val="FFFF99"/>
        </a:buClr>
        <a:buFont typeface="Wingdings" panose="05000000000000000000"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anose="05000000000000000000" pitchFamily="2" charset="2"/>
        <a:buChar char="§"/>
        <a:defRPr sz="2800">
          <a:solidFill>
            <a:srgbClr val="DDDDDD"/>
          </a:solidFill>
          <a:latin typeface="+mn-lt"/>
          <a:ea typeface="+mn-ea"/>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ea typeface="+mn-ea"/>
        </a:defRPr>
      </a:lvl3pPr>
      <a:lvl4pPr marL="1368425" indent="-228600" algn="l" rtl="0" eaLnBrk="0" fontAlgn="base" hangingPunct="0">
        <a:spcBef>
          <a:spcPct val="20000"/>
        </a:spcBef>
        <a:spcAft>
          <a:spcPct val="0"/>
        </a:spcAft>
        <a:buClr>
          <a:srgbClr val="FFFF99"/>
        </a:buClr>
        <a:buFont typeface="Wingdings" panose="05000000000000000000" pitchFamily="2" charset="2"/>
        <a:buChar char="w"/>
        <a:defRPr sz="2400">
          <a:solidFill>
            <a:srgbClr val="FFFF99"/>
          </a:solidFill>
          <a:latin typeface="+mn-lt"/>
          <a:ea typeface="+mn-ea"/>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ea typeface="+mn-ea"/>
        </a:defRPr>
      </a:lvl5pPr>
      <a:lvl6pPr marL="2168525" indent="-228600" algn="l" rtl="0" fontAlgn="base">
        <a:spcBef>
          <a:spcPct val="20000"/>
        </a:spcBef>
        <a:spcAft>
          <a:spcPct val="0"/>
        </a:spcAft>
        <a:buClr>
          <a:srgbClr val="FFFF99"/>
        </a:buClr>
        <a:buChar char="•"/>
        <a:defRPr sz="2400">
          <a:solidFill>
            <a:srgbClr val="FFFF99"/>
          </a:solidFill>
          <a:latin typeface="+mn-lt"/>
          <a:ea typeface="+mn-ea"/>
        </a:defRPr>
      </a:lvl6pPr>
      <a:lvl7pPr marL="2625725" indent="-228600" algn="l" rtl="0" fontAlgn="base">
        <a:spcBef>
          <a:spcPct val="20000"/>
        </a:spcBef>
        <a:spcAft>
          <a:spcPct val="0"/>
        </a:spcAft>
        <a:buClr>
          <a:srgbClr val="FFFF99"/>
        </a:buClr>
        <a:buChar char="•"/>
        <a:defRPr sz="2400">
          <a:solidFill>
            <a:srgbClr val="FFFF99"/>
          </a:solidFill>
          <a:latin typeface="+mn-lt"/>
          <a:ea typeface="+mn-ea"/>
        </a:defRPr>
      </a:lvl7pPr>
      <a:lvl8pPr marL="3082925" indent="-228600" algn="l" rtl="0" fontAlgn="base">
        <a:spcBef>
          <a:spcPct val="20000"/>
        </a:spcBef>
        <a:spcAft>
          <a:spcPct val="0"/>
        </a:spcAft>
        <a:buClr>
          <a:srgbClr val="FFFF99"/>
        </a:buClr>
        <a:buChar char="•"/>
        <a:defRPr sz="2400">
          <a:solidFill>
            <a:srgbClr val="FFFF99"/>
          </a:solidFill>
          <a:latin typeface="+mn-lt"/>
          <a:ea typeface="+mn-ea"/>
        </a:defRPr>
      </a:lvl8pPr>
      <a:lvl9pPr marL="3540125" indent="-228600" algn="l" rtl="0" fontAlgn="base">
        <a:spcBef>
          <a:spcPct val="20000"/>
        </a:spcBef>
        <a:spcAft>
          <a:spcPct val="0"/>
        </a:spcAft>
        <a:buClr>
          <a:srgbClr val="FFFF99"/>
        </a:buClr>
        <a:buChar char="•"/>
        <a:defRPr sz="2400">
          <a:solidFill>
            <a:srgbClr val="FFFF99"/>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D650D24-6136-48ED-83C4-0347775B713B}"/>
              </a:ext>
            </a:extLst>
          </p:cNvPr>
          <p:cNvSpPr>
            <a:spLocks noGrp="1" noChangeArrowheads="1"/>
          </p:cNvSpPr>
          <p:nvPr>
            <p:ph type="title"/>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a:t>Slide Title</a:t>
            </a:r>
          </a:p>
        </p:txBody>
      </p:sp>
      <p:sp>
        <p:nvSpPr>
          <p:cNvPr id="3075" name="Rectangle 3">
            <a:extLst>
              <a:ext uri="{FF2B5EF4-FFF2-40B4-BE49-F238E27FC236}">
                <a16:creationId xmlns:a16="http://schemas.microsoft.com/office/drawing/2014/main" id="{F83520F8-FB08-4E31-BB81-4FF7F634B3BB}"/>
              </a:ext>
            </a:extLst>
          </p:cNvPr>
          <p:cNvSpPr>
            <a:spLocks noGrp="1" noChangeArrowheads="1"/>
          </p:cNvSpPr>
          <p:nvPr>
            <p:ph type="body" idx="1"/>
          </p:nvPr>
        </p:nvSpPr>
        <p:spPr bwMode="auto">
          <a:xfrm>
            <a:off x="361950" y="1052513"/>
            <a:ext cx="8489950" cy="504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p>
            <a:pPr lvl="0"/>
            <a:r>
              <a:rPr lang="en-US" altLang="zh-CN"/>
              <a:t>Articles and prepositions are not caps in titles</a:t>
            </a:r>
          </a:p>
          <a:p>
            <a:pPr lvl="1"/>
            <a:r>
              <a:rPr lang="en-US" altLang="zh-CN"/>
              <a:t>Unless, of course, the title starts with one</a:t>
            </a:r>
          </a:p>
          <a:p>
            <a:pPr lvl="2"/>
            <a:r>
              <a:rPr lang="en-US" altLang="zh-CN"/>
              <a:t>Proper names always have leading caps</a:t>
            </a:r>
          </a:p>
          <a:p>
            <a:pPr lvl="3"/>
            <a:r>
              <a:rPr lang="en-US" altLang="zh-CN"/>
              <a:t>Acronyms are always all caps</a:t>
            </a:r>
          </a:p>
          <a:p>
            <a:pPr lvl="4"/>
            <a:r>
              <a:rPr lang="en-US" altLang="zh-CN"/>
              <a:t>Fifth level</a:t>
            </a:r>
          </a:p>
          <a:p>
            <a:pPr lvl="0"/>
            <a:r>
              <a:rPr lang="en-US" altLang="zh-CN"/>
              <a:t>Capitalize the first word of all bullet items</a:t>
            </a:r>
          </a:p>
          <a:p>
            <a:pPr lvl="1"/>
            <a:r>
              <a:rPr lang="en-US" altLang="zh-CN"/>
              <a:t>This applies to sub-bullets too</a:t>
            </a:r>
          </a:p>
          <a:p>
            <a:pPr lvl="0"/>
            <a:r>
              <a:rPr lang="en-US" altLang="zh-CN"/>
              <a:t>Rose, Apex, and Ada, not ROSE, APEX, and ADA</a:t>
            </a:r>
          </a:p>
        </p:txBody>
      </p:sp>
      <p:sp>
        <p:nvSpPr>
          <p:cNvPr id="3076" name="Rectangle 4">
            <a:extLst>
              <a:ext uri="{FF2B5EF4-FFF2-40B4-BE49-F238E27FC236}">
                <a16:creationId xmlns:a16="http://schemas.microsoft.com/office/drawing/2014/main" id="{52CC63E3-A032-486A-8486-5A7352F9E583}"/>
              </a:ext>
            </a:extLst>
          </p:cNvPr>
          <p:cNvSpPr>
            <a:spLocks noChangeArrowheads="1"/>
          </p:cNvSpPr>
          <p:nvPr/>
        </p:nvSpPr>
        <p:spPr bwMode="auto">
          <a:xfrm>
            <a:off x="76200" y="6491288"/>
            <a:ext cx="46624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buClr>
                <a:srgbClr val="73E1FF"/>
              </a:buClr>
            </a:pPr>
            <a:r>
              <a:rPr lang="en-US" altLang="zh-CN" sz="900" baseline="0">
                <a:solidFill>
                  <a:srgbClr val="73E1FF"/>
                </a:solidFill>
                <a:ea typeface="宋体" panose="02010600030101010101" pitchFamily="2" charset="-122"/>
              </a:rPr>
              <a:t>Object Oriented Analysis and Design</a:t>
            </a:r>
          </a:p>
        </p:txBody>
      </p:sp>
      <p:sp>
        <p:nvSpPr>
          <p:cNvPr id="3077" name="Rectangle 5">
            <a:extLst>
              <a:ext uri="{FF2B5EF4-FFF2-40B4-BE49-F238E27FC236}">
                <a16:creationId xmlns:a16="http://schemas.microsoft.com/office/drawing/2014/main" id="{7BF1AC68-B789-42D1-9BCE-7A86664EA053}"/>
              </a:ext>
            </a:extLst>
          </p:cNvPr>
          <p:cNvSpPr>
            <a:spLocks noGrp="1" noChangeArrowheads="1"/>
          </p:cNvSpPr>
          <p:nvPr/>
        </p:nvSpPr>
        <p:spPr bwMode="auto">
          <a:xfrm>
            <a:off x="3124200" y="638492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lgn="ctr">
              <a:buClr>
                <a:srgbClr val="73E1FF"/>
              </a:buClr>
            </a:pPr>
            <a:fld id="{3407E701-885E-42E6-8F61-1FE6D36A95A4}" type="slidenum">
              <a:rPr lang="zh-CN" altLang="en-US" sz="800" baseline="0">
                <a:solidFill>
                  <a:srgbClr val="73E1FF"/>
                </a:solidFill>
                <a:ea typeface="宋体" panose="02010600030101010101" pitchFamily="2" charset="-122"/>
              </a:rPr>
              <a:pPr algn="ctr">
                <a:buClr>
                  <a:srgbClr val="73E1FF"/>
                </a:buClr>
              </a:pPr>
              <a:t>‹#›</a:t>
            </a:fld>
            <a:endParaRPr lang="en-US" altLang="zh-CN" sz="800" b="1" baseline="0">
              <a:solidFill>
                <a:srgbClr val="73E1FF"/>
              </a:solidFill>
              <a:ea typeface="宋体" panose="02010600030101010101" pitchFamily="2" charset="-122"/>
            </a:endParaRPr>
          </a:p>
        </p:txBody>
      </p:sp>
      <p:sp>
        <p:nvSpPr>
          <p:cNvPr id="3078" name="Text Box 6">
            <a:extLst>
              <a:ext uri="{FF2B5EF4-FFF2-40B4-BE49-F238E27FC236}">
                <a16:creationId xmlns:a16="http://schemas.microsoft.com/office/drawing/2014/main" id="{F7EAE186-11D0-43AE-BCB8-A4D77495778D}"/>
              </a:ext>
            </a:extLst>
          </p:cNvPr>
          <p:cNvSpPr txBox="1">
            <a:spLocks noChangeArrowheads="1"/>
          </p:cNvSpPr>
          <p:nvPr/>
        </p:nvSpPr>
        <p:spPr bwMode="auto">
          <a:xfrm>
            <a:off x="7696200" y="5943600"/>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3079" name="Line 7">
            <a:extLst>
              <a:ext uri="{FF2B5EF4-FFF2-40B4-BE49-F238E27FC236}">
                <a16:creationId xmlns:a16="http://schemas.microsoft.com/office/drawing/2014/main" id="{17FAF90F-5CBD-4D23-8B78-4ECB34468BBF}"/>
              </a:ext>
            </a:extLst>
          </p:cNvPr>
          <p:cNvSpPr>
            <a:spLocks noChangeShapeType="1"/>
          </p:cNvSpPr>
          <p:nvPr/>
        </p:nvSpPr>
        <p:spPr bwMode="auto">
          <a:xfrm flipV="1">
            <a:off x="0" y="6705600"/>
            <a:ext cx="9177338" cy="0"/>
          </a:xfrm>
          <a:prstGeom prst="line">
            <a:avLst/>
          </a:prstGeom>
          <a:noFill/>
          <a:ln w="9525">
            <a:solidFill>
              <a:srgbClr val="007E9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80" name="Line 8">
            <a:extLst>
              <a:ext uri="{FF2B5EF4-FFF2-40B4-BE49-F238E27FC236}">
                <a16:creationId xmlns:a16="http://schemas.microsoft.com/office/drawing/2014/main" id="{75FE63DA-AE9F-46DC-BA47-CE2CFD27496F}"/>
              </a:ext>
            </a:extLst>
          </p:cNvPr>
          <p:cNvSpPr>
            <a:spLocks noChangeShapeType="1"/>
          </p:cNvSpPr>
          <p:nvPr/>
        </p:nvSpPr>
        <p:spPr bwMode="auto">
          <a:xfrm>
            <a:off x="0" y="698500"/>
            <a:ext cx="9144000" cy="0"/>
          </a:xfrm>
          <a:prstGeom prst="line">
            <a:avLst/>
          </a:prstGeom>
          <a:noFill/>
          <a:ln w="9525">
            <a:solidFill>
              <a:srgbClr val="73E1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6879" r:id="rId1"/>
    <p:sldLayoutId id="2147486831" r:id="rId2"/>
    <p:sldLayoutId id="2147486832" r:id="rId3"/>
    <p:sldLayoutId id="2147486833" r:id="rId4"/>
    <p:sldLayoutId id="2147486834" r:id="rId5"/>
    <p:sldLayoutId id="2147486835" r:id="rId6"/>
    <p:sldLayoutId id="2147486836" r:id="rId7"/>
    <p:sldLayoutId id="2147486837" r:id="rId8"/>
    <p:sldLayoutId id="2147486838" r:id="rId9"/>
    <p:sldLayoutId id="2147486839" r:id="rId10"/>
    <p:sldLayoutId id="2147486840" r:id="rId11"/>
    <p:sldLayoutId id="2147486841" r:id="rId12"/>
    <p:sldLayoutId id="2147486880" r:id="rId13"/>
    <p:sldLayoutId id="2147486881" r:id="rId14"/>
  </p:sldLayoutIdLst>
  <p:txStyles>
    <p:titleStyle>
      <a:lvl1pPr algn="l" rtl="0" eaLnBrk="0" fontAlgn="base" hangingPunct="0">
        <a:spcBef>
          <a:spcPct val="0"/>
        </a:spcBef>
        <a:spcAft>
          <a:spcPct val="0"/>
        </a:spcAft>
        <a:buClr>
          <a:srgbClr val="73E1FF"/>
        </a:buClr>
        <a:defRPr sz="3600">
          <a:solidFill>
            <a:srgbClr val="FFFF99"/>
          </a:solidFill>
          <a:latin typeface="+mj-lt"/>
          <a:ea typeface="+mj-ea"/>
          <a:cs typeface="+mj-cs"/>
        </a:defRPr>
      </a:lvl1pPr>
      <a:lvl2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2pPr>
      <a:lvl3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3pPr>
      <a:lvl4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4pPr>
      <a:lvl5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5pPr>
      <a:lvl6pPr marL="4572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6pPr>
      <a:lvl7pPr marL="9144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7pPr>
      <a:lvl8pPr marL="13716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8pPr>
      <a:lvl9pPr marL="18288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9pPr>
    </p:titleStyle>
    <p:bodyStyle>
      <a:lvl1pPr marL="339725" indent="-339725" algn="l" rtl="0" eaLnBrk="0" fontAlgn="base" hangingPunct="0">
        <a:lnSpc>
          <a:spcPct val="80000"/>
        </a:lnSpc>
        <a:spcBef>
          <a:spcPct val="30000"/>
        </a:spcBef>
        <a:spcAft>
          <a:spcPct val="0"/>
        </a:spcAft>
        <a:buClr>
          <a:srgbClr val="FFFF99"/>
        </a:buClr>
        <a:buFont typeface="Wingdings" panose="05000000000000000000"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anose="05000000000000000000" pitchFamily="2" charset="2"/>
        <a:buChar char="§"/>
        <a:defRPr sz="2800">
          <a:solidFill>
            <a:srgbClr val="DDDDDD"/>
          </a:solidFill>
          <a:latin typeface="+mn-lt"/>
          <a:ea typeface="+mn-ea"/>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ea typeface="+mn-ea"/>
        </a:defRPr>
      </a:lvl3pPr>
      <a:lvl4pPr marL="1368425" indent="-228600" algn="l" rtl="0" eaLnBrk="0" fontAlgn="base" hangingPunct="0">
        <a:spcBef>
          <a:spcPct val="20000"/>
        </a:spcBef>
        <a:spcAft>
          <a:spcPct val="0"/>
        </a:spcAft>
        <a:buClr>
          <a:srgbClr val="FFFF99"/>
        </a:buClr>
        <a:buFont typeface="Wingdings" panose="05000000000000000000" pitchFamily="2" charset="2"/>
        <a:buChar char="w"/>
        <a:defRPr sz="2400">
          <a:solidFill>
            <a:srgbClr val="FFFF99"/>
          </a:solidFill>
          <a:latin typeface="+mn-lt"/>
          <a:ea typeface="+mn-ea"/>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ea typeface="+mn-ea"/>
        </a:defRPr>
      </a:lvl5pPr>
      <a:lvl6pPr marL="2168525" indent="-228600" algn="l" rtl="0" fontAlgn="base">
        <a:spcBef>
          <a:spcPct val="20000"/>
        </a:spcBef>
        <a:spcAft>
          <a:spcPct val="0"/>
        </a:spcAft>
        <a:buClr>
          <a:srgbClr val="FFFF99"/>
        </a:buClr>
        <a:buChar char="•"/>
        <a:defRPr sz="2400">
          <a:solidFill>
            <a:srgbClr val="FFFF99"/>
          </a:solidFill>
          <a:latin typeface="+mn-lt"/>
          <a:ea typeface="+mn-ea"/>
        </a:defRPr>
      </a:lvl6pPr>
      <a:lvl7pPr marL="2625725" indent="-228600" algn="l" rtl="0" fontAlgn="base">
        <a:spcBef>
          <a:spcPct val="20000"/>
        </a:spcBef>
        <a:spcAft>
          <a:spcPct val="0"/>
        </a:spcAft>
        <a:buClr>
          <a:srgbClr val="FFFF99"/>
        </a:buClr>
        <a:buChar char="•"/>
        <a:defRPr sz="2400">
          <a:solidFill>
            <a:srgbClr val="FFFF99"/>
          </a:solidFill>
          <a:latin typeface="+mn-lt"/>
          <a:ea typeface="+mn-ea"/>
        </a:defRPr>
      </a:lvl7pPr>
      <a:lvl8pPr marL="3082925" indent="-228600" algn="l" rtl="0" fontAlgn="base">
        <a:spcBef>
          <a:spcPct val="20000"/>
        </a:spcBef>
        <a:spcAft>
          <a:spcPct val="0"/>
        </a:spcAft>
        <a:buClr>
          <a:srgbClr val="FFFF99"/>
        </a:buClr>
        <a:buChar char="•"/>
        <a:defRPr sz="2400">
          <a:solidFill>
            <a:srgbClr val="FFFF99"/>
          </a:solidFill>
          <a:latin typeface="+mn-lt"/>
          <a:ea typeface="+mn-ea"/>
        </a:defRPr>
      </a:lvl8pPr>
      <a:lvl9pPr marL="3540125" indent="-228600" algn="l" rtl="0" fontAlgn="base">
        <a:spcBef>
          <a:spcPct val="20000"/>
        </a:spcBef>
        <a:spcAft>
          <a:spcPct val="0"/>
        </a:spcAft>
        <a:buClr>
          <a:srgbClr val="FFFF99"/>
        </a:buClr>
        <a:buChar char="•"/>
        <a:defRPr sz="2400">
          <a:solidFill>
            <a:srgbClr val="FFFF99"/>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A778495-3141-4F0B-ADFF-7F6381312011}"/>
              </a:ext>
            </a:extLst>
          </p:cNvPr>
          <p:cNvSpPr>
            <a:spLocks noGrp="1" noChangeArrowheads="1"/>
          </p:cNvSpPr>
          <p:nvPr>
            <p:ph type="title"/>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a:t>Slide Title</a:t>
            </a:r>
          </a:p>
        </p:txBody>
      </p:sp>
      <p:sp>
        <p:nvSpPr>
          <p:cNvPr id="4099" name="Rectangle 3">
            <a:extLst>
              <a:ext uri="{FF2B5EF4-FFF2-40B4-BE49-F238E27FC236}">
                <a16:creationId xmlns:a16="http://schemas.microsoft.com/office/drawing/2014/main" id="{B5F2659E-2F17-400F-8733-6F6E146B843F}"/>
              </a:ext>
            </a:extLst>
          </p:cNvPr>
          <p:cNvSpPr>
            <a:spLocks noGrp="1" noChangeArrowheads="1"/>
          </p:cNvSpPr>
          <p:nvPr>
            <p:ph type="body" idx="1"/>
          </p:nvPr>
        </p:nvSpPr>
        <p:spPr bwMode="auto">
          <a:xfrm>
            <a:off x="361950" y="1052513"/>
            <a:ext cx="8489950" cy="504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p>
            <a:pPr lvl="0"/>
            <a:r>
              <a:rPr lang="en-US" altLang="zh-CN"/>
              <a:t>Articles and prepositions are not caps in titles</a:t>
            </a:r>
          </a:p>
          <a:p>
            <a:pPr lvl="1"/>
            <a:r>
              <a:rPr lang="en-US" altLang="zh-CN"/>
              <a:t>Unless, of course, the title starts with one</a:t>
            </a:r>
          </a:p>
          <a:p>
            <a:pPr lvl="2"/>
            <a:r>
              <a:rPr lang="en-US" altLang="zh-CN"/>
              <a:t>Proper names always have leading caps</a:t>
            </a:r>
          </a:p>
          <a:p>
            <a:pPr lvl="3"/>
            <a:r>
              <a:rPr lang="en-US" altLang="zh-CN"/>
              <a:t>Acronyms are always all caps</a:t>
            </a:r>
          </a:p>
          <a:p>
            <a:pPr lvl="4"/>
            <a:r>
              <a:rPr lang="en-US" altLang="zh-CN"/>
              <a:t>Fifth level</a:t>
            </a:r>
          </a:p>
          <a:p>
            <a:pPr lvl="0"/>
            <a:r>
              <a:rPr lang="en-US" altLang="zh-CN"/>
              <a:t>Capitalize the first word of all bullet items</a:t>
            </a:r>
          </a:p>
          <a:p>
            <a:pPr lvl="1"/>
            <a:r>
              <a:rPr lang="en-US" altLang="zh-CN"/>
              <a:t>This applies to sub-bullets too</a:t>
            </a:r>
          </a:p>
          <a:p>
            <a:pPr lvl="0"/>
            <a:r>
              <a:rPr lang="en-US" altLang="zh-CN"/>
              <a:t>Rose, Apex, and Ada, not ROSE, APEX, and ADA</a:t>
            </a:r>
          </a:p>
        </p:txBody>
      </p:sp>
      <p:sp>
        <p:nvSpPr>
          <p:cNvPr id="4100" name="Rectangle 4">
            <a:extLst>
              <a:ext uri="{FF2B5EF4-FFF2-40B4-BE49-F238E27FC236}">
                <a16:creationId xmlns:a16="http://schemas.microsoft.com/office/drawing/2014/main" id="{3E61B961-D6EF-4608-B18D-E02615D79A1C}"/>
              </a:ext>
            </a:extLst>
          </p:cNvPr>
          <p:cNvSpPr>
            <a:spLocks noChangeArrowheads="1"/>
          </p:cNvSpPr>
          <p:nvPr/>
        </p:nvSpPr>
        <p:spPr bwMode="auto">
          <a:xfrm>
            <a:off x="76200" y="6491288"/>
            <a:ext cx="46624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buClr>
                <a:srgbClr val="73E1FF"/>
              </a:buClr>
            </a:pPr>
            <a:r>
              <a:rPr lang="en-US" altLang="zh-CN" sz="900" baseline="0">
                <a:solidFill>
                  <a:srgbClr val="73E1FF"/>
                </a:solidFill>
                <a:ea typeface="宋体" panose="02010600030101010101" pitchFamily="2" charset="-122"/>
              </a:rPr>
              <a:t>Object Oriented Analysis and Design</a:t>
            </a:r>
          </a:p>
        </p:txBody>
      </p:sp>
      <p:sp>
        <p:nvSpPr>
          <p:cNvPr id="4101" name="Rectangle 5">
            <a:extLst>
              <a:ext uri="{FF2B5EF4-FFF2-40B4-BE49-F238E27FC236}">
                <a16:creationId xmlns:a16="http://schemas.microsoft.com/office/drawing/2014/main" id="{921AE8D3-3D39-4BD3-A70F-D81A90BAA5BA}"/>
              </a:ext>
            </a:extLst>
          </p:cNvPr>
          <p:cNvSpPr>
            <a:spLocks noGrp="1" noChangeArrowheads="1"/>
          </p:cNvSpPr>
          <p:nvPr/>
        </p:nvSpPr>
        <p:spPr bwMode="auto">
          <a:xfrm>
            <a:off x="3124200" y="638492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lgn="ctr">
              <a:buClr>
                <a:srgbClr val="73E1FF"/>
              </a:buClr>
            </a:pPr>
            <a:fld id="{AFD4C1F4-0550-4E44-A3FA-635DB1D3FDE0}" type="slidenum">
              <a:rPr lang="zh-CN" altLang="en-US" sz="800" baseline="0">
                <a:solidFill>
                  <a:srgbClr val="73E1FF"/>
                </a:solidFill>
                <a:ea typeface="宋体" panose="02010600030101010101" pitchFamily="2" charset="-122"/>
              </a:rPr>
              <a:pPr algn="ctr">
                <a:buClr>
                  <a:srgbClr val="73E1FF"/>
                </a:buClr>
              </a:pPr>
              <a:t>‹#›</a:t>
            </a:fld>
            <a:endParaRPr lang="en-US" altLang="zh-CN" sz="800" b="1" baseline="0">
              <a:solidFill>
                <a:srgbClr val="73E1FF"/>
              </a:solidFill>
              <a:ea typeface="宋体" panose="02010600030101010101" pitchFamily="2" charset="-122"/>
            </a:endParaRPr>
          </a:p>
        </p:txBody>
      </p:sp>
      <p:sp>
        <p:nvSpPr>
          <p:cNvPr id="4102" name="Text Box 6">
            <a:extLst>
              <a:ext uri="{FF2B5EF4-FFF2-40B4-BE49-F238E27FC236}">
                <a16:creationId xmlns:a16="http://schemas.microsoft.com/office/drawing/2014/main" id="{1E897101-B08B-4115-AC35-1897517A282E}"/>
              </a:ext>
            </a:extLst>
          </p:cNvPr>
          <p:cNvSpPr txBox="1">
            <a:spLocks noChangeArrowheads="1"/>
          </p:cNvSpPr>
          <p:nvPr/>
        </p:nvSpPr>
        <p:spPr bwMode="auto">
          <a:xfrm>
            <a:off x="7696200" y="5943600"/>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4103" name="Line 7">
            <a:extLst>
              <a:ext uri="{FF2B5EF4-FFF2-40B4-BE49-F238E27FC236}">
                <a16:creationId xmlns:a16="http://schemas.microsoft.com/office/drawing/2014/main" id="{A1A0BF79-9A68-481C-854D-115B3784EDC8}"/>
              </a:ext>
            </a:extLst>
          </p:cNvPr>
          <p:cNvSpPr>
            <a:spLocks noChangeShapeType="1"/>
          </p:cNvSpPr>
          <p:nvPr/>
        </p:nvSpPr>
        <p:spPr bwMode="auto">
          <a:xfrm flipV="1">
            <a:off x="0" y="6705600"/>
            <a:ext cx="9177338" cy="0"/>
          </a:xfrm>
          <a:prstGeom prst="line">
            <a:avLst/>
          </a:prstGeom>
          <a:noFill/>
          <a:ln w="9525">
            <a:solidFill>
              <a:srgbClr val="007E9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4" name="Line 8">
            <a:extLst>
              <a:ext uri="{FF2B5EF4-FFF2-40B4-BE49-F238E27FC236}">
                <a16:creationId xmlns:a16="http://schemas.microsoft.com/office/drawing/2014/main" id="{56D5CB6B-406D-406C-A2FF-C6A0D96A7A67}"/>
              </a:ext>
            </a:extLst>
          </p:cNvPr>
          <p:cNvSpPr>
            <a:spLocks noChangeShapeType="1"/>
          </p:cNvSpPr>
          <p:nvPr/>
        </p:nvSpPr>
        <p:spPr bwMode="auto">
          <a:xfrm>
            <a:off x="0" y="698500"/>
            <a:ext cx="9144000" cy="0"/>
          </a:xfrm>
          <a:prstGeom prst="line">
            <a:avLst/>
          </a:prstGeom>
          <a:noFill/>
          <a:ln w="9525">
            <a:solidFill>
              <a:srgbClr val="73E1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6882" r:id="rId1"/>
    <p:sldLayoutId id="2147486842" r:id="rId2"/>
    <p:sldLayoutId id="2147486843" r:id="rId3"/>
    <p:sldLayoutId id="2147486844" r:id="rId4"/>
    <p:sldLayoutId id="2147486845" r:id="rId5"/>
    <p:sldLayoutId id="2147486846" r:id="rId6"/>
    <p:sldLayoutId id="2147486847" r:id="rId7"/>
    <p:sldLayoutId id="2147486848" r:id="rId8"/>
    <p:sldLayoutId id="2147486849" r:id="rId9"/>
    <p:sldLayoutId id="2147486850" r:id="rId10"/>
    <p:sldLayoutId id="2147486851" r:id="rId11"/>
    <p:sldLayoutId id="2147486852" r:id="rId12"/>
  </p:sldLayoutIdLst>
  <p:txStyles>
    <p:titleStyle>
      <a:lvl1pPr algn="l" rtl="0" eaLnBrk="0" fontAlgn="base" hangingPunct="0">
        <a:spcBef>
          <a:spcPct val="0"/>
        </a:spcBef>
        <a:spcAft>
          <a:spcPct val="0"/>
        </a:spcAft>
        <a:buClr>
          <a:srgbClr val="73E1FF"/>
        </a:buClr>
        <a:defRPr sz="3600">
          <a:solidFill>
            <a:srgbClr val="FFFF99"/>
          </a:solidFill>
          <a:latin typeface="+mj-lt"/>
          <a:ea typeface="+mj-ea"/>
          <a:cs typeface="+mj-cs"/>
        </a:defRPr>
      </a:lvl1pPr>
      <a:lvl2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2pPr>
      <a:lvl3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3pPr>
      <a:lvl4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4pPr>
      <a:lvl5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5pPr>
      <a:lvl6pPr marL="4572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6pPr>
      <a:lvl7pPr marL="9144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7pPr>
      <a:lvl8pPr marL="13716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8pPr>
      <a:lvl9pPr marL="18288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9pPr>
    </p:titleStyle>
    <p:bodyStyle>
      <a:lvl1pPr marL="339725" indent="-339725" algn="l" rtl="0" eaLnBrk="0" fontAlgn="base" hangingPunct="0">
        <a:lnSpc>
          <a:spcPct val="80000"/>
        </a:lnSpc>
        <a:spcBef>
          <a:spcPct val="30000"/>
        </a:spcBef>
        <a:spcAft>
          <a:spcPct val="0"/>
        </a:spcAft>
        <a:buClr>
          <a:srgbClr val="FFFF99"/>
        </a:buClr>
        <a:buFont typeface="Wingdings" panose="05000000000000000000"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anose="05000000000000000000" pitchFamily="2" charset="2"/>
        <a:buChar char="§"/>
        <a:defRPr sz="2800">
          <a:solidFill>
            <a:srgbClr val="DDDDDD"/>
          </a:solidFill>
          <a:latin typeface="+mn-lt"/>
          <a:ea typeface="+mn-ea"/>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ea typeface="+mn-ea"/>
        </a:defRPr>
      </a:lvl3pPr>
      <a:lvl4pPr marL="1368425" indent="-228600" algn="l" rtl="0" eaLnBrk="0" fontAlgn="base" hangingPunct="0">
        <a:spcBef>
          <a:spcPct val="20000"/>
        </a:spcBef>
        <a:spcAft>
          <a:spcPct val="0"/>
        </a:spcAft>
        <a:buClr>
          <a:srgbClr val="FFFF99"/>
        </a:buClr>
        <a:buFont typeface="Wingdings" panose="05000000000000000000" pitchFamily="2" charset="2"/>
        <a:buChar char="w"/>
        <a:defRPr sz="2400">
          <a:solidFill>
            <a:srgbClr val="FFFF99"/>
          </a:solidFill>
          <a:latin typeface="+mn-lt"/>
          <a:ea typeface="+mn-ea"/>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ea typeface="+mn-ea"/>
        </a:defRPr>
      </a:lvl5pPr>
      <a:lvl6pPr marL="2168525" indent="-228600" algn="l" rtl="0" fontAlgn="base">
        <a:spcBef>
          <a:spcPct val="20000"/>
        </a:spcBef>
        <a:spcAft>
          <a:spcPct val="0"/>
        </a:spcAft>
        <a:buClr>
          <a:srgbClr val="FFFF99"/>
        </a:buClr>
        <a:buChar char="•"/>
        <a:defRPr sz="2400">
          <a:solidFill>
            <a:srgbClr val="FFFF99"/>
          </a:solidFill>
          <a:latin typeface="+mn-lt"/>
          <a:ea typeface="+mn-ea"/>
        </a:defRPr>
      </a:lvl6pPr>
      <a:lvl7pPr marL="2625725" indent="-228600" algn="l" rtl="0" fontAlgn="base">
        <a:spcBef>
          <a:spcPct val="20000"/>
        </a:spcBef>
        <a:spcAft>
          <a:spcPct val="0"/>
        </a:spcAft>
        <a:buClr>
          <a:srgbClr val="FFFF99"/>
        </a:buClr>
        <a:buChar char="•"/>
        <a:defRPr sz="2400">
          <a:solidFill>
            <a:srgbClr val="FFFF99"/>
          </a:solidFill>
          <a:latin typeface="+mn-lt"/>
          <a:ea typeface="+mn-ea"/>
        </a:defRPr>
      </a:lvl7pPr>
      <a:lvl8pPr marL="3082925" indent="-228600" algn="l" rtl="0" fontAlgn="base">
        <a:spcBef>
          <a:spcPct val="20000"/>
        </a:spcBef>
        <a:spcAft>
          <a:spcPct val="0"/>
        </a:spcAft>
        <a:buClr>
          <a:srgbClr val="FFFF99"/>
        </a:buClr>
        <a:buChar char="•"/>
        <a:defRPr sz="2400">
          <a:solidFill>
            <a:srgbClr val="FFFF99"/>
          </a:solidFill>
          <a:latin typeface="+mn-lt"/>
          <a:ea typeface="+mn-ea"/>
        </a:defRPr>
      </a:lvl8pPr>
      <a:lvl9pPr marL="3540125" indent="-228600" algn="l" rtl="0" fontAlgn="base">
        <a:spcBef>
          <a:spcPct val="20000"/>
        </a:spcBef>
        <a:spcAft>
          <a:spcPct val="0"/>
        </a:spcAft>
        <a:buClr>
          <a:srgbClr val="FFFF99"/>
        </a:buClr>
        <a:buChar char="•"/>
        <a:defRPr sz="2400">
          <a:solidFill>
            <a:srgbClr val="FFFF99"/>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3C701EC-B942-444B-AA5A-71FBB462776A}"/>
              </a:ext>
            </a:extLst>
          </p:cNvPr>
          <p:cNvSpPr>
            <a:spLocks noGrp="1" noChangeArrowheads="1"/>
          </p:cNvSpPr>
          <p:nvPr>
            <p:ph type="title"/>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a:t>Slide Title</a:t>
            </a:r>
          </a:p>
        </p:txBody>
      </p:sp>
      <p:sp>
        <p:nvSpPr>
          <p:cNvPr id="5123" name="Rectangle 3">
            <a:extLst>
              <a:ext uri="{FF2B5EF4-FFF2-40B4-BE49-F238E27FC236}">
                <a16:creationId xmlns:a16="http://schemas.microsoft.com/office/drawing/2014/main" id="{A0F034AA-A521-4FFA-8185-B7FEB52472CE}"/>
              </a:ext>
            </a:extLst>
          </p:cNvPr>
          <p:cNvSpPr>
            <a:spLocks noGrp="1" noChangeArrowheads="1"/>
          </p:cNvSpPr>
          <p:nvPr>
            <p:ph type="body" idx="1"/>
          </p:nvPr>
        </p:nvSpPr>
        <p:spPr bwMode="auto">
          <a:xfrm>
            <a:off x="361950" y="1052513"/>
            <a:ext cx="8489950" cy="504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p>
            <a:pPr lvl="0"/>
            <a:r>
              <a:rPr lang="en-US" altLang="zh-CN"/>
              <a:t>Articles and prepositions are not caps in titles</a:t>
            </a:r>
          </a:p>
          <a:p>
            <a:pPr lvl="1"/>
            <a:r>
              <a:rPr lang="en-US" altLang="zh-CN"/>
              <a:t>Unless, of course, the title starts with one</a:t>
            </a:r>
          </a:p>
          <a:p>
            <a:pPr lvl="2"/>
            <a:r>
              <a:rPr lang="en-US" altLang="zh-CN"/>
              <a:t>Proper names always have leading caps</a:t>
            </a:r>
          </a:p>
          <a:p>
            <a:pPr lvl="3"/>
            <a:r>
              <a:rPr lang="en-US" altLang="zh-CN"/>
              <a:t>Acronyms are always all caps</a:t>
            </a:r>
          </a:p>
          <a:p>
            <a:pPr lvl="4"/>
            <a:r>
              <a:rPr lang="en-US" altLang="zh-CN"/>
              <a:t>Fifth level</a:t>
            </a:r>
          </a:p>
          <a:p>
            <a:pPr lvl="0"/>
            <a:r>
              <a:rPr lang="en-US" altLang="zh-CN"/>
              <a:t>Capitalize the first word of all bullet items</a:t>
            </a:r>
          </a:p>
          <a:p>
            <a:pPr lvl="1"/>
            <a:r>
              <a:rPr lang="en-US" altLang="zh-CN"/>
              <a:t>This applies to sub-bullets too</a:t>
            </a:r>
          </a:p>
          <a:p>
            <a:pPr lvl="0"/>
            <a:r>
              <a:rPr lang="en-US" altLang="zh-CN"/>
              <a:t>Rose, Apex, and Ada, not ROSE, APEX, and ADA</a:t>
            </a:r>
          </a:p>
        </p:txBody>
      </p:sp>
      <p:sp>
        <p:nvSpPr>
          <p:cNvPr id="5124" name="Rectangle 4">
            <a:extLst>
              <a:ext uri="{FF2B5EF4-FFF2-40B4-BE49-F238E27FC236}">
                <a16:creationId xmlns:a16="http://schemas.microsoft.com/office/drawing/2014/main" id="{14334E6D-333A-4C0F-9991-B93F36734159}"/>
              </a:ext>
            </a:extLst>
          </p:cNvPr>
          <p:cNvSpPr>
            <a:spLocks noChangeArrowheads="1"/>
          </p:cNvSpPr>
          <p:nvPr/>
        </p:nvSpPr>
        <p:spPr bwMode="auto">
          <a:xfrm>
            <a:off x="76200" y="6491288"/>
            <a:ext cx="46624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buClr>
                <a:srgbClr val="73E1FF"/>
              </a:buClr>
            </a:pPr>
            <a:r>
              <a:rPr lang="en-US" altLang="zh-CN" sz="900" baseline="0">
                <a:solidFill>
                  <a:srgbClr val="73E1FF"/>
                </a:solidFill>
                <a:ea typeface="宋体" panose="02010600030101010101" pitchFamily="2" charset="-122"/>
              </a:rPr>
              <a:t>Object Oriented Analysis and Design</a:t>
            </a:r>
          </a:p>
        </p:txBody>
      </p:sp>
      <p:sp>
        <p:nvSpPr>
          <p:cNvPr id="5125" name="Rectangle 5">
            <a:extLst>
              <a:ext uri="{FF2B5EF4-FFF2-40B4-BE49-F238E27FC236}">
                <a16:creationId xmlns:a16="http://schemas.microsoft.com/office/drawing/2014/main" id="{C22B3650-6E33-4C3C-A424-8682DA60CF0F}"/>
              </a:ext>
            </a:extLst>
          </p:cNvPr>
          <p:cNvSpPr>
            <a:spLocks noGrp="1" noChangeArrowheads="1"/>
          </p:cNvSpPr>
          <p:nvPr/>
        </p:nvSpPr>
        <p:spPr bwMode="auto">
          <a:xfrm>
            <a:off x="3124200" y="638492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lgn="ctr">
              <a:buClr>
                <a:srgbClr val="73E1FF"/>
              </a:buClr>
            </a:pPr>
            <a:fld id="{7F7CA7BD-39EA-4571-9DC1-01B1E050A7B3}" type="slidenum">
              <a:rPr lang="zh-CN" altLang="en-US" sz="800" baseline="0">
                <a:solidFill>
                  <a:srgbClr val="73E1FF"/>
                </a:solidFill>
                <a:ea typeface="宋体" panose="02010600030101010101" pitchFamily="2" charset="-122"/>
              </a:rPr>
              <a:pPr algn="ctr">
                <a:buClr>
                  <a:srgbClr val="73E1FF"/>
                </a:buClr>
              </a:pPr>
              <a:t>‹#›</a:t>
            </a:fld>
            <a:endParaRPr lang="en-US" altLang="zh-CN" sz="800" b="1" baseline="0">
              <a:solidFill>
                <a:srgbClr val="73E1FF"/>
              </a:solidFill>
              <a:ea typeface="宋体" panose="02010600030101010101" pitchFamily="2" charset="-122"/>
            </a:endParaRPr>
          </a:p>
        </p:txBody>
      </p:sp>
      <p:sp>
        <p:nvSpPr>
          <p:cNvPr id="5126" name="Text Box 6">
            <a:extLst>
              <a:ext uri="{FF2B5EF4-FFF2-40B4-BE49-F238E27FC236}">
                <a16:creationId xmlns:a16="http://schemas.microsoft.com/office/drawing/2014/main" id="{7AEC0CF6-7BB7-497F-9AC2-0CB3BB1CB5F7}"/>
              </a:ext>
            </a:extLst>
          </p:cNvPr>
          <p:cNvSpPr txBox="1">
            <a:spLocks noChangeArrowheads="1"/>
          </p:cNvSpPr>
          <p:nvPr/>
        </p:nvSpPr>
        <p:spPr bwMode="auto">
          <a:xfrm>
            <a:off x="7696200" y="5943600"/>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5127" name="Line 7">
            <a:extLst>
              <a:ext uri="{FF2B5EF4-FFF2-40B4-BE49-F238E27FC236}">
                <a16:creationId xmlns:a16="http://schemas.microsoft.com/office/drawing/2014/main" id="{870F9930-AF55-4B4F-97E3-4914EC05D837}"/>
              </a:ext>
            </a:extLst>
          </p:cNvPr>
          <p:cNvSpPr>
            <a:spLocks noChangeShapeType="1"/>
          </p:cNvSpPr>
          <p:nvPr/>
        </p:nvSpPr>
        <p:spPr bwMode="auto">
          <a:xfrm flipV="1">
            <a:off x="0" y="6705600"/>
            <a:ext cx="9177338" cy="0"/>
          </a:xfrm>
          <a:prstGeom prst="line">
            <a:avLst/>
          </a:prstGeom>
          <a:noFill/>
          <a:ln w="9525">
            <a:solidFill>
              <a:srgbClr val="007E9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8" name="Line 8">
            <a:extLst>
              <a:ext uri="{FF2B5EF4-FFF2-40B4-BE49-F238E27FC236}">
                <a16:creationId xmlns:a16="http://schemas.microsoft.com/office/drawing/2014/main" id="{52D8E402-4E01-4E5A-B8B3-C9A6832280EF}"/>
              </a:ext>
            </a:extLst>
          </p:cNvPr>
          <p:cNvSpPr>
            <a:spLocks noChangeShapeType="1"/>
          </p:cNvSpPr>
          <p:nvPr/>
        </p:nvSpPr>
        <p:spPr bwMode="auto">
          <a:xfrm>
            <a:off x="0" y="698500"/>
            <a:ext cx="9144000" cy="0"/>
          </a:xfrm>
          <a:prstGeom prst="line">
            <a:avLst/>
          </a:prstGeom>
          <a:noFill/>
          <a:ln w="9525">
            <a:solidFill>
              <a:srgbClr val="73E1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6883" r:id="rId1"/>
    <p:sldLayoutId id="2147486853" r:id="rId2"/>
    <p:sldLayoutId id="2147486854" r:id="rId3"/>
    <p:sldLayoutId id="2147486855" r:id="rId4"/>
    <p:sldLayoutId id="2147486856" r:id="rId5"/>
    <p:sldLayoutId id="2147486857" r:id="rId6"/>
    <p:sldLayoutId id="2147486858" r:id="rId7"/>
    <p:sldLayoutId id="2147486859" r:id="rId8"/>
    <p:sldLayoutId id="2147486860" r:id="rId9"/>
    <p:sldLayoutId id="2147486861" r:id="rId10"/>
    <p:sldLayoutId id="2147486862" r:id="rId11"/>
    <p:sldLayoutId id="2147486863" r:id="rId12"/>
    <p:sldLayoutId id="2147486884" r:id="rId13"/>
    <p:sldLayoutId id="2147486885" r:id="rId14"/>
  </p:sldLayoutIdLst>
  <p:txStyles>
    <p:titleStyle>
      <a:lvl1pPr algn="l" rtl="0" eaLnBrk="0" fontAlgn="base" hangingPunct="0">
        <a:spcBef>
          <a:spcPct val="0"/>
        </a:spcBef>
        <a:spcAft>
          <a:spcPct val="0"/>
        </a:spcAft>
        <a:buClr>
          <a:srgbClr val="73E1FF"/>
        </a:buClr>
        <a:defRPr sz="3600">
          <a:solidFill>
            <a:srgbClr val="FFFF99"/>
          </a:solidFill>
          <a:latin typeface="+mj-lt"/>
          <a:ea typeface="+mj-ea"/>
          <a:cs typeface="+mj-cs"/>
        </a:defRPr>
      </a:lvl1pPr>
      <a:lvl2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2pPr>
      <a:lvl3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3pPr>
      <a:lvl4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4pPr>
      <a:lvl5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5pPr>
      <a:lvl6pPr marL="4572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6pPr>
      <a:lvl7pPr marL="9144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7pPr>
      <a:lvl8pPr marL="13716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8pPr>
      <a:lvl9pPr marL="18288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9pPr>
    </p:titleStyle>
    <p:bodyStyle>
      <a:lvl1pPr marL="339725" indent="-339725" algn="l" rtl="0" eaLnBrk="0" fontAlgn="base" hangingPunct="0">
        <a:lnSpc>
          <a:spcPct val="80000"/>
        </a:lnSpc>
        <a:spcBef>
          <a:spcPct val="30000"/>
        </a:spcBef>
        <a:spcAft>
          <a:spcPct val="0"/>
        </a:spcAft>
        <a:buClr>
          <a:srgbClr val="FFFF99"/>
        </a:buClr>
        <a:buFont typeface="Wingdings" panose="05000000000000000000"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anose="05000000000000000000" pitchFamily="2" charset="2"/>
        <a:buChar char="§"/>
        <a:defRPr sz="2800">
          <a:solidFill>
            <a:srgbClr val="DDDDDD"/>
          </a:solidFill>
          <a:latin typeface="+mn-lt"/>
          <a:ea typeface="+mn-ea"/>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ea typeface="+mn-ea"/>
        </a:defRPr>
      </a:lvl3pPr>
      <a:lvl4pPr marL="1368425" indent="-228600" algn="l" rtl="0" eaLnBrk="0" fontAlgn="base" hangingPunct="0">
        <a:spcBef>
          <a:spcPct val="20000"/>
        </a:spcBef>
        <a:spcAft>
          <a:spcPct val="0"/>
        </a:spcAft>
        <a:buClr>
          <a:srgbClr val="FFFF99"/>
        </a:buClr>
        <a:buFont typeface="Wingdings" panose="05000000000000000000" pitchFamily="2" charset="2"/>
        <a:buChar char="w"/>
        <a:defRPr sz="2400">
          <a:solidFill>
            <a:srgbClr val="FFFF99"/>
          </a:solidFill>
          <a:latin typeface="+mn-lt"/>
          <a:ea typeface="+mn-ea"/>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ea typeface="+mn-ea"/>
        </a:defRPr>
      </a:lvl5pPr>
      <a:lvl6pPr marL="2168525" indent="-228600" algn="l" rtl="0" fontAlgn="base">
        <a:spcBef>
          <a:spcPct val="20000"/>
        </a:spcBef>
        <a:spcAft>
          <a:spcPct val="0"/>
        </a:spcAft>
        <a:buClr>
          <a:srgbClr val="FFFF99"/>
        </a:buClr>
        <a:buChar char="•"/>
        <a:defRPr sz="2400">
          <a:solidFill>
            <a:srgbClr val="FFFF99"/>
          </a:solidFill>
          <a:latin typeface="+mn-lt"/>
          <a:ea typeface="+mn-ea"/>
        </a:defRPr>
      </a:lvl6pPr>
      <a:lvl7pPr marL="2625725" indent="-228600" algn="l" rtl="0" fontAlgn="base">
        <a:spcBef>
          <a:spcPct val="20000"/>
        </a:spcBef>
        <a:spcAft>
          <a:spcPct val="0"/>
        </a:spcAft>
        <a:buClr>
          <a:srgbClr val="FFFF99"/>
        </a:buClr>
        <a:buChar char="•"/>
        <a:defRPr sz="2400">
          <a:solidFill>
            <a:srgbClr val="FFFF99"/>
          </a:solidFill>
          <a:latin typeface="+mn-lt"/>
          <a:ea typeface="+mn-ea"/>
        </a:defRPr>
      </a:lvl7pPr>
      <a:lvl8pPr marL="3082925" indent="-228600" algn="l" rtl="0" fontAlgn="base">
        <a:spcBef>
          <a:spcPct val="20000"/>
        </a:spcBef>
        <a:spcAft>
          <a:spcPct val="0"/>
        </a:spcAft>
        <a:buClr>
          <a:srgbClr val="FFFF99"/>
        </a:buClr>
        <a:buChar char="•"/>
        <a:defRPr sz="2400">
          <a:solidFill>
            <a:srgbClr val="FFFF99"/>
          </a:solidFill>
          <a:latin typeface="+mn-lt"/>
          <a:ea typeface="+mn-ea"/>
        </a:defRPr>
      </a:lvl8pPr>
      <a:lvl9pPr marL="3540125" indent="-228600" algn="l" rtl="0" fontAlgn="base">
        <a:spcBef>
          <a:spcPct val="20000"/>
        </a:spcBef>
        <a:spcAft>
          <a:spcPct val="0"/>
        </a:spcAft>
        <a:buClr>
          <a:srgbClr val="FFFF99"/>
        </a:buClr>
        <a:buChar char="•"/>
        <a:defRPr sz="2400">
          <a:solidFill>
            <a:srgbClr val="FFFF99"/>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E24D9ED-F061-4737-92DD-45A559E1FED0}"/>
              </a:ext>
            </a:extLst>
          </p:cNvPr>
          <p:cNvSpPr>
            <a:spLocks noGrp="1" noChangeArrowheads="1"/>
          </p:cNvSpPr>
          <p:nvPr>
            <p:ph type="title"/>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a:t>Slide Title</a:t>
            </a:r>
          </a:p>
        </p:txBody>
      </p:sp>
      <p:sp>
        <p:nvSpPr>
          <p:cNvPr id="6147" name="Rectangle 3">
            <a:extLst>
              <a:ext uri="{FF2B5EF4-FFF2-40B4-BE49-F238E27FC236}">
                <a16:creationId xmlns:a16="http://schemas.microsoft.com/office/drawing/2014/main" id="{A47732CE-148B-4807-BDC5-600334E0EB4E}"/>
              </a:ext>
            </a:extLst>
          </p:cNvPr>
          <p:cNvSpPr>
            <a:spLocks noGrp="1" noChangeArrowheads="1"/>
          </p:cNvSpPr>
          <p:nvPr>
            <p:ph type="body" idx="1"/>
          </p:nvPr>
        </p:nvSpPr>
        <p:spPr bwMode="auto">
          <a:xfrm>
            <a:off x="361950" y="1052513"/>
            <a:ext cx="8489950" cy="504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p>
            <a:pPr lvl="0"/>
            <a:r>
              <a:rPr lang="en-US" altLang="zh-CN"/>
              <a:t>Articles and prepositions are not caps in titles</a:t>
            </a:r>
          </a:p>
          <a:p>
            <a:pPr lvl="1"/>
            <a:r>
              <a:rPr lang="en-US" altLang="zh-CN"/>
              <a:t>Unless, of course, the title starts with one</a:t>
            </a:r>
          </a:p>
          <a:p>
            <a:pPr lvl="2"/>
            <a:r>
              <a:rPr lang="en-US" altLang="zh-CN"/>
              <a:t>Proper names always have leading caps</a:t>
            </a:r>
          </a:p>
          <a:p>
            <a:pPr lvl="3"/>
            <a:r>
              <a:rPr lang="en-US" altLang="zh-CN"/>
              <a:t>Acronyms are always all caps</a:t>
            </a:r>
          </a:p>
          <a:p>
            <a:pPr lvl="4"/>
            <a:r>
              <a:rPr lang="en-US" altLang="zh-CN"/>
              <a:t>Fifth level</a:t>
            </a:r>
          </a:p>
          <a:p>
            <a:pPr lvl="0"/>
            <a:r>
              <a:rPr lang="en-US" altLang="zh-CN"/>
              <a:t>Capitalize the first word of all bullet items</a:t>
            </a:r>
          </a:p>
          <a:p>
            <a:pPr lvl="1"/>
            <a:r>
              <a:rPr lang="en-US" altLang="zh-CN"/>
              <a:t>This applies to sub-bullets too</a:t>
            </a:r>
          </a:p>
          <a:p>
            <a:pPr lvl="0"/>
            <a:r>
              <a:rPr lang="en-US" altLang="zh-CN"/>
              <a:t>Rose, Apex, and Ada, not ROSE, APEX, and ADA</a:t>
            </a:r>
          </a:p>
        </p:txBody>
      </p:sp>
      <p:sp>
        <p:nvSpPr>
          <p:cNvPr id="6148" name="Rectangle 4">
            <a:extLst>
              <a:ext uri="{FF2B5EF4-FFF2-40B4-BE49-F238E27FC236}">
                <a16:creationId xmlns:a16="http://schemas.microsoft.com/office/drawing/2014/main" id="{137DA185-623F-406C-8A67-ED2B70E83C5F}"/>
              </a:ext>
            </a:extLst>
          </p:cNvPr>
          <p:cNvSpPr>
            <a:spLocks noChangeArrowheads="1"/>
          </p:cNvSpPr>
          <p:nvPr/>
        </p:nvSpPr>
        <p:spPr bwMode="auto">
          <a:xfrm>
            <a:off x="76200" y="6491288"/>
            <a:ext cx="46624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buClr>
                <a:srgbClr val="73E1FF"/>
              </a:buClr>
            </a:pPr>
            <a:r>
              <a:rPr lang="en-US" altLang="zh-CN" sz="900" baseline="0">
                <a:solidFill>
                  <a:srgbClr val="73E1FF"/>
                </a:solidFill>
                <a:ea typeface="宋体" panose="02010600030101010101" pitchFamily="2" charset="-122"/>
              </a:rPr>
              <a:t>Object Oriented Analysis and Design</a:t>
            </a:r>
          </a:p>
        </p:txBody>
      </p:sp>
      <p:sp>
        <p:nvSpPr>
          <p:cNvPr id="6149" name="Rectangle 5">
            <a:extLst>
              <a:ext uri="{FF2B5EF4-FFF2-40B4-BE49-F238E27FC236}">
                <a16:creationId xmlns:a16="http://schemas.microsoft.com/office/drawing/2014/main" id="{3B6C11ED-6126-4DF6-9141-542EA52FDC78}"/>
              </a:ext>
            </a:extLst>
          </p:cNvPr>
          <p:cNvSpPr>
            <a:spLocks noGrp="1" noChangeArrowheads="1"/>
          </p:cNvSpPr>
          <p:nvPr/>
        </p:nvSpPr>
        <p:spPr bwMode="auto">
          <a:xfrm>
            <a:off x="3124200" y="638492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lgn="ctr">
              <a:buClr>
                <a:srgbClr val="73E1FF"/>
              </a:buClr>
            </a:pPr>
            <a:fld id="{5D635171-D9C3-4770-B7C3-2C814516F5D4}" type="slidenum">
              <a:rPr lang="zh-CN" altLang="en-US" sz="800" baseline="0">
                <a:solidFill>
                  <a:srgbClr val="73E1FF"/>
                </a:solidFill>
                <a:ea typeface="宋体" panose="02010600030101010101" pitchFamily="2" charset="-122"/>
              </a:rPr>
              <a:pPr algn="ctr">
                <a:buClr>
                  <a:srgbClr val="73E1FF"/>
                </a:buClr>
              </a:pPr>
              <a:t>‹#›</a:t>
            </a:fld>
            <a:endParaRPr lang="en-US" altLang="zh-CN" sz="800" b="1" baseline="0">
              <a:solidFill>
                <a:srgbClr val="73E1FF"/>
              </a:solidFill>
              <a:ea typeface="宋体" panose="02010600030101010101" pitchFamily="2" charset="-122"/>
            </a:endParaRPr>
          </a:p>
        </p:txBody>
      </p:sp>
      <p:sp>
        <p:nvSpPr>
          <p:cNvPr id="6150" name="Text Box 6">
            <a:extLst>
              <a:ext uri="{FF2B5EF4-FFF2-40B4-BE49-F238E27FC236}">
                <a16:creationId xmlns:a16="http://schemas.microsoft.com/office/drawing/2014/main" id="{1E1AE68B-D487-4AA2-AA3A-31C51CBDE1DF}"/>
              </a:ext>
            </a:extLst>
          </p:cNvPr>
          <p:cNvSpPr txBox="1">
            <a:spLocks noChangeArrowheads="1"/>
          </p:cNvSpPr>
          <p:nvPr/>
        </p:nvSpPr>
        <p:spPr bwMode="auto">
          <a:xfrm>
            <a:off x="7696200" y="5943600"/>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6151" name="Line 7">
            <a:extLst>
              <a:ext uri="{FF2B5EF4-FFF2-40B4-BE49-F238E27FC236}">
                <a16:creationId xmlns:a16="http://schemas.microsoft.com/office/drawing/2014/main" id="{653DA8FB-FD0F-42DD-A36C-C87F96997BE2}"/>
              </a:ext>
            </a:extLst>
          </p:cNvPr>
          <p:cNvSpPr>
            <a:spLocks noChangeShapeType="1"/>
          </p:cNvSpPr>
          <p:nvPr/>
        </p:nvSpPr>
        <p:spPr bwMode="auto">
          <a:xfrm flipV="1">
            <a:off x="0" y="6705600"/>
            <a:ext cx="9177338" cy="0"/>
          </a:xfrm>
          <a:prstGeom prst="line">
            <a:avLst/>
          </a:prstGeom>
          <a:noFill/>
          <a:ln w="9525">
            <a:solidFill>
              <a:srgbClr val="007E9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2" name="Line 8">
            <a:extLst>
              <a:ext uri="{FF2B5EF4-FFF2-40B4-BE49-F238E27FC236}">
                <a16:creationId xmlns:a16="http://schemas.microsoft.com/office/drawing/2014/main" id="{F6E56AB3-2986-4D17-BE75-26C80D2576BB}"/>
              </a:ext>
            </a:extLst>
          </p:cNvPr>
          <p:cNvSpPr>
            <a:spLocks noChangeShapeType="1"/>
          </p:cNvSpPr>
          <p:nvPr/>
        </p:nvSpPr>
        <p:spPr bwMode="auto">
          <a:xfrm>
            <a:off x="0" y="698500"/>
            <a:ext cx="9144000" cy="0"/>
          </a:xfrm>
          <a:prstGeom prst="line">
            <a:avLst/>
          </a:prstGeom>
          <a:noFill/>
          <a:ln w="9525">
            <a:solidFill>
              <a:srgbClr val="73E1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6886" r:id="rId1"/>
    <p:sldLayoutId id="2147486864" r:id="rId2"/>
    <p:sldLayoutId id="2147486865" r:id="rId3"/>
    <p:sldLayoutId id="2147486866" r:id="rId4"/>
    <p:sldLayoutId id="2147486867" r:id="rId5"/>
    <p:sldLayoutId id="2147486868" r:id="rId6"/>
    <p:sldLayoutId id="2147486869" r:id="rId7"/>
    <p:sldLayoutId id="2147486870" r:id="rId8"/>
    <p:sldLayoutId id="2147486871" r:id="rId9"/>
    <p:sldLayoutId id="2147486872" r:id="rId10"/>
    <p:sldLayoutId id="2147486873" r:id="rId11"/>
    <p:sldLayoutId id="2147486874" r:id="rId12"/>
    <p:sldLayoutId id="2147486887" r:id="rId13"/>
  </p:sldLayoutIdLst>
  <p:txStyles>
    <p:titleStyle>
      <a:lvl1pPr algn="l" rtl="0" eaLnBrk="0" fontAlgn="base" hangingPunct="0">
        <a:spcBef>
          <a:spcPct val="0"/>
        </a:spcBef>
        <a:spcAft>
          <a:spcPct val="0"/>
        </a:spcAft>
        <a:buClr>
          <a:srgbClr val="73E1FF"/>
        </a:buClr>
        <a:defRPr sz="3600">
          <a:solidFill>
            <a:srgbClr val="FFFF99"/>
          </a:solidFill>
          <a:latin typeface="+mj-lt"/>
          <a:ea typeface="+mj-ea"/>
          <a:cs typeface="+mj-cs"/>
        </a:defRPr>
      </a:lvl1pPr>
      <a:lvl2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2pPr>
      <a:lvl3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3pPr>
      <a:lvl4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4pPr>
      <a:lvl5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5pPr>
      <a:lvl6pPr marL="4572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6pPr>
      <a:lvl7pPr marL="9144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7pPr>
      <a:lvl8pPr marL="13716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8pPr>
      <a:lvl9pPr marL="18288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9pPr>
    </p:titleStyle>
    <p:bodyStyle>
      <a:lvl1pPr marL="339725" indent="-339725" algn="l" rtl="0" eaLnBrk="0" fontAlgn="base" hangingPunct="0">
        <a:lnSpc>
          <a:spcPct val="80000"/>
        </a:lnSpc>
        <a:spcBef>
          <a:spcPct val="30000"/>
        </a:spcBef>
        <a:spcAft>
          <a:spcPct val="0"/>
        </a:spcAft>
        <a:buClr>
          <a:srgbClr val="FFFF99"/>
        </a:buClr>
        <a:buFont typeface="Wingdings" panose="05000000000000000000"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anose="05000000000000000000" pitchFamily="2" charset="2"/>
        <a:buChar char="§"/>
        <a:defRPr sz="2800">
          <a:solidFill>
            <a:srgbClr val="DDDDDD"/>
          </a:solidFill>
          <a:latin typeface="+mn-lt"/>
          <a:ea typeface="+mn-ea"/>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ea typeface="+mn-ea"/>
        </a:defRPr>
      </a:lvl3pPr>
      <a:lvl4pPr marL="1368425" indent="-228600" algn="l" rtl="0" eaLnBrk="0" fontAlgn="base" hangingPunct="0">
        <a:spcBef>
          <a:spcPct val="20000"/>
        </a:spcBef>
        <a:spcAft>
          <a:spcPct val="0"/>
        </a:spcAft>
        <a:buClr>
          <a:srgbClr val="FFFF99"/>
        </a:buClr>
        <a:buFont typeface="Wingdings" panose="05000000000000000000" pitchFamily="2" charset="2"/>
        <a:buChar char="w"/>
        <a:defRPr sz="2400">
          <a:solidFill>
            <a:srgbClr val="FFFF99"/>
          </a:solidFill>
          <a:latin typeface="+mn-lt"/>
          <a:ea typeface="+mn-ea"/>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ea typeface="+mn-ea"/>
        </a:defRPr>
      </a:lvl5pPr>
      <a:lvl6pPr marL="2168525" indent="-228600" algn="l" rtl="0" fontAlgn="base">
        <a:spcBef>
          <a:spcPct val="20000"/>
        </a:spcBef>
        <a:spcAft>
          <a:spcPct val="0"/>
        </a:spcAft>
        <a:buClr>
          <a:srgbClr val="FFFF99"/>
        </a:buClr>
        <a:buChar char="•"/>
        <a:defRPr sz="2400">
          <a:solidFill>
            <a:srgbClr val="FFFF99"/>
          </a:solidFill>
          <a:latin typeface="+mn-lt"/>
          <a:ea typeface="+mn-ea"/>
        </a:defRPr>
      </a:lvl6pPr>
      <a:lvl7pPr marL="2625725" indent="-228600" algn="l" rtl="0" fontAlgn="base">
        <a:spcBef>
          <a:spcPct val="20000"/>
        </a:spcBef>
        <a:spcAft>
          <a:spcPct val="0"/>
        </a:spcAft>
        <a:buClr>
          <a:srgbClr val="FFFF99"/>
        </a:buClr>
        <a:buChar char="•"/>
        <a:defRPr sz="2400">
          <a:solidFill>
            <a:srgbClr val="FFFF99"/>
          </a:solidFill>
          <a:latin typeface="+mn-lt"/>
          <a:ea typeface="+mn-ea"/>
        </a:defRPr>
      </a:lvl7pPr>
      <a:lvl8pPr marL="3082925" indent="-228600" algn="l" rtl="0" fontAlgn="base">
        <a:spcBef>
          <a:spcPct val="20000"/>
        </a:spcBef>
        <a:spcAft>
          <a:spcPct val="0"/>
        </a:spcAft>
        <a:buClr>
          <a:srgbClr val="FFFF99"/>
        </a:buClr>
        <a:buChar char="•"/>
        <a:defRPr sz="2400">
          <a:solidFill>
            <a:srgbClr val="FFFF99"/>
          </a:solidFill>
          <a:latin typeface="+mn-lt"/>
          <a:ea typeface="+mn-ea"/>
        </a:defRPr>
      </a:lvl8pPr>
      <a:lvl9pPr marL="3540125" indent="-228600" algn="l" rtl="0" fontAlgn="base">
        <a:spcBef>
          <a:spcPct val="20000"/>
        </a:spcBef>
        <a:spcAft>
          <a:spcPct val="0"/>
        </a:spcAft>
        <a:buClr>
          <a:srgbClr val="FFFF99"/>
        </a:buClr>
        <a:buChar char="•"/>
        <a:defRPr sz="2400">
          <a:solidFill>
            <a:srgbClr val="FFFF99"/>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1.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9.emf"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0.emf"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1.emf"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emf"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emf"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15B9236-A564-49EF-8EBC-A3533C988033}"/>
              </a:ext>
            </a:extLst>
          </p:cNvPr>
          <p:cNvSpPr>
            <a:spLocks noChangeArrowheads="1"/>
          </p:cNvSpPr>
          <p:nvPr/>
        </p:nvSpPr>
        <p:spPr bwMode="auto">
          <a:xfrm>
            <a:off x="1296988" y="438150"/>
            <a:ext cx="6985000"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20483" name="Rectangle 4">
            <a:extLst>
              <a:ext uri="{FF2B5EF4-FFF2-40B4-BE49-F238E27FC236}">
                <a16:creationId xmlns:a16="http://schemas.microsoft.com/office/drawing/2014/main" id="{54C04108-721A-4BCF-AD41-DA25B6DF9BDC}"/>
              </a:ext>
            </a:extLst>
          </p:cNvPr>
          <p:cNvSpPr>
            <a:spLocks noGrp="1" noChangeArrowheads="1"/>
          </p:cNvSpPr>
          <p:nvPr>
            <p:ph type="ctrTitle"/>
          </p:nvPr>
        </p:nvSpPr>
        <p:spPr/>
        <p:txBody>
          <a:bodyPr/>
          <a:lstStyle/>
          <a:p>
            <a:pPr algn="just" eaLnBrk="1" hangingPunct="1"/>
            <a:r>
              <a:rPr lang="zh-CN" altLang="en-US" b="1">
                <a:solidFill>
                  <a:srgbClr val="000099"/>
                </a:solidFill>
              </a:rPr>
              <a:t>需求获取：场景分析（</a:t>
            </a:r>
            <a:r>
              <a:rPr lang="en-US" altLang="zh-CN" b="1">
                <a:solidFill>
                  <a:srgbClr val="000099"/>
                </a:solidFill>
              </a:rPr>
              <a:t>Scenario Analysis</a:t>
            </a:r>
            <a:r>
              <a:rPr lang="zh-CN" altLang="en-US" b="1">
                <a:solidFill>
                  <a:srgbClr val="000099"/>
                </a:solidFill>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AF92274E-E42C-42D1-AE5E-B9B485417759}"/>
              </a:ext>
            </a:extLst>
          </p:cNvPr>
          <p:cNvSpPr>
            <a:spLocks noGrp="1"/>
          </p:cNvSpPr>
          <p:nvPr>
            <p:ph type="title"/>
          </p:nvPr>
        </p:nvSpPr>
        <p:spPr/>
        <p:txBody>
          <a:bodyPr/>
          <a:lstStyle/>
          <a:p>
            <a:r>
              <a:rPr lang="zh-CN" altLang="en-US"/>
              <a:t>如何发现场景？</a:t>
            </a:r>
          </a:p>
        </p:txBody>
      </p:sp>
      <p:sp>
        <p:nvSpPr>
          <p:cNvPr id="29699" name="内容占位符 2">
            <a:extLst>
              <a:ext uri="{FF2B5EF4-FFF2-40B4-BE49-F238E27FC236}">
                <a16:creationId xmlns:a16="http://schemas.microsoft.com/office/drawing/2014/main" id="{43E8870E-1623-4DC6-920C-48AE26BF4328}"/>
              </a:ext>
            </a:extLst>
          </p:cNvPr>
          <p:cNvSpPr>
            <a:spLocks noGrp="1"/>
          </p:cNvSpPr>
          <p:nvPr>
            <p:ph idx="1"/>
          </p:nvPr>
        </p:nvSpPr>
        <p:spPr/>
        <p:txBody>
          <a:bodyPr/>
          <a:lstStyle/>
          <a:p>
            <a:r>
              <a:rPr lang="zh-CN" altLang="en-US"/>
              <a:t>假如系统不存在，不要期待客户能清楚地描述；</a:t>
            </a:r>
            <a:endParaRPr lang="en-US" altLang="zh-CN"/>
          </a:p>
          <a:p>
            <a:endParaRPr lang="en-US" altLang="zh-CN"/>
          </a:p>
          <a:p>
            <a:r>
              <a:rPr lang="zh-CN" altLang="en-US"/>
              <a:t>采用辩证的方法（演化，迭代工程）：</a:t>
            </a:r>
            <a:endParaRPr lang="en-US" altLang="zh-CN"/>
          </a:p>
          <a:p>
            <a:pPr lvl="1"/>
            <a:r>
              <a:rPr lang="zh-CN" altLang="en-US"/>
              <a:t>帮助客户规格化需求</a:t>
            </a:r>
            <a:endParaRPr lang="en-US" altLang="zh-CN"/>
          </a:p>
          <a:p>
            <a:pPr lvl="1"/>
            <a:r>
              <a:rPr lang="zh-CN" altLang="en-US"/>
              <a:t>客户帮助开发人员理解需求</a:t>
            </a:r>
            <a:endParaRPr lang="en-US" altLang="zh-CN"/>
          </a:p>
          <a:p>
            <a:pPr lvl="1"/>
            <a:r>
              <a:rPr lang="zh-CN" altLang="en-US"/>
              <a:t>随着场景被开发出来，需求持续得到演化</a:t>
            </a:r>
            <a:endParaRPr lang="en-US" altLang="zh-CN"/>
          </a:p>
        </p:txBody>
      </p:sp>
      <p:sp>
        <p:nvSpPr>
          <p:cNvPr id="4" name="灯片编号占位符 3">
            <a:extLst>
              <a:ext uri="{FF2B5EF4-FFF2-40B4-BE49-F238E27FC236}">
                <a16:creationId xmlns:a16="http://schemas.microsoft.com/office/drawing/2014/main" id="{6CEC9495-573A-45B1-A04A-F9C84F2284A0}"/>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767E89C7-ACE8-4084-AAD5-D9BACC8C099C}" type="slidenum">
              <a:rPr lang="en-US" altLang="en-US" sz="1000" baseline="0"/>
              <a:pPr eaLnBrk="1" hangingPunct="1"/>
              <a:t>10</a:t>
            </a:fld>
            <a:endParaRPr lang="en-US" altLang="en-US" sz="1000" baseline="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7629A36B-53EB-4CAC-ADD5-E43A4B10815B}"/>
              </a:ext>
            </a:extLst>
          </p:cNvPr>
          <p:cNvSpPr>
            <a:spLocks noGrp="1"/>
          </p:cNvSpPr>
          <p:nvPr>
            <p:ph type="title"/>
          </p:nvPr>
        </p:nvSpPr>
        <p:spPr/>
        <p:txBody>
          <a:bodyPr/>
          <a:lstStyle/>
          <a:p>
            <a:r>
              <a:rPr lang="zh-CN" altLang="en-US"/>
              <a:t>发现场景的启发式方式</a:t>
            </a:r>
          </a:p>
        </p:txBody>
      </p:sp>
      <p:sp>
        <p:nvSpPr>
          <p:cNvPr id="30723" name="内容占位符 2">
            <a:extLst>
              <a:ext uri="{FF2B5EF4-FFF2-40B4-BE49-F238E27FC236}">
                <a16:creationId xmlns:a16="http://schemas.microsoft.com/office/drawing/2014/main" id="{B782C9F0-9AAD-4FAB-86FF-74913AB76693}"/>
              </a:ext>
            </a:extLst>
          </p:cNvPr>
          <p:cNvSpPr>
            <a:spLocks noGrp="1"/>
          </p:cNvSpPr>
          <p:nvPr>
            <p:ph idx="1"/>
          </p:nvPr>
        </p:nvSpPr>
        <p:spPr/>
        <p:txBody>
          <a:bodyPr/>
          <a:lstStyle/>
          <a:p>
            <a:r>
              <a:rPr lang="zh-CN" altLang="en-US"/>
              <a:t>问题表：</a:t>
            </a:r>
            <a:endParaRPr lang="en-US" altLang="zh-CN"/>
          </a:p>
          <a:p>
            <a:pPr lvl="1"/>
            <a:r>
              <a:rPr lang="zh-CN" altLang="en-US"/>
              <a:t>系统需要完成的基本任务是什么？</a:t>
            </a:r>
            <a:endParaRPr lang="en-US" altLang="zh-CN"/>
          </a:p>
          <a:p>
            <a:pPr lvl="1"/>
            <a:r>
              <a:rPr lang="zh-CN" altLang="en-US"/>
              <a:t>在系统里行动者需要产生、存储、改变、删除和增加什么数据？</a:t>
            </a:r>
            <a:endParaRPr lang="en-US" altLang="zh-CN"/>
          </a:p>
          <a:p>
            <a:pPr lvl="1"/>
            <a:r>
              <a:rPr lang="zh-CN" altLang="en-US">
                <a:latin typeface="楷体_GB2312" pitchFamily="49" charset="-122"/>
              </a:rPr>
              <a:t>对于系统发生的某些事情，需要通知行动者吗？</a:t>
            </a:r>
            <a:endParaRPr lang="en-US" altLang="zh-CN">
              <a:latin typeface="楷体_GB2312" pitchFamily="49" charset="-122"/>
            </a:endParaRPr>
          </a:p>
          <a:p>
            <a:pPr lvl="1"/>
            <a:r>
              <a:rPr lang="zh-CN" altLang="en-US">
                <a:latin typeface="楷体_GB2312" pitchFamily="49" charset="-122"/>
              </a:rPr>
              <a:t>对于外部出现的突然变化，行动者需要通知系统吗？</a:t>
            </a:r>
            <a:endParaRPr lang="en-US" altLang="zh-CN">
              <a:latin typeface="楷体_GB2312" pitchFamily="49" charset="-122"/>
            </a:endParaRPr>
          </a:p>
          <a:p>
            <a:pPr>
              <a:buFont typeface="Wingdings" panose="05000000000000000000" pitchFamily="2" charset="2"/>
              <a:buNone/>
            </a:pPr>
            <a:endParaRPr lang="zh-CN" altLang="en-US"/>
          </a:p>
        </p:txBody>
      </p:sp>
      <p:sp>
        <p:nvSpPr>
          <p:cNvPr id="4" name="灯片编号占位符 3">
            <a:extLst>
              <a:ext uri="{FF2B5EF4-FFF2-40B4-BE49-F238E27FC236}">
                <a16:creationId xmlns:a16="http://schemas.microsoft.com/office/drawing/2014/main" id="{E4364ABD-C444-4AAC-874A-B31987D7741C}"/>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8F08DEA6-D796-4EB3-AD58-DE1969B61B5C}" type="slidenum">
              <a:rPr lang="en-US" altLang="en-US" sz="1000" baseline="0"/>
              <a:pPr eaLnBrk="1" hangingPunct="1"/>
              <a:t>11</a:t>
            </a:fld>
            <a:endParaRPr lang="en-US" altLang="en-US" sz="1000" baseline="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75E28819-C709-4723-AEE3-8583AC25F039}"/>
              </a:ext>
            </a:extLst>
          </p:cNvPr>
          <p:cNvSpPr>
            <a:spLocks noGrp="1"/>
          </p:cNvSpPr>
          <p:nvPr>
            <p:ph type="title"/>
          </p:nvPr>
        </p:nvSpPr>
        <p:spPr/>
        <p:txBody>
          <a:bodyPr/>
          <a:lstStyle/>
          <a:p>
            <a:r>
              <a:rPr lang="zh-CN" altLang="en-US"/>
              <a:t>案例：突发事件管理系统</a:t>
            </a:r>
          </a:p>
        </p:txBody>
      </p:sp>
      <p:sp>
        <p:nvSpPr>
          <p:cNvPr id="31747" name="内容占位符 2">
            <a:extLst>
              <a:ext uri="{FF2B5EF4-FFF2-40B4-BE49-F238E27FC236}">
                <a16:creationId xmlns:a16="http://schemas.microsoft.com/office/drawing/2014/main" id="{DE71EE35-FF54-4634-B754-B16398947554}"/>
              </a:ext>
            </a:extLst>
          </p:cNvPr>
          <p:cNvSpPr>
            <a:spLocks noGrp="1"/>
          </p:cNvSpPr>
          <p:nvPr>
            <p:ph idx="1"/>
          </p:nvPr>
        </p:nvSpPr>
        <p:spPr>
          <a:xfrm>
            <a:off x="352425" y="1277938"/>
            <a:ext cx="8791575" cy="3902075"/>
          </a:xfrm>
        </p:spPr>
        <p:txBody>
          <a:bodyPr/>
          <a:lstStyle/>
          <a:p>
            <a:r>
              <a:rPr lang="en-US" altLang="zh-CN"/>
              <a:t>1. </a:t>
            </a:r>
            <a:r>
              <a:rPr lang="zh-CN" altLang="zh-CN"/>
              <a:t>对于树上有一只猫这样的事件报告需要做什么？</a:t>
            </a:r>
            <a:endParaRPr lang="en-US" altLang="zh-CN"/>
          </a:p>
          <a:p>
            <a:endParaRPr lang="zh-CN" altLang="zh-CN"/>
          </a:p>
          <a:p>
            <a:r>
              <a:rPr lang="en-US" altLang="zh-CN"/>
              <a:t>2. </a:t>
            </a:r>
            <a:r>
              <a:rPr lang="zh-CN" altLang="zh-CN"/>
              <a:t>假如某人报告仓库起火需要做什么？</a:t>
            </a:r>
            <a:endParaRPr lang="en-US" altLang="zh-CN"/>
          </a:p>
          <a:p>
            <a:endParaRPr lang="zh-CN" altLang="zh-CN"/>
          </a:p>
          <a:p>
            <a:r>
              <a:rPr lang="en-US" altLang="zh-CN"/>
              <a:t>3. </a:t>
            </a:r>
            <a:r>
              <a:rPr lang="zh-CN" altLang="zh-CN"/>
              <a:t>在报告突发事件的过程中，谁会被涉及？</a:t>
            </a:r>
            <a:endParaRPr lang="en-US" altLang="zh-CN"/>
          </a:p>
          <a:p>
            <a:endParaRPr lang="zh-CN" altLang="zh-CN"/>
          </a:p>
          <a:p>
            <a:r>
              <a:rPr lang="en-US" altLang="zh-CN"/>
              <a:t>4. </a:t>
            </a:r>
            <a:r>
              <a:rPr lang="zh-CN" altLang="zh-CN"/>
              <a:t>假如没有警车可以分派，系统需要做什么？假如警车正在处理一件猫在树上的突发事件的路上呢？</a:t>
            </a:r>
            <a:endParaRPr lang="en-US" altLang="zh-CN"/>
          </a:p>
          <a:p>
            <a:endParaRPr lang="zh-CN" altLang="zh-CN"/>
          </a:p>
          <a:p>
            <a:r>
              <a:rPr lang="en-US" altLang="zh-CN"/>
              <a:t>5. </a:t>
            </a:r>
            <a:r>
              <a:rPr lang="zh-CN" altLang="zh-CN"/>
              <a:t>假如猫在树上的突发事件变为一位老奶奶从梯子上摔下来你应该做什么？</a:t>
            </a:r>
            <a:endParaRPr lang="en-US" altLang="zh-CN"/>
          </a:p>
          <a:p>
            <a:endParaRPr lang="zh-CN" altLang="zh-CN"/>
          </a:p>
          <a:p>
            <a:r>
              <a:rPr lang="en-US" altLang="zh-CN"/>
              <a:t>6. </a:t>
            </a:r>
            <a:r>
              <a:rPr lang="zh-CN" altLang="zh-CN"/>
              <a:t>系统可以同时处理多件类似仓库失火这样的突发事件吗？</a:t>
            </a:r>
          </a:p>
          <a:p>
            <a:endParaRPr lang="zh-CN" altLang="en-US"/>
          </a:p>
        </p:txBody>
      </p:sp>
      <p:sp>
        <p:nvSpPr>
          <p:cNvPr id="4" name="灯片编号占位符 3">
            <a:extLst>
              <a:ext uri="{FF2B5EF4-FFF2-40B4-BE49-F238E27FC236}">
                <a16:creationId xmlns:a16="http://schemas.microsoft.com/office/drawing/2014/main" id="{215DAA07-978E-481B-8EF0-9D92711BE4B2}"/>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4D19EC33-ED66-4A3C-ACA4-7C626781F08A}" type="slidenum">
              <a:rPr lang="en-US" altLang="en-US" sz="1000" baseline="0"/>
              <a:pPr eaLnBrk="1" hangingPunct="1"/>
              <a:t>12</a:t>
            </a:fld>
            <a:endParaRPr lang="en-US" altLang="en-US" sz="1000" baseline="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0FDFC077-1C46-4D5F-87E4-1B3816E33B83}"/>
              </a:ext>
            </a:extLst>
          </p:cNvPr>
          <p:cNvSpPr>
            <a:spLocks noGrp="1"/>
          </p:cNvSpPr>
          <p:nvPr>
            <p:ph type="title"/>
          </p:nvPr>
        </p:nvSpPr>
        <p:spPr/>
        <p:txBody>
          <a:bodyPr/>
          <a:lstStyle/>
          <a:p>
            <a:r>
              <a:rPr lang="zh-CN" altLang="en-US"/>
              <a:t>案例：突发事件管理系统</a:t>
            </a:r>
          </a:p>
        </p:txBody>
      </p:sp>
      <p:sp>
        <p:nvSpPr>
          <p:cNvPr id="32771" name="内容占位符 2">
            <a:extLst>
              <a:ext uri="{FF2B5EF4-FFF2-40B4-BE49-F238E27FC236}">
                <a16:creationId xmlns:a16="http://schemas.microsoft.com/office/drawing/2014/main" id="{798E305E-5EAE-4FCE-B8DE-422D72504111}"/>
              </a:ext>
            </a:extLst>
          </p:cNvPr>
          <p:cNvSpPr>
            <a:spLocks noGrp="1"/>
          </p:cNvSpPr>
          <p:nvPr>
            <p:ph idx="1"/>
          </p:nvPr>
        </p:nvSpPr>
        <p:spPr>
          <a:xfrm>
            <a:off x="352425" y="1277938"/>
            <a:ext cx="8791575" cy="3902075"/>
          </a:xfrm>
        </p:spPr>
        <p:txBody>
          <a:bodyPr/>
          <a:lstStyle/>
          <a:p>
            <a:r>
              <a:rPr lang="en-US" altLang="zh-CN"/>
              <a:t>1. </a:t>
            </a:r>
            <a:r>
              <a:rPr lang="zh-CN" altLang="zh-CN"/>
              <a:t>对于树上有一只猫这样的事件报告需要做什么？</a:t>
            </a:r>
            <a:endParaRPr lang="en-US" altLang="zh-CN"/>
          </a:p>
          <a:p>
            <a:endParaRPr lang="zh-CN" altLang="zh-CN"/>
          </a:p>
          <a:p>
            <a:r>
              <a:rPr lang="en-US" altLang="zh-CN"/>
              <a:t>2. </a:t>
            </a:r>
            <a:r>
              <a:rPr lang="zh-CN" altLang="zh-CN"/>
              <a:t>假如某人报告仓库起火需要做什么？</a:t>
            </a:r>
            <a:endParaRPr lang="en-US" altLang="zh-CN"/>
          </a:p>
          <a:p>
            <a:endParaRPr lang="zh-CN" altLang="zh-CN"/>
          </a:p>
          <a:p>
            <a:r>
              <a:rPr lang="en-US" altLang="zh-CN"/>
              <a:t>3. </a:t>
            </a:r>
            <a:r>
              <a:rPr lang="zh-CN" altLang="zh-CN"/>
              <a:t>在报告突发事件的过程中，谁会被涉及？</a:t>
            </a:r>
            <a:endParaRPr lang="en-US" altLang="zh-CN"/>
          </a:p>
          <a:p>
            <a:endParaRPr lang="zh-CN" altLang="zh-CN"/>
          </a:p>
          <a:p>
            <a:r>
              <a:rPr lang="en-US" altLang="zh-CN"/>
              <a:t>4. </a:t>
            </a:r>
            <a:r>
              <a:rPr lang="zh-CN" altLang="zh-CN"/>
              <a:t>假如没有警车可以分派，系统需要做什么？假如警车正在处理一件猫在树上的突发事件的路上呢？</a:t>
            </a:r>
            <a:endParaRPr lang="en-US" altLang="zh-CN"/>
          </a:p>
          <a:p>
            <a:endParaRPr lang="zh-CN" altLang="zh-CN"/>
          </a:p>
          <a:p>
            <a:r>
              <a:rPr lang="en-US" altLang="zh-CN"/>
              <a:t>5. </a:t>
            </a:r>
            <a:r>
              <a:rPr lang="zh-CN" altLang="zh-CN"/>
              <a:t>假如猫在树上的突发事件变为一位老奶奶从梯子上摔下来你应该做什么？</a:t>
            </a:r>
            <a:endParaRPr lang="en-US" altLang="zh-CN"/>
          </a:p>
          <a:p>
            <a:endParaRPr lang="zh-CN" altLang="zh-CN"/>
          </a:p>
          <a:p>
            <a:r>
              <a:rPr lang="en-US" altLang="zh-CN"/>
              <a:t>6. </a:t>
            </a:r>
            <a:r>
              <a:rPr lang="zh-CN" altLang="zh-CN"/>
              <a:t>系统可以同时处理多件类似仓库失火这样的突发事件吗？</a:t>
            </a:r>
          </a:p>
          <a:p>
            <a:endParaRPr lang="zh-CN" altLang="en-US"/>
          </a:p>
        </p:txBody>
      </p:sp>
      <p:sp>
        <p:nvSpPr>
          <p:cNvPr id="4" name="灯片编号占位符 3">
            <a:extLst>
              <a:ext uri="{FF2B5EF4-FFF2-40B4-BE49-F238E27FC236}">
                <a16:creationId xmlns:a16="http://schemas.microsoft.com/office/drawing/2014/main" id="{AE75B551-BCFE-4947-BDDA-0CE4226B4585}"/>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F70ACDE3-CDE0-4CC2-8115-0A2C3AFCD764}" type="slidenum">
              <a:rPr lang="en-US" altLang="en-US" sz="1000" baseline="0"/>
              <a:pPr eaLnBrk="1" hangingPunct="1"/>
              <a:t>13</a:t>
            </a:fld>
            <a:endParaRPr lang="en-US" altLang="en-US" sz="1000" baseline="0"/>
          </a:p>
        </p:txBody>
      </p:sp>
      <p:sp>
        <p:nvSpPr>
          <p:cNvPr id="32773" name="TextBox 1">
            <a:extLst>
              <a:ext uri="{FF2B5EF4-FFF2-40B4-BE49-F238E27FC236}">
                <a16:creationId xmlns:a16="http://schemas.microsoft.com/office/drawing/2014/main" id="{6C55EC29-0CAD-4D54-9A42-1EBADC500893}"/>
              </a:ext>
            </a:extLst>
          </p:cNvPr>
          <p:cNvSpPr txBox="1">
            <a:spLocks noChangeArrowheads="1"/>
          </p:cNvSpPr>
          <p:nvPr/>
        </p:nvSpPr>
        <p:spPr bwMode="auto">
          <a:xfrm>
            <a:off x="5878513" y="1644650"/>
            <a:ext cx="2476500" cy="3381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r>
              <a:rPr lang="zh-CN" altLang="en-US" sz="2400">
                <a:solidFill>
                  <a:srgbClr val="FF0000"/>
                </a:solidFill>
              </a:rPr>
              <a:t>异常事件的处理</a:t>
            </a:r>
          </a:p>
        </p:txBody>
      </p:sp>
      <p:sp>
        <p:nvSpPr>
          <p:cNvPr id="32774" name="TextBox 5">
            <a:extLst>
              <a:ext uri="{FF2B5EF4-FFF2-40B4-BE49-F238E27FC236}">
                <a16:creationId xmlns:a16="http://schemas.microsoft.com/office/drawing/2014/main" id="{01E276BD-4C59-4F43-9922-D09417FB7017}"/>
              </a:ext>
            </a:extLst>
          </p:cNvPr>
          <p:cNvSpPr txBox="1">
            <a:spLocks noChangeArrowheads="1"/>
          </p:cNvSpPr>
          <p:nvPr/>
        </p:nvSpPr>
        <p:spPr bwMode="auto">
          <a:xfrm>
            <a:off x="5878513" y="2451100"/>
            <a:ext cx="2476500" cy="3381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r>
              <a:rPr lang="zh-CN" altLang="en-US" sz="2400">
                <a:solidFill>
                  <a:srgbClr val="FF0000"/>
                </a:solidFill>
              </a:rPr>
              <a:t>正常突发事例的处理</a:t>
            </a:r>
          </a:p>
        </p:txBody>
      </p:sp>
      <p:sp>
        <p:nvSpPr>
          <p:cNvPr id="32775" name="TextBox 6">
            <a:extLst>
              <a:ext uri="{FF2B5EF4-FFF2-40B4-BE49-F238E27FC236}">
                <a16:creationId xmlns:a16="http://schemas.microsoft.com/office/drawing/2014/main" id="{30477B4C-C7DB-44F2-B006-2A6A66816CAF}"/>
              </a:ext>
            </a:extLst>
          </p:cNvPr>
          <p:cNvSpPr txBox="1">
            <a:spLocks noChangeArrowheads="1"/>
          </p:cNvSpPr>
          <p:nvPr/>
        </p:nvSpPr>
        <p:spPr bwMode="auto">
          <a:xfrm>
            <a:off x="5645150" y="4273550"/>
            <a:ext cx="24765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r>
              <a:rPr lang="zh-CN" altLang="en-US" sz="2400">
                <a:solidFill>
                  <a:srgbClr val="FF0000"/>
                </a:solidFill>
              </a:rPr>
              <a:t>要点：突发事件的优先级</a:t>
            </a:r>
            <a:endParaRPr lang="en-US" altLang="zh-CN" sz="2400">
              <a:solidFill>
                <a:srgbClr val="FF0000"/>
              </a:solidFill>
            </a:endParaRPr>
          </a:p>
          <a:p>
            <a:pPr eaLnBrk="1" hangingPunct="1"/>
            <a:r>
              <a:rPr lang="zh-CN" altLang="en-US" sz="2400">
                <a:solidFill>
                  <a:srgbClr val="FF0000"/>
                </a:solidFill>
              </a:rPr>
              <a:t>资源的调度问题</a:t>
            </a:r>
          </a:p>
        </p:txBody>
      </p:sp>
      <p:sp>
        <p:nvSpPr>
          <p:cNvPr id="32776" name="TextBox 7">
            <a:extLst>
              <a:ext uri="{FF2B5EF4-FFF2-40B4-BE49-F238E27FC236}">
                <a16:creationId xmlns:a16="http://schemas.microsoft.com/office/drawing/2014/main" id="{104ACCCA-306C-422B-BA3C-DF1A1F7E7416}"/>
              </a:ext>
            </a:extLst>
          </p:cNvPr>
          <p:cNvSpPr txBox="1">
            <a:spLocks noChangeArrowheads="1"/>
          </p:cNvSpPr>
          <p:nvPr/>
        </p:nvSpPr>
        <p:spPr bwMode="auto">
          <a:xfrm>
            <a:off x="4932363" y="5313363"/>
            <a:ext cx="3290887" cy="13239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r>
              <a:rPr lang="zh-CN" altLang="en-US" sz="2400">
                <a:solidFill>
                  <a:srgbClr val="FF0000"/>
                </a:solidFill>
              </a:rPr>
              <a:t>要点：资源供给</a:t>
            </a:r>
            <a:endParaRPr lang="en-US" altLang="zh-CN" sz="2400">
              <a:solidFill>
                <a:srgbClr val="FF0000"/>
              </a:solidFill>
            </a:endParaRPr>
          </a:p>
          <a:p>
            <a:pPr eaLnBrk="1" hangingPunct="1"/>
            <a:r>
              <a:rPr lang="zh-CN" altLang="en-US" sz="2400">
                <a:solidFill>
                  <a:srgbClr val="FF0000"/>
                </a:solidFill>
              </a:rPr>
              <a:t>资源耗尽的情况</a:t>
            </a:r>
            <a:endParaRPr lang="en-US" altLang="zh-CN" sz="2400">
              <a:solidFill>
                <a:srgbClr val="FF0000"/>
              </a:solidFill>
            </a:endParaRPr>
          </a:p>
          <a:p>
            <a:pPr eaLnBrk="1" hangingPunct="1"/>
            <a:r>
              <a:rPr lang="zh-CN" altLang="en-US" sz="2400">
                <a:solidFill>
                  <a:srgbClr val="FF0000"/>
                </a:solidFill>
              </a:rPr>
              <a:t>同时发生</a:t>
            </a:r>
            <a:r>
              <a:rPr lang="zh-CN" altLang="en-US" sz="2400" baseline="0">
                <a:solidFill>
                  <a:srgbClr val="FF0000"/>
                </a:solidFill>
              </a:rPr>
              <a:t>突发事件下的协调处理及资源调度</a:t>
            </a:r>
            <a:endParaRPr lang="zh-CN" altLang="en-US" sz="240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B9A59659-3E2E-4C26-907E-9EE72C87FEB1}"/>
              </a:ext>
            </a:extLst>
          </p:cNvPr>
          <p:cNvSpPr>
            <a:spLocks noGrp="1"/>
          </p:cNvSpPr>
          <p:nvPr>
            <p:ph type="title"/>
          </p:nvPr>
        </p:nvSpPr>
        <p:spPr/>
        <p:txBody>
          <a:bodyPr/>
          <a:lstStyle/>
          <a:p>
            <a:r>
              <a:rPr lang="zh-CN" altLang="en-US"/>
              <a:t>场景实例：仓库失火</a:t>
            </a:r>
          </a:p>
        </p:txBody>
      </p:sp>
      <p:sp>
        <p:nvSpPr>
          <p:cNvPr id="33795" name="内容占位符 2">
            <a:extLst>
              <a:ext uri="{FF2B5EF4-FFF2-40B4-BE49-F238E27FC236}">
                <a16:creationId xmlns:a16="http://schemas.microsoft.com/office/drawing/2014/main" id="{95B887FB-B545-4572-9B65-2C408273941F}"/>
              </a:ext>
            </a:extLst>
          </p:cNvPr>
          <p:cNvSpPr>
            <a:spLocks noGrp="1"/>
          </p:cNvSpPr>
          <p:nvPr>
            <p:ph idx="1"/>
          </p:nvPr>
        </p:nvSpPr>
        <p:spPr>
          <a:xfrm>
            <a:off x="781050" y="1458913"/>
            <a:ext cx="7348538" cy="3902075"/>
          </a:xfrm>
        </p:spPr>
        <p:txBody>
          <a:bodyPr/>
          <a:lstStyle/>
          <a:p>
            <a:r>
              <a:rPr lang="en-US" altLang="zh-CN" sz="2000"/>
              <a:t>1. </a:t>
            </a:r>
            <a:r>
              <a:rPr lang="zh-CN" altLang="en-US" sz="2000"/>
              <a:t>正驾驶巡逻车的</a:t>
            </a:r>
            <a:r>
              <a:rPr lang="en-US" altLang="zh-CN" sz="2000"/>
              <a:t>A</a:t>
            </a:r>
            <a:r>
              <a:rPr lang="zh-CN" altLang="en-US" sz="2000"/>
              <a:t>通知有烟雾从仓库冒出，他的同时</a:t>
            </a:r>
            <a:r>
              <a:rPr lang="en-US" altLang="zh-CN" sz="2000"/>
              <a:t>B</a:t>
            </a:r>
            <a:r>
              <a:rPr lang="zh-CN" altLang="en-US" sz="2000"/>
              <a:t>从她的车里报告了这件紧急事件；</a:t>
            </a:r>
          </a:p>
          <a:p>
            <a:r>
              <a:rPr lang="en-US" altLang="zh-CN" sz="2000"/>
              <a:t>2. B</a:t>
            </a:r>
            <a:r>
              <a:rPr lang="zh-CN" altLang="en-US" sz="2000"/>
              <a:t>报告了建筑的所在的地址，对地址进行了简短的描述，例如西北角，并且明确了火警等级。除了消防单位，他还要求一定的医务人员在场，他确认他的输入，等待确认；</a:t>
            </a:r>
          </a:p>
          <a:p>
            <a:r>
              <a:rPr lang="en-US" altLang="zh-CN" sz="2000"/>
              <a:t>3. C</a:t>
            </a:r>
            <a:r>
              <a:rPr lang="zh-CN" altLang="en-US" sz="2000"/>
              <a:t>，调度员被工作站的紧急铃声惊动，他查看了</a:t>
            </a:r>
            <a:r>
              <a:rPr lang="en-US" altLang="zh-CN" sz="2000"/>
              <a:t>B</a:t>
            </a:r>
            <a:r>
              <a:rPr lang="zh-CN" altLang="en-US" sz="2000"/>
              <a:t>所提交的消息，确认了该报告。他分配了一个</a:t>
            </a:r>
            <a:r>
              <a:rPr lang="en-US" altLang="zh-CN" sz="2000"/>
              <a:t>fire unit</a:t>
            </a:r>
            <a:r>
              <a:rPr lang="zh-CN" altLang="en-US" sz="2000"/>
              <a:t>和两个医务单位的人员到事故发生的现场，并且发出了到达现场的大致时间。</a:t>
            </a:r>
            <a:endParaRPr lang="en-US" altLang="zh-CN" sz="2000"/>
          </a:p>
          <a:p>
            <a:endParaRPr lang="en-US" altLang="zh-CN" sz="2000"/>
          </a:p>
          <a:p>
            <a:r>
              <a:rPr lang="zh-CN" altLang="en-US" sz="2000" b="1"/>
              <a:t>注意</a:t>
            </a:r>
            <a:endParaRPr lang="en-US" altLang="zh-CN" sz="2000" b="1"/>
          </a:p>
          <a:p>
            <a:pPr lvl="1"/>
            <a:r>
              <a:rPr lang="zh-CN" altLang="zh-CN"/>
              <a:t> 具体的场景描述了报告一个火警事故的单一的案例；</a:t>
            </a:r>
          </a:p>
          <a:p>
            <a:pPr lvl="1"/>
            <a:r>
              <a:rPr lang="zh-CN" altLang="zh-CN"/>
              <a:t>当报告一个火警事故时，并不描述所有可能的情况；</a:t>
            </a:r>
          </a:p>
          <a:p>
            <a:pPr lvl="1"/>
            <a:r>
              <a:rPr lang="en-US" altLang="zh-CN"/>
              <a:t> </a:t>
            </a:r>
            <a:r>
              <a:rPr lang="zh-CN" altLang="zh-CN"/>
              <a:t>参与的行为者：</a:t>
            </a:r>
            <a:r>
              <a:rPr lang="en-US" altLang="zh-CN"/>
              <a:t>A,</a:t>
            </a:r>
            <a:r>
              <a:rPr lang="en-US" altLang="zh-CN" b="1"/>
              <a:t>B</a:t>
            </a:r>
            <a:r>
              <a:rPr lang="zh-CN" altLang="zh-CN" b="1"/>
              <a:t>和</a:t>
            </a:r>
            <a:r>
              <a:rPr lang="en-US" altLang="zh-CN" b="1"/>
              <a:t>C</a:t>
            </a:r>
            <a:endParaRPr lang="zh-CN" altLang="zh-CN"/>
          </a:p>
          <a:p>
            <a:endParaRPr lang="zh-CN" altLang="en-US" sz="2000"/>
          </a:p>
          <a:p>
            <a:endParaRPr lang="zh-CN" altLang="en-US"/>
          </a:p>
        </p:txBody>
      </p:sp>
      <p:sp>
        <p:nvSpPr>
          <p:cNvPr id="4" name="灯片编号占位符 3">
            <a:extLst>
              <a:ext uri="{FF2B5EF4-FFF2-40B4-BE49-F238E27FC236}">
                <a16:creationId xmlns:a16="http://schemas.microsoft.com/office/drawing/2014/main" id="{83FC8148-C0D5-4211-A9DA-0BE419C5BD99}"/>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BA4C6B63-A56B-46CF-8BC0-BCA6569964B9}" type="slidenum">
              <a:rPr lang="en-US" altLang="en-US" sz="1000" baseline="0"/>
              <a:pPr eaLnBrk="1" hangingPunct="1"/>
              <a:t>14</a:t>
            </a:fld>
            <a:endParaRPr lang="en-US" altLang="en-US" sz="1000" baseline="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9B4277D5-F86C-4863-8457-354E243378B7}"/>
              </a:ext>
            </a:extLst>
          </p:cNvPr>
          <p:cNvSpPr>
            <a:spLocks noGrp="1"/>
          </p:cNvSpPr>
          <p:nvPr>
            <p:ph type="title"/>
          </p:nvPr>
        </p:nvSpPr>
        <p:spPr/>
        <p:txBody>
          <a:bodyPr/>
          <a:lstStyle/>
          <a:p>
            <a:r>
              <a:rPr lang="zh-CN" altLang="en-US"/>
              <a:t>从场景到用例</a:t>
            </a:r>
          </a:p>
        </p:txBody>
      </p:sp>
      <p:sp>
        <p:nvSpPr>
          <p:cNvPr id="4" name="灯片编号占位符 3">
            <a:extLst>
              <a:ext uri="{FF2B5EF4-FFF2-40B4-BE49-F238E27FC236}">
                <a16:creationId xmlns:a16="http://schemas.microsoft.com/office/drawing/2014/main" id="{EBF5C37D-48D4-475B-B611-C25F974C00A5}"/>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C455C123-4339-4984-B578-43D3652FF9C2}" type="slidenum">
              <a:rPr lang="en-US" altLang="en-US" sz="1000" baseline="0"/>
              <a:pPr eaLnBrk="1" hangingPunct="1"/>
              <a:t>15</a:t>
            </a:fld>
            <a:endParaRPr lang="en-US" altLang="en-US" sz="1000" baseline="0"/>
          </a:p>
        </p:txBody>
      </p:sp>
      <p:pic>
        <p:nvPicPr>
          <p:cNvPr id="34820" name="Picture 2">
            <a:extLst>
              <a:ext uri="{FF2B5EF4-FFF2-40B4-BE49-F238E27FC236}">
                <a16:creationId xmlns:a16="http://schemas.microsoft.com/office/drawing/2014/main" id="{776AB6EC-97DD-47F7-8CD6-693D387AF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388" y="1908175"/>
            <a:ext cx="7980362"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0C3700CC-7BC3-4A63-902B-8625402A269D}"/>
              </a:ext>
            </a:extLst>
          </p:cNvPr>
          <p:cNvSpPr>
            <a:spLocks noGrp="1"/>
          </p:cNvSpPr>
          <p:nvPr>
            <p:ph type="title"/>
          </p:nvPr>
        </p:nvSpPr>
        <p:spPr/>
        <p:txBody>
          <a:bodyPr/>
          <a:lstStyle/>
          <a:p>
            <a:r>
              <a:rPr lang="zh-CN" altLang="en-US"/>
              <a:t>用例实例：</a:t>
            </a:r>
            <a:r>
              <a:rPr lang="en-US" altLang="zh-CN"/>
              <a:t>ReportEmergence</a:t>
            </a:r>
            <a:endParaRPr lang="zh-CN" altLang="en-US"/>
          </a:p>
        </p:txBody>
      </p:sp>
      <p:sp>
        <p:nvSpPr>
          <p:cNvPr id="35843" name="内容占位符 2">
            <a:extLst>
              <a:ext uri="{FF2B5EF4-FFF2-40B4-BE49-F238E27FC236}">
                <a16:creationId xmlns:a16="http://schemas.microsoft.com/office/drawing/2014/main" id="{9B55ABF5-EC4A-43CD-8833-B517CA4D3082}"/>
              </a:ext>
            </a:extLst>
          </p:cNvPr>
          <p:cNvSpPr>
            <a:spLocks noGrp="1"/>
          </p:cNvSpPr>
          <p:nvPr>
            <p:ph idx="1"/>
          </p:nvPr>
        </p:nvSpPr>
        <p:spPr/>
        <p:txBody>
          <a:bodyPr/>
          <a:lstStyle/>
          <a:p>
            <a:r>
              <a:rPr lang="zh-CN" altLang="en-US"/>
              <a:t>用例名字：</a:t>
            </a:r>
            <a:r>
              <a:rPr lang="en-US" altLang="zh-CN"/>
              <a:t>ReportEmergence</a:t>
            </a:r>
          </a:p>
          <a:p>
            <a:r>
              <a:rPr lang="zh-CN" altLang="en-US"/>
              <a:t>参与的行动者：</a:t>
            </a:r>
            <a:r>
              <a:rPr lang="en-US" altLang="zh-CN"/>
              <a:t>Field Officer</a:t>
            </a:r>
            <a:r>
              <a:rPr lang="zh-CN" altLang="en-US"/>
              <a:t>和</a:t>
            </a:r>
            <a:r>
              <a:rPr lang="en-US" altLang="zh-CN"/>
              <a:t>dispatcher</a:t>
            </a:r>
          </a:p>
          <a:p>
            <a:r>
              <a:rPr lang="zh-CN" altLang="en-US"/>
              <a:t>异常：</a:t>
            </a:r>
            <a:endParaRPr lang="en-US" altLang="zh-CN"/>
          </a:p>
          <a:p>
            <a:pPr lvl="1"/>
            <a:r>
              <a:rPr lang="zh-CN" altLang="en-US"/>
              <a:t>假如假如终端和中心的连接中断了，应立即通知</a:t>
            </a:r>
            <a:r>
              <a:rPr lang="en-US" altLang="zh-CN"/>
              <a:t>FieldOfficer</a:t>
            </a:r>
          </a:p>
          <a:p>
            <a:pPr lvl="1"/>
            <a:r>
              <a:rPr lang="zh-CN" altLang="en-US"/>
              <a:t>假如任何相关的</a:t>
            </a:r>
            <a:r>
              <a:rPr lang="en-US" altLang="zh-CN"/>
              <a:t>FieldOfficer</a:t>
            </a:r>
            <a:r>
              <a:rPr lang="zh-CN" altLang="en-US"/>
              <a:t>和中心的连接中断了，应立即通知</a:t>
            </a:r>
            <a:r>
              <a:rPr lang="en-US" altLang="zh-CN"/>
              <a:t>Dispatcher</a:t>
            </a:r>
          </a:p>
          <a:p>
            <a:r>
              <a:rPr lang="zh-CN" altLang="en-US"/>
              <a:t>事件流</a:t>
            </a:r>
            <a:endParaRPr lang="en-US" altLang="zh-CN"/>
          </a:p>
          <a:p>
            <a:r>
              <a:rPr lang="zh-CN" altLang="en-US"/>
              <a:t>特殊需求</a:t>
            </a:r>
            <a:endParaRPr lang="en-US" altLang="zh-CN"/>
          </a:p>
          <a:p>
            <a:pPr lvl="1"/>
            <a:r>
              <a:rPr lang="en-US" altLang="zh-CN"/>
              <a:t>FieldOfficer</a:t>
            </a:r>
            <a:r>
              <a:rPr lang="zh-CN" altLang="en-US"/>
              <a:t>的报告应在</a:t>
            </a:r>
            <a:r>
              <a:rPr lang="en-US" altLang="zh-CN"/>
              <a:t>30</a:t>
            </a:r>
            <a:r>
              <a:rPr lang="zh-CN" altLang="en-US"/>
              <a:t>秒内得到确认，在</a:t>
            </a:r>
            <a:r>
              <a:rPr lang="en-US" altLang="zh-CN"/>
              <a:t>Dispatcher</a:t>
            </a:r>
            <a:r>
              <a:rPr lang="zh-CN" altLang="en-US"/>
              <a:t>发出相应的响应后，到达的时间不应多于</a:t>
            </a:r>
            <a:r>
              <a:rPr lang="en-US" altLang="zh-CN"/>
              <a:t>30</a:t>
            </a:r>
            <a:r>
              <a:rPr lang="zh-CN" altLang="en-US"/>
              <a:t>秒。</a:t>
            </a:r>
            <a:endParaRPr lang="en-US" altLang="zh-CN"/>
          </a:p>
        </p:txBody>
      </p:sp>
      <p:sp>
        <p:nvSpPr>
          <p:cNvPr id="4" name="灯片编号占位符 3">
            <a:extLst>
              <a:ext uri="{FF2B5EF4-FFF2-40B4-BE49-F238E27FC236}">
                <a16:creationId xmlns:a16="http://schemas.microsoft.com/office/drawing/2014/main" id="{534B6585-22F3-4C16-A303-18D46AB76F1C}"/>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B0DCA02C-7E16-4C25-94A9-396F095D95D3}" type="slidenum">
              <a:rPr lang="en-US" altLang="en-US" sz="1000" baseline="0"/>
              <a:pPr eaLnBrk="1" hangingPunct="1"/>
              <a:t>16</a:t>
            </a:fld>
            <a:endParaRPr lang="en-US" altLang="en-US" sz="1000" baseline="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F32B0C65-44E4-4114-8BE1-ADCC46EDFA00}"/>
              </a:ext>
            </a:extLst>
          </p:cNvPr>
          <p:cNvSpPr>
            <a:spLocks noGrp="1"/>
          </p:cNvSpPr>
          <p:nvPr>
            <p:ph type="title"/>
          </p:nvPr>
        </p:nvSpPr>
        <p:spPr/>
        <p:txBody>
          <a:bodyPr/>
          <a:lstStyle/>
          <a:p>
            <a:r>
              <a:rPr lang="zh-CN" altLang="en-US"/>
              <a:t>事件流</a:t>
            </a:r>
          </a:p>
        </p:txBody>
      </p:sp>
      <p:sp>
        <p:nvSpPr>
          <p:cNvPr id="36867" name="内容占位符 2">
            <a:extLst>
              <a:ext uri="{FF2B5EF4-FFF2-40B4-BE49-F238E27FC236}">
                <a16:creationId xmlns:a16="http://schemas.microsoft.com/office/drawing/2014/main" id="{DABCF765-C7E2-47E0-948B-F06B5362CB78}"/>
              </a:ext>
            </a:extLst>
          </p:cNvPr>
          <p:cNvSpPr>
            <a:spLocks noGrp="1"/>
          </p:cNvSpPr>
          <p:nvPr>
            <p:ph idx="1"/>
          </p:nvPr>
        </p:nvSpPr>
        <p:spPr>
          <a:xfrm>
            <a:off x="468313" y="1258888"/>
            <a:ext cx="7993062" cy="3902075"/>
          </a:xfrm>
        </p:spPr>
        <p:txBody>
          <a:bodyPr/>
          <a:lstStyle/>
          <a:p>
            <a:r>
              <a:rPr lang="en-US" altLang="zh-CN"/>
              <a:t>FieldOfficer</a:t>
            </a:r>
            <a:r>
              <a:rPr lang="zh-CN" altLang="en-US"/>
              <a:t>打开终端设备上的</a:t>
            </a:r>
            <a:r>
              <a:rPr lang="en-US" altLang="zh-CN"/>
              <a:t>”report emergence”</a:t>
            </a:r>
            <a:r>
              <a:rPr lang="zh-CN" altLang="en-US"/>
              <a:t>的功能，设备提供给</a:t>
            </a:r>
            <a:r>
              <a:rPr lang="en-US" altLang="zh-CN"/>
              <a:t>officer</a:t>
            </a:r>
            <a:r>
              <a:rPr lang="zh-CN" altLang="en-US"/>
              <a:t>信息表单；</a:t>
            </a:r>
            <a:endParaRPr lang="en-US" altLang="zh-CN"/>
          </a:p>
          <a:p>
            <a:endParaRPr lang="en-US" altLang="zh-CN"/>
          </a:p>
          <a:p>
            <a:r>
              <a:rPr lang="en-US" altLang="zh-CN"/>
              <a:t>FieldOfficer</a:t>
            </a:r>
            <a:r>
              <a:rPr lang="zh-CN" altLang="en-US"/>
              <a:t>填写表单，选择应急级别、类型、地址和情况的简单描述。</a:t>
            </a:r>
            <a:r>
              <a:rPr lang="en-US" altLang="zh-CN"/>
              <a:t>FieldOfficer</a:t>
            </a:r>
            <a:r>
              <a:rPr lang="zh-CN" altLang="en-US"/>
              <a:t>也可以描写紧急事件的处理情况。一旦填完表单，提交该表单，并且同时通知</a:t>
            </a:r>
            <a:r>
              <a:rPr lang="en-US" altLang="zh-CN"/>
              <a:t>Dispatcher</a:t>
            </a:r>
            <a:r>
              <a:rPr lang="zh-CN" altLang="en-US"/>
              <a:t>；</a:t>
            </a:r>
            <a:endParaRPr lang="en-US" altLang="zh-CN"/>
          </a:p>
          <a:p>
            <a:endParaRPr lang="en-US" altLang="zh-CN"/>
          </a:p>
          <a:p>
            <a:r>
              <a:rPr lang="en-US" altLang="zh-CN"/>
              <a:t>Dispatcer</a:t>
            </a:r>
            <a:r>
              <a:rPr lang="zh-CN" altLang="en-US"/>
              <a:t>审查被提交的信息，通过调用</a:t>
            </a:r>
            <a:r>
              <a:rPr lang="en-US" altLang="zh-CN"/>
              <a:t>OpenIncident</a:t>
            </a:r>
            <a:r>
              <a:rPr lang="zh-CN" altLang="en-US"/>
              <a:t>用例产生一件紧急事件，并进行存档。</a:t>
            </a:r>
            <a:endParaRPr lang="en-US" altLang="zh-CN"/>
          </a:p>
          <a:p>
            <a:endParaRPr lang="en-US" altLang="zh-CN"/>
          </a:p>
          <a:p>
            <a:r>
              <a:rPr lang="en-US" altLang="zh-CN"/>
              <a:t>Dispatcher</a:t>
            </a:r>
            <a:r>
              <a:rPr lang="zh-CN" altLang="en-US"/>
              <a:t>选择响应，确认紧急事件报告；</a:t>
            </a:r>
            <a:endParaRPr lang="en-US" altLang="zh-CN"/>
          </a:p>
          <a:p>
            <a:r>
              <a:rPr lang="en-US" altLang="zh-CN"/>
              <a:t>FieldOfficer</a:t>
            </a:r>
            <a:r>
              <a:rPr lang="zh-CN" altLang="en-US"/>
              <a:t>接收确认和选择的响应。</a:t>
            </a:r>
          </a:p>
        </p:txBody>
      </p:sp>
      <p:sp>
        <p:nvSpPr>
          <p:cNvPr id="4" name="灯片编号占位符 3">
            <a:extLst>
              <a:ext uri="{FF2B5EF4-FFF2-40B4-BE49-F238E27FC236}">
                <a16:creationId xmlns:a16="http://schemas.microsoft.com/office/drawing/2014/main" id="{DFC6F7AF-A5AF-4BF2-814F-4300E34EC642}"/>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D8E2B4D4-7A80-4D72-B3D9-31200E1487AC}" type="slidenum">
              <a:rPr lang="en-US" altLang="en-US" sz="1000" baseline="0"/>
              <a:pPr eaLnBrk="1" hangingPunct="1"/>
              <a:t>17</a:t>
            </a:fld>
            <a:endParaRPr lang="en-US" altLang="en-US" sz="1000" baseline="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内容占位符 2">
            <a:extLst>
              <a:ext uri="{FF2B5EF4-FFF2-40B4-BE49-F238E27FC236}">
                <a16:creationId xmlns:a16="http://schemas.microsoft.com/office/drawing/2014/main" id="{265DCC89-67C5-4CCB-8C33-9B9A710C7A39}"/>
              </a:ext>
            </a:extLst>
          </p:cNvPr>
          <p:cNvSpPr>
            <a:spLocks noGrp="1"/>
          </p:cNvSpPr>
          <p:nvPr>
            <p:ph idx="1"/>
          </p:nvPr>
        </p:nvSpPr>
        <p:spPr>
          <a:xfrm>
            <a:off x="1160463" y="5526088"/>
            <a:ext cx="7348537" cy="976312"/>
          </a:xfrm>
        </p:spPr>
        <p:txBody>
          <a:bodyPr/>
          <a:lstStyle/>
          <a:p>
            <a:r>
              <a:rPr lang="zh-CN" altLang="en-US"/>
              <a:t>领域建模</a:t>
            </a:r>
            <a:endParaRPr lang="en-US" altLang="zh-CN"/>
          </a:p>
          <a:p>
            <a:r>
              <a:rPr lang="en-US" altLang="zh-CN"/>
              <a:t>CRC</a:t>
            </a:r>
            <a:endParaRPr lang="zh-CN" altLang="en-US"/>
          </a:p>
        </p:txBody>
      </p:sp>
      <p:sp>
        <p:nvSpPr>
          <p:cNvPr id="4" name="灯片编号占位符 3">
            <a:extLst>
              <a:ext uri="{FF2B5EF4-FFF2-40B4-BE49-F238E27FC236}">
                <a16:creationId xmlns:a16="http://schemas.microsoft.com/office/drawing/2014/main" id="{EA28120D-68F9-4C15-AF9B-C0B7EC17CFD8}"/>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7837F185-0E75-4AE6-8BDF-0B1ED1974822}" type="slidenum">
              <a:rPr lang="en-US" altLang="en-US" sz="1000" baseline="0"/>
              <a:pPr eaLnBrk="1" hangingPunct="1"/>
              <a:t>18</a:t>
            </a:fld>
            <a:endParaRPr lang="en-US" altLang="en-US" sz="1000" baseline="0"/>
          </a:p>
        </p:txBody>
      </p:sp>
      <p:pic>
        <p:nvPicPr>
          <p:cNvPr id="37893" name="Picture 3">
            <a:extLst>
              <a:ext uri="{FF2B5EF4-FFF2-40B4-BE49-F238E27FC236}">
                <a16:creationId xmlns:a16="http://schemas.microsoft.com/office/drawing/2014/main" id="{8BA84CED-E1E3-4D8B-9318-623AE24FDB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2900" y="738188"/>
            <a:ext cx="4822825"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948EA40D-42BF-415E-91C3-6B2523890C82}"/>
              </a:ext>
            </a:extLst>
          </p:cNvPr>
          <p:cNvSpPr>
            <a:spLocks noGrp="1"/>
          </p:cNvSpPr>
          <p:nvPr>
            <p:ph type="title"/>
          </p:nvPr>
        </p:nvSpPr>
        <p:spPr/>
        <p:txBody>
          <a:bodyPr/>
          <a:lstStyle/>
          <a:p>
            <a:r>
              <a:rPr lang="zh-CN" altLang="en-US"/>
              <a:t>纲要</a:t>
            </a:r>
          </a:p>
        </p:txBody>
      </p:sp>
      <p:sp>
        <p:nvSpPr>
          <p:cNvPr id="38915" name="内容占位符 2">
            <a:extLst>
              <a:ext uri="{FF2B5EF4-FFF2-40B4-BE49-F238E27FC236}">
                <a16:creationId xmlns:a16="http://schemas.microsoft.com/office/drawing/2014/main" id="{98D5719F-504A-4975-A074-607E03A75B11}"/>
              </a:ext>
            </a:extLst>
          </p:cNvPr>
          <p:cNvSpPr>
            <a:spLocks noGrp="1"/>
          </p:cNvSpPr>
          <p:nvPr>
            <p:ph idx="1"/>
          </p:nvPr>
        </p:nvSpPr>
        <p:spPr/>
        <p:txBody>
          <a:bodyPr/>
          <a:lstStyle/>
          <a:p>
            <a:r>
              <a:rPr lang="zh-CN" altLang="en-US" b="1">
                <a:solidFill>
                  <a:schemeClr val="tx2"/>
                </a:solidFill>
              </a:rPr>
              <a:t>概述</a:t>
            </a:r>
            <a:endParaRPr lang="en-US" altLang="zh-CN" b="1">
              <a:solidFill>
                <a:schemeClr val="tx2"/>
              </a:solidFill>
            </a:endParaRPr>
          </a:p>
          <a:p>
            <a:r>
              <a:rPr lang="zh-CN" altLang="en-US" b="1">
                <a:solidFill>
                  <a:schemeClr val="tx2"/>
                </a:solidFill>
              </a:rPr>
              <a:t>从场景到用例</a:t>
            </a:r>
            <a:endParaRPr lang="en-US" altLang="zh-CN" b="1">
              <a:solidFill>
                <a:schemeClr val="tx2"/>
              </a:solidFill>
            </a:endParaRPr>
          </a:p>
          <a:p>
            <a:r>
              <a:rPr lang="zh-CN" altLang="en-US" b="1">
                <a:solidFill>
                  <a:srgbClr val="FF0000"/>
                </a:solidFill>
              </a:rPr>
              <a:t>从 </a:t>
            </a:r>
            <a:r>
              <a:rPr lang="en-US" altLang="zh-CN" b="1">
                <a:solidFill>
                  <a:srgbClr val="FF0000"/>
                </a:solidFill>
              </a:rPr>
              <a:t>As-Is</a:t>
            </a:r>
            <a:r>
              <a:rPr lang="zh-CN" altLang="en-US" b="1">
                <a:solidFill>
                  <a:srgbClr val="FF0000"/>
                </a:solidFill>
              </a:rPr>
              <a:t>到</a:t>
            </a:r>
            <a:r>
              <a:rPr lang="en-US" altLang="zh-CN" b="1">
                <a:solidFill>
                  <a:srgbClr val="FF0000"/>
                </a:solidFill>
              </a:rPr>
              <a:t>To-Be</a:t>
            </a:r>
          </a:p>
          <a:p>
            <a:endParaRPr lang="zh-CN" altLang="en-US" b="1">
              <a:solidFill>
                <a:srgbClr val="FF0000"/>
              </a:solidFill>
            </a:endParaRPr>
          </a:p>
        </p:txBody>
      </p:sp>
      <p:sp>
        <p:nvSpPr>
          <p:cNvPr id="4" name="灯片编号占位符 3">
            <a:extLst>
              <a:ext uri="{FF2B5EF4-FFF2-40B4-BE49-F238E27FC236}">
                <a16:creationId xmlns:a16="http://schemas.microsoft.com/office/drawing/2014/main" id="{39784D2F-19D3-42CB-8853-1658AE1622DA}"/>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95CCE0B7-D3DC-454C-85A7-0F68D52EBE61}" type="slidenum">
              <a:rPr lang="en-US" altLang="en-US" sz="1000" baseline="0"/>
              <a:pPr eaLnBrk="1" hangingPunct="1"/>
              <a:t>19</a:t>
            </a:fld>
            <a:endParaRPr lang="en-US" altLang="en-US" sz="1000" baseline="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1A0BEC7D-8069-434F-9F88-7C64EB4710BC}"/>
              </a:ext>
            </a:extLst>
          </p:cNvPr>
          <p:cNvSpPr>
            <a:spLocks noGrp="1"/>
          </p:cNvSpPr>
          <p:nvPr>
            <p:ph type="title"/>
          </p:nvPr>
        </p:nvSpPr>
        <p:spPr/>
        <p:txBody>
          <a:bodyPr/>
          <a:lstStyle/>
          <a:p>
            <a:r>
              <a:rPr lang="zh-CN" altLang="en-US"/>
              <a:t>纲要</a:t>
            </a:r>
          </a:p>
        </p:txBody>
      </p:sp>
      <p:sp>
        <p:nvSpPr>
          <p:cNvPr id="21507" name="内容占位符 2">
            <a:extLst>
              <a:ext uri="{FF2B5EF4-FFF2-40B4-BE49-F238E27FC236}">
                <a16:creationId xmlns:a16="http://schemas.microsoft.com/office/drawing/2014/main" id="{4906C990-788E-4057-8851-41FC63FD8387}"/>
              </a:ext>
            </a:extLst>
          </p:cNvPr>
          <p:cNvSpPr>
            <a:spLocks noGrp="1"/>
          </p:cNvSpPr>
          <p:nvPr>
            <p:ph idx="1"/>
          </p:nvPr>
        </p:nvSpPr>
        <p:spPr/>
        <p:txBody>
          <a:bodyPr/>
          <a:lstStyle/>
          <a:p>
            <a:r>
              <a:rPr lang="zh-CN" altLang="en-US"/>
              <a:t>概述</a:t>
            </a:r>
            <a:endParaRPr lang="en-US" altLang="zh-CN"/>
          </a:p>
          <a:p>
            <a:r>
              <a:rPr lang="zh-CN" altLang="en-US"/>
              <a:t>从场景到用例</a:t>
            </a:r>
            <a:endParaRPr lang="en-US" altLang="zh-CN"/>
          </a:p>
          <a:p>
            <a:r>
              <a:rPr lang="zh-CN" altLang="en-US"/>
              <a:t>从 </a:t>
            </a:r>
            <a:r>
              <a:rPr lang="en-US" altLang="zh-CN"/>
              <a:t>As-Is</a:t>
            </a:r>
            <a:r>
              <a:rPr lang="zh-CN" altLang="en-US"/>
              <a:t>到</a:t>
            </a:r>
            <a:r>
              <a:rPr lang="en-US" altLang="zh-CN"/>
              <a:t>To-Be</a:t>
            </a:r>
          </a:p>
          <a:p>
            <a:endParaRPr lang="zh-CN" altLang="en-US"/>
          </a:p>
        </p:txBody>
      </p:sp>
      <p:sp>
        <p:nvSpPr>
          <p:cNvPr id="4" name="灯片编号占位符 3">
            <a:extLst>
              <a:ext uri="{FF2B5EF4-FFF2-40B4-BE49-F238E27FC236}">
                <a16:creationId xmlns:a16="http://schemas.microsoft.com/office/drawing/2014/main" id="{C36D70E0-B065-45E3-967D-C33B376E0EB4}"/>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D3836A6A-1F45-4638-889F-A3F1E5175F27}" type="slidenum">
              <a:rPr lang="en-US" altLang="en-US" sz="1000" baseline="0"/>
              <a:pPr eaLnBrk="1" hangingPunct="1"/>
              <a:t>2</a:t>
            </a:fld>
            <a:endParaRPr lang="en-US" altLang="en-US" sz="1000" baseline="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0AE7773A-4F41-4E60-88FF-27493C420A69}"/>
              </a:ext>
            </a:extLst>
          </p:cNvPr>
          <p:cNvSpPr>
            <a:spLocks noGrp="1"/>
          </p:cNvSpPr>
          <p:nvPr>
            <p:ph type="title"/>
          </p:nvPr>
        </p:nvSpPr>
        <p:spPr/>
        <p:txBody>
          <a:bodyPr/>
          <a:lstStyle/>
          <a:p>
            <a:r>
              <a:rPr lang="zh-CN" altLang="en-US"/>
              <a:t>如何成功获得高质量的场景？（</a:t>
            </a:r>
            <a:r>
              <a:rPr lang="en-US" altLang="zh-CN"/>
              <a:t>1</a:t>
            </a:r>
            <a:r>
              <a:rPr lang="zh-CN" altLang="en-US"/>
              <a:t>）</a:t>
            </a:r>
          </a:p>
        </p:txBody>
      </p:sp>
      <p:sp>
        <p:nvSpPr>
          <p:cNvPr id="39939" name="内容占位符 2">
            <a:extLst>
              <a:ext uri="{FF2B5EF4-FFF2-40B4-BE49-F238E27FC236}">
                <a16:creationId xmlns:a16="http://schemas.microsoft.com/office/drawing/2014/main" id="{171C3647-8391-4B6B-9319-78407CB8061B}"/>
              </a:ext>
            </a:extLst>
          </p:cNvPr>
          <p:cNvSpPr>
            <a:spLocks noGrp="1"/>
          </p:cNvSpPr>
          <p:nvPr>
            <p:ph idx="1"/>
          </p:nvPr>
        </p:nvSpPr>
        <p:spPr/>
        <p:txBody>
          <a:bodyPr/>
          <a:lstStyle/>
          <a:p>
            <a:r>
              <a:rPr lang="zh-CN" altLang="en-US"/>
              <a:t>场景用于定义系统，场景的质量与系统的质量紧密相关；</a:t>
            </a:r>
            <a:endParaRPr lang="en-US" altLang="zh-CN"/>
          </a:p>
          <a:p>
            <a:r>
              <a:rPr lang="zh-CN" altLang="en-US"/>
              <a:t>一般而言，应用领域具有无穷的场景，任何场景集合都不是完备的；</a:t>
            </a:r>
            <a:endParaRPr lang="en-US" altLang="zh-CN"/>
          </a:p>
          <a:p>
            <a:endParaRPr lang="en-US" altLang="zh-CN"/>
          </a:p>
          <a:p>
            <a:endParaRPr lang="en-US" altLang="zh-CN"/>
          </a:p>
          <a:p>
            <a:endParaRPr lang="zh-CN" altLang="en-US"/>
          </a:p>
        </p:txBody>
      </p:sp>
      <p:sp>
        <p:nvSpPr>
          <p:cNvPr id="4" name="灯片编号占位符 3">
            <a:extLst>
              <a:ext uri="{FF2B5EF4-FFF2-40B4-BE49-F238E27FC236}">
                <a16:creationId xmlns:a16="http://schemas.microsoft.com/office/drawing/2014/main" id="{B100B79B-58D5-448B-BBA9-2CC946EE2AAB}"/>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67AFC81E-93C0-4236-A99E-A055F0440F2B}" type="slidenum">
              <a:rPr lang="en-US" altLang="en-US" sz="1000" baseline="0"/>
              <a:pPr eaLnBrk="1" hangingPunct="1"/>
              <a:t>20</a:t>
            </a:fld>
            <a:endParaRPr lang="en-US" altLang="en-US" sz="1000" baseline="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57DFB4B9-5D19-48D7-8712-17F623F2C799}"/>
              </a:ext>
            </a:extLst>
          </p:cNvPr>
          <p:cNvSpPr>
            <a:spLocks noGrp="1"/>
          </p:cNvSpPr>
          <p:nvPr>
            <p:ph type="title"/>
          </p:nvPr>
        </p:nvSpPr>
        <p:spPr/>
        <p:txBody>
          <a:bodyPr/>
          <a:lstStyle/>
          <a:p>
            <a:r>
              <a:rPr lang="zh-CN" altLang="en-US"/>
              <a:t>如何成功获得高质量的场景？（</a:t>
            </a:r>
            <a:r>
              <a:rPr lang="en-US" altLang="zh-CN"/>
              <a:t>2</a:t>
            </a:r>
            <a:r>
              <a:rPr lang="zh-CN" altLang="en-US"/>
              <a:t>）</a:t>
            </a:r>
          </a:p>
        </p:txBody>
      </p:sp>
      <p:sp>
        <p:nvSpPr>
          <p:cNvPr id="40963" name="内容占位符 2">
            <a:extLst>
              <a:ext uri="{FF2B5EF4-FFF2-40B4-BE49-F238E27FC236}">
                <a16:creationId xmlns:a16="http://schemas.microsoft.com/office/drawing/2014/main" id="{177F7C58-C98A-46EE-9D5B-5E4EC24CFE2E}"/>
              </a:ext>
            </a:extLst>
          </p:cNvPr>
          <p:cNvSpPr>
            <a:spLocks noGrp="1"/>
          </p:cNvSpPr>
          <p:nvPr>
            <p:ph idx="1"/>
          </p:nvPr>
        </p:nvSpPr>
        <p:spPr/>
        <p:txBody>
          <a:bodyPr/>
          <a:lstStyle/>
          <a:p>
            <a:r>
              <a:rPr lang="zh-CN" altLang="en-US"/>
              <a:t>很大程度上依赖于所提的问题的质量</a:t>
            </a:r>
            <a:endParaRPr lang="en-US" altLang="zh-CN"/>
          </a:p>
          <a:p>
            <a:pPr lvl="1"/>
            <a:r>
              <a:rPr lang="zh-CN" altLang="en-US"/>
              <a:t>但是，问题的产生受各种因素的制约</a:t>
            </a:r>
            <a:endParaRPr lang="en-US" altLang="zh-CN"/>
          </a:p>
          <a:p>
            <a:pPr lvl="2"/>
            <a:r>
              <a:rPr lang="zh-CN" altLang="en-US"/>
              <a:t>问题的分类</a:t>
            </a:r>
            <a:endParaRPr lang="en-US" altLang="zh-CN"/>
          </a:p>
          <a:p>
            <a:pPr lvl="2"/>
            <a:r>
              <a:rPr lang="zh-CN" altLang="en-US"/>
              <a:t>采用系统的方法，例如</a:t>
            </a:r>
            <a:r>
              <a:rPr lang="en-US" altLang="zh-CN"/>
              <a:t>botton-up</a:t>
            </a:r>
          </a:p>
          <a:p>
            <a:pPr lvl="2"/>
            <a:r>
              <a:rPr lang="zh-CN" altLang="en-US"/>
              <a:t>合理地进行选择，表述和提出</a:t>
            </a:r>
            <a:endParaRPr lang="en-US" altLang="zh-CN"/>
          </a:p>
          <a:p>
            <a:endParaRPr lang="en-US" altLang="zh-CN"/>
          </a:p>
          <a:p>
            <a:r>
              <a:rPr lang="zh-CN" altLang="en-US"/>
              <a:t>回答问题</a:t>
            </a:r>
            <a:endParaRPr lang="en-US" altLang="zh-CN"/>
          </a:p>
          <a:p>
            <a:pPr lvl="1"/>
            <a:r>
              <a:rPr lang="zh-CN" altLang="en-US"/>
              <a:t>通过对场景进行分析，由分析人员和用户回答</a:t>
            </a:r>
            <a:endParaRPr lang="en-US" altLang="zh-CN"/>
          </a:p>
          <a:p>
            <a:pPr lvl="2"/>
            <a:r>
              <a:rPr lang="zh-CN" altLang="en-US"/>
              <a:t>发现遗漏的需求</a:t>
            </a:r>
            <a:endParaRPr lang="en-US" altLang="zh-CN"/>
          </a:p>
          <a:p>
            <a:pPr lvl="2"/>
            <a:r>
              <a:rPr lang="zh-CN" altLang="en-US"/>
              <a:t>精化场景</a:t>
            </a:r>
            <a:endParaRPr lang="en-US" altLang="zh-CN"/>
          </a:p>
          <a:p>
            <a:pPr lvl="2"/>
            <a:r>
              <a:rPr lang="zh-CN" altLang="en-US"/>
              <a:t>精化现存需求</a:t>
            </a:r>
            <a:endParaRPr lang="en-US" altLang="zh-CN"/>
          </a:p>
        </p:txBody>
      </p:sp>
      <p:sp>
        <p:nvSpPr>
          <p:cNvPr id="4" name="灯片编号占位符 3">
            <a:extLst>
              <a:ext uri="{FF2B5EF4-FFF2-40B4-BE49-F238E27FC236}">
                <a16:creationId xmlns:a16="http://schemas.microsoft.com/office/drawing/2014/main" id="{D28CB45A-B0BF-4331-B5A0-A7C962AB7475}"/>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21F62A7A-3371-401B-B06D-924477D22C3B}" type="slidenum">
              <a:rPr lang="en-US" altLang="en-US" sz="1000" baseline="0"/>
              <a:pPr eaLnBrk="1" hangingPunct="1"/>
              <a:t>21</a:t>
            </a:fld>
            <a:endParaRPr lang="en-US" altLang="en-US" sz="1000" baseline="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FC32AD02-C566-4E91-92B6-471A0E1B28A4}"/>
              </a:ext>
            </a:extLst>
          </p:cNvPr>
          <p:cNvSpPr>
            <a:spLocks noGrp="1"/>
          </p:cNvSpPr>
          <p:nvPr>
            <p:ph type="title"/>
          </p:nvPr>
        </p:nvSpPr>
        <p:spPr/>
        <p:txBody>
          <a:bodyPr/>
          <a:lstStyle/>
          <a:p>
            <a:r>
              <a:rPr lang="zh-CN" altLang="en-US"/>
              <a:t>问题类型（</a:t>
            </a:r>
            <a:r>
              <a:rPr lang="en-US" altLang="zh-CN"/>
              <a:t>1</a:t>
            </a:r>
            <a:r>
              <a:rPr lang="zh-CN" altLang="en-US"/>
              <a:t>）</a:t>
            </a:r>
          </a:p>
        </p:txBody>
      </p:sp>
      <p:sp>
        <p:nvSpPr>
          <p:cNvPr id="41987" name="内容占位符 2">
            <a:extLst>
              <a:ext uri="{FF2B5EF4-FFF2-40B4-BE49-F238E27FC236}">
                <a16:creationId xmlns:a16="http://schemas.microsoft.com/office/drawing/2014/main" id="{CA8B539C-B181-4B04-8953-5604CAF2DD8D}"/>
              </a:ext>
            </a:extLst>
          </p:cNvPr>
          <p:cNvSpPr>
            <a:spLocks noGrp="1"/>
          </p:cNvSpPr>
          <p:nvPr>
            <p:ph idx="1"/>
          </p:nvPr>
        </p:nvSpPr>
        <p:spPr/>
        <p:txBody>
          <a:bodyPr/>
          <a:lstStyle/>
          <a:p>
            <a:r>
              <a:rPr lang="zh-CN" altLang="en-US"/>
              <a:t>“</a:t>
            </a:r>
            <a:r>
              <a:rPr lang="en-US" altLang="zh-CN"/>
              <a:t>what-if</a:t>
            </a:r>
            <a:r>
              <a:rPr lang="zh-CN" altLang="en-US"/>
              <a:t>”</a:t>
            </a:r>
            <a:endParaRPr lang="en-US" altLang="zh-CN"/>
          </a:p>
          <a:p>
            <a:pPr lvl="1"/>
            <a:r>
              <a:rPr lang="zh-CN" altLang="en-US"/>
              <a:t>假设“</a:t>
            </a:r>
            <a:r>
              <a:rPr lang="en-US" altLang="zh-CN"/>
              <a:t>what could go wrong?</a:t>
            </a:r>
            <a:r>
              <a:rPr lang="zh-CN" altLang="en-US"/>
              <a:t>”</a:t>
            </a:r>
            <a:endParaRPr lang="en-US" altLang="zh-CN"/>
          </a:p>
          <a:p>
            <a:endParaRPr lang="en-US" altLang="zh-CN"/>
          </a:p>
          <a:p>
            <a:r>
              <a:rPr lang="zh-CN" altLang="en-US"/>
              <a:t>实例：会议规划系统</a:t>
            </a:r>
            <a:endParaRPr lang="en-US" altLang="zh-CN"/>
          </a:p>
          <a:p>
            <a:pPr lvl="1"/>
            <a:r>
              <a:rPr lang="zh-CN" altLang="en-US"/>
              <a:t>对于会议日程，会议参与者的响应会出现什么问题？</a:t>
            </a:r>
            <a:endParaRPr lang="en-US" altLang="zh-CN"/>
          </a:p>
          <a:p>
            <a:pPr lvl="1"/>
            <a:r>
              <a:rPr lang="zh-CN" altLang="en-US"/>
              <a:t>参与者提交一致的优先日期</a:t>
            </a:r>
            <a:endParaRPr lang="en-US" altLang="zh-CN"/>
          </a:p>
          <a:p>
            <a:pPr lvl="1"/>
            <a:r>
              <a:rPr lang="zh-CN" altLang="en-US"/>
              <a:t>参与者提交不一致的优先日期和排除日期</a:t>
            </a:r>
            <a:endParaRPr lang="en-US" altLang="zh-CN"/>
          </a:p>
          <a:p>
            <a:pPr lvl="1"/>
            <a:r>
              <a:rPr lang="zh-CN" altLang="en-US"/>
              <a:t>参与者没有及时提交优先日期</a:t>
            </a:r>
            <a:endParaRPr lang="en-US" altLang="zh-CN"/>
          </a:p>
          <a:p>
            <a:pPr lvl="1"/>
            <a:r>
              <a:rPr lang="zh-CN" altLang="en-US"/>
              <a:t>关于优先日期，参与者没有响应</a:t>
            </a:r>
            <a:endParaRPr lang="en-US" altLang="zh-CN"/>
          </a:p>
          <a:p>
            <a:pPr lvl="1"/>
            <a:endParaRPr lang="en-US" altLang="zh-CN"/>
          </a:p>
          <a:p>
            <a:r>
              <a:rPr lang="zh-CN" altLang="en-US"/>
              <a:t>问题：选课系统</a:t>
            </a:r>
          </a:p>
        </p:txBody>
      </p:sp>
      <p:sp>
        <p:nvSpPr>
          <p:cNvPr id="4" name="灯片编号占位符 3">
            <a:extLst>
              <a:ext uri="{FF2B5EF4-FFF2-40B4-BE49-F238E27FC236}">
                <a16:creationId xmlns:a16="http://schemas.microsoft.com/office/drawing/2014/main" id="{F672AE29-F1C6-4FC7-B9E1-F7FE5B14C39C}"/>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04FA76E3-C7B0-47D3-9441-7BD347D0DC72}" type="slidenum">
              <a:rPr lang="en-US" altLang="en-US" sz="1000" baseline="0"/>
              <a:pPr eaLnBrk="1" hangingPunct="1"/>
              <a:t>22</a:t>
            </a:fld>
            <a:endParaRPr lang="en-US" altLang="en-US" sz="1000" baseline="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DFA6D2CE-1D5A-44A8-A24D-C29D8320EC6C}"/>
              </a:ext>
            </a:extLst>
          </p:cNvPr>
          <p:cNvSpPr>
            <a:spLocks noGrp="1"/>
          </p:cNvSpPr>
          <p:nvPr>
            <p:ph type="title"/>
          </p:nvPr>
        </p:nvSpPr>
        <p:spPr/>
        <p:txBody>
          <a:bodyPr/>
          <a:lstStyle/>
          <a:p>
            <a:r>
              <a:rPr lang="zh-CN" altLang="en-US"/>
              <a:t>问题类型（</a:t>
            </a:r>
            <a:r>
              <a:rPr lang="en-US" altLang="zh-CN"/>
              <a:t>2</a:t>
            </a:r>
            <a:r>
              <a:rPr lang="zh-CN" altLang="en-US"/>
              <a:t>）</a:t>
            </a:r>
          </a:p>
        </p:txBody>
      </p:sp>
      <p:sp>
        <p:nvSpPr>
          <p:cNvPr id="43011" name="内容占位符 2">
            <a:extLst>
              <a:ext uri="{FF2B5EF4-FFF2-40B4-BE49-F238E27FC236}">
                <a16:creationId xmlns:a16="http://schemas.microsoft.com/office/drawing/2014/main" id="{DA18B45E-DBBD-4FF2-B6DD-7E7DD16ACF34}"/>
              </a:ext>
            </a:extLst>
          </p:cNvPr>
          <p:cNvSpPr>
            <a:spLocks noGrp="1"/>
          </p:cNvSpPr>
          <p:nvPr>
            <p:ph idx="1"/>
          </p:nvPr>
        </p:nvSpPr>
        <p:spPr/>
        <p:txBody>
          <a:bodyPr/>
          <a:lstStyle/>
          <a:p>
            <a:r>
              <a:rPr lang="zh-CN" altLang="en-US"/>
              <a:t>“</a:t>
            </a:r>
            <a:r>
              <a:rPr lang="en-US" altLang="zh-CN"/>
              <a:t>who</a:t>
            </a:r>
            <a:r>
              <a:rPr lang="zh-CN" altLang="en-US"/>
              <a:t>”</a:t>
            </a:r>
            <a:endParaRPr lang="en-US" altLang="zh-CN"/>
          </a:p>
          <a:p>
            <a:pPr lvl="1"/>
            <a:r>
              <a:rPr lang="zh-CN" altLang="en-US"/>
              <a:t>谁发起会议？</a:t>
            </a:r>
            <a:endParaRPr lang="en-US" altLang="zh-CN"/>
          </a:p>
          <a:p>
            <a:pPr lvl="1"/>
            <a:endParaRPr lang="en-US" altLang="zh-CN"/>
          </a:p>
          <a:p>
            <a:r>
              <a:rPr lang="en-US" altLang="zh-CN"/>
              <a:t>“what-kinds-of”</a:t>
            </a:r>
          </a:p>
          <a:p>
            <a:pPr lvl="1"/>
            <a:r>
              <a:rPr lang="zh-CN" altLang="en-US"/>
              <a:t>支持哪种类型的会议？</a:t>
            </a:r>
            <a:endParaRPr lang="en-US" altLang="zh-CN"/>
          </a:p>
          <a:p>
            <a:pPr lvl="2"/>
            <a:r>
              <a:rPr lang="en-US" altLang="zh-CN"/>
              <a:t>One-shot</a:t>
            </a:r>
          </a:p>
          <a:p>
            <a:pPr lvl="2"/>
            <a:r>
              <a:rPr lang="en-US" altLang="zh-CN"/>
              <a:t>Periodic</a:t>
            </a:r>
          </a:p>
          <a:p>
            <a:endParaRPr lang="en-US" altLang="zh-CN"/>
          </a:p>
          <a:p>
            <a:r>
              <a:rPr lang="zh-CN" altLang="en-US"/>
              <a:t>问题：选课系统</a:t>
            </a:r>
          </a:p>
        </p:txBody>
      </p:sp>
      <p:sp>
        <p:nvSpPr>
          <p:cNvPr id="4" name="灯片编号占位符 3">
            <a:extLst>
              <a:ext uri="{FF2B5EF4-FFF2-40B4-BE49-F238E27FC236}">
                <a16:creationId xmlns:a16="http://schemas.microsoft.com/office/drawing/2014/main" id="{9BF4FD53-3421-47CE-9CF9-DD415DBAE537}"/>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EAF8AEDD-9F37-4F51-B43C-D677AD2AA768}" type="slidenum">
              <a:rPr lang="en-US" altLang="en-US" sz="1000" baseline="0"/>
              <a:pPr eaLnBrk="1" hangingPunct="1"/>
              <a:t>23</a:t>
            </a:fld>
            <a:endParaRPr lang="en-US" altLang="en-US" sz="1000" baseline="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10E1932F-5012-46FB-86BC-EE02136CE824}"/>
              </a:ext>
            </a:extLst>
          </p:cNvPr>
          <p:cNvSpPr>
            <a:spLocks noGrp="1"/>
          </p:cNvSpPr>
          <p:nvPr>
            <p:ph type="title"/>
          </p:nvPr>
        </p:nvSpPr>
        <p:spPr/>
        <p:txBody>
          <a:bodyPr/>
          <a:lstStyle/>
          <a:p>
            <a:r>
              <a:rPr lang="zh-CN" altLang="en-US"/>
              <a:t>问题类型（</a:t>
            </a:r>
            <a:r>
              <a:rPr lang="en-US" altLang="zh-CN"/>
              <a:t>3</a:t>
            </a:r>
            <a:r>
              <a:rPr lang="zh-CN" altLang="en-US"/>
              <a:t>）</a:t>
            </a:r>
          </a:p>
        </p:txBody>
      </p:sp>
      <p:sp>
        <p:nvSpPr>
          <p:cNvPr id="44035" name="内容占位符 2">
            <a:extLst>
              <a:ext uri="{FF2B5EF4-FFF2-40B4-BE49-F238E27FC236}">
                <a16:creationId xmlns:a16="http://schemas.microsoft.com/office/drawing/2014/main" id="{F622583E-CF49-47BE-9DFC-0422606476B4}"/>
              </a:ext>
            </a:extLst>
          </p:cNvPr>
          <p:cNvSpPr>
            <a:spLocks noGrp="1"/>
          </p:cNvSpPr>
          <p:nvPr>
            <p:ph idx="1"/>
          </p:nvPr>
        </p:nvSpPr>
        <p:spPr/>
        <p:txBody>
          <a:bodyPr/>
          <a:lstStyle/>
          <a:p>
            <a:r>
              <a:rPr lang="zh-CN" altLang="en-US"/>
              <a:t>“</a:t>
            </a:r>
            <a:r>
              <a:rPr lang="en-US" altLang="zh-CN"/>
              <a:t>when</a:t>
            </a:r>
            <a:r>
              <a:rPr lang="zh-CN" altLang="en-US"/>
              <a:t>”</a:t>
            </a:r>
            <a:endParaRPr lang="en-US" altLang="zh-CN"/>
          </a:p>
          <a:p>
            <a:pPr lvl="1"/>
            <a:r>
              <a:rPr lang="zh-CN" altLang="en-US"/>
              <a:t>假如目标参与者没有回复，会议规划者在什么时候开始规划会议？</a:t>
            </a:r>
            <a:endParaRPr lang="en-US" altLang="zh-CN"/>
          </a:p>
          <a:p>
            <a:pPr lvl="2"/>
            <a:r>
              <a:rPr lang="en-US" altLang="zh-CN"/>
              <a:t>Drop-dead</a:t>
            </a:r>
            <a:r>
              <a:rPr lang="zh-CN" altLang="en-US"/>
              <a:t>日期</a:t>
            </a:r>
            <a:endParaRPr lang="en-US" altLang="zh-CN"/>
          </a:p>
          <a:p>
            <a:endParaRPr lang="en-US" altLang="zh-CN"/>
          </a:p>
          <a:p>
            <a:r>
              <a:rPr lang="zh-CN" altLang="en-US"/>
              <a:t>“</a:t>
            </a:r>
            <a:r>
              <a:rPr lang="en-US" altLang="zh-CN"/>
              <a:t>How-to</a:t>
            </a:r>
            <a:r>
              <a:rPr lang="zh-CN" altLang="en-US"/>
              <a:t>”</a:t>
            </a:r>
            <a:endParaRPr lang="en-US" altLang="zh-CN"/>
          </a:p>
          <a:p>
            <a:pPr lvl="1"/>
            <a:r>
              <a:rPr lang="zh-CN" altLang="en-US"/>
              <a:t>参与者怎么解决冲突？</a:t>
            </a:r>
            <a:endParaRPr lang="en-US" altLang="zh-CN"/>
          </a:p>
          <a:p>
            <a:pPr lvl="2"/>
            <a:r>
              <a:rPr lang="zh-CN" altLang="en-US"/>
              <a:t>会议规划者</a:t>
            </a:r>
            <a:endParaRPr lang="en-US" altLang="zh-CN"/>
          </a:p>
          <a:p>
            <a:pPr lvl="2"/>
            <a:r>
              <a:rPr lang="zh-CN" altLang="en-US"/>
              <a:t>会议发起人</a:t>
            </a:r>
            <a:endParaRPr lang="en-US" altLang="zh-CN"/>
          </a:p>
          <a:p>
            <a:pPr lvl="2"/>
            <a:endParaRPr lang="en-US" altLang="zh-CN"/>
          </a:p>
          <a:p>
            <a:r>
              <a:rPr lang="zh-CN" altLang="en-US"/>
              <a:t>问题：选课系统</a:t>
            </a:r>
            <a:endParaRPr lang="en-US" altLang="zh-CN"/>
          </a:p>
        </p:txBody>
      </p:sp>
      <p:sp>
        <p:nvSpPr>
          <p:cNvPr id="4" name="灯片编号占位符 3">
            <a:extLst>
              <a:ext uri="{FF2B5EF4-FFF2-40B4-BE49-F238E27FC236}">
                <a16:creationId xmlns:a16="http://schemas.microsoft.com/office/drawing/2014/main" id="{6E06F9A8-0856-481E-87FE-6FA613D71FAB}"/>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428CAFF4-47BF-4574-9E3B-5F379EFCE10C}" type="slidenum">
              <a:rPr lang="en-US" altLang="en-US" sz="1000" baseline="0"/>
              <a:pPr eaLnBrk="1" hangingPunct="1"/>
              <a:t>24</a:t>
            </a:fld>
            <a:endParaRPr lang="en-US" altLang="en-US" sz="1000" baseline="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7F71EB02-93B4-4745-AA53-9D9F324E060A}"/>
              </a:ext>
            </a:extLst>
          </p:cNvPr>
          <p:cNvSpPr>
            <a:spLocks noGrp="1"/>
          </p:cNvSpPr>
          <p:nvPr>
            <p:ph type="title"/>
          </p:nvPr>
        </p:nvSpPr>
        <p:spPr/>
        <p:txBody>
          <a:bodyPr/>
          <a:lstStyle/>
          <a:p>
            <a:r>
              <a:rPr lang="zh-CN" altLang="en-US"/>
              <a:t>场景的整理和分析（</a:t>
            </a:r>
            <a:r>
              <a:rPr lang="en-US" altLang="zh-CN"/>
              <a:t>1</a:t>
            </a:r>
            <a:r>
              <a:rPr lang="zh-CN" altLang="en-US"/>
              <a:t>）</a:t>
            </a:r>
          </a:p>
        </p:txBody>
      </p:sp>
      <p:sp>
        <p:nvSpPr>
          <p:cNvPr id="45059" name="内容占位符 2">
            <a:extLst>
              <a:ext uri="{FF2B5EF4-FFF2-40B4-BE49-F238E27FC236}">
                <a16:creationId xmlns:a16="http://schemas.microsoft.com/office/drawing/2014/main" id="{5A100646-B8D8-4669-AC63-994D30F18A03}"/>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67614930-DEC3-4165-8F9D-FDE09B1C9B29}"/>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9C07C2D7-4CD2-4E43-A6B3-C14BFFB1CF9C}" type="slidenum">
              <a:rPr lang="en-US" altLang="en-US" sz="1000" baseline="0"/>
              <a:pPr eaLnBrk="1" hangingPunct="1"/>
              <a:t>25</a:t>
            </a:fld>
            <a:endParaRPr lang="en-US" altLang="en-US" sz="1000" baseline="0"/>
          </a:p>
        </p:txBody>
      </p:sp>
      <p:pic>
        <p:nvPicPr>
          <p:cNvPr id="45061" name="Picture 2">
            <a:extLst>
              <a:ext uri="{FF2B5EF4-FFF2-40B4-BE49-F238E27FC236}">
                <a16:creationId xmlns:a16="http://schemas.microsoft.com/office/drawing/2014/main" id="{C30BB6A6-85E8-4E8B-BE76-E270B94740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5" y="1393825"/>
            <a:ext cx="8323263" cy="492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4F78DA41-1834-481F-A275-0BA5B298AA85}"/>
              </a:ext>
            </a:extLst>
          </p:cNvPr>
          <p:cNvSpPr>
            <a:spLocks noGrp="1"/>
          </p:cNvSpPr>
          <p:nvPr>
            <p:ph type="title"/>
          </p:nvPr>
        </p:nvSpPr>
        <p:spPr/>
        <p:txBody>
          <a:bodyPr/>
          <a:lstStyle/>
          <a:p>
            <a:r>
              <a:rPr lang="zh-CN" altLang="en-US"/>
              <a:t>场景的整理和分析（</a:t>
            </a:r>
            <a:r>
              <a:rPr lang="en-US" altLang="zh-CN"/>
              <a:t>2</a:t>
            </a:r>
            <a:r>
              <a:rPr lang="zh-CN" altLang="en-US"/>
              <a:t>）</a:t>
            </a:r>
          </a:p>
        </p:txBody>
      </p:sp>
      <p:sp>
        <p:nvSpPr>
          <p:cNvPr id="46083" name="内容占位符 2">
            <a:extLst>
              <a:ext uri="{FF2B5EF4-FFF2-40B4-BE49-F238E27FC236}">
                <a16:creationId xmlns:a16="http://schemas.microsoft.com/office/drawing/2014/main" id="{47F0782A-9CC5-4219-AC27-05CBB63AAEFD}"/>
              </a:ext>
            </a:extLst>
          </p:cNvPr>
          <p:cNvSpPr>
            <a:spLocks noGrp="1"/>
          </p:cNvSpPr>
          <p:nvPr>
            <p:ph idx="1"/>
          </p:nvPr>
        </p:nvSpPr>
        <p:spPr/>
        <p:txBody>
          <a:bodyPr/>
          <a:lstStyle/>
          <a:p>
            <a:r>
              <a:rPr lang="zh-CN" altLang="en-US"/>
              <a:t>场景（需求）的优先级</a:t>
            </a:r>
            <a:endParaRPr lang="en-US" altLang="zh-CN"/>
          </a:p>
          <a:p>
            <a:endParaRPr lang="en-US" altLang="zh-CN"/>
          </a:p>
          <a:p>
            <a:r>
              <a:rPr lang="zh-CN" altLang="en-US"/>
              <a:t>场景的划分</a:t>
            </a:r>
            <a:endParaRPr lang="en-US" altLang="zh-CN"/>
          </a:p>
          <a:p>
            <a:pPr lvl="1"/>
            <a:r>
              <a:rPr lang="en-US" altLang="zh-CN"/>
              <a:t>Discarded</a:t>
            </a:r>
          </a:p>
          <a:p>
            <a:pPr lvl="1"/>
            <a:r>
              <a:rPr lang="en-US" altLang="zh-CN"/>
              <a:t>Selected</a:t>
            </a:r>
          </a:p>
          <a:p>
            <a:pPr lvl="1"/>
            <a:r>
              <a:rPr lang="en-US" altLang="zh-CN"/>
              <a:t>Undecided</a:t>
            </a:r>
          </a:p>
          <a:p>
            <a:endParaRPr lang="en-US" altLang="zh-CN"/>
          </a:p>
          <a:p>
            <a:r>
              <a:rPr lang="zh-CN" altLang="en-US"/>
              <a:t>根据优先级进行进一步的场景分析</a:t>
            </a:r>
            <a:endParaRPr lang="en-US" altLang="zh-CN"/>
          </a:p>
        </p:txBody>
      </p:sp>
      <p:sp>
        <p:nvSpPr>
          <p:cNvPr id="4" name="灯片编号占位符 3">
            <a:extLst>
              <a:ext uri="{FF2B5EF4-FFF2-40B4-BE49-F238E27FC236}">
                <a16:creationId xmlns:a16="http://schemas.microsoft.com/office/drawing/2014/main" id="{B7E8B6F7-8832-46B3-8A07-C8FA07F909FE}"/>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204F1408-A297-4DA6-9416-07DF324959A1}" type="slidenum">
              <a:rPr lang="en-US" altLang="en-US" sz="1000" baseline="0"/>
              <a:pPr eaLnBrk="1" hangingPunct="1"/>
              <a:t>26</a:t>
            </a:fld>
            <a:endParaRPr lang="en-US" altLang="en-US" sz="1000" baseline="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1F5AB2D8-6462-4826-B186-1BDBC6EF64CE}"/>
              </a:ext>
            </a:extLst>
          </p:cNvPr>
          <p:cNvSpPr>
            <a:spLocks noGrp="1"/>
          </p:cNvSpPr>
          <p:nvPr>
            <p:ph type="title"/>
          </p:nvPr>
        </p:nvSpPr>
        <p:spPr/>
        <p:txBody>
          <a:bodyPr/>
          <a:lstStyle/>
          <a:p>
            <a:r>
              <a:rPr lang="zh-CN" altLang="en-US"/>
              <a:t>纲要</a:t>
            </a:r>
          </a:p>
        </p:txBody>
      </p:sp>
      <p:sp>
        <p:nvSpPr>
          <p:cNvPr id="22531" name="内容占位符 2">
            <a:extLst>
              <a:ext uri="{FF2B5EF4-FFF2-40B4-BE49-F238E27FC236}">
                <a16:creationId xmlns:a16="http://schemas.microsoft.com/office/drawing/2014/main" id="{ECB9C4A4-216B-49B5-A9D5-41C6AC8EBDF4}"/>
              </a:ext>
            </a:extLst>
          </p:cNvPr>
          <p:cNvSpPr>
            <a:spLocks noGrp="1"/>
          </p:cNvSpPr>
          <p:nvPr>
            <p:ph idx="1"/>
          </p:nvPr>
        </p:nvSpPr>
        <p:spPr/>
        <p:txBody>
          <a:bodyPr/>
          <a:lstStyle/>
          <a:p>
            <a:r>
              <a:rPr lang="zh-CN" altLang="en-US" b="1">
                <a:solidFill>
                  <a:srgbClr val="FF0000"/>
                </a:solidFill>
              </a:rPr>
              <a:t>概述</a:t>
            </a:r>
            <a:endParaRPr lang="en-US" altLang="zh-CN" b="1">
              <a:solidFill>
                <a:srgbClr val="FF0000"/>
              </a:solidFill>
            </a:endParaRPr>
          </a:p>
          <a:p>
            <a:r>
              <a:rPr lang="zh-CN" altLang="en-US"/>
              <a:t>从场景到用例</a:t>
            </a:r>
            <a:endParaRPr lang="en-US" altLang="zh-CN"/>
          </a:p>
          <a:p>
            <a:r>
              <a:rPr lang="zh-CN" altLang="en-US"/>
              <a:t>从 </a:t>
            </a:r>
            <a:r>
              <a:rPr lang="en-US" altLang="zh-CN"/>
              <a:t>As-Is</a:t>
            </a:r>
            <a:r>
              <a:rPr lang="zh-CN" altLang="en-US"/>
              <a:t>到</a:t>
            </a:r>
            <a:r>
              <a:rPr lang="en-US" altLang="zh-CN"/>
              <a:t>To-Be</a:t>
            </a:r>
          </a:p>
          <a:p>
            <a:endParaRPr lang="en-US" altLang="zh-CN"/>
          </a:p>
          <a:p>
            <a:endParaRPr lang="zh-CN" altLang="en-US"/>
          </a:p>
        </p:txBody>
      </p:sp>
      <p:sp>
        <p:nvSpPr>
          <p:cNvPr id="4" name="灯片编号占位符 3">
            <a:extLst>
              <a:ext uri="{FF2B5EF4-FFF2-40B4-BE49-F238E27FC236}">
                <a16:creationId xmlns:a16="http://schemas.microsoft.com/office/drawing/2014/main" id="{169D1CC3-A526-4D80-9D3C-891B4EB08A2A}"/>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2CBAD6F9-7ED7-4645-BE32-7E2FD03ED44A}" type="slidenum">
              <a:rPr lang="en-US" altLang="en-US" sz="1000" baseline="0"/>
              <a:pPr eaLnBrk="1" hangingPunct="1"/>
              <a:t>3</a:t>
            </a:fld>
            <a:endParaRPr lang="en-US" altLang="en-US" sz="1000" baseline="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07648918-9DB0-4D65-9BC3-502F16A35302}"/>
              </a:ext>
            </a:extLst>
          </p:cNvPr>
          <p:cNvSpPr>
            <a:spLocks noGrp="1"/>
          </p:cNvSpPr>
          <p:nvPr>
            <p:ph type="title"/>
          </p:nvPr>
        </p:nvSpPr>
        <p:spPr/>
        <p:txBody>
          <a:bodyPr/>
          <a:lstStyle/>
          <a:p>
            <a:r>
              <a:rPr lang="zh-CN" altLang="en-US"/>
              <a:t>场景</a:t>
            </a:r>
          </a:p>
        </p:txBody>
      </p:sp>
      <p:sp>
        <p:nvSpPr>
          <p:cNvPr id="23555" name="内容占位符 2">
            <a:extLst>
              <a:ext uri="{FF2B5EF4-FFF2-40B4-BE49-F238E27FC236}">
                <a16:creationId xmlns:a16="http://schemas.microsoft.com/office/drawing/2014/main" id="{0D9AFAE3-AC6B-4F0F-B604-5DEE524EAE6C}"/>
              </a:ext>
            </a:extLst>
          </p:cNvPr>
          <p:cNvSpPr>
            <a:spLocks noGrp="1"/>
          </p:cNvSpPr>
          <p:nvPr>
            <p:ph idx="1"/>
          </p:nvPr>
        </p:nvSpPr>
        <p:spPr/>
        <p:txBody>
          <a:bodyPr/>
          <a:lstStyle/>
          <a:p>
            <a:r>
              <a:rPr lang="en-US" altLang="zh-CN"/>
              <a:t>Wikipedia</a:t>
            </a:r>
            <a:r>
              <a:rPr lang="zh-CN" altLang="en-US"/>
              <a:t>（维基百科）</a:t>
            </a:r>
            <a:r>
              <a:rPr lang="en-US" altLang="zh-CN"/>
              <a:t>:</a:t>
            </a:r>
          </a:p>
          <a:p>
            <a:pPr lvl="1"/>
            <a:r>
              <a:rPr lang="en-US" altLang="zh-CN"/>
              <a:t>A synthetic description of an event or series of actions and events.</a:t>
            </a:r>
          </a:p>
          <a:p>
            <a:r>
              <a:rPr lang="zh-CN" altLang="en-US"/>
              <a:t>软件工程</a:t>
            </a:r>
            <a:r>
              <a:rPr lang="en-US" altLang="zh-CN"/>
              <a:t>/</a:t>
            </a:r>
            <a:r>
              <a:rPr lang="zh-CN" altLang="en-US"/>
              <a:t>人机交互：</a:t>
            </a:r>
            <a:endParaRPr lang="en-US" altLang="zh-CN"/>
          </a:p>
          <a:p>
            <a:pPr lvl="1"/>
            <a:r>
              <a:rPr lang="zh-CN" altLang="en-US"/>
              <a:t>场景描述了系统的用户怎样与系统进行交互，完成一定的任务；</a:t>
            </a:r>
            <a:endParaRPr lang="en-US" altLang="zh-CN"/>
          </a:p>
          <a:p>
            <a:pPr lvl="1"/>
            <a:r>
              <a:rPr lang="zh-CN" altLang="en-US"/>
              <a:t>场景通常指用户与系统的交互的实例。</a:t>
            </a:r>
            <a:endParaRPr lang="en-US" altLang="zh-CN"/>
          </a:p>
          <a:p>
            <a:r>
              <a:rPr lang="zh-CN" altLang="en-US"/>
              <a:t>协同计算：</a:t>
            </a:r>
            <a:endParaRPr lang="en-US" altLang="zh-CN"/>
          </a:p>
          <a:p>
            <a:pPr lvl="1"/>
            <a:r>
              <a:rPr lang="zh-CN" altLang="en-US"/>
              <a:t>场景描述了用户与别的用户，通过硬件和软件进行交互，达到一定的目的。</a:t>
            </a:r>
          </a:p>
        </p:txBody>
      </p:sp>
      <p:sp>
        <p:nvSpPr>
          <p:cNvPr id="4" name="灯片编号占位符 3">
            <a:extLst>
              <a:ext uri="{FF2B5EF4-FFF2-40B4-BE49-F238E27FC236}">
                <a16:creationId xmlns:a16="http://schemas.microsoft.com/office/drawing/2014/main" id="{5A16625C-38D1-4E82-8381-96E63E1A90FB}"/>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983C24D4-2374-4CEF-AC63-BFE39B8A1438}" type="slidenum">
              <a:rPr lang="en-US" altLang="en-US" sz="1000" baseline="0"/>
              <a:pPr eaLnBrk="1" hangingPunct="1"/>
              <a:t>4</a:t>
            </a:fld>
            <a:endParaRPr lang="en-US" altLang="en-US" sz="1000" baseline="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6B2D1FBB-15E0-4B9D-B575-EB0BA5782563}"/>
              </a:ext>
            </a:extLst>
          </p:cNvPr>
          <p:cNvSpPr>
            <a:spLocks noGrp="1"/>
          </p:cNvSpPr>
          <p:nvPr>
            <p:ph type="title"/>
          </p:nvPr>
        </p:nvSpPr>
        <p:spPr/>
        <p:txBody>
          <a:bodyPr/>
          <a:lstStyle/>
          <a:p>
            <a:r>
              <a:rPr lang="zh-CN" altLang="en-US"/>
              <a:t>场景分析的作用</a:t>
            </a:r>
          </a:p>
        </p:txBody>
      </p:sp>
      <p:sp>
        <p:nvSpPr>
          <p:cNvPr id="24579" name="内容占位符 2">
            <a:extLst>
              <a:ext uri="{FF2B5EF4-FFF2-40B4-BE49-F238E27FC236}">
                <a16:creationId xmlns:a16="http://schemas.microsoft.com/office/drawing/2014/main" id="{C9297EFE-72C6-46BF-963E-5F63CA000DD5}"/>
              </a:ext>
            </a:extLst>
          </p:cNvPr>
          <p:cNvSpPr>
            <a:spLocks noGrp="1"/>
          </p:cNvSpPr>
          <p:nvPr>
            <p:ph idx="1"/>
          </p:nvPr>
        </p:nvSpPr>
        <p:spPr/>
        <p:txBody>
          <a:bodyPr/>
          <a:lstStyle/>
          <a:p>
            <a:r>
              <a:rPr lang="zh-CN" altLang="en-US"/>
              <a:t>分析和确定应用领域相关的属性</a:t>
            </a:r>
            <a:endParaRPr lang="en-US" altLang="zh-CN"/>
          </a:p>
          <a:p>
            <a:r>
              <a:rPr lang="zh-CN" altLang="en-US"/>
              <a:t>发现错失的需求</a:t>
            </a:r>
            <a:endParaRPr lang="en-US" altLang="zh-CN"/>
          </a:p>
          <a:p>
            <a:r>
              <a:rPr lang="zh-CN" altLang="en-US"/>
              <a:t>评估设计方案</a:t>
            </a:r>
            <a:endParaRPr lang="en-US" altLang="zh-CN"/>
          </a:p>
          <a:p>
            <a:r>
              <a:rPr lang="zh-CN" altLang="en-US"/>
              <a:t>确认设计方案</a:t>
            </a:r>
            <a:endParaRPr lang="en-US" altLang="zh-CN"/>
          </a:p>
          <a:p>
            <a:r>
              <a:rPr lang="zh-CN" altLang="en-US"/>
              <a:t>确保测试的充分性</a:t>
            </a:r>
          </a:p>
        </p:txBody>
      </p:sp>
      <p:sp>
        <p:nvSpPr>
          <p:cNvPr id="4" name="灯片编号占位符 3">
            <a:extLst>
              <a:ext uri="{FF2B5EF4-FFF2-40B4-BE49-F238E27FC236}">
                <a16:creationId xmlns:a16="http://schemas.microsoft.com/office/drawing/2014/main" id="{1994203A-8404-46EF-BC01-E9EB9E2C5D10}"/>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90844A08-5A15-4936-BC69-D156E68AD4D6}" type="slidenum">
              <a:rPr lang="en-US" altLang="en-US" sz="1000" baseline="0"/>
              <a:pPr eaLnBrk="1" hangingPunct="1"/>
              <a:t>5</a:t>
            </a:fld>
            <a:endParaRPr lang="en-US" altLang="en-US" sz="1000" baseline="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a:extLst>
              <a:ext uri="{FF2B5EF4-FFF2-40B4-BE49-F238E27FC236}">
                <a16:creationId xmlns:a16="http://schemas.microsoft.com/office/drawing/2014/main" id="{88EBEA08-C6F9-429D-AB4B-F851FCB4E6A0}"/>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7358AE40-7578-4EB5-86EC-53B9D925E21F}"/>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1DAC949B-04B8-4EC7-AD36-6DBA954EEAFB}" type="slidenum">
              <a:rPr lang="en-US" altLang="en-US" sz="1000" baseline="0"/>
              <a:pPr eaLnBrk="1" hangingPunct="1"/>
              <a:t>6</a:t>
            </a:fld>
            <a:endParaRPr lang="en-US" altLang="en-US" sz="1000" baseline="0"/>
          </a:p>
        </p:txBody>
      </p:sp>
      <p:pic>
        <p:nvPicPr>
          <p:cNvPr id="25604" name="Picture 2">
            <a:extLst>
              <a:ext uri="{FF2B5EF4-FFF2-40B4-BE49-F238E27FC236}">
                <a16:creationId xmlns:a16="http://schemas.microsoft.com/office/drawing/2014/main" id="{44A85087-EE59-4335-A940-8A4D5588E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112838"/>
            <a:ext cx="8245475" cy="520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sp>
        <p:nvSpPr>
          <p:cNvPr id="25605" name="上箭头 2">
            <a:extLst>
              <a:ext uri="{FF2B5EF4-FFF2-40B4-BE49-F238E27FC236}">
                <a16:creationId xmlns:a16="http://schemas.microsoft.com/office/drawing/2014/main" id="{731582AE-715D-47C8-AF3F-B915901298B7}"/>
              </a:ext>
            </a:extLst>
          </p:cNvPr>
          <p:cNvSpPr>
            <a:spLocks noChangeArrowheads="1"/>
          </p:cNvSpPr>
          <p:nvPr/>
        </p:nvSpPr>
        <p:spPr bwMode="auto">
          <a:xfrm>
            <a:off x="4916488" y="4237038"/>
            <a:ext cx="411162" cy="620712"/>
          </a:xfrm>
          <a:prstGeom prst="upArrow">
            <a:avLst>
              <a:gd name="adj1" fmla="val 50000"/>
              <a:gd name="adj2" fmla="val 49979"/>
            </a:avLst>
          </a:prstGeom>
          <a:solidFill>
            <a:schemeClr val="accent1"/>
          </a:solidFill>
          <a:ln w="9525" algn="ctr">
            <a:solidFill>
              <a:schemeClr val="tx1"/>
            </a:solidFill>
            <a:round/>
            <a:headEnd/>
            <a:tailEnd/>
          </a:ln>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25606" name="任意多边形 4">
            <a:extLst>
              <a:ext uri="{FF2B5EF4-FFF2-40B4-BE49-F238E27FC236}">
                <a16:creationId xmlns:a16="http://schemas.microsoft.com/office/drawing/2014/main" id="{F983EF28-CF51-40F4-A180-AA692536EC5A}"/>
              </a:ext>
            </a:extLst>
          </p:cNvPr>
          <p:cNvSpPr>
            <a:spLocks/>
          </p:cNvSpPr>
          <p:nvPr/>
        </p:nvSpPr>
        <p:spPr bwMode="auto">
          <a:xfrm>
            <a:off x="6148388" y="981075"/>
            <a:ext cx="1452562" cy="369888"/>
          </a:xfrm>
          <a:custGeom>
            <a:avLst/>
            <a:gdLst>
              <a:gd name="T0" fmla="*/ 0 w 1452529"/>
              <a:gd name="T1" fmla="*/ 185194 h 370003"/>
              <a:gd name="T2" fmla="*/ 830529 w 1452529"/>
              <a:gd name="T3" fmla="*/ 218740 h 370003"/>
              <a:gd name="T4" fmla="*/ 729859 w 1452529"/>
              <a:gd name="T5" fmla="*/ 694 h 370003"/>
              <a:gd name="T6" fmla="*/ 1216432 w 1452529"/>
              <a:gd name="T7" fmla="*/ 302604 h 3700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2529" h="370003">
                <a:moveTo>
                  <a:pt x="0" y="185252"/>
                </a:moveTo>
                <a:cubicBezTo>
                  <a:pt x="354435" y="217410"/>
                  <a:pt x="708870" y="249568"/>
                  <a:pt x="830510" y="218808"/>
                </a:cubicBezTo>
                <a:cubicBezTo>
                  <a:pt x="952150" y="188048"/>
                  <a:pt x="665526" y="-13288"/>
                  <a:pt x="729842" y="694"/>
                </a:cubicBezTo>
                <a:cubicBezTo>
                  <a:pt x="794158" y="14676"/>
                  <a:pt x="1933663" y="555766"/>
                  <a:pt x="1216404" y="302698"/>
                </a:cubicBezTo>
              </a:path>
            </a:pathLst>
          </a:cu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07" name="任意多边形 5">
            <a:extLst>
              <a:ext uri="{FF2B5EF4-FFF2-40B4-BE49-F238E27FC236}">
                <a16:creationId xmlns:a16="http://schemas.microsoft.com/office/drawing/2014/main" id="{AE529879-B4B1-494E-B06C-F890D02627AD}"/>
              </a:ext>
            </a:extLst>
          </p:cNvPr>
          <p:cNvSpPr>
            <a:spLocks/>
          </p:cNvSpPr>
          <p:nvPr/>
        </p:nvSpPr>
        <p:spPr bwMode="auto">
          <a:xfrm>
            <a:off x="5930900" y="822325"/>
            <a:ext cx="2995613" cy="1879600"/>
          </a:xfrm>
          <a:custGeom>
            <a:avLst/>
            <a:gdLst>
              <a:gd name="T0" fmla="*/ 0 w 2994869"/>
              <a:gd name="T1" fmla="*/ 0 h 1879134"/>
              <a:gd name="T2" fmla="*/ 2995613 w 2994869"/>
              <a:gd name="T3" fmla="*/ 1879600 h 1879134"/>
              <a:gd name="T4" fmla="*/ 2995613 w 2994869"/>
              <a:gd name="T5" fmla="*/ 1879600 h 1879134"/>
              <a:gd name="T6" fmla="*/ 0 60000 65536"/>
              <a:gd name="T7" fmla="*/ 0 60000 65536"/>
              <a:gd name="T8" fmla="*/ 0 60000 65536"/>
            </a:gdLst>
            <a:ahLst/>
            <a:cxnLst>
              <a:cxn ang="T6">
                <a:pos x="T0" y="T1"/>
              </a:cxn>
              <a:cxn ang="T7">
                <a:pos x="T2" y="T3"/>
              </a:cxn>
              <a:cxn ang="T8">
                <a:pos x="T4" y="T5"/>
              </a:cxn>
            </a:cxnLst>
            <a:rect l="0" t="0" r="r" b="b"/>
            <a:pathLst>
              <a:path w="2994869" h="1879134">
                <a:moveTo>
                  <a:pt x="0" y="0"/>
                </a:moveTo>
                <a:lnTo>
                  <a:pt x="2994869" y="1879134"/>
                </a:lnTo>
              </a:path>
            </a:pathLst>
          </a:cu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云形 7">
            <a:extLst>
              <a:ext uri="{FF2B5EF4-FFF2-40B4-BE49-F238E27FC236}">
                <a16:creationId xmlns:a16="http://schemas.microsoft.com/office/drawing/2014/main" id="{9C12D4C4-445A-45D2-927D-6EAC010FFB10}"/>
              </a:ext>
            </a:extLst>
          </p:cNvPr>
          <p:cNvSpPr/>
          <p:nvPr/>
        </p:nvSpPr>
        <p:spPr bwMode="auto">
          <a:xfrm>
            <a:off x="6015038" y="981075"/>
            <a:ext cx="2768600" cy="4525963"/>
          </a:xfrm>
          <a:prstGeom prst="cloud">
            <a:avLst/>
          </a:prstGeom>
          <a:noFill/>
          <a:ln w="9525" cap="flat" cmpd="sng" algn="ctr">
            <a:solidFill>
              <a:srgbClr val="FF0000"/>
            </a:solidFill>
            <a:prstDash val="solid"/>
            <a:round/>
            <a:headEnd type="none" w="med" len="med"/>
            <a:tailEnd type="none" w="med" len="med"/>
          </a:ln>
          <a:effectLst/>
        </p:spPr>
        <p:txBody>
          <a:bodyPr/>
          <a:lstStyle/>
          <a:p>
            <a:pPr>
              <a:defRPr/>
            </a:pPr>
            <a:endParaRPr lang="zh-CN" altLang="en-US">
              <a:latin typeface="Arial" charset="0"/>
            </a:endParaRPr>
          </a:p>
        </p:txBody>
      </p:sp>
      <p:sp>
        <p:nvSpPr>
          <p:cNvPr id="25609" name="TextBox 8">
            <a:extLst>
              <a:ext uri="{FF2B5EF4-FFF2-40B4-BE49-F238E27FC236}">
                <a16:creationId xmlns:a16="http://schemas.microsoft.com/office/drawing/2014/main" id="{B33482A6-01D6-4BB1-8997-F6DFA1D6D323}"/>
              </a:ext>
            </a:extLst>
          </p:cNvPr>
          <p:cNvSpPr txBox="1">
            <a:spLocks noChangeArrowheads="1"/>
          </p:cNvSpPr>
          <p:nvPr/>
        </p:nvSpPr>
        <p:spPr bwMode="auto">
          <a:xfrm>
            <a:off x="6742113" y="4237038"/>
            <a:ext cx="858837"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r>
              <a:rPr lang="zh-CN" altLang="en-US" sz="2800">
                <a:solidFill>
                  <a:srgbClr val="FF0000"/>
                </a:solidFill>
              </a:rPr>
              <a:t>问题</a:t>
            </a:r>
          </a:p>
        </p:txBody>
      </p:sp>
      <p:sp>
        <p:nvSpPr>
          <p:cNvPr id="13" name="云形 12">
            <a:extLst>
              <a:ext uri="{FF2B5EF4-FFF2-40B4-BE49-F238E27FC236}">
                <a16:creationId xmlns:a16="http://schemas.microsoft.com/office/drawing/2014/main" id="{4E1A8488-FAE7-4A12-87BA-BDD0D1FD0450}"/>
              </a:ext>
            </a:extLst>
          </p:cNvPr>
          <p:cNvSpPr/>
          <p:nvPr/>
        </p:nvSpPr>
        <p:spPr bwMode="auto">
          <a:xfrm>
            <a:off x="76200" y="663575"/>
            <a:ext cx="3775075" cy="3371850"/>
          </a:xfrm>
          <a:prstGeom prst="cloud">
            <a:avLst/>
          </a:prstGeom>
          <a:noFill/>
          <a:ln w="9525" cap="flat" cmpd="sng" algn="ctr">
            <a:solidFill>
              <a:srgbClr val="FF0000"/>
            </a:solidFill>
            <a:prstDash val="solid"/>
            <a:round/>
            <a:headEnd type="none" w="med" len="med"/>
            <a:tailEnd type="none" w="med" len="med"/>
          </a:ln>
          <a:effectLst/>
        </p:spPr>
        <p:txBody>
          <a:bodyPr/>
          <a:lstStyle/>
          <a:p>
            <a:pPr>
              <a:defRPr/>
            </a:pPr>
            <a:endParaRPr lang="zh-CN" altLang="en-US">
              <a:latin typeface="Arial" charset="0"/>
            </a:endParaRPr>
          </a:p>
        </p:txBody>
      </p:sp>
      <p:sp>
        <p:nvSpPr>
          <p:cNvPr id="25611" name="TextBox 13">
            <a:extLst>
              <a:ext uri="{FF2B5EF4-FFF2-40B4-BE49-F238E27FC236}">
                <a16:creationId xmlns:a16="http://schemas.microsoft.com/office/drawing/2014/main" id="{F0E48E6E-BF55-40FF-8EEA-C884E061F462}"/>
              </a:ext>
            </a:extLst>
          </p:cNvPr>
          <p:cNvSpPr txBox="1">
            <a:spLocks noChangeArrowheads="1"/>
          </p:cNvSpPr>
          <p:nvPr/>
        </p:nvSpPr>
        <p:spPr bwMode="auto">
          <a:xfrm>
            <a:off x="1047750" y="252413"/>
            <a:ext cx="26431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r>
              <a:rPr lang="zh-CN" altLang="en-US" sz="2800">
                <a:solidFill>
                  <a:srgbClr val="FF0000"/>
                </a:solidFill>
              </a:rPr>
              <a:t>领域和需求分析与建模</a:t>
            </a:r>
          </a:p>
        </p:txBody>
      </p:sp>
      <p:sp>
        <p:nvSpPr>
          <p:cNvPr id="15" name="云形 14">
            <a:extLst>
              <a:ext uri="{FF2B5EF4-FFF2-40B4-BE49-F238E27FC236}">
                <a16:creationId xmlns:a16="http://schemas.microsoft.com/office/drawing/2014/main" id="{4512B066-06DD-4156-A3E2-B4446E53F534}"/>
              </a:ext>
            </a:extLst>
          </p:cNvPr>
          <p:cNvSpPr/>
          <p:nvPr/>
        </p:nvSpPr>
        <p:spPr bwMode="auto">
          <a:xfrm>
            <a:off x="228600" y="4062413"/>
            <a:ext cx="3775075" cy="3371850"/>
          </a:xfrm>
          <a:prstGeom prst="cloud">
            <a:avLst/>
          </a:prstGeom>
          <a:noFill/>
          <a:ln w="9525" cap="flat" cmpd="sng" algn="ctr">
            <a:solidFill>
              <a:srgbClr val="FF0000"/>
            </a:solidFill>
            <a:prstDash val="solid"/>
            <a:round/>
            <a:headEnd type="none" w="med" len="med"/>
            <a:tailEnd type="none" w="med" len="med"/>
          </a:ln>
          <a:effectLst/>
        </p:spPr>
        <p:txBody>
          <a:bodyPr/>
          <a:lstStyle/>
          <a:p>
            <a:pPr>
              <a:defRPr/>
            </a:pPr>
            <a:endParaRPr lang="zh-CN" altLang="en-US">
              <a:latin typeface="Arial" charset="0"/>
            </a:endParaRPr>
          </a:p>
        </p:txBody>
      </p:sp>
      <p:sp>
        <p:nvSpPr>
          <p:cNvPr id="25613" name="TextBox 15">
            <a:extLst>
              <a:ext uri="{FF2B5EF4-FFF2-40B4-BE49-F238E27FC236}">
                <a16:creationId xmlns:a16="http://schemas.microsoft.com/office/drawing/2014/main" id="{640CAA1B-DA41-4D57-A0AC-46C55A15E2CE}"/>
              </a:ext>
            </a:extLst>
          </p:cNvPr>
          <p:cNvSpPr txBox="1">
            <a:spLocks noChangeArrowheads="1"/>
          </p:cNvSpPr>
          <p:nvPr/>
        </p:nvSpPr>
        <p:spPr bwMode="auto">
          <a:xfrm>
            <a:off x="3211513" y="4706938"/>
            <a:ext cx="15192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r>
              <a:rPr lang="zh-CN" altLang="en-US" sz="2800">
                <a:solidFill>
                  <a:srgbClr val="FF0000"/>
                </a:solidFill>
              </a:rPr>
              <a:t>设计与实现</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D8E779F8-D8A6-42AD-9FC1-7BF4BD188A2E}"/>
              </a:ext>
            </a:extLst>
          </p:cNvPr>
          <p:cNvSpPr>
            <a:spLocks noGrp="1"/>
          </p:cNvSpPr>
          <p:nvPr>
            <p:ph type="title"/>
          </p:nvPr>
        </p:nvSpPr>
        <p:spPr/>
        <p:txBody>
          <a:bodyPr/>
          <a:lstStyle/>
          <a:p>
            <a:r>
              <a:rPr lang="zh-CN" altLang="en-US"/>
              <a:t>纲要</a:t>
            </a:r>
          </a:p>
        </p:txBody>
      </p:sp>
      <p:sp>
        <p:nvSpPr>
          <p:cNvPr id="26627" name="内容占位符 2">
            <a:extLst>
              <a:ext uri="{FF2B5EF4-FFF2-40B4-BE49-F238E27FC236}">
                <a16:creationId xmlns:a16="http://schemas.microsoft.com/office/drawing/2014/main" id="{1B5B79C1-FE28-4550-88E6-49D5A4E06573}"/>
              </a:ext>
            </a:extLst>
          </p:cNvPr>
          <p:cNvSpPr>
            <a:spLocks noGrp="1"/>
          </p:cNvSpPr>
          <p:nvPr>
            <p:ph idx="1"/>
          </p:nvPr>
        </p:nvSpPr>
        <p:spPr/>
        <p:txBody>
          <a:bodyPr/>
          <a:lstStyle/>
          <a:p>
            <a:r>
              <a:rPr lang="zh-CN" altLang="en-US" b="1">
                <a:solidFill>
                  <a:schemeClr val="tx2"/>
                </a:solidFill>
              </a:rPr>
              <a:t>概述</a:t>
            </a:r>
            <a:endParaRPr lang="en-US" altLang="zh-CN" b="1">
              <a:solidFill>
                <a:schemeClr val="tx2"/>
              </a:solidFill>
            </a:endParaRPr>
          </a:p>
          <a:p>
            <a:r>
              <a:rPr lang="zh-CN" altLang="en-US" b="1">
                <a:solidFill>
                  <a:srgbClr val="FF0000"/>
                </a:solidFill>
              </a:rPr>
              <a:t>从场景到用例</a:t>
            </a:r>
            <a:endParaRPr lang="en-US" altLang="zh-CN" b="1">
              <a:solidFill>
                <a:srgbClr val="FF0000"/>
              </a:solidFill>
            </a:endParaRPr>
          </a:p>
          <a:p>
            <a:r>
              <a:rPr lang="zh-CN" altLang="en-US"/>
              <a:t>从 </a:t>
            </a:r>
            <a:r>
              <a:rPr lang="en-US" altLang="zh-CN"/>
              <a:t>As-Is</a:t>
            </a:r>
            <a:r>
              <a:rPr lang="zh-CN" altLang="en-US"/>
              <a:t>到</a:t>
            </a:r>
            <a:r>
              <a:rPr lang="en-US" altLang="zh-CN"/>
              <a:t>To-Be</a:t>
            </a:r>
          </a:p>
          <a:p>
            <a:endParaRPr lang="zh-CN" altLang="en-US" b="1">
              <a:solidFill>
                <a:srgbClr val="FF0000"/>
              </a:solidFill>
            </a:endParaRPr>
          </a:p>
        </p:txBody>
      </p:sp>
      <p:sp>
        <p:nvSpPr>
          <p:cNvPr id="4" name="灯片编号占位符 3">
            <a:extLst>
              <a:ext uri="{FF2B5EF4-FFF2-40B4-BE49-F238E27FC236}">
                <a16:creationId xmlns:a16="http://schemas.microsoft.com/office/drawing/2014/main" id="{72FBF2FC-473C-4037-ABD6-7C42532483D0}"/>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0C87A7A8-859E-40EA-A228-F03F1E72F9A4}" type="slidenum">
              <a:rPr lang="en-US" altLang="en-US" sz="1000" baseline="0"/>
              <a:pPr eaLnBrk="1" hangingPunct="1"/>
              <a:t>7</a:t>
            </a:fld>
            <a:endParaRPr lang="en-US" altLang="en-US" sz="1000" baseline="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0342957E-E5FC-4326-B6CE-ECB8A9317A0B}"/>
              </a:ext>
            </a:extLst>
          </p:cNvPr>
          <p:cNvSpPr>
            <a:spLocks noGrp="1"/>
          </p:cNvSpPr>
          <p:nvPr>
            <p:ph type="title"/>
          </p:nvPr>
        </p:nvSpPr>
        <p:spPr/>
        <p:txBody>
          <a:bodyPr/>
          <a:lstStyle/>
          <a:p>
            <a:r>
              <a:rPr lang="zh-CN" altLang="en-US"/>
              <a:t>场景类型</a:t>
            </a:r>
          </a:p>
        </p:txBody>
      </p:sp>
      <p:sp>
        <p:nvSpPr>
          <p:cNvPr id="27651" name="内容占位符 2">
            <a:extLst>
              <a:ext uri="{FF2B5EF4-FFF2-40B4-BE49-F238E27FC236}">
                <a16:creationId xmlns:a16="http://schemas.microsoft.com/office/drawing/2014/main" id="{510FE567-7F9E-4970-908E-0A21ADD01F0D}"/>
              </a:ext>
            </a:extLst>
          </p:cNvPr>
          <p:cNvSpPr>
            <a:spLocks noGrp="1"/>
          </p:cNvSpPr>
          <p:nvPr>
            <p:ph idx="1"/>
          </p:nvPr>
        </p:nvSpPr>
        <p:spPr/>
        <p:txBody>
          <a:bodyPr/>
          <a:lstStyle/>
          <a:p>
            <a:r>
              <a:rPr lang="en-US" altLang="zh-CN"/>
              <a:t>As-is</a:t>
            </a:r>
            <a:r>
              <a:rPr lang="zh-CN" altLang="en-US"/>
              <a:t>场景</a:t>
            </a:r>
            <a:endParaRPr lang="en-US" altLang="zh-CN"/>
          </a:p>
          <a:p>
            <a:pPr lvl="1"/>
            <a:r>
              <a:rPr lang="zh-CN" altLang="en-US"/>
              <a:t>用于描述现在的形势（场景）</a:t>
            </a:r>
            <a:endParaRPr lang="en-US" altLang="zh-CN"/>
          </a:p>
          <a:p>
            <a:pPr lvl="1"/>
            <a:r>
              <a:rPr lang="zh-CN" altLang="en-US"/>
              <a:t>通常用于逆向工程</a:t>
            </a:r>
            <a:endParaRPr lang="en-US" altLang="zh-CN"/>
          </a:p>
          <a:p>
            <a:pPr lvl="1"/>
            <a:r>
              <a:rPr lang="zh-CN" altLang="en-US"/>
              <a:t>用户负责描述系统</a:t>
            </a:r>
            <a:endParaRPr lang="en-US" altLang="zh-CN"/>
          </a:p>
          <a:p>
            <a:r>
              <a:rPr lang="zh-CN" altLang="en-US"/>
              <a:t>愿景场景</a:t>
            </a:r>
            <a:endParaRPr lang="en-US" altLang="zh-CN"/>
          </a:p>
          <a:p>
            <a:pPr lvl="1"/>
            <a:r>
              <a:rPr lang="zh-CN" altLang="en-US"/>
              <a:t>用于描述将来的系统</a:t>
            </a:r>
            <a:endParaRPr lang="en-US" altLang="zh-CN"/>
          </a:p>
          <a:p>
            <a:pPr lvl="1"/>
            <a:r>
              <a:rPr lang="zh-CN" altLang="en-US"/>
              <a:t>一般由用户和开发人员共同完成</a:t>
            </a:r>
            <a:endParaRPr lang="en-US" altLang="zh-CN"/>
          </a:p>
          <a:p>
            <a:r>
              <a:rPr lang="zh-CN" altLang="en-US"/>
              <a:t>评估场景</a:t>
            </a:r>
            <a:endParaRPr lang="en-US" altLang="zh-CN"/>
          </a:p>
          <a:p>
            <a:r>
              <a:rPr lang="zh-CN" altLang="en-US"/>
              <a:t>培训场景</a:t>
            </a:r>
          </a:p>
        </p:txBody>
      </p:sp>
      <p:sp>
        <p:nvSpPr>
          <p:cNvPr id="4" name="灯片编号占位符 3">
            <a:extLst>
              <a:ext uri="{FF2B5EF4-FFF2-40B4-BE49-F238E27FC236}">
                <a16:creationId xmlns:a16="http://schemas.microsoft.com/office/drawing/2014/main" id="{9A72C194-F9F3-4E46-9D92-965E3C2D303A}"/>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D51B4CA4-075E-4EB1-9922-6E6C29536545}" type="slidenum">
              <a:rPr lang="en-US" altLang="en-US" sz="1000" baseline="0"/>
              <a:pPr eaLnBrk="1" hangingPunct="1"/>
              <a:t>8</a:t>
            </a:fld>
            <a:endParaRPr lang="en-US" altLang="en-US" sz="1000" baseline="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C7A13E15-15D9-4171-A47A-1DF744456C4D}"/>
              </a:ext>
            </a:extLst>
          </p:cNvPr>
          <p:cNvSpPr>
            <a:spLocks noGrp="1"/>
          </p:cNvSpPr>
          <p:nvPr>
            <p:ph type="title"/>
          </p:nvPr>
        </p:nvSpPr>
        <p:spPr/>
        <p:txBody>
          <a:bodyPr/>
          <a:lstStyle/>
          <a:p>
            <a:r>
              <a:rPr lang="zh-CN" altLang="en-US"/>
              <a:t>愿景场景</a:t>
            </a:r>
          </a:p>
        </p:txBody>
      </p:sp>
      <p:sp>
        <p:nvSpPr>
          <p:cNvPr id="4" name="灯片编号占位符 3">
            <a:extLst>
              <a:ext uri="{FF2B5EF4-FFF2-40B4-BE49-F238E27FC236}">
                <a16:creationId xmlns:a16="http://schemas.microsoft.com/office/drawing/2014/main" id="{B362680E-D7F1-4959-98EC-8BA48ECDD120}"/>
              </a:ext>
            </a:extLst>
          </p:cNvPr>
          <p:cNvSpPr>
            <a:spLocks noGrp="1"/>
          </p:cNvSpPr>
          <p:nvPr>
            <p:ph type="sldNum" sz="quarter" idx="10"/>
          </p:nvPr>
        </p:nvSpPr>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fld id="{2C4A72F5-2C62-4107-8861-6B5F058E6A64}" type="slidenum">
              <a:rPr lang="en-US" altLang="en-US" sz="1000" baseline="0"/>
              <a:pPr eaLnBrk="1" hangingPunct="1"/>
              <a:t>9</a:t>
            </a:fld>
            <a:endParaRPr lang="en-US" altLang="en-US" sz="1000" baseline="0"/>
          </a:p>
        </p:txBody>
      </p:sp>
      <p:pic>
        <p:nvPicPr>
          <p:cNvPr id="28677" name="Picture 2">
            <a:extLst>
              <a:ext uri="{FF2B5EF4-FFF2-40B4-BE49-F238E27FC236}">
                <a16:creationId xmlns:a16="http://schemas.microsoft.com/office/drawing/2014/main" id="{E9F725AF-BF1C-4A62-AF30-6A34D39C8A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438" y="2422525"/>
            <a:ext cx="813435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spTree>
  </p:cSld>
  <p:clrMapOvr>
    <a:masterClrMapping/>
  </p:clrMapOvr>
</p:sld>
</file>

<file path=ppt/theme/theme1.xml><?xml version="1.0" encoding="utf-8"?>
<a:theme xmlns:a="http://schemas.openxmlformats.org/drawingml/2006/main" name="2_Default Design">
  <a:themeElements>
    <a:clrScheme name="2_Default Design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fontScheme name="2_Default Design">
      <a:majorFont>
        <a:latin typeface="Arial"/>
        <a:ea typeface="楷体_GB2312"/>
        <a:cs typeface="Arial"/>
      </a:majorFont>
      <a:minorFont>
        <a:latin typeface="Arial"/>
        <a:ea typeface="楷体_GB2312"/>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2500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25000" smtClean="0">
            <a:ln>
              <a:noFill/>
            </a:ln>
            <a:solidFill>
              <a:schemeClr val="tx1"/>
            </a:solidFill>
            <a:effectLst/>
            <a:latin typeface="Arial" charset="0"/>
            <a:cs typeface="Arial" charset="0"/>
          </a:defRPr>
        </a:defPPr>
      </a:lstStyle>
    </a:lnDef>
  </a:objectDefaults>
  <a:extraClrSchemeLst>
    <a:extraClrScheme>
      <a:clrScheme name="2_Default Design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rational">
  <a:themeElements>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fontScheme name="1_rational">
      <a:majorFont>
        <a:latin typeface="Arial Narrow"/>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spDef>
    <a:ln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lnDef>
  </a:objectDefaults>
  <a:extraClrSchemeLst>
    <a:extraClrScheme>
      <a:clrScheme name="1_rationa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rationa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rationa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rationa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rationa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rationa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rational">
  <a:themeElements>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fontScheme name="1_rational">
      <a:majorFont>
        <a:latin typeface="Arial Narrow"/>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spDef>
    <a:ln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lnDef>
  </a:objectDefaults>
  <a:extraClrSchemeLst>
    <a:extraClrScheme>
      <a:clrScheme name="1_rationa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rationa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rationa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rationa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rationa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rationa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rational">
  <a:themeElements>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fontScheme name="1_rational">
      <a:majorFont>
        <a:latin typeface="Arial Narrow"/>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spDef>
    <a:ln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lnDef>
  </a:objectDefaults>
  <a:extraClrSchemeLst>
    <a:extraClrScheme>
      <a:clrScheme name="1_rationa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rationa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rationa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rationa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rationa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rationa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rational">
  <a:themeElements>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fontScheme name="1_rational">
      <a:majorFont>
        <a:latin typeface="Arial Narrow"/>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spDef>
    <a:ln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lnDef>
  </a:objectDefaults>
  <a:extraClrSchemeLst>
    <a:extraClrScheme>
      <a:clrScheme name="1_rationa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rationa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rationa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rationa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rationa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rationa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rational">
  <a:themeElements>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fontScheme name="1_rational">
      <a:majorFont>
        <a:latin typeface="Arial Narrow"/>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spDef>
    <a:ln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lnDef>
  </a:objectDefaults>
  <a:extraClrSchemeLst>
    <a:extraClrScheme>
      <a:clrScheme name="1_rationa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rationa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rationa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rationa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rationa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rationa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26099</TotalTime>
  <Words>1269</Words>
  <Application>Microsoft Office PowerPoint</Application>
  <PresentationFormat>全屏显示(4:3)</PresentationFormat>
  <Paragraphs>203</Paragraphs>
  <Slides>26</Slides>
  <Notes>1</Notes>
  <HiddenSlides>0</HiddenSlides>
  <MMClips>0</MMClips>
  <ScaleCrop>false</ScaleCrop>
  <HeadingPairs>
    <vt:vector size="4" baseType="variant">
      <vt:variant>
        <vt:lpstr>主题</vt:lpstr>
      </vt:variant>
      <vt:variant>
        <vt:i4>6</vt:i4>
      </vt:variant>
      <vt:variant>
        <vt:lpstr>幻灯片标题</vt:lpstr>
      </vt:variant>
      <vt:variant>
        <vt:i4>26</vt:i4>
      </vt:variant>
    </vt:vector>
  </HeadingPairs>
  <TitlesOfParts>
    <vt:vector size="32" baseType="lpstr">
      <vt:lpstr>2_Default Design</vt:lpstr>
      <vt:lpstr>1_rational</vt:lpstr>
      <vt:lpstr>2_rational</vt:lpstr>
      <vt:lpstr>3_rational</vt:lpstr>
      <vt:lpstr>4_rational</vt:lpstr>
      <vt:lpstr>5_rational</vt:lpstr>
      <vt:lpstr>需求获取：场景分析（Scenario Analysis）</vt:lpstr>
      <vt:lpstr>纲要</vt:lpstr>
      <vt:lpstr>纲要</vt:lpstr>
      <vt:lpstr>场景</vt:lpstr>
      <vt:lpstr>场景分析的作用</vt:lpstr>
      <vt:lpstr>PowerPoint 演示文稿</vt:lpstr>
      <vt:lpstr>纲要</vt:lpstr>
      <vt:lpstr>场景类型</vt:lpstr>
      <vt:lpstr>愿景场景</vt:lpstr>
      <vt:lpstr>如何发现场景？</vt:lpstr>
      <vt:lpstr>发现场景的启发式方式</vt:lpstr>
      <vt:lpstr>案例：突发事件管理系统</vt:lpstr>
      <vt:lpstr>案例：突发事件管理系统</vt:lpstr>
      <vt:lpstr>场景实例：仓库失火</vt:lpstr>
      <vt:lpstr>从场景到用例</vt:lpstr>
      <vt:lpstr>用例实例：ReportEmergence</vt:lpstr>
      <vt:lpstr>事件流</vt:lpstr>
      <vt:lpstr>PowerPoint 演示文稿</vt:lpstr>
      <vt:lpstr>纲要</vt:lpstr>
      <vt:lpstr>如何成功获得高质量的场景？（1）</vt:lpstr>
      <vt:lpstr>如何成功获得高质量的场景？（2）</vt:lpstr>
      <vt:lpstr>问题类型（1）</vt:lpstr>
      <vt:lpstr>问题类型（2）</vt:lpstr>
      <vt:lpstr>问题类型（3）</vt:lpstr>
      <vt:lpstr>场景的整理和分析（1）</vt:lpstr>
      <vt:lpstr>场景的整理和分析（2）</vt:lpstr>
    </vt:vector>
  </TitlesOfParts>
  <Company>Industrie Brand Partners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blue-and-white template with image</dc:title>
  <dc:subject>IBM Presentation System</dc:subject>
  <dc:creator>Industrie Brand Partners</dc:creator>
  <cp:lastModifiedBy>高 歌</cp:lastModifiedBy>
  <cp:revision>989</cp:revision>
  <dcterms:created xsi:type="dcterms:W3CDTF">2002-08-23T15:26:08Z</dcterms:created>
  <dcterms:modified xsi:type="dcterms:W3CDTF">2021-11-17T01:15:28Z</dcterms:modified>
</cp:coreProperties>
</file>