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 id="2147483811" r:id="rId2"/>
    <p:sldMasterId id="2147483855" r:id="rId3"/>
    <p:sldMasterId id="2147484054" r:id="rId4"/>
    <p:sldMasterId id="2147484441" r:id="rId5"/>
  </p:sldMasterIdLst>
  <p:notesMasterIdLst>
    <p:notesMasterId r:id="rId164"/>
  </p:notesMasterIdLst>
  <p:handoutMasterIdLst>
    <p:handoutMasterId r:id="rId165"/>
  </p:handoutMasterIdLst>
  <p:sldIdLst>
    <p:sldId id="412" r:id="rId6"/>
    <p:sldId id="500" r:id="rId7"/>
    <p:sldId id="427" r:id="rId8"/>
    <p:sldId id="413" r:id="rId9"/>
    <p:sldId id="416" r:id="rId10"/>
    <p:sldId id="574" r:id="rId11"/>
    <p:sldId id="415" r:id="rId12"/>
    <p:sldId id="414" r:id="rId13"/>
    <p:sldId id="417" r:id="rId14"/>
    <p:sldId id="420" r:id="rId15"/>
    <p:sldId id="551" r:id="rId16"/>
    <p:sldId id="552" r:id="rId17"/>
    <p:sldId id="553" r:id="rId18"/>
    <p:sldId id="554" r:id="rId19"/>
    <p:sldId id="555" r:id="rId20"/>
    <p:sldId id="556" r:id="rId21"/>
    <p:sldId id="418" r:id="rId22"/>
    <p:sldId id="419" r:id="rId23"/>
    <p:sldId id="421" r:id="rId24"/>
    <p:sldId id="422" r:id="rId25"/>
    <p:sldId id="579" r:id="rId26"/>
    <p:sldId id="423" r:id="rId27"/>
    <p:sldId id="424" r:id="rId28"/>
    <p:sldId id="428" r:id="rId29"/>
    <p:sldId id="436" r:id="rId30"/>
    <p:sldId id="437" r:id="rId31"/>
    <p:sldId id="438" r:id="rId32"/>
    <p:sldId id="439" r:id="rId33"/>
    <p:sldId id="440" r:id="rId34"/>
    <p:sldId id="441" r:id="rId35"/>
    <p:sldId id="442" r:id="rId36"/>
    <p:sldId id="443" r:id="rId37"/>
    <p:sldId id="444" r:id="rId38"/>
    <p:sldId id="445" r:id="rId39"/>
    <p:sldId id="447" r:id="rId40"/>
    <p:sldId id="446" r:id="rId41"/>
    <p:sldId id="448" r:id="rId42"/>
    <p:sldId id="449" r:id="rId43"/>
    <p:sldId id="450" r:id="rId44"/>
    <p:sldId id="451" r:id="rId45"/>
    <p:sldId id="452" r:id="rId46"/>
    <p:sldId id="453" r:id="rId47"/>
    <p:sldId id="454" r:id="rId48"/>
    <p:sldId id="455" r:id="rId49"/>
    <p:sldId id="456" r:id="rId50"/>
    <p:sldId id="457" r:id="rId51"/>
    <p:sldId id="458" r:id="rId52"/>
    <p:sldId id="459" r:id="rId53"/>
    <p:sldId id="460" r:id="rId54"/>
    <p:sldId id="461" r:id="rId55"/>
    <p:sldId id="462" r:id="rId56"/>
    <p:sldId id="463" r:id="rId57"/>
    <p:sldId id="464" r:id="rId58"/>
    <p:sldId id="465" r:id="rId59"/>
    <p:sldId id="466" r:id="rId60"/>
    <p:sldId id="467" r:id="rId61"/>
    <p:sldId id="468" r:id="rId62"/>
    <p:sldId id="469" r:id="rId63"/>
    <p:sldId id="470" r:id="rId64"/>
    <p:sldId id="471" r:id="rId65"/>
    <p:sldId id="472" r:id="rId66"/>
    <p:sldId id="473" r:id="rId67"/>
    <p:sldId id="474" r:id="rId68"/>
    <p:sldId id="475" r:id="rId69"/>
    <p:sldId id="476" r:id="rId70"/>
    <p:sldId id="477" r:id="rId71"/>
    <p:sldId id="478" r:id="rId72"/>
    <p:sldId id="479" r:id="rId73"/>
    <p:sldId id="480" r:id="rId74"/>
    <p:sldId id="481" r:id="rId75"/>
    <p:sldId id="482" r:id="rId76"/>
    <p:sldId id="483" r:id="rId77"/>
    <p:sldId id="484" r:id="rId78"/>
    <p:sldId id="485" r:id="rId79"/>
    <p:sldId id="486" r:id="rId80"/>
    <p:sldId id="487" r:id="rId81"/>
    <p:sldId id="488" r:id="rId82"/>
    <p:sldId id="489" r:id="rId83"/>
    <p:sldId id="490" r:id="rId84"/>
    <p:sldId id="491" r:id="rId85"/>
    <p:sldId id="492" r:id="rId86"/>
    <p:sldId id="573" r:id="rId87"/>
    <p:sldId id="493" r:id="rId88"/>
    <p:sldId id="494" r:id="rId89"/>
    <p:sldId id="495" r:id="rId90"/>
    <p:sldId id="532" r:id="rId91"/>
    <p:sldId id="531" r:id="rId92"/>
    <p:sldId id="533" r:id="rId93"/>
    <p:sldId id="535" r:id="rId94"/>
    <p:sldId id="534" r:id="rId95"/>
    <p:sldId id="496" r:id="rId96"/>
    <p:sldId id="497" r:id="rId97"/>
    <p:sldId id="498" r:id="rId98"/>
    <p:sldId id="499" r:id="rId99"/>
    <p:sldId id="536" r:id="rId100"/>
    <p:sldId id="537" r:id="rId101"/>
    <p:sldId id="538" r:id="rId102"/>
    <p:sldId id="539" r:id="rId103"/>
    <p:sldId id="501" r:id="rId104"/>
    <p:sldId id="502" r:id="rId105"/>
    <p:sldId id="503" r:id="rId106"/>
    <p:sldId id="504" r:id="rId107"/>
    <p:sldId id="505" r:id="rId108"/>
    <p:sldId id="506" r:id="rId109"/>
    <p:sldId id="507" r:id="rId110"/>
    <p:sldId id="557" r:id="rId111"/>
    <p:sldId id="509" r:id="rId112"/>
    <p:sldId id="558" r:id="rId113"/>
    <p:sldId id="559" r:id="rId114"/>
    <p:sldId id="560" r:id="rId115"/>
    <p:sldId id="561" r:id="rId116"/>
    <p:sldId id="562" r:id="rId117"/>
    <p:sldId id="563" r:id="rId118"/>
    <p:sldId id="564" r:id="rId119"/>
    <p:sldId id="565" r:id="rId120"/>
    <p:sldId id="566" r:id="rId121"/>
    <p:sldId id="567" r:id="rId122"/>
    <p:sldId id="568" r:id="rId123"/>
    <p:sldId id="510" r:id="rId124"/>
    <p:sldId id="569" r:id="rId125"/>
    <p:sldId id="570" r:id="rId126"/>
    <p:sldId id="571" r:id="rId127"/>
    <p:sldId id="572" r:id="rId128"/>
    <p:sldId id="512" r:id="rId129"/>
    <p:sldId id="513" r:id="rId130"/>
    <p:sldId id="514" r:id="rId131"/>
    <p:sldId id="515" r:id="rId132"/>
    <p:sldId id="516" r:id="rId133"/>
    <p:sldId id="519" r:id="rId134"/>
    <p:sldId id="518" r:id="rId135"/>
    <p:sldId id="520" r:id="rId136"/>
    <p:sldId id="521" r:id="rId137"/>
    <p:sldId id="517" r:id="rId138"/>
    <p:sldId id="523" r:id="rId139"/>
    <p:sldId id="524" r:id="rId140"/>
    <p:sldId id="522" r:id="rId141"/>
    <p:sldId id="526" r:id="rId142"/>
    <p:sldId id="527" r:id="rId143"/>
    <p:sldId id="528" r:id="rId144"/>
    <p:sldId id="529" r:id="rId145"/>
    <p:sldId id="530" r:id="rId146"/>
    <p:sldId id="525" r:id="rId147"/>
    <p:sldId id="545" r:id="rId148"/>
    <p:sldId id="543" r:id="rId149"/>
    <p:sldId id="544" r:id="rId150"/>
    <p:sldId id="542" r:id="rId151"/>
    <p:sldId id="546" r:id="rId152"/>
    <p:sldId id="547" r:id="rId153"/>
    <p:sldId id="550" r:id="rId154"/>
    <p:sldId id="548" r:id="rId155"/>
    <p:sldId id="549" r:id="rId156"/>
    <p:sldId id="540" r:id="rId157"/>
    <p:sldId id="541" r:id="rId158"/>
    <p:sldId id="580" r:id="rId159"/>
    <p:sldId id="575" r:id="rId160"/>
    <p:sldId id="576" r:id="rId161"/>
    <p:sldId id="581" r:id="rId162"/>
    <p:sldId id="578" r:id="rId163"/>
  </p:sldIdLst>
  <p:sldSz cx="9144000" cy="6858000" type="screen4x3"/>
  <p:notesSz cx="6935788" cy="9220200"/>
  <p:defaultTextStyle>
    <a:defPPr>
      <a:defRPr lang="en-US"/>
    </a:defPPr>
    <a:lvl1pPr algn="l" rtl="0" fontAlgn="base">
      <a:spcBef>
        <a:spcPct val="0"/>
      </a:spcBef>
      <a:spcAft>
        <a:spcPct val="0"/>
      </a:spcAft>
      <a:buFont typeface="Arial" panose="020B0604020202020204" pitchFamily="34" charset="0"/>
      <a:defRPr sz="1200" kern="1200" baseline="-25000">
        <a:solidFill>
          <a:schemeClr val="tx1"/>
        </a:solidFill>
        <a:latin typeface="Arial" panose="020B0604020202020204" pitchFamily="34" charset="0"/>
        <a:ea typeface="楷体_GB2312" pitchFamily="49" charset="-122"/>
        <a:cs typeface="+mn-cs"/>
      </a:defRPr>
    </a:lvl1pPr>
    <a:lvl2pPr marL="457200" algn="l" rtl="0" fontAlgn="base">
      <a:spcBef>
        <a:spcPct val="0"/>
      </a:spcBef>
      <a:spcAft>
        <a:spcPct val="0"/>
      </a:spcAft>
      <a:buFont typeface="Arial" panose="020B0604020202020204" pitchFamily="34" charset="0"/>
      <a:defRPr sz="1200" kern="1200" baseline="-25000">
        <a:solidFill>
          <a:schemeClr val="tx1"/>
        </a:solidFill>
        <a:latin typeface="Arial" panose="020B0604020202020204" pitchFamily="34" charset="0"/>
        <a:ea typeface="楷体_GB2312" pitchFamily="49" charset="-122"/>
        <a:cs typeface="+mn-cs"/>
      </a:defRPr>
    </a:lvl2pPr>
    <a:lvl3pPr marL="914400" algn="l" rtl="0" fontAlgn="base">
      <a:spcBef>
        <a:spcPct val="0"/>
      </a:spcBef>
      <a:spcAft>
        <a:spcPct val="0"/>
      </a:spcAft>
      <a:buFont typeface="Arial" panose="020B0604020202020204" pitchFamily="34" charset="0"/>
      <a:defRPr sz="1200" kern="1200" baseline="-25000">
        <a:solidFill>
          <a:schemeClr val="tx1"/>
        </a:solidFill>
        <a:latin typeface="Arial" panose="020B0604020202020204" pitchFamily="34" charset="0"/>
        <a:ea typeface="楷体_GB2312" pitchFamily="49" charset="-122"/>
        <a:cs typeface="+mn-cs"/>
      </a:defRPr>
    </a:lvl3pPr>
    <a:lvl4pPr marL="1371600" algn="l" rtl="0" fontAlgn="base">
      <a:spcBef>
        <a:spcPct val="0"/>
      </a:spcBef>
      <a:spcAft>
        <a:spcPct val="0"/>
      </a:spcAft>
      <a:buFont typeface="Arial" panose="020B0604020202020204" pitchFamily="34" charset="0"/>
      <a:defRPr sz="1200" kern="1200" baseline="-25000">
        <a:solidFill>
          <a:schemeClr val="tx1"/>
        </a:solidFill>
        <a:latin typeface="Arial" panose="020B0604020202020204" pitchFamily="34" charset="0"/>
        <a:ea typeface="楷体_GB2312" pitchFamily="49" charset="-122"/>
        <a:cs typeface="+mn-cs"/>
      </a:defRPr>
    </a:lvl4pPr>
    <a:lvl5pPr marL="1828800" algn="l" rtl="0" fontAlgn="base">
      <a:spcBef>
        <a:spcPct val="0"/>
      </a:spcBef>
      <a:spcAft>
        <a:spcPct val="0"/>
      </a:spcAft>
      <a:buFont typeface="Arial" panose="020B0604020202020204" pitchFamily="34" charset="0"/>
      <a:defRPr sz="1200" kern="1200" baseline="-250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sz="1200" kern="1200" baseline="-250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998">
          <p15:clr>
            <a:srgbClr val="A4A3A4"/>
          </p15:clr>
        </p15:guide>
        <p15:guide id="2" orient="horz" pos="3247">
          <p15:clr>
            <a:srgbClr val="A4A3A4"/>
          </p15:clr>
        </p15:guide>
        <p15:guide id="3" orient="horz" pos="2486">
          <p15:clr>
            <a:srgbClr val="A4A3A4"/>
          </p15:clr>
        </p15:guide>
        <p15:guide id="4" pos="2880">
          <p15:clr>
            <a:srgbClr val="A4A3A4"/>
          </p15:clr>
        </p15:guide>
        <p15:guide id="5" pos="1176">
          <p15:clr>
            <a:srgbClr val="A4A3A4"/>
          </p15:clr>
        </p15:guide>
        <p15:guide id="6" pos="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213"/>
    <a:srgbClr val="339966"/>
    <a:srgbClr val="CC3300"/>
    <a:srgbClr val="0066FF"/>
    <a:srgbClr val="FF9900"/>
    <a:srgbClr val="FFCC66"/>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16" autoAdjust="0"/>
    <p:restoredTop sz="89753" autoAdjust="0"/>
  </p:normalViewPr>
  <p:slideViewPr>
    <p:cSldViewPr snapToGrid="0" snapToObjects="1">
      <p:cViewPr varScale="1">
        <p:scale>
          <a:sx n="78" d="100"/>
          <a:sy n="78" d="100"/>
        </p:scale>
        <p:origin x="954" y="51"/>
      </p:cViewPr>
      <p:guideLst>
        <p:guide orient="horz" pos="998"/>
        <p:guide orient="horz" pos="3247"/>
        <p:guide orient="horz" pos="2486"/>
        <p:guide pos="2880"/>
        <p:guide pos="1176"/>
        <p:guide pos="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microsoft.com/office/2016/11/relationships/changesInfo" Target="changesInfos/changesInfo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handoutMaster" Target="handoutMasters/handoutMaster1.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歌 高" userId="d8a25b1d-6c3e-4cc3-9e77-5cd4abedca6a" providerId="ADAL" clId="{18F5DF7C-4DB2-1241-AFC0-3BB551558C8F}"/>
    <pc:docChg chg="custSel modSld">
      <pc:chgData name="歌 高" userId="d8a25b1d-6c3e-4cc3-9e77-5cd4abedca6a" providerId="ADAL" clId="{18F5DF7C-4DB2-1241-AFC0-3BB551558C8F}" dt="2021-11-23T23:59:32.536" v="12" actId="478"/>
      <pc:docMkLst>
        <pc:docMk/>
      </pc:docMkLst>
      <pc:sldChg chg="delSp">
        <pc:chgData name="歌 高" userId="d8a25b1d-6c3e-4cc3-9e77-5cd4abedca6a" providerId="ADAL" clId="{18F5DF7C-4DB2-1241-AFC0-3BB551558C8F}" dt="2021-11-23T23:58:50.739" v="0" actId="478"/>
        <pc:sldMkLst>
          <pc:docMk/>
          <pc:sldMk cId="0" sldId="412"/>
        </pc:sldMkLst>
        <pc:spChg chg="del">
          <ac:chgData name="歌 高" userId="d8a25b1d-6c3e-4cc3-9e77-5cd4abedca6a" providerId="ADAL" clId="{18F5DF7C-4DB2-1241-AFC0-3BB551558C8F}" dt="2021-11-23T23:58:50.739" v="0" actId="478"/>
          <ac:spMkLst>
            <pc:docMk/>
            <pc:sldMk cId="0" sldId="412"/>
            <ac:spMk id="17412" creationId="{E665D61A-0FFA-4992-9881-44ECC8D9F050}"/>
          </ac:spMkLst>
        </pc:spChg>
      </pc:sldChg>
      <pc:sldChg chg="delSp">
        <pc:chgData name="歌 高" userId="d8a25b1d-6c3e-4cc3-9e77-5cd4abedca6a" providerId="ADAL" clId="{18F5DF7C-4DB2-1241-AFC0-3BB551558C8F}" dt="2021-11-23T23:59:04.381" v="1" actId="478"/>
        <pc:sldMkLst>
          <pc:docMk/>
          <pc:sldMk cId="0" sldId="413"/>
        </pc:sldMkLst>
        <pc:spChg chg="del">
          <ac:chgData name="歌 高" userId="d8a25b1d-6c3e-4cc3-9e77-5cd4abedca6a" providerId="ADAL" clId="{18F5DF7C-4DB2-1241-AFC0-3BB551558C8F}" dt="2021-11-23T23:59:04.381" v="1" actId="478"/>
          <ac:spMkLst>
            <pc:docMk/>
            <pc:sldMk cId="0" sldId="413"/>
            <ac:spMk id="20483" creationId="{702768A5-7754-4475-A424-BFD222DFD9D3}"/>
          </ac:spMkLst>
        </pc:spChg>
      </pc:sldChg>
      <pc:sldChg chg="delSp">
        <pc:chgData name="歌 高" userId="d8a25b1d-6c3e-4cc3-9e77-5cd4abedca6a" providerId="ADAL" clId="{18F5DF7C-4DB2-1241-AFC0-3BB551558C8F}" dt="2021-11-23T23:59:13.713" v="2" actId="478"/>
        <pc:sldMkLst>
          <pc:docMk/>
          <pc:sldMk cId="0" sldId="417"/>
        </pc:sldMkLst>
        <pc:spChg chg="del">
          <ac:chgData name="歌 高" userId="d8a25b1d-6c3e-4cc3-9e77-5cd4abedca6a" providerId="ADAL" clId="{18F5DF7C-4DB2-1241-AFC0-3BB551558C8F}" dt="2021-11-23T23:59:13.713" v="2" actId="478"/>
          <ac:spMkLst>
            <pc:docMk/>
            <pc:sldMk cId="0" sldId="417"/>
            <ac:spMk id="25603" creationId="{AA815052-B538-4A23-A1BC-336411C8F611}"/>
          </ac:spMkLst>
        </pc:spChg>
      </pc:sldChg>
      <pc:sldChg chg="delSp">
        <pc:chgData name="歌 高" userId="d8a25b1d-6c3e-4cc3-9e77-5cd4abedca6a" providerId="ADAL" clId="{18F5DF7C-4DB2-1241-AFC0-3BB551558C8F}" dt="2021-11-23T23:59:19.147" v="4" actId="478"/>
        <pc:sldMkLst>
          <pc:docMk/>
          <pc:sldMk cId="0" sldId="551"/>
        </pc:sldMkLst>
        <pc:spChg chg="del">
          <ac:chgData name="歌 高" userId="d8a25b1d-6c3e-4cc3-9e77-5cd4abedca6a" providerId="ADAL" clId="{18F5DF7C-4DB2-1241-AFC0-3BB551558C8F}" dt="2021-11-23T23:59:19.147" v="4" actId="478"/>
          <ac:spMkLst>
            <pc:docMk/>
            <pc:sldMk cId="0" sldId="551"/>
            <ac:spMk id="27650" creationId="{5A7768DC-CC43-484A-8C50-75EDEB0B25F3}"/>
          </ac:spMkLst>
        </pc:spChg>
        <pc:spChg chg="del">
          <ac:chgData name="歌 高" userId="d8a25b1d-6c3e-4cc3-9e77-5cd4abedca6a" providerId="ADAL" clId="{18F5DF7C-4DB2-1241-AFC0-3BB551558C8F}" dt="2021-11-23T23:59:17.942" v="3" actId="478"/>
          <ac:spMkLst>
            <pc:docMk/>
            <pc:sldMk cId="0" sldId="551"/>
            <ac:spMk id="27651" creationId="{7DCFFAD9-5730-44D1-B302-33D810D9C335}"/>
          </ac:spMkLst>
        </pc:spChg>
      </pc:sldChg>
      <pc:sldChg chg="delSp">
        <pc:chgData name="歌 高" userId="d8a25b1d-6c3e-4cc3-9e77-5cd4abedca6a" providerId="ADAL" clId="{18F5DF7C-4DB2-1241-AFC0-3BB551558C8F}" dt="2021-11-23T23:59:22.014" v="6" actId="478"/>
        <pc:sldMkLst>
          <pc:docMk/>
          <pc:sldMk cId="0" sldId="552"/>
        </pc:sldMkLst>
        <pc:spChg chg="del">
          <ac:chgData name="歌 高" userId="d8a25b1d-6c3e-4cc3-9e77-5cd4abedca6a" providerId="ADAL" clId="{18F5DF7C-4DB2-1241-AFC0-3BB551558C8F}" dt="2021-11-23T23:59:20.900" v="5" actId="478"/>
          <ac:spMkLst>
            <pc:docMk/>
            <pc:sldMk cId="0" sldId="552"/>
            <ac:spMk id="28674" creationId="{092A4D3C-BBA1-429A-8367-3F3E620083F9}"/>
          </ac:spMkLst>
        </pc:spChg>
        <pc:spChg chg="del">
          <ac:chgData name="歌 高" userId="d8a25b1d-6c3e-4cc3-9e77-5cd4abedca6a" providerId="ADAL" clId="{18F5DF7C-4DB2-1241-AFC0-3BB551558C8F}" dt="2021-11-23T23:59:22.014" v="6" actId="478"/>
          <ac:spMkLst>
            <pc:docMk/>
            <pc:sldMk cId="0" sldId="552"/>
            <ac:spMk id="28675" creationId="{EF740B04-7029-4BA5-8333-0217C9A627D7}"/>
          </ac:spMkLst>
        </pc:spChg>
      </pc:sldChg>
      <pc:sldChg chg="delSp">
        <pc:chgData name="歌 高" userId="d8a25b1d-6c3e-4cc3-9e77-5cd4abedca6a" providerId="ADAL" clId="{18F5DF7C-4DB2-1241-AFC0-3BB551558C8F}" dt="2021-11-23T23:59:25.014" v="8" actId="478"/>
        <pc:sldMkLst>
          <pc:docMk/>
          <pc:sldMk cId="0" sldId="553"/>
        </pc:sldMkLst>
        <pc:spChg chg="del">
          <ac:chgData name="歌 高" userId="d8a25b1d-6c3e-4cc3-9e77-5cd4abedca6a" providerId="ADAL" clId="{18F5DF7C-4DB2-1241-AFC0-3BB551558C8F}" dt="2021-11-23T23:59:25.014" v="8" actId="478"/>
          <ac:spMkLst>
            <pc:docMk/>
            <pc:sldMk cId="0" sldId="553"/>
            <ac:spMk id="29698" creationId="{935C8EBC-0B27-404E-B222-2DEB7CA8F5BE}"/>
          </ac:spMkLst>
        </pc:spChg>
        <pc:spChg chg="del">
          <ac:chgData name="歌 高" userId="d8a25b1d-6c3e-4cc3-9e77-5cd4abedca6a" providerId="ADAL" clId="{18F5DF7C-4DB2-1241-AFC0-3BB551558C8F}" dt="2021-11-23T23:59:23.714" v="7" actId="478"/>
          <ac:spMkLst>
            <pc:docMk/>
            <pc:sldMk cId="0" sldId="553"/>
            <ac:spMk id="29699" creationId="{25F17D9B-50E1-41A1-9727-01ED4CFADD02}"/>
          </ac:spMkLst>
        </pc:spChg>
      </pc:sldChg>
      <pc:sldChg chg="delSp">
        <pc:chgData name="歌 高" userId="d8a25b1d-6c3e-4cc3-9e77-5cd4abedca6a" providerId="ADAL" clId="{18F5DF7C-4DB2-1241-AFC0-3BB551558C8F}" dt="2021-11-23T23:59:28.449" v="10" actId="478"/>
        <pc:sldMkLst>
          <pc:docMk/>
          <pc:sldMk cId="0" sldId="554"/>
        </pc:sldMkLst>
        <pc:spChg chg="del">
          <ac:chgData name="歌 高" userId="d8a25b1d-6c3e-4cc3-9e77-5cd4abedca6a" providerId="ADAL" clId="{18F5DF7C-4DB2-1241-AFC0-3BB551558C8F}" dt="2021-11-23T23:59:26.982" v="9" actId="478"/>
          <ac:spMkLst>
            <pc:docMk/>
            <pc:sldMk cId="0" sldId="554"/>
            <ac:spMk id="30722" creationId="{50ABC84E-CCAE-479D-9434-E52AFD5FC68E}"/>
          </ac:spMkLst>
        </pc:spChg>
        <pc:spChg chg="del">
          <ac:chgData name="歌 高" userId="d8a25b1d-6c3e-4cc3-9e77-5cd4abedca6a" providerId="ADAL" clId="{18F5DF7C-4DB2-1241-AFC0-3BB551558C8F}" dt="2021-11-23T23:59:28.449" v="10" actId="478"/>
          <ac:spMkLst>
            <pc:docMk/>
            <pc:sldMk cId="0" sldId="554"/>
            <ac:spMk id="30723" creationId="{62C10E5C-5F6E-4893-A9B2-6AA1C34AECF4}"/>
          </ac:spMkLst>
        </pc:spChg>
      </pc:sldChg>
      <pc:sldChg chg="delSp">
        <pc:chgData name="歌 高" userId="d8a25b1d-6c3e-4cc3-9e77-5cd4abedca6a" providerId="ADAL" clId="{18F5DF7C-4DB2-1241-AFC0-3BB551558C8F}" dt="2021-11-23T23:59:32.536" v="12" actId="478"/>
        <pc:sldMkLst>
          <pc:docMk/>
          <pc:sldMk cId="0" sldId="555"/>
        </pc:sldMkLst>
        <pc:spChg chg="del">
          <ac:chgData name="歌 高" userId="d8a25b1d-6c3e-4cc3-9e77-5cd4abedca6a" providerId="ADAL" clId="{18F5DF7C-4DB2-1241-AFC0-3BB551558C8F}" dt="2021-11-23T23:59:31.079" v="11" actId="478"/>
          <ac:spMkLst>
            <pc:docMk/>
            <pc:sldMk cId="0" sldId="555"/>
            <ac:spMk id="31746" creationId="{1699ACC9-9698-469E-909E-579BEC996D12}"/>
          </ac:spMkLst>
        </pc:spChg>
        <pc:spChg chg="del">
          <ac:chgData name="歌 高" userId="d8a25b1d-6c3e-4cc3-9e77-5cd4abedca6a" providerId="ADAL" clId="{18F5DF7C-4DB2-1241-AFC0-3BB551558C8F}" dt="2021-11-23T23:59:32.536" v="12" actId="478"/>
          <ac:spMkLst>
            <pc:docMk/>
            <pc:sldMk cId="0" sldId="555"/>
            <ac:spMk id="31747" creationId="{0CCDE398-9E4E-4577-884C-99D744DC6C3E}"/>
          </ac:spMkLst>
        </pc:spChg>
      </pc:sldChg>
    </pc:docChg>
  </pc:docChgLst>
  <pc:docChgLst>
    <pc:chgData name="高歌" userId="d8a25b1d-6c3e-4cc3-9e77-5cd4abedca6a" providerId="ADAL" clId="{BBF6E1D1-92EB-48D8-BC0D-5E3424F441B7}"/>
    <pc:docChg chg="modSld">
      <pc:chgData name="高歌" userId="d8a25b1d-6c3e-4cc3-9e77-5cd4abedca6a" providerId="ADAL" clId="{BBF6E1D1-92EB-48D8-BC0D-5E3424F441B7}" dt="2021-12-29T00:36:55.413" v="6" actId="478"/>
      <pc:docMkLst>
        <pc:docMk/>
      </pc:docMkLst>
      <pc:sldChg chg="addSp delSp mod">
        <pc:chgData name="高歌" userId="d8a25b1d-6c3e-4cc3-9e77-5cd4abedca6a" providerId="ADAL" clId="{BBF6E1D1-92EB-48D8-BC0D-5E3424F441B7}" dt="2021-12-29T00:22:28.368" v="3"/>
        <pc:sldMkLst>
          <pc:docMk/>
          <pc:sldMk cId="0" sldId="412"/>
        </pc:sldMkLst>
        <pc:inkChg chg="add del">
          <ac:chgData name="高歌" userId="d8a25b1d-6c3e-4cc3-9e77-5cd4abedca6a" providerId="ADAL" clId="{BBF6E1D1-92EB-48D8-BC0D-5E3424F441B7}" dt="2021-12-29T00:22:21.751" v="1"/>
          <ac:inkMkLst>
            <pc:docMk/>
            <pc:sldMk cId="0" sldId="412"/>
            <ac:inkMk id="2" creationId="{55003C51-0996-43F2-81C0-B0C0D5F0F1F4}"/>
          </ac:inkMkLst>
        </pc:inkChg>
        <pc:inkChg chg="add del">
          <ac:chgData name="高歌" userId="d8a25b1d-6c3e-4cc3-9e77-5cd4abedca6a" providerId="ADAL" clId="{BBF6E1D1-92EB-48D8-BC0D-5E3424F441B7}" dt="2021-12-29T00:22:28.368" v="3"/>
          <ac:inkMkLst>
            <pc:docMk/>
            <pc:sldMk cId="0" sldId="412"/>
            <ac:inkMk id="3" creationId="{0EB8341D-1A7A-4043-89C9-4DA0FB0160F3}"/>
          </ac:inkMkLst>
        </pc:inkChg>
      </pc:sldChg>
      <pc:sldChg chg="delSp">
        <pc:chgData name="高歌" userId="d8a25b1d-6c3e-4cc3-9e77-5cd4abedca6a" providerId="ADAL" clId="{BBF6E1D1-92EB-48D8-BC0D-5E3424F441B7}" dt="2021-12-29T00:36:55.413" v="6" actId="478"/>
        <pc:sldMkLst>
          <pc:docMk/>
          <pc:sldMk cId="0" sldId="543"/>
        </pc:sldMkLst>
        <pc:spChg chg="del">
          <ac:chgData name="高歌" userId="d8a25b1d-6c3e-4cc3-9e77-5cd4abedca6a" providerId="ADAL" clId="{BBF6E1D1-92EB-48D8-BC0D-5E3424F441B7}" dt="2021-12-29T00:36:55.413" v="6" actId="478"/>
          <ac:spMkLst>
            <pc:docMk/>
            <pc:sldMk cId="0" sldId="543"/>
            <ac:spMk id="163843" creationId="{B7E871A0-13A9-4736-904F-1DC0D3E531C0}"/>
          </ac:spMkLst>
        </pc:spChg>
      </pc:sldChg>
      <pc:sldChg chg="delSp">
        <pc:chgData name="高歌" userId="d8a25b1d-6c3e-4cc3-9e77-5cd4abedca6a" providerId="ADAL" clId="{BBF6E1D1-92EB-48D8-BC0D-5E3424F441B7}" dt="2021-12-29T00:23:27.677" v="4" actId="478"/>
        <pc:sldMkLst>
          <pc:docMk/>
          <pc:sldMk cId="0" sldId="545"/>
        </pc:sldMkLst>
        <pc:spChg chg="del">
          <ac:chgData name="高歌" userId="d8a25b1d-6c3e-4cc3-9e77-5cd4abedca6a" providerId="ADAL" clId="{BBF6E1D1-92EB-48D8-BC0D-5E3424F441B7}" dt="2021-12-29T00:23:27.677" v="4" actId="478"/>
          <ac:spMkLst>
            <pc:docMk/>
            <pc:sldMk cId="0" sldId="545"/>
            <ac:spMk id="162818" creationId="{32F030AE-2CB6-4753-B38B-99314BA34529}"/>
          </ac:spMkLst>
        </pc:spChg>
      </pc:sldChg>
      <pc:sldChg chg="delSp">
        <pc:chgData name="高歌" userId="d8a25b1d-6c3e-4cc3-9e77-5cd4abedca6a" providerId="ADAL" clId="{BBF6E1D1-92EB-48D8-BC0D-5E3424F441B7}" dt="2021-12-29T00:36:41.192" v="5" actId="478"/>
        <pc:sldMkLst>
          <pc:docMk/>
          <pc:sldMk cId="0" sldId="546"/>
        </pc:sldMkLst>
        <pc:spChg chg="del">
          <ac:chgData name="高歌" userId="d8a25b1d-6c3e-4cc3-9e77-5cd4abedca6a" providerId="ADAL" clId="{BBF6E1D1-92EB-48D8-BC0D-5E3424F441B7}" dt="2021-12-29T00:36:41.192" v="5" actId="478"/>
          <ac:spMkLst>
            <pc:docMk/>
            <pc:sldMk cId="0" sldId="546"/>
            <ac:spMk id="166915" creationId="{7CDD2E9D-BF1D-4BE5-B03C-5CFBE098CD0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08EB48DD-7671-468C-9AF4-AF0FECDCFA03}"/>
              </a:ext>
            </a:extLst>
          </p:cNvPr>
          <p:cNvSpPr>
            <a:spLocks noGrp="1" noChangeArrowheads="1"/>
          </p:cNvSpPr>
          <p:nvPr>
            <p:ph type="hdr" sz="quarter"/>
          </p:nvPr>
        </p:nvSpPr>
        <p:spPr bwMode="auto">
          <a:xfrm>
            <a:off x="0" y="0"/>
            <a:ext cx="3005138" cy="461963"/>
          </a:xfrm>
          <a:prstGeom prst="rect">
            <a:avLst/>
          </a:prstGeom>
          <a:noFill/>
          <a:ln w="9525">
            <a:noFill/>
            <a:miter lim="800000"/>
          </a:ln>
          <a:effectLst/>
        </p:spPr>
        <p:txBody>
          <a:bodyPr vert="horz" wrap="square" lIns="92316" tIns="46158" rIns="92316" bIns="46158" numCol="1" anchor="t" anchorCtr="0" compatLnSpc="1"/>
          <a:lstStyle>
            <a:lvl1pPr defTabSz="922020">
              <a:buFontTx/>
              <a:buNone/>
              <a:defRPr baseline="0">
                <a:latin typeface="Arial" panose="020B0604020202020204" pitchFamily="34" charset="0"/>
                <a:ea typeface="+mn-ea"/>
                <a:cs typeface="Arial" panose="020B0604020202020204" pitchFamily="34" charset="0"/>
              </a:defRPr>
            </a:lvl1pPr>
          </a:lstStyle>
          <a:p>
            <a:pPr>
              <a:defRPr/>
            </a:pPr>
            <a:endParaRPr lang="zh-CN" altLang="en-US"/>
          </a:p>
        </p:txBody>
      </p:sp>
      <p:sp>
        <p:nvSpPr>
          <p:cNvPr id="542723" name="Rectangle 3">
            <a:extLst>
              <a:ext uri="{FF2B5EF4-FFF2-40B4-BE49-F238E27FC236}">
                <a16:creationId xmlns:a16="http://schemas.microsoft.com/office/drawing/2014/main" id="{42C52446-0E6E-4333-BD08-1974ADC57809}"/>
              </a:ext>
            </a:extLst>
          </p:cNvPr>
          <p:cNvSpPr>
            <a:spLocks noGrp="1" noChangeArrowheads="1"/>
          </p:cNvSpPr>
          <p:nvPr>
            <p:ph type="dt" sz="quarter" idx="1"/>
          </p:nvPr>
        </p:nvSpPr>
        <p:spPr bwMode="auto">
          <a:xfrm>
            <a:off x="3929063" y="0"/>
            <a:ext cx="3005137" cy="461963"/>
          </a:xfrm>
          <a:prstGeom prst="rect">
            <a:avLst/>
          </a:prstGeom>
          <a:noFill/>
          <a:ln w="9525">
            <a:noFill/>
            <a:miter lim="800000"/>
          </a:ln>
          <a:effectLst/>
        </p:spPr>
        <p:txBody>
          <a:bodyPr vert="horz" wrap="square" lIns="92316" tIns="46158" rIns="92316" bIns="46158" numCol="1" anchor="t" anchorCtr="0" compatLnSpc="1"/>
          <a:lstStyle>
            <a:lvl1pPr algn="r" defTabSz="922020">
              <a:buFontTx/>
              <a:buNone/>
              <a:defRPr baseline="0">
                <a:latin typeface="Arial" panose="020B0604020202020204" pitchFamily="34" charset="0"/>
                <a:ea typeface="+mn-ea"/>
                <a:cs typeface="Arial" panose="020B0604020202020204" pitchFamily="34" charset="0"/>
              </a:defRPr>
            </a:lvl1pPr>
          </a:lstStyle>
          <a:p>
            <a:pPr>
              <a:defRPr/>
            </a:pPr>
            <a:endParaRPr lang="en-US" altLang="zh-CN"/>
          </a:p>
        </p:txBody>
      </p:sp>
      <p:sp>
        <p:nvSpPr>
          <p:cNvPr id="542724" name="Rectangle 4">
            <a:extLst>
              <a:ext uri="{FF2B5EF4-FFF2-40B4-BE49-F238E27FC236}">
                <a16:creationId xmlns:a16="http://schemas.microsoft.com/office/drawing/2014/main" id="{574CDA43-01B4-46FC-9C64-DB0267636363}"/>
              </a:ext>
            </a:extLst>
          </p:cNvPr>
          <p:cNvSpPr>
            <a:spLocks noGrp="1" noChangeArrowheads="1"/>
          </p:cNvSpPr>
          <p:nvPr>
            <p:ph type="ftr" sz="quarter" idx="2"/>
          </p:nvPr>
        </p:nvSpPr>
        <p:spPr bwMode="auto">
          <a:xfrm>
            <a:off x="0" y="8756650"/>
            <a:ext cx="3005138" cy="461963"/>
          </a:xfrm>
          <a:prstGeom prst="rect">
            <a:avLst/>
          </a:prstGeom>
          <a:noFill/>
          <a:ln w="9525">
            <a:noFill/>
            <a:miter lim="800000"/>
          </a:ln>
          <a:effectLst/>
        </p:spPr>
        <p:txBody>
          <a:bodyPr vert="horz" wrap="square" lIns="92316" tIns="46158" rIns="92316" bIns="46158" numCol="1" anchor="b" anchorCtr="0" compatLnSpc="1"/>
          <a:lstStyle>
            <a:lvl1pPr defTabSz="922020">
              <a:buFontTx/>
              <a:buNone/>
              <a:defRPr baseline="0">
                <a:latin typeface="Arial" panose="020B0604020202020204" pitchFamily="34" charset="0"/>
                <a:ea typeface="+mn-ea"/>
                <a:cs typeface="Arial" panose="020B0604020202020204" pitchFamily="34" charset="0"/>
              </a:defRPr>
            </a:lvl1pPr>
          </a:lstStyle>
          <a:p>
            <a:pPr>
              <a:defRPr/>
            </a:pPr>
            <a:endParaRPr lang="en-US" altLang="zh-CN"/>
          </a:p>
        </p:txBody>
      </p:sp>
      <p:sp>
        <p:nvSpPr>
          <p:cNvPr id="542725" name="Rectangle 5">
            <a:extLst>
              <a:ext uri="{FF2B5EF4-FFF2-40B4-BE49-F238E27FC236}">
                <a16:creationId xmlns:a16="http://schemas.microsoft.com/office/drawing/2014/main" id="{6D205DE8-A76D-464C-85F6-808EDD29D131}"/>
              </a:ext>
            </a:extLst>
          </p:cNvPr>
          <p:cNvSpPr>
            <a:spLocks noGrp="1" noChangeArrowheads="1"/>
          </p:cNvSpPr>
          <p:nvPr>
            <p:ph type="sldNum" sz="quarter" idx="3"/>
          </p:nvPr>
        </p:nvSpPr>
        <p:spPr bwMode="auto">
          <a:xfrm>
            <a:off x="3929063" y="8756650"/>
            <a:ext cx="3005137" cy="461963"/>
          </a:xfrm>
          <a:prstGeom prst="rect">
            <a:avLst/>
          </a:prstGeom>
          <a:noFill/>
          <a:ln w="9525">
            <a:noFill/>
            <a:miter lim="800000"/>
          </a:ln>
          <a:effectLst/>
        </p:spPr>
        <p:txBody>
          <a:bodyPr vert="horz" wrap="square" lIns="92316" tIns="46158" rIns="92316" bIns="46158" numCol="1" anchor="b" anchorCtr="0" compatLnSpc="1">
            <a:prstTxWarp prst="textNoShape">
              <a:avLst/>
            </a:prstTxWarp>
          </a:bodyPr>
          <a:lstStyle>
            <a:lvl1pPr algn="r" defTabSz="922338">
              <a:defRPr baseline="0">
                <a:ea typeface="宋体" panose="02010600030101010101" pitchFamily="2" charset="-122"/>
              </a:defRPr>
            </a:lvl1pPr>
          </a:lstStyle>
          <a:p>
            <a:fld id="{773B8CD1-C4E3-4C8B-B2DF-087CA17591D5}" type="slidenum">
              <a:rPr lang="zh-CN" altLang="en-US"/>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C8479FF-6232-4DD1-AFBB-0AE46DBD7C7F}"/>
              </a:ext>
            </a:extLst>
          </p:cNvPr>
          <p:cNvSpPr>
            <a:spLocks noGrp="1" noChangeArrowheads="1"/>
          </p:cNvSpPr>
          <p:nvPr>
            <p:ph type="hdr" sz="quarter"/>
          </p:nvPr>
        </p:nvSpPr>
        <p:spPr bwMode="auto">
          <a:xfrm>
            <a:off x="0" y="0"/>
            <a:ext cx="3005138" cy="461963"/>
          </a:xfrm>
          <a:prstGeom prst="rect">
            <a:avLst/>
          </a:prstGeom>
          <a:noFill/>
          <a:ln w="9525">
            <a:noFill/>
            <a:miter lim="800000"/>
          </a:ln>
          <a:effectLst/>
        </p:spPr>
        <p:txBody>
          <a:bodyPr vert="horz" wrap="square" lIns="92316" tIns="46158" rIns="92316" bIns="46158" numCol="1" anchor="t" anchorCtr="0" compatLnSpc="1"/>
          <a:lstStyle>
            <a:lvl1pPr defTabSz="922020">
              <a:buFontTx/>
              <a:buNone/>
              <a:defRPr baseline="0">
                <a:latin typeface="Arial" panose="020B0604020202020204" pitchFamily="34" charset="0"/>
                <a:ea typeface="+mn-ea"/>
                <a:cs typeface="Arial" panose="020B0604020202020204" pitchFamily="34" charset="0"/>
              </a:defRPr>
            </a:lvl1pPr>
          </a:lstStyle>
          <a:p>
            <a:pPr>
              <a:defRPr/>
            </a:pPr>
            <a:endParaRPr lang="zh-CN" altLang="en-US"/>
          </a:p>
        </p:txBody>
      </p:sp>
      <p:sp>
        <p:nvSpPr>
          <p:cNvPr id="105475" name="Rectangle 3">
            <a:extLst>
              <a:ext uri="{FF2B5EF4-FFF2-40B4-BE49-F238E27FC236}">
                <a16:creationId xmlns:a16="http://schemas.microsoft.com/office/drawing/2014/main" id="{C122A297-9CFE-401F-9F7E-72393A36A9F2}"/>
              </a:ext>
            </a:extLst>
          </p:cNvPr>
          <p:cNvSpPr>
            <a:spLocks noGrp="1" noChangeArrowheads="1"/>
          </p:cNvSpPr>
          <p:nvPr>
            <p:ph type="dt" idx="1"/>
          </p:nvPr>
        </p:nvSpPr>
        <p:spPr bwMode="auto">
          <a:xfrm>
            <a:off x="3929063" y="0"/>
            <a:ext cx="3005137" cy="461963"/>
          </a:xfrm>
          <a:prstGeom prst="rect">
            <a:avLst/>
          </a:prstGeom>
          <a:noFill/>
          <a:ln w="9525">
            <a:noFill/>
            <a:miter lim="800000"/>
          </a:ln>
          <a:effectLst/>
        </p:spPr>
        <p:txBody>
          <a:bodyPr vert="horz" wrap="square" lIns="92316" tIns="46158" rIns="92316" bIns="46158" numCol="1" anchor="t" anchorCtr="0" compatLnSpc="1"/>
          <a:lstStyle>
            <a:lvl1pPr algn="r" defTabSz="922020">
              <a:buFontTx/>
              <a:buNone/>
              <a:defRPr baseline="0">
                <a:latin typeface="Arial" panose="020B0604020202020204" pitchFamily="34" charset="0"/>
                <a:ea typeface="+mn-ea"/>
                <a:cs typeface="Arial" panose="020B0604020202020204" pitchFamily="34" charset="0"/>
              </a:defRPr>
            </a:lvl1pPr>
          </a:lstStyle>
          <a:p>
            <a:pPr>
              <a:defRPr/>
            </a:pPr>
            <a:endParaRPr lang="en-US" altLang="zh-CN"/>
          </a:p>
        </p:txBody>
      </p:sp>
      <p:sp>
        <p:nvSpPr>
          <p:cNvPr id="179204" name="Rectangle 4">
            <a:extLst>
              <a:ext uri="{FF2B5EF4-FFF2-40B4-BE49-F238E27FC236}">
                <a16:creationId xmlns:a16="http://schemas.microsoft.com/office/drawing/2014/main" id="{8076E4B0-4E92-4932-BF07-07B3B5F99EC5}"/>
              </a:ext>
            </a:extLst>
          </p:cNvPr>
          <p:cNvSpPr>
            <a:spLocks noGrp="1" noRot="1" noChangeAspect="1" noChangeArrowheads="1" noTextEdit="1"/>
          </p:cNvSpPr>
          <p:nvPr>
            <p:ph type="sldImg" idx="4294967295"/>
          </p:nvPr>
        </p:nvSpPr>
        <p:spPr bwMode="auto">
          <a:xfrm>
            <a:off x="1163638" y="690563"/>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7" name="Rectangle 5">
            <a:extLst>
              <a:ext uri="{FF2B5EF4-FFF2-40B4-BE49-F238E27FC236}">
                <a16:creationId xmlns:a16="http://schemas.microsoft.com/office/drawing/2014/main" id="{E0CFA74C-B19F-466C-9E06-E346E994FB9F}"/>
              </a:ext>
            </a:extLst>
          </p:cNvPr>
          <p:cNvSpPr>
            <a:spLocks noGrp="1" noChangeArrowheads="1"/>
          </p:cNvSpPr>
          <p:nvPr>
            <p:ph type="body" sz="quarter" idx="3"/>
          </p:nvPr>
        </p:nvSpPr>
        <p:spPr bwMode="auto">
          <a:xfrm>
            <a:off x="693738" y="4379913"/>
            <a:ext cx="5548312" cy="4149725"/>
          </a:xfrm>
          <a:prstGeom prst="rect">
            <a:avLst/>
          </a:prstGeom>
          <a:noFill/>
          <a:ln w="9525">
            <a:noFill/>
            <a:miter lim="800000"/>
          </a:ln>
          <a:effectLst/>
        </p:spPr>
        <p:txBody>
          <a:bodyPr vert="horz" wrap="square" lIns="92316" tIns="46158" rIns="92316" bIns="46158"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5478" name="Rectangle 6">
            <a:extLst>
              <a:ext uri="{FF2B5EF4-FFF2-40B4-BE49-F238E27FC236}">
                <a16:creationId xmlns:a16="http://schemas.microsoft.com/office/drawing/2014/main" id="{2035809E-BDAC-4225-A974-D1841644EBC7}"/>
              </a:ext>
            </a:extLst>
          </p:cNvPr>
          <p:cNvSpPr>
            <a:spLocks noGrp="1" noChangeArrowheads="1"/>
          </p:cNvSpPr>
          <p:nvPr>
            <p:ph type="ftr" sz="quarter" idx="4"/>
          </p:nvPr>
        </p:nvSpPr>
        <p:spPr bwMode="auto">
          <a:xfrm>
            <a:off x="0" y="8756650"/>
            <a:ext cx="3005138" cy="461963"/>
          </a:xfrm>
          <a:prstGeom prst="rect">
            <a:avLst/>
          </a:prstGeom>
          <a:noFill/>
          <a:ln w="9525">
            <a:noFill/>
            <a:miter lim="800000"/>
          </a:ln>
          <a:effectLst/>
        </p:spPr>
        <p:txBody>
          <a:bodyPr vert="horz" wrap="square" lIns="92316" tIns="46158" rIns="92316" bIns="46158" numCol="1" anchor="b" anchorCtr="0" compatLnSpc="1"/>
          <a:lstStyle>
            <a:lvl1pPr defTabSz="922020">
              <a:buFontTx/>
              <a:buNone/>
              <a:defRPr baseline="0">
                <a:latin typeface="Arial" panose="020B0604020202020204" pitchFamily="34" charset="0"/>
                <a:ea typeface="+mn-ea"/>
                <a:cs typeface="Arial" panose="020B0604020202020204" pitchFamily="34" charset="0"/>
              </a:defRPr>
            </a:lvl1pPr>
          </a:lstStyle>
          <a:p>
            <a:pPr>
              <a:defRPr/>
            </a:pPr>
            <a:endParaRPr lang="en-US" altLang="zh-CN"/>
          </a:p>
        </p:txBody>
      </p:sp>
      <p:sp>
        <p:nvSpPr>
          <p:cNvPr id="105479" name="Rectangle 7">
            <a:extLst>
              <a:ext uri="{FF2B5EF4-FFF2-40B4-BE49-F238E27FC236}">
                <a16:creationId xmlns:a16="http://schemas.microsoft.com/office/drawing/2014/main" id="{6B60DA09-4060-4DE3-A29D-D67EF6A8EA5A}"/>
              </a:ext>
            </a:extLst>
          </p:cNvPr>
          <p:cNvSpPr>
            <a:spLocks noGrp="1" noChangeArrowheads="1"/>
          </p:cNvSpPr>
          <p:nvPr>
            <p:ph type="sldNum" sz="quarter" idx="5"/>
          </p:nvPr>
        </p:nvSpPr>
        <p:spPr bwMode="auto">
          <a:xfrm>
            <a:off x="3929063" y="8756650"/>
            <a:ext cx="3005137" cy="461963"/>
          </a:xfrm>
          <a:prstGeom prst="rect">
            <a:avLst/>
          </a:prstGeom>
          <a:noFill/>
          <a:ln w="9525">
            <a:noFill/>
            <a:miter lim="800000"/>
          </a:ln>
          <a:effectLst/>
        </p:spPr>
        <p:txBody>
          <a:bodyPr vert="horz" wrap="square" lIns="92316" tIns="46158" rIns="92316" bIns="46158" numCol="1" anchor="b" anchorCtr="0" compatLnSpc="1">
            <a:prstTxWarp prst="textNoShape">
              <a:avLst/>
            </a:prstTxWarp>
          </a:bodyPr>
          <a:lstStyle>
            <a:lvl1pPr algn="r" defTabSz="922338">
              <a:defRPr baseline="0">
                <a:ea typeface="宋体" panose="02010600030101010101" pitchFamily="2" charset="-122"/>
              </a:defRPr>
            </a:lvl1pPr>
          </a:lstStyle>
          <a:p>
            <a:fld id="{0A76326C-1AF5-4F85-AAC5-CCE944109E05}"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8ACA0438-9BA5-4095-88C7-7EB0C7475C1B}"/>
              </a:ext>
            </a:extLst>
          </p:cNvPr>
          <p:cNvSpPr>
            <a:spLocks noGrp="1" noRot="1" noChangeAspect="1" noChangeArrowheads="1" noTextEdit="1"/>
          </p:cNvSpPr>
          <p:nvPr>
            <p:ph type="sldImg" idx="4294967295"/>
          </p:nvPr>
        </p:nvSpPr>
        <p:spPr>
          <a:xfrm>
            <a:off x="985838" y="711200"/>
            <a:ext cx="4756150" cy="3567113"/>
          </a:xfrm>
          <a:ln/>
        </p:spPr>
      </p:sp>
      <p:sp>
        <p:nvSpPr>
          <p:cNvPr id="180227" name="Rectangle 4">
            <a:extLst>
              <a:ext uri="{FF2B5EF4-FFF2-40B4-BE49-F238E27FC236}">
                <a16:creationId xmlns:a16="http://schemas.microsoft.com/office/drawing/2014/main" id="{ABD801E5-FB6F-4113-918D-BAAF6B9B458D}"/>
              </a:ext>
            </a:extLst>
          </p:cNvPr>
          <p:cNvSpPr>
            <a:spLocks noGrp="1" noChangeArrowheads="1"/>
          </p:cNvSpPr>
          <p:nvPr>
            <p:ph type="body" idx="4294967295"/>
          </p:nvPr>
        </p:nvSpPr>
        <p:spPr/>
        <p:txBody>
          <a:bodyPr>
            <a:prstTxWarp prst="textNoShape">
              <a:avLst/>
            </a:prstTxWarp>
          </a:bodyPr>
          <a:lstStyle/>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CE81CF3B-1CEE-46B3-98D1-432330B9C836}"/>
              </a:ext>
            </a:extLst>
          </p:cNvPr>
          <p:cNvSpPr>
            <a:spLocks noGrp="1" noRot="1" noChangeAspect="1" noChangeArrowheads="1" noTextEdit="1"/>
          </p:cNvSpPr>
          <p:nvPr>
            <p:ph type="sldImg" idx="4294967295"/>
          </p:nvPr>
        </p:nvSpPr>
        <p:spPr>
          <a:xfrm>
            <a:off x="2587625" y="839788"/>
            <a:ext cx="4071938" cy="3054350"/>
          </a:xfrm>
          <a:ln/>
        </p:spPr>
      </p:sp>
      <p:sp>
        <p:nvSpPr>
          <p:cNvPr id="189443" name="Rectangle 3">
            <a:extLst>
              <a:ext uri="{FF2B5EF4-FFF2-40B4-BE49-F238E27FC236}">
                <a16:creationId xmlns:a16="http://schemas.microsoft.com/office/drawing/2014/main" id="{E930EC10-CB25-4AEB-883B-ECB64343206F}"/>
              </a:ext>
            </a:extLst>
          </p:cNvPr>
          <p:cNvSpPr>
            <a:spLocks noGrp="1" noChangeArrowheads="1"/>
          </p:cNvSpPr>
          <p:nvPr>
            <p:ph type="body" idx="4294967295"/>
          </p:nvPr>
        </p:nvSpPr>
        <p:spPr>
          <a:xfrm>
            <a:off x="2609850" y="4200525"/>
            <a:ext cx="4017963" cy="3971925"/>
          </a:xfrm>
        </p:spPr>
        <p:txBody>
          <a:bodyPr>
            <a:prstTxWarp prst="textNoShape">
              <a:avLst/>
            </a:prstTxWarp>
          </a:bodyPr>
          <a:lstStyle/>
          <a:p>
            <a:r>
              <a:rPr lang="en-US" altLang="zh-CN" sz="1000">
                <a:latin typeface="ZapfHumnst BT"/>
              </a:rPr>
              <a:t>The following are the definitions for each of the classes shown in the above diagram:</a:t>
            </a:r>
          </a:p>
          <a:p>
            <a:r>
              <a:rPr lang="en-US" altLang="zh-CN" sz="1000" b="1">
                <a:latin typeface="ZapfHumnst BT"/>
              </a:rPr>
              <a:t>CourseOffering</a:t>
            </a:r>
            <a:r>
              <a:rPr lang="en-US" altLang="zh-CN" sz="1000">
                <a:latin typeface="ZapfHumnst BT"/>
              </a:rPr>
              <a:t> - A specific offering for a course, including days of the week and times.</a:t>
            </a:r>
          </a:p>
          <a:p>
            <a:r>
              <a:rPr lang="en-US" altLang="zh-CN" sz="1000" b="1">
                <a:latin typeface="ZapfHumnst BT"/>
              </a:rPr>
              <a:t>Schedule</a:t>
            </a:r>
            <a:r>
              <a:rPr lang="en-US" altLang="zh-CN" sz="1000">
                <a:latin typeface="ZapfHumnst BT"/>
              </a:rPr>
              <a:t> - The courses a student has selected for the current semester.</a:t>
            </a:r>
          </a:p>
          <a:p>
            <a:r>
              <a:rPr lang="en-US" altLang="zh-CN" sz="1000" b="1">
                <a:latin typeface="ZapfHumnst BT"/>
              </a:rPr>
              <a:t>Student</a:t>
            </a:r>
            <a:r>
              <a:rPr lang="en-US" altLang="zh-CN" sz="1000">
                <a:latin typeface="ZapfHumnst BT"/>
              </a:rPr>
              <a:t> - A person enrolled in classes at the university.</a:t>
            </a:r>
          </a:p>
          <a:p>
            <a:r>
              <a:rPr lang="en-US" altLang="zh-CN" sz="1000">
                <a:latin typeface="ZapfHumnst BT"/>
              </a:rPr>
              <a:t>As mentioned earlier, sometimes there is a need to model information about an actor within the system.  This is not the same as modeling the actor (actors are external. by definition).   These classes are sometimes called “surrogates”.</a:t>
            </a:r>
          </a:p>
          <a:p>
            <a:r>
              <a:rPr lang="en-US" altLang="zh-CN" sz="1000">
                <a:latin typeface="ZapfHumnst BT"/>
              </a:rPr>
              <a:t>For example, a course registration system maintains information about the student which is independent of the fact that the student also plays a role as an actor in the system.  This information about the student is stored in a ‘Student’ class that is completely independent of the ‘actor’ role the student plays. The Student class will exist whether or not the student is an actor to the system.</a:t>
            </a:r>
          </a:p>
          <a:p>
            <a:endParaRPr lang="en-US" altLang="zh-CN" sz="1000"/>
          </a:p>
        </p:txBody>
      </p:sp>
      <p:sp>
        <p:nvSpPr>
          <p:cNvPr id="189444" name="Text Box 4">
            <a:extLst>
              <a:ext uri="{FF2B5EF4-FFF2-40B4-BE49-F238E27FC236}">
                <a16:creationId xmlns:a16="http://schemas.microsoft.com/office/drawing/2014/main" id="{5EB959AD-E78D-4792-B466-14B8E2D16EEB}"/>
              </a:ext>
            </a:extLst>
          </p:cNvPr>
          <p:cNvSpPr txBox="1">
            <a:spLocks noChangeArrowheads="1"/>
          </p:cNvSpPr>
          <p:nvPr/>
        </p:nvSpPr>
        <p:spPr bwMode="auto">
          <a:xfrm>
            <a:off x="576263" y="1214438"/>
            <a:ext cx="1751012"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82" tIns="53742" rIns="107482" bIns="53742"/>
          <a:lstStyle>
            <a:lvl1pPr defTabSz="900113" eaLnBrk="0" hangingPunct="0">
              <a:defRPr sz="1200" baseline="-25000">
                <a:solidFill>
                  <a:schemeClr val="tx1"/>
                </a:solidFill>
                <a:latin typeface="Arial" panose="020B0604020202020204" pitchFamily="34" charset="0"/>
                <a:ea typeface="楷体_GB2312" pitchFamily="49" charset="-122"/>
              </a:defRPr>
            </a:lvl1pPr>
            <a:lvl2pPr marL="742950" indent="-285750" defTabSz="900113" eaLnBrk="0" hangingPunct="0">
              <a:defRPr sz="1200" baseline="-25000">
                <a:solidFill>
                  <a:schemeClr val="tx1"/>
                </a:solidFill>
                <a:latin typeface="Arial" panose="020B0604020202020204" pitchFamily="34" charset="0"/>
                <a:ea typeface="楷体_GB2312" pitchFamily="49" charset="-122"/>
              </a:defRPr>
            </a:lvl2pPr>
            <a:lvl3pPr marL="1143000" indent="-228600" defTabSz="900113" eaLnBrk="0" hangingPunct="0">
              <a:defRPr sz="1200" baseline="-25000">
                <a:solidFill>
                  <a:schemeClr val="tx1"/>
                </a:solidFill>
                <a:latin typeface="Arial" panose="020B0604020202020204" pitchFamily="34" charset="0"/>
                <a:ea typeface="楷体_GB2312" pitchFamily="49" charset="-122"/>
              </a:defRPr>
            </a:lvl3pPr>
            <a:lvl4pPr marL="1600200" indent="-228600" defTabSz="900113" eaLnBrk="0" hangingPunct="0">
              <a:defRPr sz="1200" baseline="-25000">
                <a:solidFill>
                  <a:schemeClr val="tx1"/>
                </a:solidFill>
                <a:latin typeface="Arial" panose="020B0604020202020204" pitchFamily="34" charset="0"/>
                <a:ea typeface="楷体_GB2312" pitchFamily="49" charset="-122"/>
              </a:defRPr>
            </a:lvl4pPr>
            <a:lvl5pPr marL="2057400" indent="-228600" defTabSz="900113" eaLnBrk="0" hangingPunct="0">
              <a:defRPr sz="1200" baseline="-25000">
                <a:solidFill>
                  <a:schemeClr val="tx1"/>
                </a:solidFill>
                <a:latin typeface="Arial" panose="020B0604020202020204" pitchFamily="34" charset="0"/>
                <a:ea typeface="楷体_GB2312" pitchFamily="49" charset="-122"/>
              </a:defRPr>
            </a:lvl5pPr>
            <a:lvl6pPr marL="25146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000" b="1" baseline="0">
                <a:solidFill>
                  <a:srgbClr val="FFFFFF"/>
                </a:solidFill>
                <a:latin typeface="ZapfHumnst BT"/>
                <a:ea typeface="宋体" panose="02010600030101010101" pitchFamily="2" charset="-122"/>
              </a:rPr>
              <a:t>If you choose to do walk your students through a sample noun filtering exercise these are the entity classes that they should discover.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a:extLst>
              <a:ext uri="{FF2B5EF4-FFF2-40B4-BE49-F238E27FC236}">
                <a16:creationId xmlns:a16="http://schemas.microsoft.com/office/drawing/2014/main" id="{A96190C3-D34A-4BEB-85FE-C20918C3C3C1}"/>
              </a:ext>
            </a:extLst>
          </p:cNvPr>
          <p:cNvSpPr txBox="1">
            <a:spLocks noChangeArrowheads="1"/>
          </p:cNvSpPr>
          <p:nvPr/>
        </p:nvSpPr>
        <p:spPr bwMode="auto">
          <a:xfrm>
            <a:off x="307975" y="1222375"/>
            <a:ext cx="1944688"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045" tIns="45523" rIns="91045" bIns="45523">
            <a:spAutoFit/>
          </a:bodyPr>
          <a:lstStyle>
            <a:lvl1pPr defTabSz="900113" eaLnBrk="0" hangingPunct="0">
              <a:defRPr sz="1200" baseline="-25000">
                <a:solidFill>
                  <a:schemeClr val="tx1"/>
                </a:solidFill>
                <a:latin typeface="Arial" panose="020B0604020202020204" pitchFamily="34" charset="0"/>
                <a:ea typeface="楷体_GB2312" pitchFamily="49" charset="-122"/>
              </a:defRPr>
            </a:lvl1pPr>
            <a:lvl2pPr marL="742950" indent="-285750" defTabSz="900113" eaLnBrk="0" hangingPunct="0">
              <a:defRPr sz="1200" baseline="-25000">
                <a:solidFill>
                  <a:schemeClr val="tx1"/>
                </a:solidFill>
                <a:latin typeface="Arial" panose="020B0604020202020204" pitchFamily="34" charset="0"/>
                <a:ea typeface="楷体_GB2312" pitchFamily="49" charset="-122"/>
              </a:defRPr>
            </a:lvl2pPr>
            <a:lvl3pPr marL="1143000" indent="-228600" defTabSz="900113" eaLnBrk="0" hangingPunct="0">
              <a:defRPr sz="1200" baseline="-25000">
                <a:solidFill>
                  <a:schemeClr val="tx1"/>
                </a:solidFill>
                <a:latin typeface="Arial" panose="020B0604020202020204" pitchFamily="34" charset="0"/>
                <a:ea typeface="楷体_GB2312" pitchFamily="49" charset="-122"/>
              </a:defRPr>
            </a:lvl3pPr>
            <a:lvl4pPr marL="1600200" indent="-228600" defTabSz="900113" eaLnBrk="0" hangingPunct="0">
              <a:defRPr sz="1200" baseline="-25000">
                <a:solidFill>
                  <a:schemeClr val="tx1"/>
                </a:solidFill>
                <a:latin typeface="Arial" panose="020B0604020202020204" pitchFamily="34" charset="0"/>
                <a:ea typeface="楷体_GB2312" pitchFamily="49" charset="-122"/>
              </a:defRPr>
            </a:lvl4pPr>
            <a:lvl5pPr marL="2057400" indent="-228600" defTabSz="900113" eaLnBrk="0" hangingPunct="0">
              <a:defRPr sz="1200" baseline="-25000">
                <a:solidFill>
                  <a:schemeClr val="tx1"/>
                </a:solidFill>
                <a:latin typeface="Arial" panose="020B0604020202020204" pitchFamily="34" charset="0"/>
                <a:ea typeface="楷体_GB2312" pitchFamily="49" charset="-122"/>
              </a:defRPr>
            </a:lvl5pPr>
            <a:lvl6pPr marL="25146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1000" b="1" baseline="0">
                <a:solidFill>
                  <a:srgbClr val="FFFFFF"/>
                </a:solidFill>
                <a:latin typeface="ZapfHumnst BT"/>
                <a:ea typeface="宋体" panose="02010600030101010101" pitchFamily="2" charset="-122"/>
              </a:rPr>
              <a:t>One recommendation for the initial identification of control classes is one control class per use-case.  This may be refined as a more detailed analysis is performed.</a:t>
            </a:r>
          </a:p>
          <a:p>
            <a:pPr eaLnBrk="1" hangingPunct="1">
              <a:spcBef>
                <a:spcPct val="50000"/>
              </a:spcBef>
            </a:pPr>
            <a:r>
              <a:rPr lang="en-US" altLang="zh-CN" sz="1000" b="1" baseline="0">
                <a:solidFill>
                  <a:srgbClr val="FFFFFF"/>
                </a:solidFill>
                <a:latin typeface="ZapfHumnst BT"/>
                <a:ea typeface="宋体" panose="02010600030101010101" pitchFamily="2" charset="-122"/>
              </a:rPr>
              <a:t>Control classes are to be used to isolate use-case-specific responsibilities/behavior, not to be “do-all, be-all” classes. Control classes contain behavior that doesn’t belong in entity and boundary classes. </a:t>
            </a:r>
          </a:p>
          <a:p>
            <a:pPr eaLnBrk="1" hangingPunct="1">
              <a:spcBef>
                <a:spcPct val="50000"/>
              </a:spcBef>
            </a:pPr>
            <a:r>
              <a:rPr lang="en-US" altLang="zh-CN" sz="1000" b="1" baseline="0">
                <a:solidFill>
                  <a:srgbClr val="FFFFFF"/>
                </a:solidFill>
                <a:latin typeface="ZapfHumnst BT"/>
                <a:ea typeface="宋体" panose="02010600030101010101" pitchFamily="2" charset="-122"/>
              </a:rPr>
              <a:t>Stress that the control classes know how to “orchestrate and delegate”.  They don’t do everything, but they know the order in which things should be done.  In many cases, these control classes are “designed away” in Class Design (e.g., may become methods in UI classes).  In analysis, however, they allow the analyst to allocate that use-case-specific behavior and move on.</a:t>
            </a:r>
          </a:p>
          <a:p>
            <a:pPr eaLnBrk="1" hangingPunct="1">
              <a:spcBef>
                <a:spcPct val="50000"/>
              </a:spcBef>
            </a:pPr>
            <a:endParaRPr lang="en-US" altLang="zh-CN" sz="1000" b="1" baseline="0">
              <a:solidFill>
                <a:srgbClr val="FFFFFF"/>
              </a:solidFill>
              <a:latin typeface="Arial Narrow" panose="020B0606020202030204" pitchFamily="34" charset="0"/>
              <a:ea typeface="宋体" panose="02010600030101010101" pitchFamily="2" charset="-122"/>
            </a:endParaRPr>
          </a:p>
        </p:txBody>
      </p:sp>
      <p:sp>
        <p:nvSpPr>
          <p:cNvPr id="190467" name="Rectangle 3">
            <a:extLst>
              <a:ext uri="{FF2B5EF4-FFF2-40B4-BE49-F238E27FC236}">
                <a16:creationId xmlns:a16="http://schemas.microsoft.com/office/drawing/2014/main" id="{4D9D6516-5345-4664-ADE2-94B883E0732E}"/>
              </a:ext>
            </a:extLst>
          </p:cNvPr>
          <p:cNvSpPr>
            <a:spLocks noGrp="1" noRot="1" noChangeAspect="1" noChangeArrowheads="1" noTextEdit="1"/>
          </p:cNvSpPr>
          <p:nvPr>
            <p:ph type="sldImg" idx="4294967295"/>
          </p:nvPr>
        </p:nvSpPr>
        <p:spPr>
          <a:xfrm>
            <a:off x="2587625" y="839788"/>
            <a:ext cx="4071938" cy="3054350"/>
          </a:xfrm>
          <a:ln/>
        </p:spPr>
      </p:sp>
      <p:sp>
        <p:nvSpPr>
          <p:cNvPr id="190468" name="Rectangle 4">
            <a:extLst>
              <a:ext uri="{FF2B5EF4-FFF2-40B4-BE49-F238E27FC236}">
                <a16:creationId xmlns:a16="http://schemas.microsoft.com/office/drawing/2014/main" id="{58D9DAA9-1B0C-4F02-950C-DF175E4FC036}"/>
              </a:ext>
            </a:extLst>
          </p:cNvPr>
          <p:cNvSpPr>
            <a:spLocks noGrp="1" noChangeArrowheads="1"/>
          </p:cNvSpPr>
          <p:nvPr>
            <p:ph type="body" idx="4294967295"/>
          </p:nvPr>
        </p:nvSpPr>
        <p:spPr>
          <a:xfrm>
            <a:off x="2609850" y="4200525"/>
            <a:ext cx="4017963" cy="3971925"/>
          </a:xfrm>
        </p:spPr>
        <p:txBody>
          <a:bodyPr>
            <a:prstTxWarp prst="textNoShape">
              <a:avLst/>
            </a:prstTxWarp>
          </a:bodyPr>
          <a:lstStyle/>
          <a:p>
            <a:r>
              <a:rPr lang="en-US" altLang="zh-CN" sz="1000">
                <a:latin typeface="ZapfHumnst BT"/>
              </a:rPr>
              <a:t>Control classes provide coordinating behavior in the system. The system can perform some use cases without control classes by using just entity and boundary classes. This is particularly true for use cases that involve only the simple manipulation of stored information.  More complex use cases generally require one or more control classes to coordinate the behavior of other objects in the system. Examples of control classes include transaction managers, resource coordinators and error handlers. </a:t>
            </a:r>
          </a:p>
          <a:p>
            <a:r>
              <a:rPr lang="en-US" altLang="zh-CN" sz="1000">
                <a:latin typeface="ZapfHumnst BT"/>
              </a:rPr>
              <a:t>Control classes effectively decouple boundary and entity objects from one another, making the system more tolerant of changes in the system boundary. They also decouple the use-case specific behavior from the entity objects, making them more reusable across use cases and systems.</a:t>
            </a:r>
          </a:p>
          <a:p>
            <a:r>
              <a:rPr lang="en-US" altLang="zh-CN" sz="1000">
                <a:latin typeface="ZapfHumnst BT"/>
              </a:rPr>
              <a:t>Control classes provide behavior that: </a:t>
            </a:r>
          </a:p>
          <a:p>
            <a:pPr>
              <a:buFontTx/>
              <a:buChar char="•"/>
            </a:pPr>
            <a:r>
              <a:rPr lang="en-US" altLang="zh-CN" sz="1000">
                <a:latin typeface="ZapfHumnst BT"/>
              </a:rPr>
              <a:t>Is surroundings-independent (does not change when the surroundings change)</a:t>
            </a:r>
          </a:p>
          <a:p>
            <a:pPr>
              <a:buFontTx/>
              <a:buChar char="•"/>
            </a:pPr>
            <a:r>
              <a:rPr lang="en-US" altLang="zh-CN" sz="1000">
                <a:latin typeface="ZapfHumnst BT"/>
              </a:rPr>
              <a:t>Defines control logic (order between events) and transactions within a use case. </a:t>
            </a:r>
          </a:p>
          <a:p>
            <a:pPr>
              <a:buFontTx/>
              <a:buChar char="•"/>
            </a:pPr>
            <a:r>
              <a:rPr lang="en-US" altLang="zh-CN" sz="1000">
                <a:latin typeface="ZapfHumnst BT"/>
              </a:rPr>
              <a:t>Changes little if the internal structure or behavior of the entity classes changes.</a:t>
            </a:r>
          </a:p>
          <a:p>
            <a:pPr>
              <a:buFontTx/>
              <a:buChar char="•"/>
            </a:pPr>
            <a:r>
              <a:rPr lang="en-US" altLang="zh-CN" sz="1000">
                <a:latin typeface="ZapfHumnst BT"/>
              </a:rPr>
              <a:t>Uses or sets the contents of several entity classes, and therefore needs to coordinate the behavior of these entity classes</a:t>
            </a:r>
          </a:p>
          <a:p>
            <a:pPr>
              <a:buFontTx/>
              <a:buChar char="•"/>
            </a:pPr>
            <a:r>
              <a:rPr lang="en-US" altLang="zh-CN" sz="1000">
                <a:latin typeface="ZapfHumnst BT"/>
              </a:rPr>
              <a:t>Is not performed in the same way every time it is activated (flow of events features several states)</a:t>
            </a:r>
          </a:p>
          <a:p>
            <a:r>
              <a:rPr lang="en-US" altLang="zh-CN" sz="1000">
                <a:latin typeface="ZapfHumnst BT"/>
              </a:rPr>
              <a:t>Although complex use cases may need more than one control class it is recommended, for the initial identification of control classes, that only one control class be created per use case.</a:t>
            </a:r>
            <a:endParaRPr lang="en-GB" altLang="zh-CN" sz="1000">
              <a:latin typeface="ZapfHumnst B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B26FB966-3B73-49CD-85E0-3E5BF8668806}"/>
              </a:ext>
            </a:extLst>
          </p:cNvPr>
          <p:cNvSpPr>
            <a:spLocks noGrp="1" noRot="1" noChangeAspect="1" noChangeArrowheads="1" noTextEdit="1"/>
          </p:cNvSpPr>
          <p:nvPr>
            <p:ph type="sldImg" idx="4294967295"/>
          </p:nvPr>
        </p:nvSpPr>
        <p:spPr>
          <a:xfrm>
            <a:off x="2587625" y="839788"/>
            <a:ext cx="4071938" cy="3054350"/>
          </a:xfrm>
          <a:ln/>
        </p:spPr>
      </p:sp>
      <p:sp>
        <p:nvSpPr>
          <p:cNvPr id="191491" name="Rectangle 3">
            <a:extLst>
              <a:ext uri="{FF2B5EF4-FFF2-40B4-BE49-F238E27FC236}">
                <a16:creationId xmlns:a16="http://schemas.microsoft.com/office/drawing/2014/main" id="{2FE21166-9DB8-43F2-8949-12BB04C4D7AA}"/>
              </a:ext>
            </a:extLst>
          </p:cNvPr>
          <p:cNvSpPr>
            <a:spLocks noGrp="1" noChangeArrowheads="1"/>
          </p:cNvSpPr>
          <p:nvPr>
            <p:ph type="body" idx="4294967295"/>
          </p:nvPr>
        </p:nvSpPr>
        <p:spPr>
          <a:xfrm>
            <a:off x="2609850" y="4200525"/>
            <a:ext cx="4017963" cy="3971925"/>
          </a:xfrm>
        </p:spPr>
        <p:txBody>
          <a:bodyPr>
            <a:prstTxWarp prst="textNoShape">
              <a:avLst/>
            </a:prstTxWarp>
          </a:bodyPr>
          <a:lstStyle/>
          <a:p>
            <a:r>
              <a:rPr lang="en-US" altLang="zh-CN" sz="1000">
                <a:latin typeface="ZapfHumnst BT"/>
              </a:rPr>
              <a:t>A control class is a class used to model control behavior specific to one or more use cases. Control objects (instances of control classes) often control other objects, so their behavior is of the coordinating type. Control classes encapsulate use-case-specific behavior. </a:t>
            </a:r>
          </a:p>
          <a:p>
            <a:r>
              <a:rPr lang="en-US" altLang="zh-CN" sz="1000">
                <a:latin typeface="ZapfHumnst BT"/>
              </a:rPr>
              <a:t>The behavior of a control object is closely related to the realization of a specific use case. In many scenarios, you might even say that the control objects "run" the use-case realizations. However, some control objects can participate in more than one use-case realization if the use-case tasks are strongly related. Furthermore, several control objects of different control classes can participate in one use case. Not all use cases require a control object. For example, if the flow of events in a use case is related to one entity object, a boundary object may realize the use case in cooperation with the entity object. You can start by identifying one control class per use-case realization, and then refine this as more use-case realizations are identified and commonality is discovered. </a:t>
            </a:r>
          </a:p>
          <a:p>
            <a:r>
              <a:rPr lang="en-US" altLang="zh-CN" sz="1000">
                <a:latin typeface="ZapfHumnst BT"/>
              </a:rPr>
              <a:t>Control classes can contribute to understanding the system because they represent the dynamics of the system, handling the main tasks and control flows.</a:t>
            </a:r>
          </a:p>
          <a:p>
            <a:r>
              <a:rPr lang="en-US" altLang="zh-CN" sz="1000">
                <a:latin typeface="ZapfHumnst BT"/>
              </a:rPr>
              <a:t>When the system performs the use case, a control object is created. Control objects usually die when their corresponding use case has been performed.</a:t>
            </a:r>
            <a:endParaRPr lang="en-US" altLang="zh-CN"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740283AB-D793-4764-B087-8147A27B124D}"/>
              </a:ext>
            </a:extLst>
          </p:cNvPr>
          <p:cNvSpPr>
            <a:spLocks noGrp="1" noRot="1" noChangeAspect="1" noChangeArrowheads="1" noTextEdit="1"/>
          </p:cNvSpPr>
          <p:nvPr>
            <p:ph type="sldImg" idx="4294967295"/>
          </p:nvPr>
        </p:nvSpPr>
        <p:spPr>
          <a:xfrm>
            <a:off x="2587625" y="839788"/>
            <a:ext cx="4071938" cy="3054350"/>
          </a:xfrm>
          <a:ln/>
        </p:spPr>
      </p:sp>
      <p:sp>
        <p:nvSpPr>
          <p:cNvPr id="192515" name="Rectangle 3">
            <a:extLst>
              <a:ext uri="{FF2B5EF4-FFF2-40B4-BE49-F238E27FC236}">
                <a16:creationId xmlns:a16="http://schemas.microsoft.com/office/drawing/2014/main" id="{08328345-6681-481C-9FB6-4D64B1FF1801}"/>
              </a:ext>
            </a:extLst>
          </p:cNvPr>
          <p:cNvSpPr>
            <a:spLocks noGrp="1" noChangeArrowheads="1"/>
          </p:cNvSpPr>
          <p:nvPr>
            <p:ph type="body" idx="4294967295"/>
          </p:nvPr>
        </p:nvSpPr>
        <p:spPr>
          <a:xfrm>
            <a:off x="2609850" y="4200525"/>
            <a:ext cx="4017963" cy="3971925"/>
          </a:xfrm>
        </p:spPr>
        <p:txBody>
          <a:bodyPr>
            <a:prstTxWarp prst="textNoShape">
              <a:avLst/>
            </a:prstTxWarp>
          </a:bodyPr>
          <a:lstStyle/>
          <a:p>
            <a:r>
              <a:rPr lang="en-US" altLang="zh-CN" sz="1000">
                <a:latin typeface="ZapfHumnst BT"/>
              </a:rPr>
              <a:t>One recommendation is to identify one control class per use case.  Each control class is responsible for orchestrating/controlling the processing that implements the functionality described in the associated use case.</a:t>
            </a:r>
          </a:p>
          <a:p>
            <a:r>
              <a:rPr lang="en-US" altLang="zh-CN" sz="1000">
                <a:latin typeface="ZapfHumnst BT"/>
              </a:rPr>
              <a:t>In the above example, the RegistrationController &lt;&lt;control&gt;&gt; class has been defined to orchestrate the Register for Courses processing within the system.</a:t>
            </a:r>
          </a:p>
          <a:p>
            <a:endParaRPr lang="en-US" altLang="zh-CN"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a:extLst>
              <a:ext uri="{FF2B5EF4-FFF2-40B4-BE49-F238E27FC236}">
                <a16:creationId xmlns:a16="http://schemas.microsoft.com/office/drawing/2014/main" id="{350F6314-693C-41E1-BBEB-D3732341F22E}"/>
              </a:ext>
            </a:extLst>
          </p:cNvPr>
          <p:cNvSpPr txBox="1">
            <a:spLocks noChangeArrowheads="1"/>
          </p:cNvSpPr>
          <p:nvPr/>
        </p:nvSpPr>
        <p:spPr bwMode="auto">
          <a:xfrm>
            <a:off x="385763" y="1146175"/>
            <a:ext cx="215741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562" tIns="45282" rIns="90562" bIns="45282">
            <a:spAutoFit/>
          </a:bodyPr>
          <a:lstStyle>
            <a:lvl1pPr defTabSz="895350" eaLnBrk="0" hangingPunct="0">
              <a:defRPr sz="1200" baseline="-25000">
                <a:solidFill>
                  <a:schemeClr val="tx1"/>
                </a:solidFill>
                <a:latin typeface="Arial" panose="020B0604020202020204" pitchFamily="34" charset="0"/>
                <a:ea typeface="楷体_GB2312" pitchFamily="49" charset="-122"/>
              </a:defRPr>
            </a:lvl1pPr>
            <a:lvl2pPr marL="742950" indent="-285750" defTabSz="895350" eaLnBrk="0" hangingPunct="0">
              <a:defRPr sz="1200" baseline="-25000">
                <a:solidFill>
                  <a:schemeClr val="tx1"/>
                </a:solidFill>
                <a:latin typeface="Arial" panose="020B0604020202020204" pitchFamily="34" charset="0"/>
                <a:ea typeface="楷体_GB2312" pitchFamily="49" charset="-122"/>
              </a:defRPr>
            </a:lvl2pPr>
            <a:lvl3pPr marL="1143000" indent="-228600" defTabSz="895350" eaLnBrk="0" hangingPunct="0">
              <a:defRPr sz="1200" baseline="-25000">
                <a:solidFill>
                  <a:schemeClr val="tx1"/>
                </a:solidFill>
                <a:latin typeface="Arial" panose="020B0604020202020204" pitchFamily="34" charset="0"/>
                <a:ea typeface="楷体_GB2312" pitchFamily="49" charset="-122"/>
              </a:defRPr>
            </a:lvl3pPr>
            <a:lvl4pPr marL="1600200" indent="-228600" defTabSz="895350" eaLnBrk="0" hangingPunct="0">
              <a:defRPr sz="1200" baseline="-25000">
                <a:solidFill>
                  <a:schemeClr val="tx1"/>
                </a:solidFill>
                <a:latin typeface="Arial" panose="020B0604020202020204" pitchFamily="34" charset="0"/>
                <a:ea typeface="楷体_GB2312" pitchFamily="49" charset="-122"/>
              </a:defRPr>
            </a:lvl4pPr>
            <a:lvl5pPr marL="2057400" indent="-228600" defTabSz="895350" eaLnBrk="0" hangingPunct="0">
              <a:defRPr sz="1200" baseline="-25000">
                <a:solidFill>
                  <a:schemeClr val="tx1"/>
                </a:solidFill>
                <a:latin typeface="Arial" panose="020B0604020202020204" pitchFamily="34" charset="0"/>
                <a:ea typeface="楷体_GB2312" pitchFamily="49" charset="-122"/>
              </a:defRPr>
            </a:lvl5pPr>
            <a:lvl6pPr marL="2514600" indent="-228600" defTabSz="89535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defTabSz="89535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defTabSz="89535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defTabSz="89535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1000" b="1" baseline="0">
                <a:solidFill>
                  <a:srgbClr val="1F497D"/>
                </a:solidFill>
                <a:latin typeface="ZapfHumnst BT"/>
                <a:ea typeface="宋体" panose="02010600030101010101" pitchFamily="2" charset="-122"/>
              </a:rPr>
              <a:t>For details on how to model use-case realizations in Rose, see the instructor notes for this slide in Use-Case Analysis.</a:t>
            </a:r>
            <a:endParaRPr lang="en-US" altLang="zh-CN" sz="1000" b="1" baseline="0">
              <a:solidFill>
                <a:srgbClr val="FFFFFF"/>
              </a:solidFill>
              <a:latin typeface="Arial Narrow" panose="020B0606020202030204" pitchFamily="34" charset="0"/>
              <a:ea typeface="宋体" panose="02010600030101010101" pitchFamily="2" charset="-122"/>
            </a:endParaRPr>
          </a:p>
        </p:txBody>
      </p:sp>
      <p:sp>
        <p:nvSpPr>
          <p:cNvPr id="193539" name="Rectangle 3">
            <a:extLst>
              <a:ext uri="{FF2B5EF4-FFF2-40B4-BE49-F238E27FC236}">
                <a16:creationId xmlns:a16="http://schemas.microsoft.com/office/drawing/2014/main" id="{386716F8-25CD-4E0D-B278-8ADD31153904}"/>
              </a:ext>
            </a:extLst>
          </p:cNvPr>
          <p:cNvSpPr>
            <a:spLocks noGrp="1" noRot="1" noChangeAspect="1" noChangeArrowheads="1" noTextEdit="1"/>
          </p:cNvSpPr>
          <p:nvPr>
            <p:ph type="sldImg" idx="4294967295"/>
          </p:nvPr>
        </p:nvSpPr>
        <p:spPr>
          <a:xfrm>
            <a:off x="2587625" y="838200"/>
            <a:ext cx="4073525" cy="3055938"/>
          </a:xfrm>
          <a:ln/>
        </p:spPr>
      </p:sp>
      <p:sp>
        <p:nvSpPr>
          <p:cNvPr id="193540" name="Rectangle 4">
            <a:extLst>
              <a:ext uri="{FF2B5EF4-FFF2-40B4-BE49-F238E27FC236}">
                <a16:creationId xmlns:a16="http://schemas.microsoft.com/office/drawing/2014/main" id="{307093E8-8598-45D2-B624-475140E34B79}"/>
              </a:ext>
            </a:extLst>
          </p:cNvPr>
          <p:cNvSpPr>
            <a:spLocks noGrp="1" noChangeArrowheads="1"/>
          </p:cNvSpPr>
          <p:nvPr>
            <p:ph type="body" idx="4294967295"/>
          </p:nvPr>
        </p:nvSpPr>
        <p:spPr>
          <a:xfrm>
            <a:off x="2609850" y="4200525"/>
            <a:ext cx="4017963" cy="3971925"/>
          </a:xfrm>
        </p:spPr>
        <p:txBody>
          <a:bodyPr lIns="90562" tIns="45282" rIns="90562" bIns="45282">
            <a:prstTxWarp prst="textNoShape">
              <a:avLst/>
            </a:prstTxWarp>
          </a:bodyPr>
          <a:lstStyle/>
          <a:p>
            <a:endParaRPr lang="en-US" altLang="zh-CN"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CCC4D5B1-AEBF-4FC5-A4C1-D621CD24045A}"/>
              </a:ext>
            </a:extLst>
          </p:cNvPr>
          <p:cNvSpPr>
            <a:spLocks noGrp="1" noRot="1" noChangeAspect="1" noChangeArrowheads="1" noTextEdit="1"/>
          </p:cNvSpPr>
          <p:nvPr>
            <p:ph type="sldImg" idx="4294967295"/>
          </p:nvPr>
        </p:nvSpPr>
        <p:spPr>
          <a:xfrm>
            <a:off x="1173163" y="700088"/>
            <a:ext cx="4591050" cy="3443287"/>
          </a:xfrm>
          <a:ln/>
        </p:spPr>
      </p:sp>
      <p:sp>
        <p:nvSpPr>
          <p:cNvPr id="181251" name="Rectangle 3">
            <a:extLst>
              <a:ext uri="{FF2B5EF4-FFF2-40B4-BE49-F238E27FC236}">
                <a16:creationId xmlns:a16="http://schemas.microsoft.com/office/drawing/2014/main" id="{B53E7D21-ADF0-4463-8253-60D85FA754ED}"/>
              </a:ext>
            </a:extLst>
          </p:cNvPr>
          <p:cNvSpPr>
            <a:spLocks noGrp="1" noChangeArrowheads="1"/>
          </p:cNvSpPr>
          <p:nvPr>
            <p:ph type="body" idx="4294967295"/>
          </p:nvPr>
        </p:nvSpPr>
        <p:spPr>
          <a:xfrm>
            <a:off x="925513" y="4379913"/>
            <a:ext cx="5084762" cy="4148137"/>
          </a:xfrm>
        </p:spPr>
        <p:txBody>
          <a:bodyPr>
            <a:prstTxWarp prst="textNoShape">
              <a:avLst/>
            </a:prstTxWarp>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a:extLst>
              <a:ext uri="{FF2B5EF4-FFF2-40B4-BE49-F238E27FC236}">
                <a16:creationId xmlns:a16="http://schemas.microsoft.com/office/drawing/2014/main" id="{FAA61E29-CFCB-40F0-A6B8-2BFB8F17C023}"/>
              </a:ext>
            </a:extLst>
          </p:cNvPr>
          <p:cNvSpPr>
            <a:spLocks noGrp="1" noRot="1" noChangeAspect="1" noChangeArrowheads="1" noTextEdit="1"/>
          </p:cNvSpPr>
          <p:nvPr>
            <p:ph type="sldImg" idx="4294967295"/>
          </p:nvPr>
        </p:nvSpPr>
        <p:spPr>
          <a:ln/>
        </p:spPr>
      </p:sp>
      <p:sp>
        <p:nvSpPr>
          <p:cNvPr id="182275" name="备注占位符 2">
            <a:extLst>
              <a:ext uri="{FF2B5EF4-FFF2-40B4-BE49-F238E27FC236}">
                <a16:creationId xmlns:a16="http://schemas.microsoft.com/office/drawing/2014/main" id="{183A2377-292F-4F09-91A8-AC0789798CD8}"/>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182276" name="灯片编号占位符 3">
            <a:extLst>
              <a:ext uri="{FF2B5EF4-FFF2-40B4-BE49-F238E27FC236}">
                <a16:creationId xmlns:a16="http://schemas.microsoft.com/office/drawing/2014/main" id="{A643B1C7-2D6D-4B6B-81F6-B8FE77730E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1200" baseline="-25000">
                <a:solidFill>
                  <a:schemeClr val="tx1"/>
                </a:solidFill>
                <a:latin typeface="Arial" panose="020B0604020202020204" pitchFamily="34" charset="0"/>
                <a:ea typeface="楷体_GB2312" pitchFamily="49" charset="-122"/>
              </a:defRPr>
            </a:lvl1pPr>
            <a:lvl2pPr marL="742950" indent="-285750" defTabSz="922338" eaLnBrk="0" hangingPunct="0">
              <a:defRPr sz="1200" baseline="-25000">
                <a:solidFill>
                  <a:schemeClr val="tx1"/>
                </a:solidFill>
                <a:latin typeface="Arial" panose="020B0604020202020204" pitchFamily="34" charset="0"/>
                <a:ea typeface="楷体_GB2312" pitchFamily="49" charset="-122"/>
              </a:defRPr>
            </a:lvl2pPr>
            <a:lvl3pPr marL="1143000" indent="-228600" defTabSz="922338" eaLnBrk="0" hangingPunct="0">
              <a:defRPr sz="1200" baseline="-25000">
                <a:solidFill>
                  <a:schemeClr val="tx1"/>
                </a:solidFill>
                <a:latin typeface="Arial" panose="020B0604020202020204" pitchFamily="34" charset="0"/>
                <a:ea typeface="楷体_GB2312" pitchFamily="49" charset="-122"/>
              </a:defRPr>
            </a:lvl3pPr>
            <a:lvl4pPr marL="1600200" indent="-228600" defTabSz="922338" eaLnBrk="0" hangingPunct="0">
              <a:defRPr sz="1200" baseline="-25000">
                <a:solidFill>
                  <a:schemeClr val="tx1"/>
                </a:solidFill>
                <a:latin typeface="Arial" panose="020B0604020202020204" pitchFamily="34" charset="0"/>
                <a:ea typeface="楷体_GB2312" pitchFamily="49" charset="-122"/>
              </a:defRPr>
            </a:lvl4pPr>
            <a:lvl5pPr marL="2057400" indent="-228600" defTabSz="922338" eaLnBrk="0" hangingPunct="0">
              <a:defRPr sz="1200" baseline="-25000">
                <a:solidFill>
                  <a:schemeClr val="tx1"/>
                </a:solidFill>
                <a:latin typeface="Arial" panose="020B0604020202020204" pitchFamily="34" charset="0"/>
                <a:ea typeface="楷体_GB2312" pitchFamily="49" charset="-122"/>
              </a:defRPr>
            </a:lvl5pPr>
            <a:lvl6pPr marL="2514600" indent="-228600" defTabSz="922338"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defTabSz="922338"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defTabSz="922338"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defTabSz="922338"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5040A1AB-F69F-4BFD-B489-B87C69F1BCDD}" type="slidenum">
              <a:rPr lang="zh-CN" altLang="en-US" baseline="0">
                <a:ea typeface="宋体" panose="02010600030101010101" pitchFamily="2" charset="-122"/>
              </a:rPr>
              <a:pPr eaLnBrk="1" hangingPunct="1"/>
              <a:t>119</a:t>
            </a:fld>
            <a:endParaRPr lang="zh-CN" altLang="en-US" baseline="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a:extLst>
              <a:ext uri="{FF2B5EF4-FFF2-40B4-BE49-F238E27FC236}">
                <a16:creationId xmlns:a16="http://schemas.microsoft.com/office/drawing/2014/main" id="{E77F78B3-D082-40D9-A930-F6B691340691}"/>
              </a:ext>
            </a:extLst>
          </p:cNvPr>
          <p:cNvSpPr txBox="1">
            <a:spLocks noChangeArrowheads="1"/>
          </p:cNvSpPr>
          <p:nvPr/>
        </p:nvSpPr>
        <p:spPr bwMode="auto">
          <a:xfrm>
            <a:off x="307975" y="1222375"/>
            <a:ext cx="2095500" cy="652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045" tIns="45523" rIns="91045" bIns="45523">
            <a:spAutoFit/>
          </a:bodyPr>
          <a:lstStyle>
            <a:lvl1pPr defTabSz="900113" eaLnBrk="0" hangingPunct="0">
              <a:defRPr sz="1200" baseline="-25000">
                <a:solidFill>
                  <a:schemeClr val="tx1"/>
                </a:solidFill>
                <a:latin typeface="Arial" panose="020B0604020202020204" pitchFamily="34" charset="0"/>
                <a:ea typeface="楷体_GB2312" pitchFamily="49" charset="-122"/>
              </a:defRPr>
            </a:lvl1pPr>
            <a:lvl2pPr marL="742950" indent="-285750" defTabSz="900113" eaLnBrk="0" hangingPunct="0">
              <a:defRPr sz="1200" baseline="-25000">
                <a:solidFill>
                  <a:schemeClr val="tx1"/>
                </a:solidFill>
                <a:latin typeface="Arial" panose="020B0604020202020204" pitchFamily="34" charset="0"/>
                <a:ea typeface="楷体_GB2312" pitchFamily="49" charset="-122"/>
              </a:defRPr>
            </a:lvl2pPr>
            <a:lvl3pPr marL="1143000" indent="-228600" defTabSz="900113" eaLnBrk="0" hangingPunct="0">
              <a:defRPr sz="1200" baseline="-25000">
                <a:solidFill>
                  <a:schemeClr val="tx1"/>
                </a:solidFill>
                <a:latin typeface="Arial" panose="020B0604020202020204" pitchFamily="34" charset="0"/>
                <a:ea typeface="楷体_GB2312" pitchFamily="49" charset="-122"/>
              </a:defRPr>
            </a:lvl3pPr>
            <a:lvl4pPr marL="1600200" indent="-228600" defTabSz="900113" eaLnBrk="0" hangingPunct="0">
              <a:defRPr sz="1200" baseline="-25000">
                <a:solidFill>
                  <a:schemeClr val="tx1"/>
                </a:solidFill>
                <a:latin typeface="Arial" panose="020B0604020202020204" pitchFamily="34" charset="0"/>
                <a:ea typeface="楷体_GB2312" pitchFamily="49" charset="-122"/>
              </a:defRPr>
            </a:lvl4pPr>
            <a:lvl5pPr marL="2057400" indent="-228600" defTabSz="900113" eaLnBrk="0" hangingPunct="0">
              <a:defRPr sz="1200" baseline="-25000">
                <a:solidFill>
                  <a:schemeClr val="tx1"/>
                </a:solidFill>
                <a:latin typeface="Arial" panose="020B0604020202020204" pitchFamily="34" charset="0"/>
                <a:ea typeface="楷体_GB2312" pitchFamily="49" charset="-122"/>
              </a:defRPr>
            </a:lvl5pPr>
            <a:lvl6pPr marL="25146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spcBef>
                <a:spcPct val="50000"/>
              </a:spcBef>
            </a:pPr>
            <a:r>
              <a:rPr lang="en-US" altLang="zh-CN" sz="1000" b="1" baseline="0">
                <a:solidFill>
                  <a:srgbClr val="1F497D"/>
                </a:solidFill>
                <a:latin typeface="ZapfHumnst BT"/>
                <a:ea typeface="宋体" panose="02010600030101010101" pitchFamily="2" charset="-122"/>
              </a:rPr>
              <a:t>Entity classes are derived from the domain of the system.  Boundary and control classes are ideal classes that are needed to describe the use cases inside the system.</a:t>
            </a:r>
          </a:p>
          <a:p>
            <a:pPr eaLnBrk="1" hangingPunct="1">
              <a:spcBef>
                <a:spcPct val="50000"/>
              </a:spcBef>
            </a:pPr>
            <a:r>
              <a:rPr lang="en-US" altLang="zh-CN" sz="1000" b="1" baseline="0">
                <a:solidFill>
                  <a:srgbClr val="1F497D"/>
                </a:solidFill>
                <a:latin typeface="ZapfHumnst BT"/>
                <a:ea typeface="宋体" panose="02010600030101010101" pitchFamily="2" charset="-122"/>
              </a:rPr>
              <a:t>Introducing the concepts of boundary and control classes in analysis and utilizing their canned responsibilities has provided a little of a  “cook book” approach that some designers have been asking for.  However, these class stereotypes can be misused.  Proper usage of these concepts will be discussed on later slides.</a:t>
            </a:r>
          </a:p>
          <a:p>
            <a:pPr eaLnBrk="1" hangingPunct="1">
              <a:spcBef>
                <a:spcPct val="50000"/>
              </a:spcBef>
            </a:pPr>
            <a:r>
              <a:rPr lang="en-US" altLang="zh-CN" sz="1000" b="1" baseline="0">
                <a:solidFill>
                  <a:srgbClr val="1F497D"/>
                </a:solidFill>
                <a:latin typeface="ZapfHumnst BT"/>
                <a:ea typeface="宋体" panose="02010600030101010101" pitchFamily="2" charset="-122"/>
              </a:rPr>
              <a:t>The purpose of the distinction between the different types of analysis classes was to think about the roles objects play, and making sure the behavior is allocated according to the forces which cause objects to change.  Once these forces have been considered and there is a good class decomposition, the distinction is no longer really useful.</a:t>
            </a:r>
          </a:p>
          <a:p>
            <a:pPr eaLnBrk="1" hangingPunct="1">
              <a:spcBef>
                <a:spcPct val="50000"/>
              </a:spcBef>
            </a:pPr>
            <a:r>
              <a:rPr lang="en-US" altLang="zh-CN" sz="1000" b="1" baseline="0">
                <a:solidFill>
                  <a:srgbClr val="FFFFFF"/>
                </a:solidFill>
                <a:latin typeface="ZapfHumnst BT"/>
                <a:ea typeface="宋体" panose="02010600030101010101" pitchFamily="2" charset="-122"/>
              </a:rPr>
              <a:t>All analysis classes do not have to have a stereotype.  Just use the analysis class stereotypes when they help you.  Don't feel that every analysis class you identify must have a stereotype (but make sure you qualify its existence).</a:t>
            </a:r>
            <a:endParaRPr lang="en-US" altLang="zh-CN" sz="1000" b="1" baseline="0">
              <a:solidFill>
                <a:srgbClr val="FFFFFF"/>
              </a:solidFill>
              <a:latin typeface="Arial Narrow" panose="020B0606020202030204" pitchFamily="34" charset="0"/>
              <a:ea typeface="宋体" panose="02010600030101010101" pitchFamily="2" charset="-122"/>
            </a:endParaRPr>
          </a:p>
        </p:txBody>
      </p:sp>
      <p:sp>
        <p:nvSpPr>
          <p:cNvPr id="183299" name="Rectangle 3">
            <a:extLst>
              <a:ext uri="{FF2B5EF4-FFF2-40B4-BE49-F238E27FC236}">
                <a16:creationId xmlns:a16="http://schemas.microsoft.com/office/drawing/2014/main" id="{FD6E006D-8536-4B7E-B7F2-42D04FEFCB92}"/>
              </a:ext>
            </a:extLst>
          </p:cNvPr>
          <p:cNvSpPr>
            <a:spLocks noGrp="1" noRot="1" noChangeAspect="1" noChangeArrowheads="1" noTextEdit="1"/>
          </p:cNvSpPr>
          <p:nvPr>
            <p:ph type="sldImg" idx="4294967295"/>
          </p:nvPr>
        </p:nvSpPr>
        <p:spPr>
          <a:xfrm>
            <a:off x="2587625" y="839788"/>
            <a:ext cx="4071938" cy="3054350"/>
          </a:xfrm>
          <a:ln/>
        </p:spPr>
      </p:sp>
      <p:sp>
        <p:nvSpPr>
          <p:cNvPr id="183300" name="Rectangle 4">
            <a:extLst>
              <a:ext uri="{FF2B5EF4-FFF2-40B4-BE49-F238E27FC236}">
                <a16:creationId xmlns:a16="http://schemas.microsoft.com/office/drawing/2014/main" id="{FFBAA8D0-29A8-4B6F-A84C-6220D25D6617}"/>
              </a:ext>
            </a:extLst>
          </p:cNvPr>
          <p:cNvSpPr>
            <a:spLocks noGrp="1" noChangeArrowheads="1"/>
          </p:cNvSpPr>
          <p:nvPr>
            <p:ph type="body" idx="4294967295"/>
          </p:nvPr>
        </p:nvSpPr>
        <p:spPr>
          <a:xfrm>
            <a:off x="2609850" y="4200525"/>
            <a:ext cx="4017963" cy="3971925"/>
          </a:xfrm>
        </p:spPr>
        <p:txBody>
          <a:bodyPr>
            <a:prstTxWarp prst="textNoShape">
              <a:avLst/>
            </a:prstTxWarp>
          </a:bodyPr>
          <a:lstStyle/>
          <a:p>
            <a:endParaRPr lang="en-GB" altLang="zh-CN"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a:extLst>
              <a:ext uri="{FF2B5EF4-FFF2-40B4-BE49-F238E27FC236}">
                <a16:creationId xmlns:a16="http://schemas.microsoft.com/office/drawing/2014/main" id="{6BD803FD-C6E5-414F-8134-A7BE269BE289}"/>
              </a:ext>
            </a:extLst>
          </p:cNvPr>
          <p:cNvSpPr txBox="1">
            <a:spLocks noChangeArrowheads="1"/>
          </p:cNvSpPr>
          <p:nvPr/>
        </p:nvSpPr>
        <p:spPr bwMode="auto">
          <a:xfrm>
            <a:off x="307975" y="1222375"/>
            <a:ext cx="2003425"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045" tIns="45523" rIns="91045" bIns="45523">
            <a:spAutoFit/>
          </a:bodyPr>
          <a:lstStyle>
            <a:lvl1pPr defTabSz="900113" eaLnBrk="0" hangingPunct="0">
              <a:defRPr sz="1200" baseline="-25000">
                <a:solidFill>
                  <a:schemeClr val="tx1"/>
                </a:solidFill>
                <a:latin typeface="Arial" panose="020B0604020202020204" pitchFamily="34" charset="0"/>
                <a:ea typeface="楷体_GB2312" pitchFamily="49" charset="-122"/>
              </a:defRPr>
            </a:lvl1pPr>
            <a:lvl2pPr marL="742950" indent="-285750" defTabSz="900113" eaLnBrk="0" hangingPunct="0">
              <a:defRPr sz="1200" baseline="-25000">
                <a:solidFill>
                  <a:schemeClr val="tx1"/>
                </a:solidFill>
                <a:latin typeface="Arial" panose="020B0604020202020204" pitchFamily="34" charset="0"/>
                <a:ea typeface="楷体_GB2312" pitchFamily="49" charset="-122"/>
              </a:defRPr>
            </a:lvl2pPr>
            <a:lvl3pPr marL="1143000" indent="-228600" defTabSz="900113" eaLnBrk="0" hangingPunct="0">
              <a:defRPr sz="1200" baseline="-25000">
                <a:solidFill>
                  <a:schemeClr val="tx1"/>
                </a:solidFill>
                <a:latin typeface="Arial" panose="020B0604020202020204" pitchFamily="34" charset="0"/>
                <a:ea typeface="楷体_GB2312" pitchFamily="49" charset="-122"/>
              </a:defRPr>
            </a:lvl3pPr>
            <a:lvl4pPr marL="1600200" indent="-228600" defTabSz="900113" eaLnBrk="0" hangingPunct="0">
              <a:defRPr sz="1200" baseline="-25000">
                <a:solidFill>
                  <a:schemeClr val="tx1"/>
                </a:solidFill>
                <a:latin typeface="Arial" panose="020B0604020202020204" pitchFamily="34" charset="0"/>
                <a:ea typeface="楷体_GB2312" pitchFamily="49" charset="-122"/>
              </a:defRPr>
            </a:lvl4pPr>
            <a:lvl5pPr marL="2057400" indent="-228600" defTabSz="900113" eaLnBrk="0" hangingPunct="0">
              <a:defRPr sz="1200" baseline="-25000">
                <a:solidFill>
                  <a:schemeClr val="tx1"/>
                </a:solidFill>
                <a:latin typeface="Arial" panose="020B0604020202020204" pitchFamily="34" charset="0"/>
                <a:ea typeface="楷体_GB2312" pitchFamily="49" charset="-122"/>
              </a:defRPr>
            </a:lvl5pPr>
            <a:lvl6pPr marL="25146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000" b="1" baseline="0">
                <a:solidFill>
                  <a:srgbClr val="FFFFFF"/>
                </a:solidFill>
                <a:latin typeface="ZapfHumnst BT"/>
                <a:ea typeface="宋体" panose="02010600030101010101" pitchFamily="2" charset="-122"/>
              </a:rPr>
              <a:t>Some of the work done in analysis is thrown away.  This is not bad, since you need to play with the ideas to see what works and what doesn’t, but you should expect that much of the work done during analysis is a kind of ‘structured doodling’.  The biggest mistakes happened when people assign too much value to the early results of analysis. </a:t>
            </a:r>
          </a:p>
          <a:p>
            <a:pPr eaLnBrk="1" hangingPunct="1"/>
            <a:endParaRPr lang="en-US" altLang="zh-CN" sz="1000" b="1" baseline="0">
              <a:solidFill>
                <a:srgbClr val="FFFFFF"/>
              </a:solidFill>
              <a:latin typeface="ZapfHumnst BT"/>
              <a:ea typeface="宋体" panose="02010600030101010101" pitchFamily="2" charset="-122"/>
            </a:endParaRPr>
          </a:p>
          <a:p>
            <a:pPr eaLnBrk="1" hangingPunct="1"/>
            <a:r>
              <a:rPr lang="en-US" altLang="zh-CN" sz="1000" b="1" baseline="0">
                <a:solidFill>
                  <a:srgbClr val="FFFFFF"/>
                </a:solidFill>
                <a:latin typeface="ZapfHumnst BT"/>
                <a:ea typeface="宋体" panose="02010600030101010101" pitchFamily="2" charset="-122"/>
              </a:rPr>
              <a:t>The need to define analysis classes in UML terms creates a sense that they are more formal than they are.  An instructor once referred to analysis classes as “CRC-like </a:t>
            </a:r>
          </a:p>
          <a:p>
            <a:pPr eaLnBrk="1" hangingPunct="1"/>
            <a:r>
              <a:rPr lang="en-US" altLang="zh-CN" sz="1000" b="1" baseline="0">
                <a:solidFill>
                  <a:srgbClr val="FFFFFF"/>
                </a:solidFill>
                <a:latin typeface="ZapfHumnst BT"/>
                <a:ea typeface="宋体" panose="02010600030101010101" pitchFamily="2" charset="-122"/>
              </a:rPr>
              <a:t>cards, on which you can scribble anything you want in the margins”.</a:t>
            </a:r>
          </a:p>
          <a:p>
            <a:pPr eaLnBrk="1" hangingPunct="1"/>
            <a:endParaRPr lang="en-US" altLang="zh-CN" sz="1000" b="1" baseline="0">
              <a:solidFill>
                <a:srgbClr val="FFFFFF"/>
              </a:solidFill>
              <a:latin typeface="ZapfHumnst BT"/>
              <a:ea typeface="宋体" panose="02010600030101010101" pitchFamily="2" charset="-122"/>
            </a:endParaRPr>
          </a:p>
          <a:p>
            <a:pPr eaLnBrk="1" hangingPunct="1"/>
            <a:r>
              <a:rPr lang="en-US" altLang="zh-CN" sz="1000" b="1" baseline="0">
                <a:solidFill>
                  <a:srgbClr val="FFFFFF"/>
                </a:solidFill>
                <a:latin typeface="ZapfHumnst BT"/>
                <a:ea typeface="宋体" panose="02010600030101010101" pitchFamily="2" charset="-122"/>
              </a:rPr>
              <a:t>This course concentrates on the development of a Design Model.  Maintaining a separate Analysis Model would require some modifications to the presented activities, the discussion of which is out of the scope of this course.</a:t>
            </a:r>
            <a:endParaRPr lang="en-US" altLang="zh-CN" sz="1000" b="1" baseline="0">
              <a:solidFill>
                <a:srgbClr val="FFFFFF"/>
              </a:solidFill>
              <a:latin typeface="Arial Narrow" panose="020B0606020202030204" pitchFamily="34" charset="0"/>
              <a:ea typeface="宋体" panose="02010600030101010101" pitchFamily="2" charset="-122"/>
            </a:endParaRPr>
          </a:p>
        </p:txBody>
      </p:sp>
      <p:sp>
        <p:nvSpPr>
          <p:cNvPr id="184323" name="Rectangle 3">
            <a:extLst>
              <a:ext uri="{FF2B5EF4-FFF2-40B4-BE49-F238E27FC236}">
                <a16:creationId xmlns:a16="http://schemas.microsoft.com/office/drawing/2014/main" id="{F26EEDB8-29F5-4AF0-9660-4AFD639703A8}"/>
              </a:ext>
            </a:extLst>
          </p:cNvPr>
          <p:cNvSpPr>
            <a:spLocks noGrp="1" noRot="1" noChangeAspect="1" noChangeArrowheads="1" noTextEdit="1"/>
          </p:cNvSpPr>
          <p:nvPr>
            <p:ph type="sldImg" idx="4294967295"/>
          </p:nvPr>
        </p:nvSpPr>
        <p:spPr>
          <a:xfrm>
            <a:off x="2587625" y="839788"/>
            <a:ext cx="4071938" cy="3054350"/>
          </a:xfrm>
          <a:ln/>
        </p:spPr>
      </p:sp>
      <p:sp>
        <p:nvSpPr>
          <p:cNvPr id="184324" name="Rectangle 4">
            <a:extLst>
              <a:ext uri="{FF2B5EF4-FFF2-40B4-BE49-F238E27FC236}">
                <a16:creationId xmlns:a16="http://schemas.microsoft.com/office/drawing/2014/main" id="{2F55A2DC-10D8-4AA6-9FA1-ADD70DB85D1F}"/>
              </a:ext>
            </a:extLst>
          </p:cNvPr>
          <p:cNvSpPr>
            <a:spLocks noGrp="1" noChangeArrowheads="1"/>
          </p:cNvSpPr>
          <p:nvPr>
            <p:ph type="body" idx="4294967295"/>
          </p:nvPr>
        </p:nvSpPr>
        <p:spPr>
          <a:xfrm>
            <a:off x="2609850" y="4200525"/>
            <a:ext cx="4017963" cy="3971925"/>
          </a:xfrm>
        </p:spPr>
        <p:txBody>
          <a:bodyPr>
            <a:prstTxWarp prst="textNoShape">
              <a:avLst/>
            </a:prstTxWarp>
          </a:bodyPr>
          <a:lstStyle/>
          <a:p>
            <a:endParaRPr lang="en-US" altLang="zh-CN"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AA627D2B-DA22-41A3-ABBB-0C7BAD5F9807}"/>
              </a:ext>
            </a:extLst>
          </p:cNvPr>
          <p:cNvSpPr>
            <a:spLocks noGrp="1" noRot="1" noChangeAspect="1" noChangeArrowheads="1" noTextEdit="1"/>
          </p:cNvSpPr>
          <p:nvPr>
            <p:ph type="sldImg" idx="4294967295"/>
          </p:nvPr>
        </p:nvSpPr>
        <p:spPr>
          <a:xfrm>
            <a:off x="2587625" y="839788"/>
            <a:ext cx="4071938" cy="3054350"/>
          </a:xfrm>
          <a:ln/>
        </p:spPr>
      </p:sp>
      <p:sp>
        <p:nvSpPr>
          <p:cNvPr id="185347" name="Rectangle 3">
            <a:extLst>
              <a:ext uri="{FF2B5EF4-FFF2-40B4-BE49-F238E27FC236}">
                <a16:creationId xmlns:a16="http://schemas.microsoft.com/office/drawing/2014/main" id="{8F53DC64-C7E4-42C8-A4DC-0E353D8B0067}"/>
              </a:ext>
            </a:extLst>
          </p:cNvPr>
          <p:cNvSpPr>
            <a:spLocks noGrp="1" noChangeArrowheads="1"/>
          </p:cNvSpPr>
          <p:nvPr>
            <p:ph type="body" idx="4294967295"/>
          </p:nvPr>
        </p:nvSpPr>
        <p:spPr>
          <a:xfrm>
            <a:off x="2609850" y="4200525"/>
            <a:ext cx="4017963" cy="3971925"/>
          </a:xfrm>
        </p:spPr>
        <p:txBody>
          <a:bodyPr>
            <a:prstTxWarp prst="textNoShape">
              <a:avLst/>
            </a:prstTxWarp>
          </a:bodyPr>
          <a:lstStyle/>
          <a:p>
            <a:r>
              <a:rPr lang="en-US" altLang="zh-CN" sz="1000">
                <a:latin typeface="ZapfHumnst BT"/>
              </a:rPr>
              <a:t>A boundary class is used to model interaction between the system's surroundings and its inner workings. Such interaction involves transforming and translating events and noting changes in the system presentation (such as the interface). </a:t>
            </a:r>
          </a:p>
          <a:p>
            <a:r>
              <a:rPr lang="en-US" altLang="zh-CN" sz="1000">
                <a:latin typeface="ZapfHumnst BT"/>
              </a:rPr>
              <a:t>Boundary classes model the parts of the system that depend on its surroundings. They make it easier to understand the system because they clarify the system's boundaries and aid design by providing a good point of departure for identifying related services. For example, if you identify a printer interface early in the design, you will realize that you must also model the formatting of printouts. </a:t>
            </a:r>
          </a:p>
          <a:p>
            <a:r>
              <a:rPr lang="en-US" altLang="zh-CN" sz="1000">
                <a:latin typeface="ZapfHumnst BT"/>
              </a:rPr>
              <a:t>Because boundary classes are used between Actors and the internal system’s working (Actors can only communicate with boundary classes) they insulate external forces from internal mechanisms and vice versa. Thus, changing the GUI or communication protocol should mean changing only the boundary classes, not the entity and control classes. </a:t>
            </a:r>
          </a:p>
          <a:p>
            <a:r>
              <a:rPr lang="en-US" altLang="zh-CN" sz="1000">
                <a:latin typeface="ZapfHumnst BT"/>
              </a:rPr>
              <a:t>A boundary object (an instance of a boundary class) can outlive a use-case instance if, for example, it must appear on a screen between the performance of two use cases. Normally, however, boundary objects live only as long as the use-case instance.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73D86089-A70A-4C6F-BB6D-777D6A116883}"/>
              </a:ext>
            </a:extLst>
          </p:cNvPr>
          <p:cNvSpPr>
            <a:spLocks noGrp="1" noRot="1" noChangeAspect="1" noChangeArrowheads="1" noTextEdit="1"/>
          </p:cNvSpPr>
          <p:nvPr>
            <p:ph type="sldImg" idx="4294967295"/>
          </p:nvPr>
        </p:nvSpPr>
        <p:spPr>
          <a:xfrm>
            <a:off x="2587625" y="839788"/>
            <a:ext cx="4071938" cy="3054350"/>
          </a:xfrm>
          <a:ln/>
        </p:spPr>
      </p:sp>
      <p:sp>
        <p:nvSpPr>
          <p:cNvPr id="186371" name="Rectangle 3">
            <a:extLst>
              <a:ext uri="{FF2B5EF4-FFF2-40B4-BE49-F238E27FC236}">
                <a16:creationId xmlns:a16="http://schemas.microsoft.com/office/drawing/2014/main" id="{08E07E4E-0C9C-480A-8787-9AD9066F7278}"/>
              </a:ext>
            </a:extLst>
          </p:cNvPr>
          <p:cNvSpPr>
            <a:spLocks noGrp="1" noChangeArrowheads="1"/>
          </p:cNvSpPr>
          <p:nvPr>
            <p:ph type="body" idx="4294967295"/>
          </p:nvPr>
        </p:nvSpPr>
        <p:spPr>
          <a:xfrm>
            <a:off x="2609850" y="4200525"/>
            <a:ext cx="4017963" cy="3971925"/>
          </a:xfrm>
        </p:spPr>
        <p:txBody>
          <a:bodyPr>
            <a:prstTxWarp prst="textNoShape">
              <a:avLst/>
            </a:prstTxWarp>
          </a:bodyPr>
          <a:lstStyle/>
          <a:p>
            <a:r>
              <a:rPr lang="en-US" altLang="zh-CN" sz="1000">
                <a:latin typeface="ZapfHumnst BT"/>
              </a:rPr>
              <a:t>The goal of analysis is to form a good picture of how the system is composed, not to design every last detail. In other words, identify boundary classes only for phenomena in the system or for things mentioned in the flow of events of the use-case realization.</a:t>
            </a:r>
          </a:p>
          <a:p>
            <a:r>
              <a:rPr lang="en-US" altLang="zh-CN" sz="1000">
                <a:latin typeface="ZapfHumnst BT"/>
              </a:rPr>
              <a:t>Consider the source for all external events and make sure there is a way for the system to detect these events.</a:t>
            </a:r>
          </a:p>
          <a:p>
            <a:r>
              <a:rPr lang="en-US" altLang="zh-CN" sz="1000">
                <a:latin typeface="ZapfHumnst BT"/>
              </a:rPr>
              <a:t>One recommendation for the initial identification of boundary classes is one boundary class per actor/use-case pair. This class can be viewed as having responsibility for coordinating the interaction with the actor. This may be refined as a more detailed analysis is performed. This is particularly true for window-based GUI applications where there is typically one boundary class for each window, or one for each dialog. </a:t>
            </a:r>
          </a:p>
          <a:p>
            <a:r>
              <a:rPr lang="en-US" altLang="zh-CN" sz="1000">
                <a:latin typeface="ZapfHumnst BT"/>
              </a:rPr>
              <a:t>In the above example:</a:t>
            </a:r>
          </a:p>
          <a:p>
            <a:pPr>
              <a:buFontTx/>
              <a:buChar char="•"/>
            </a:pPr>
            <a:r>
              <a:rPr lang="en-US" altLang="zh-CN" sz="1000">
                <a:latin typeface="ZapfHumnst BT"/>
              </a:rPr>
              <a:t>The RegisterForCoursesForm contains a Student's "schedule-in-progress".  It displays a list of Course Offerings for the current semester from which the Student may select courses to be added to his/her Schedule.</a:t>
            </a:r>
          </a:p>
          <a:p>
            <a:pPr>
              <a:buFontTx/>
              <a:buChar char="•"/>
            </a:pPr>
            <a:r>
              <a:rPr lang="en-US" altLang="zh-CN" sz="1000">
                <a:latin typeface="ZapfHumnst BT"/>
              </a:rPr>
              <a:t>The CourseCatalogSystem interfaces with the legacy system that provides the unabridged catalog of all courses offered by the university.  This class replaces the CourseCatalog abstraction originally identified in Architectural Analysis.</a:t>
            </a:r>
            <a:endParaRPr lang="en-US" altLang="zh-CN"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a:extLst>
              <a:ext uri="{FF2B5EF4-FFF2-40B4-BE49-F238E27FC236}">
                <a16:creationId xmlns:a16="http://schemas.microsoft.com/office/drawing/2014/main" id="{8ACFA02C-B243-4954-9933-9E065ADFB197}"/>
              </a:ext>
            </a:extLst>
          </p:cNvPr>
          <p:cNvSpPr txBox="1">
            <a:spLocks noChangeArrowheads="1"/>
          </p:cNvSpPr>
          <p:nvPr/>
        </p:nvSpPr>
        <p:spPr bwMode="auto">
          <a:xfrm>
            <a:off x="307975" y="1222375"/>
            <a:ext cx="1927225" cy="878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045" tIns="45523" rIns="91045" bIns="45523">
            <a:spAutoFit/>
          </a:bodyPr>
          <a:lstStyle>
            <a:lvl1pPr defTabSz="900113" eaLnBrk="0" hangingPunct="0">
              <a:defRPr sz="1200" baseline="-25000">
                <a:solidFill>
                  <a:schemeClr val="tx1"/>
                </a:solidFill>
                <a:latin typeface="Arial" panose="020B0604020202020204" pitchFamily="34" charset="0"/>
                <a:ea typeface="楷体_GB2312" pitchFamily="49" charset="-122"/>
              </a:defRPr>
            </a:lvl1pPr>
            <a:lvl2pPr marL="742950" indent="-285750" defTabSz="900113" eaLnBrk="0" hangingPunct="0">
              <a:defRPr sz="1200" baseline="-25000">
                <a:solidFill>
                  <a:schemeClr val="tx1"/>
                </a:solidFill>
                <a:latin typeface="Arial" panose="020B0604020202020204" pitchFamily="34" charset="0"/>
                <a:ea typeface="楷体_GB2312" pitchFamily="49" charset="-122"/>
              </a:defRPr>
            </a:lvl2pPr>
            <a:lvl3pPr marL="1143000" indent="-228600" defTabSz="900113" eaLnBrk="0" hangingPunct="0">
              <a:defRPr sz="1200" baseline="-25000">
                <a:solidFill>
                  <a:schemeClr val="tx1"/>
                </a:solidFill>
                <a:latin typeface="Arial" panose="020B0604020202020204" pitchFamily="34" charset="0"/>
                <a:ea typeface="楷体_GB2312" pitchFamily="49" charset="-122"/>
              </a:defRPr>
            </a:lvl3pPr>
            <a:lvl4pPr marL="1600200" indent="-228600" defTabSz="900113" eaLnBrk="0" hangingPunct="0">
              <a:defRPr sz="1200" baseline="-25000">
                <a:solidFill>
                  <a:schemeClr val="tx1"/>
                </a:solidFill>
                <a:latin typeface="Arial" panose="020B0604020202020204" pitchFamily="34" charset="0"/>
                <a:ea typeface="楷体_GB2312" pitchFamily="49" charset="-122"/>
              </a:defRPr>
            </a:lvl4pPr>
            <a:lvl5pPr marL="2057400" indent="-228600" defTabSz="900113" eaLnBrk="0" hangingPunct="0">
              <a:defRPr sz="1200" baseline="-25000">
                <a:solidFill>
                  <a:schemeClr val="tx1"/>
                </a:solidFill>
                <a:latin typeface="Arial" panose="020B0604020202020204" pitchFamily="34" charset="0"/>
                <a:ea typeface="楷体_GB2312" pitchFamily="49" charset="-122"/>
              </a:defRPr>
            </a:lvl5pPr>
            <a:lvl6pPr marL="25146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defTabSz="900113"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000" b="1" baseline="0">
                <a:solidFill>
                  <a:srgbClr val="FFFFFF"/>
                </a:solidFill>
                <a:latin typeface="ZapfHumnst BT"/>
                <a:ea typeface="宋体" panose="02010600030101010101" pitchFamily="2" charset="-122"/>
              </a:rPr>
              <a:t>Typical examples of entity classes in a banking system are Account and Customer. In a network-handling system, examples are Node and Link. </a:t>
            </a:r>
          </a:p>
          <a:p>
            <a:pPr eaLnBrk="1" hangingPunct="1"/>
            <a:endParaRPr lang="en-US" altLang="zh-CN" sz="1000" b="1" baseline="0">
              <a:solidFill>
                <a:srgbClr val="FFFFFF"/>
              </a:solidFill>
              <a:latin typeface="ZapfHumnst BT"/>
              <a:ea typeface="宋体" panose="02010600030101010101" pitchFamily="2" charset="-122"/>
            </a:endParaRPr>
          </a:p>
          <a:p>
            <a:pPr eaLnBrk="1" hangingPunct="1"/>
            <a:r>
              <a:rPr lang="en-US" altLang="zh-CN" sz="1000" b="1" baseline="0">
                <a:solidFill>
                  <a:srgbClr val="FFFFFF"/>
                </a:solidFill>
                <a:latin typeface="ZapfHumnst BT"/>
                <a:ea typeface="宋体" panose="02010600030101010101" pitchFamily="2" charset="-122"/>
              </a:rPr>
              <a:t>Some entity classes may be modeled attributes.  The use of attributes vs. separate classes will be discussed later in the module.  Keep in mind the key OO concept encapsulation.  Entity classes are not just data and structure.  They also contain responsibilities.</a:t>
            </a:r>
          </a:p>
          <a:p>
            <a:pPr eaLnBrk="1" hangingPunct="1">
              <a:spcBef>
                <a:spcPct val="50000"/>
              </a:spcBef>
            </a:pPr>
            <a:r>
              <a:rPr lang="en-US" altLang="zh-CN" sz="1000" b="1" baseline="0">
                <a:solidFill>
                  <a:srgbClr val="FFFFFF"/>
                </a:solidFill>
                <a:latin typeface="ZapfHumnst BT"/>
                <a:ea typeface="宋体" panose="02010600030101010101" pitchFamily="2" charset="-122"/>
              </a:rPr>
              <a:t>To reduce confusion for those cases where you need to model information about an actor within the system, you may want to define a naming convention for naming the system classes that hold actor information.  Some possibilities include (if we had an Employee class that we need to retain information for):</a:t>
            </a:r>
          </a:p>
          <a:p>
            <a:pPr eaLnBrk="1" hangingPunct="1">
              <a:buFont typeface="Arial" panose="020B0604020202020204" pitchFamily="34" charset="0"/>
              <a:buChar char="•"/>
            </a:pPr>
            <a:r>
              <a:rPr lang="en-US" altLang="zh-CN" sz="1000" b="1" baseline="0">
                <a:solidFill>
                  <a:srgbClr val="FFFFFF"/>
                </a:solidFill>
                <a:latin typeface="ZapfHumnst BT"/>
                <a:ea typeface="宋体" panose="02010600030101010101" pitchFamily="2" charset="-122"/>
              </a:rPr>
              <a:t>Employee and Employee (I.e. same name)</a:t>
            </a:r>
          </a:p>
          <a:p>
            <a:pPr eaLnBrk="1" hangingPunct="1">
              <a:buFont typeface="Arial" panose="020B0604020202020204" pitchFamily="34" charset="0"/>
              <a:buChar char="•"/>
            </a:pPr>
            <a:r>
              <a:rPr lang="en-US" altLang="zh-CN" sz="1000" b="1" baseline="0">
                <a:solidFill>
                  <a:srgbClr val="FFFFFF"/>
                </a:solidFill>
                <a:latin typeface="ZapfHumnst BT"/>
                <a:ea typeface="宋体" panose="02010600030101010101" pitchFamily="2" charset="-122"/>
              </a:rPr>
              <a:t>Employee and EmployeeInfo</a:t>
            </a:r>
          </a:p>
          <a:p>
            <a:pPr eaLnBrk="1" hangingPunct="1">
              <a:buFont typeface="Arial" panose="020B0604020202020204" pitchFamily="34" charset="0"/>
              <a:buChar char="•"/>
            </a:pPr>
            <a:r>
              <a:rPr lang="en-US" altLang="zh-CN" sz="1000" b="1" baseline="0">
                <a:solidFill>
                  <a:srgbClr val="FFFFFF"/>
                </a:solidFill>
                <a:latin typeface="ZapfHumnst BT"/>
                <a:ea typeface="宋体" panose="02010600030101010101" pitchFamily="2" charset="-122"/>
              </a:rPr>
              <a:t>Employee Actor and Employee</a:t>
            </a:r>
          </a:p>
          <a:p>
            <a:pPr eaLnBrk="1" hangingPunct="1">
              <a:buFont typeface="Arial" panose="020B0604020202020204" pitchFamily="34" charset="0"/>
              <a:buChar char="•"/>
            </a:pPr>
            <a:r>
              <a:rPr lang="en-US" altLang="zh-CN" sz="1000" b="1" baseline="0">
                <a:solidFill>
                  <a:srgbClr val="FFFFFF"/>
                </a:solidFill>
                <a:latin typeface="ZapfHumnst BT"/>
                <a:ea typeface="宋体" panose="02010600030101010101" pitchFamily="2" charset="-122"/>
              </a:rPr>
              <a:t>Employee Actor and EmployeeInfo</a:t>
            </a:r>
          </a:p>
          <a:p>
            <a:pPr eaLnBrk="1" hangingPunct="1">
              <a:spcBef>
                <a:spcPct val="50000"/>
              </a:spcBef>
            </a:pPr>
            <a:r>
              <a:rPr lang="en-US" altLang="zh-CN" sz="1000" b="1" baseline="0">
                <a:solidFill>
                  <a:srgbClr val="FFFFFF"/>
                </a:solidFill>
                <a:latin typeface="ZapfHumnst BT"/>
                <a:ea typeface="宋体" panose="02010600030101010101" pitchFamily="2" charset="-122"/>
              </a:rPr>
              <a:t>If you find “Employee Actor” not very user-friendly, you can also try “EmployeeUser”.</a:t>
            </a:r>
          </a:p>
          <a:p>
            <a:pPr eaLnBrk="1" hangingPunct="1">
              <a:spcBef>
                <a:spcPct val="50000"/>
              </a:spcBef>
            </a:pPr>
            <a:r>
              <a:rPr lang="en-US" altLang="zh-CN" sz="1000" b="1" baseline="0">
                <a:solidFill>
                  <a:srgbClr val="FFFFFF"/>
                </a:solidFill>
                <a:latin typeface="ZapfHumnst BT"/>
                <a:ea typeface="宋体" panose="02010600030101010101" pitchFamily="2" charset="-122"/>
              </a:rPr>
              <a:t>Another option, instead of appending “info” to the class name, try “session” or “profile”.</a:t>
            </a:r>
          </a:p>
          <a:p>
            <a:pPr eaLnBrk="1" hangingPunct="1">
              <a:spcBef>
                <a:spcPct val="50000"/>
              </a:spcBef>
            </a:pPr>
            <a:r>
              <a:rPr lang="en-US" altLang="zh-CN" sz="1000" b="1" baseline="0">
                <a:solidFill>
                  <a:srgbClr val="FFFFFF"/>
                </a:solidFill>
                <a:latin typeface="ZapfHumnst BT"/>
                <a:ea typeface="宋体" panose="02010600030101010101" pitchFamily="2" charset="-122"/>
              </a:rPr>
              <a:t>Using the same name for both does not cause Rose any problems as Rose supports separate namespaces.  Thus, we have used the “same name” approach in the OOAD course example and exercise.</a:t>
            </a:r>
            <a:endParaRPr lang="en-US" altLang="zh-CN" sz="1000" b="1" baseline="0">
              <a:solidFill>
                <a:srgbClr val="FFFFFF"/>
              </a:solidFill>
              <a:latin typeface="Arial Narrow" panose="020B0606020202030204" pitchFamily="34" charset="0"/>
              <a:ea typeface="宋体" panose="02010600030101010101" pitchFamily="2" charset="-122"/>
            </a:endParaRPr>
          </a:p>
        </p:txBody>
      </p:sp>
      <p:sp>
        <p:nvSpPr>
          <p:cNvPr id="187395" name="Rectangle 3">
            <a:extLst>
              <a:ext uri="{FF2B5EF4-FFF2-40B4-BE49-F238E27FC236}">
                <a16:creationId xmlns:a16="http://schemas.microsoft.com/office/drawing/2014/main" id="{A032E3C2-3A38-41AE-A6E6-99BF4E5996A9}"/>
              </a:ext>
            </a:extLst>
          </p:cNvPr>
          <p:cNvSpPr>
            <a:spLocks noGrp="1" noRot="1" noChangeAspect="1" noChangeArrowheads="1" noTextEdit="1"/>
          </p:cNvSpPr>
          <p:nvPr>
            <p:ph type="sldImg" idx="4294967295"/>
          </p:nvPr>
        </p:nvSpPr>
        <p:spPr>
          <a:xfrm>
            <a:off x="2587625" y="839788"/>
            <a:ext cx="4071938" cy="3054350"/>
          </a:xfrm>
          <a:ln/>
        </p:spPr>
      </p:sp>
      <p:sp>
        <p:nvSpPr>
          <p:cNvPr id="187396" name="Rectangle 4">
            <a:extLst>
              <a:ext uri="{FF2B5EF4-FFF2-40B4-BE49-F238E27FC236}">
                <a16:creationId xmlns:a16="http://schemas.microsoft.com/office/drawing/2014/main" id="{1E078D03-B63A-464A-B393-26A6FAFBBCE8}"/>
              </a:ext>
            </a:extLst>
          </p:cNvPr>
          <p:cNvSpPr>
            <a:spLocks noGrp="1" noChangeArrowheads="1"/>
          </p:cNvSpPr>
          <p:nvPr>
            <p:ph type="body" idx="4294967295"/>
          </p:nvPr>
        </p:nvSpPr>
        <p:spPr>
          <a:xfrm>
            <a:off x="2609850" y="4200525"/>
            <a:ext cx="4017963" cy="3971925"/>
          </a:xfrm>
        </p:spPr>
        <p:txBody>
          <a:bodyPr>
            <a:prstTxWarp prst="textNoShape">
              <a:avLst/>
            </a:prstTxWarp>
          </a:bodyPr>
          <a:lstStyle/>
          <a:p>
            <a:r>
              <a:rPr lang="en-US" altLang="zh-CN" sz="1000">
                <a:latin typeface="ZapfHumnst BT"/>
              </a:rPr>
              <a:t>Entity objects represent the key concepts of the system being developed. Entity classes provide another point of view from which to understand the system because they show the logical data structure. Knowing the data structure can help you understand what the system is supposed to offer its users.</a:t>
            </a:r>
          </a:p>
          <a:p>
            <a:r>
              <a:rPr lang="en-US" altLang="zh-CN" sz="1000">
                <a:latin typeface="ZapfHumnst BT"/>
              </a:rPr>
              <a:t>Frequent sources of inspiration for entity classes are the:</a:t>
            </a:r>
          </a:p>
          <a:p>
            <a:pPr>
              <a:buFontTx/>
              <a:buChar char="•"/>
            </a:pPr>
            <a:r>
              <a:rPr lang="en-US" altLang="zh-CN" sz="1000">
                <a:latin typeface="ZapfHumnst BT"/>
              </a:rPr>
              <a:t>Glossary (developed during requirements) </a:t>
            </a:r>
          </a:p>
          <a:p>
            <a:pPr>
              <a:buFontTx/>
              <a:buChar char="•"/>
            </a:pPr>
            <a:r>
              <a:rPr lang="en-US" altLang="zh-CN" sz="1000">
                <a:latin typeface="ZapfHumnst BT"/>
              </a:rPr>
              <a:t>Business-domain model (developed during business modeling, if business modeling has been performed)</a:t>
            </a:r>
          </a:p>
          <a:p>
            <a:pPr>
              <a:buFontTx/>
              <a:buChar char="•"/>
            </a:pPr>
            <a:r>
              <a:rPr lang="en-US" altLang="zh-CN" sz="1000">
                <a:latin typeface="ZapfHumnst BT"/>
              </a:rPr>
              <a:t>Use-case flow of events (developed during requirements) </a:t>
            </a:r>
          </a:p>
          <a:p>
            <a:pPr>
              <a:buFontTx/>
              <a:buChar char="•"/>
            </a:pPr>
            <a:r>
              <a:rPr lang="en-US" altLang="zh-CN" sz="1000">
                <a:latin typeface="ZapfHumnst BT"/>
              </a:rPr>
              <a:t>Key abstractions (identified in Architectural Analysis)</a:t>
            </a:r>
          </a:p>
          <a:p>
            <a:r>
              <a:rPr lang="en-US" altLang="zh-CN" sz="1000">
                <a:latin typeface="ZapfHumnst BT"/>
              </a:rPr>
              <a:t>As mentioned earlier, sometimes there is a need to model information about an actor within the system.  This is not the same as modeling the actor (actors are external. by definition).   In this case, the information about the actor is modeled as an entity class. These classes are sometimes called “surrogates”.</a:t>
            </a:r>
          </a:p>
          <a:p>
            <a:endParaRPr lang="en-US" altLang="zh-CN"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3383DC58-607C-41D9-B007-3CE21A5B12C3}"/>
              </a:ext>
            </a:extLst>
          </p:cNvPr>
          <p:cNvSpPr>
            <a:spLocks noGrp="1" noRot="1" noChangeAspect="1" noChangeArrowheads="1" noTextEdit="1"/>
          </p:cNvSpPr>
          <p:nvPr>
            <p:ph type="sldImg" idx="4294967295"/>
          </p:nvPr>
        </p:nvSpPr>
        <p:spPr>
          <a:xfrm>
            <a:off x="2587625" y="839788"/>
            <a:ext cx="4071938" cy="3054350"/>
          </a:xfrm>
          <a:ln/>
        </p:spPr>
      </p:sp>
      <p:sp>
        <p:nvSpPr>
          <p:cNvPr id="188419" name="Rectangle 3">
            <a:extLst>
              <a:ext uri="{FF2B5EF4-FFF2-40B4-BE49-F238E27FC236}">
                <a16:creationId xmlns:a16="http://schemas.microsoft.com/office/drawing/2014/main" id="{2D42A6CC-49B8-4580-9845-37D2C75D2348}"/>
              </a:ext>
            </a:extLst>
          </p:cNvPr>
          <p:cNvSpPr>
            <a:spLocks noGrp="1" noChangeArrowheads="1"/>
          </p:cNvSpPr>
          <p:nvPr>
            <p:ph type="body" idx="4294967295"/>
          </p:nvPr>
        </p:nvSpPr>
        <p:spPr>
          <a:xfrm>
            <a:off x="2609850" y="4200525"/>
            <a:ext cx="4017963" cy="3971925"/>
          </a:xfrm>
        </p:spPr>
        <p:txBody>
          <a:bodyPr>
            <a:prstTxWarp prst="textNoShape">
              <a:avLst/>
            </a:prstTxWarp>
          </a:bodyPr>
          <a:lstStyle/>
          <a:p>
            <a:r>
              <a:rPr lang="en-US" altLang="zh-CN" sz="1000">
                <a:latin typeface="ZapfHumnst BT"/>
              </a:rPr>
              <a:t>Entity classes represent stores of information in the system. They are typically used to represent the key concepts that the system manages. Entity objects (instances of entity classes) are used to hold and update information about some phenomenon, such as an event, a person, or some real-life object. They are usually persistent, having attributes and relationships needed for a long period, sometimes for the lifetime of the system. </a:t>
            </a:r>
          </a:p>
          <a:p>
            <a:r>
              <a:rPr lang="en-US" altLang="zh-CN" sz="1000">
                <a:latin typeface="ZapfHumnst BT"/>
              </a:rPr>
              <a:t>The main responsibilities of entity classes are to store and manage information in the system. </a:t>
            </a:r>
          </a:p>
          <a:p>
            <a:r>
              <a:rPr lang="en-US" altLang="zh-CN" sz="1000">
                <a:latin typeface="ZapfHumnst BT"/>
              </a:rPr>
              <a:t>An entity object is usually not specific to one use-case realization and sometimes it’s not even specific to the system itself. The values of its attributes and relationships are often given by an actor. An entity object may also be needed to help perform internal system tasks. Entity objects can have behavior as complicated as that of other object stereotypes. However, unlike other objects, this behavior is strongly related to the phenomenon the entity object represents. Entity objects are independent of the environment (the actors).</a:t>
            </a:r>
            <a:endParaRPr lang="en-US" altLang="zh-CN" sz="10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chemeClr val="bg1"/>
        </a:solidFill>
        <a:effectLst/>
      </p:bgPr>
    </p:bg>
    <p:spTree>
      <p:nvGrpSpPr>
        <p:cNvPr id="1" name=""/>
        <p:cNvGrpSpPr/>
        <p:nvPr/>
      </p:nvGrpSpPr>
      <p:grpSpPr>
        <a:xfrm>
          <a:off x="0" y="0"/>
          <a:ext cx="0" cy="0"/>
          <a:chOff x="0" y="0"/>
          <a:chExt cx="0" cy="0"/>
        </a:xfrm>
      </p:grpSpPr>
      <p:pic>
        <p:nvPicPr>
          <p:cNvPr id="4" name="Picture 2" descr="TEXTUR~21">
            <a:extLst>
              <a:ext uri="{FF2B5EF4-FFF2-40B4-BE49-F238E27FC236}">
                <a16:creationId xmlns:a16="http://schemas.microsoft.com/office/drawing/2014/main" id="{A0949590-9D2A-40AF-A27B-36822EDD4F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690688"/>
            <a:ext cx="91440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92743731-D695-46E9-AAD5-AE2EF0BFC9AF}"/>
              </a:ext>
            </a:extLst>
          </p:cNvPr>
          <p:cNvSpPr>
            <a:spLocks noChangeArrowheads="1"/>
          </p:cNvSpPr>
          <p:nvPr userDrawn="1"/>
        </p:nvSpPr>
        <p:spPr bwMode="auto">
          <a:xfrm>
            <a:off x="0" y="0"/>
            <a:ext cx="9144000" cy="1690688"/>
          </a:xfrm>
          <a:prstGeom prst="rect">
            <a:avLst/>
          </a:prstGeom>
          <a:solidFill>
            <a:schemeClr val="accent1"/>
          </a:solidFill>
          <a:ln w="9525">
            <a:solidFill>
              <a:schemeClr val="accent1"/>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lgn="ctr" eaLnBrk="1" hangingPunct="1"/>
            <a:endParaRPr lang="zh-CN" altLang="en-US">
              <a:ea typeface="宋体" panose="02010600030101010101" pitchFamily="2" charset="-122"/>
            </a:endParaRPr>
          </a:p>
        </p:txBody>
      </p:sp>
      <p:sp>
        <p:nvSpPr>
          <p:cNvPr id="6" name="Rectangle 4">
            <a:extLst>
              <a:ext uri="{FF2B5EF4-FFF2-40B4-BE49-F238E27FC236}">
                <a16:creationId xmlns:a16="http://schemas.microsoft.com/office/drawing/2014/main" id="{4D1B1DDF-6901-4E69-97A6-D99E1C0B983D}"/>
              </a:ext>
            </a:extLst>
          </p:cNvPr>
          <p:cNvSpPr>
            <a:spLocks noChangeArrowheads="1"/>
          </p:cNvSpPr>
          <p:nvPr userDrawn="1"/>
        </p:nvSpPr>
        <p:spPr bwMode="auto">
          <a:xfrm>
            <a:off x="0" y="5164138"/>
            <a:ext cx="9144000" cy="1690687"/>
          </a:xfrm>
          <a:prstGeom prst="rect">
            <a:avLst/>
          </a:prstGeom>
          <a:solidFill>
            <a:schemeClr val="accent1"/>
          </a:solidFill>
          <a:ln w="9525">
            <a:solidFill>
              <a:schemeClr val="accent1"/>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7" name="Rectangle 8">
            <a:extLst>
              <a:ext uri="{FF2B5EF4-FFF2-40B4-BE49-F238E27FC236}">
                <a16:creationId xmlns:a16="http://schemas.microsoft.com/office/drawing/2014/main" id="{E85A33C3-2989-4797-BF4B-77F6A6354409}"/>
              </a:ext>
            </a:extLst>
          </p:cNvPr>
          <p:cNvSpPr>
            <a:spLocks noChangeArrowheads="1"/>
          </p:cNvSpPr>
          <p:nvPr userDrawn="1"/>
        </p:nvSpPr>
        <p:spPr bwMode="auto">
          <a:xfrm>
            <a:off x="5765800" y="6270625"/>
            <a:ext cx="3108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lgn="r"/>
            <a:r>
              <a:rPr lang="en-US" altLang="en-US" b="1" baseline="0">
                <a:ea typeface="新宋体" panose="02010609030101010101" pitchFamily="49" charset="-122"/>
              </a:rPr>
              <a:t>©</a:t>
            </a:r>
            <a:r>
              <a:rPr lang="en-US" altLang="en-US" b="1" baseline="0">
                <a:latin typeface="新宋体" panose="02010609030101010101" pitchFamily="49" charset="-122"/>
                <a:ea typeface="新宋体" panose="02010609030101010101" pitchFamily="49" charset="-122"/>
              </a:rPr>
              <a:t> </a:t>
            </a:r>
            <a:r>
              <a:rPr lang="zh-CN" altLang="en-US" b="1" baseline="0">
                <a:latin typeface="楷体_GB2312" pitchFamily="49" charset="-122"/>
              </a:rPr>
              <a:t>苏州大学计算机科学与技术学院</a:t>
            </a:r>
            <a:endParaRPr lang="en-US" altLang="en-US" b="1" baseline="0">
              <a:latin typeface="楷体_GB2312" pitchFamily="49" charset="-122"/>
            </a:endParaRPr>
          </a:p>
        </p:txBody>
      </p:sp>
      <p:sp>
        <p:nvSpPr>
          <p:cNvPr id="8" name="Line 9">
            <a:extLst>
              <a:ext uri="{FF2B5EF4-FFF2-40B4-BE49-F238E27FC236}">
                <a16:creationId xmlns:a16="http://schemas.microsoft.com/office/drawing/2014/main" id="{FEA050D7-95AA-4CAF-8F89-A8FCF9DCFD43}"/>
              </a:ext>
            </a:extLst>
          </p:cNvPr>
          <p:cNvSpPr>
            <a:spLocks noChangeShapeType="1"/>
          </p:cNvSpPr>
          <p:nvPr userDrawn="1"/>
        </p:nvSpPr>
        <p:spPr bwMode="auto">
          <a:xfrm flipV="1">
            <a:off x="1863725" y="4217988"/>
            <a:ext cx="0" cy="941387"/>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6838" name="Rectangle 6"/>
          <p:cNvSpPr>
            <a:spLocks noGrp="1" noChangeArrowheads="1"/>
          </p:cNvSpPr>
          <p:nvPr>
            <p:ph type="ctrTitle"/>
          </p:nvPr>
        </p:nvSpPr>
        <p:spPr>
          <a:xfrm>
            <a:off x="390525" y="2493963"/>
            <a:ext cx="7954963" cy="1470025"/>
          </a:xfrm>
        </p:spPr>
        <p:txBody>
          <a:bodyPr/>
          <a:lstStyle>
            <a:lvl1pPr>
              <a:defRPr>
                <a:solidFill>
                  <a:schemeClr val="bg1"/>
                </a:solidFill>
              </a:defRPr>
            </a:lvl1pPr>
          </a:lstStyle>
          <a:p>
            <a:r>
              <a:rPr lang="zh-CN" altLang="en-US" noProof="1"/>
              <a:t>单击此处编辑母版标题样式</a:t>
            </a:r>
            <a:endParaRPr lang="en-US" altLang="en-US" noProof="1"/>
          </a:p>
        </p:txBody>
      </p:sp>
      <p:sp>
        <p:nvSpPr>
          <p:cNvPr id="1016839" name="Rectangle 7"/>
          <p:cNvSpPr>
            <a:spLocks noGrp="1" noChangeArrowheads="1"/>
          </p:cNvSpPr>
          <p:nvPr>
            <p:ph type="subTitle" idx="1"/>
          </p:nvPr>
        </p:nvSpPr>
        <p:spPr bwMode="black">
          <a:xfrm>
            <a:off x="1949450" y="4106863"/>
            <a:ext cx="6400800" cy="1384300"/>
          </a:xfrm>
        </p:spPr>
        <p:txBody>
          <a:bodyPr/>
          <a:lstStyle>
            <a:lvl1pPr marL="0" indent="0">
              <a:buFont typeface="Wingdings" panose="05000000000000000000" pitchFamily="2" charset="2"/>
              <a:buNone/>
              <a:defRPr sz="3200">
                <a:solidFill>
                  <a:schemeClr val="accent2"/>
                </a:solidFill>
              </a:defRPr>
            </a:lvl1pPr>
          </a:lstStyle>
          <a:p>
            <a:r>
              <a:rPr lang="zh-CN" altLang="en-US" noProof="1"/>
              <a:t>单击此处编辑母版副标题样式</a:t>
            </a:r>
            <a:endParaRPr lang="en-US" altLang="en-US" noProof="1"/>
          </a:p>
        </p:txBody>
      </p:sp>
    </p:spTree>
    <p:extLst>
      <p:ext uri="{BB962C8B-B14F-4D97-AF65-F5344CB8AC3E}">
        <p14:creationId xmlns:p14="http://schemas.microsoft.com/office/powerpoint/2010/main" val="342132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DA2C882B-4FE2-408C-B79A-A1DDC8693849}"/>
              </a:ext>
            </a:extLst>
          </p:cNvPr>
          <p:cNvSpPr>
            <a:spLocks noGrp="1" noChangeArrowheads="1"/>
          </p:cNvSpPr>
          <p:nvPr>
            <p:ph type="sldNum" sz="quarter" idx="10"/>
          </p:nvPr>
        </p:nvSpPr>
        <p:spPr>
          <a:ln/>
        </p:spPr>
        <p:txBody>
          <a:bodyPr/>
          <a:lstStyle>
            <a:lvl1pPr>
              <a:defRPr/>
            </a:lvl1pPr>
          </a:lstStyle>
          <a:p>
            <a:fld id="{26D479BD-8139-4FA2-A72F-9A893D2E51D7}" type="slidenum">
              <a:rPr lang="en-US" altLang="en-US"/>
              <a:pPr/>
              <a:t>‹#›</a:t>
            </a:fld>
            <a:endParaRPr lang="en-US" altLang="en-US"/>
          </a:p>
        </p:txBody>
      </p:sp>
    </p:spTree>
    <p:extLst>
      <p:ext uri="{BB962C8B-B14F-4D97-AF65-F5344CB8AC3E}">
        <p14:creationId xmlns:p14="http://schemas.microsoft.com/office/powerpoint/2010/main" val="135187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3213" y="557213"/>
            <a:ext cx="2060575" cy="49498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68313" y="557213"/>
            <a:ext cx="6032500" cy="49498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5D6473CE-CA08-4102-8D5A-258273A044F7}"/>
              </a:ext>
            </a:extLst>
          </p:cNvPr>
          <p:cNvSpPr>
            <a:spLocks noGrp="1" noChangeArrowheads="1"/>
          </p:cNvSpPr>
          <p:nvPr>
            <p:ph type="sldNum" sz="quarter" idx="10"/>
          </p:nvPr>
        </p:nvSpPr>
        <p:spPr>
          <a:ln/>
        </p:spPr>
        <p:txBody>
          <a:bodyPr/>
          <a:lstStyle>
            <a:lvl1pPr>
              <a:defRPr/>
            </a:lvl1pPr>
          </a:lstStyle>
          <a:p>
            <a:fld id="{222D6FB7-3E55-4007-BE78-0AAB04F84590}" type="slidenum">
              <a:rPr lang="en-US" altLang="en-US"/>
              <a:pPr/>
              <a:t>‹#›</a:t>
            </a:fld>
            <a:endParaRPr lang="en-US" altLang="en-US"/>
          </a:p>
        </p:txBody>
      </p:sp>
    </p:spTree>
    <p:extLst>
      <p:ext uri="{BB962C8B-B14F-4D97-AF65-F5344CB8AC3E}">
        <p14:creationId xmlns:p14="http://schemas.microsoft.com/office/powerpoint/2010/main" val="3539104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CE15FA0-A46C-452C-B5C7-017964573F8B}"/>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anose="02010600030101010101" pitchFamily="2" charset="-122"/>
            </a:endParaRPr>
          </a:p>
        </p:txBody>
      </p:sp>
      <p:sp>
        <p:nvSpPr>
          <p:cNvPr id="5" name="Text Box 5">
            <a:extLst>
              <a:ext uri="{FF2B5EF4-FFF2-40B4-BE49-F238E27FC236}">
                <a16:creationId xmlns:a16="http://schemas.microsoft.com/office/drawing/2014/main" id="{413B9D21-2D5E-4718-A89C-11B2B6966076}"/>
              </a:ext>
            </a:extLst>
          </p:cNvPr>
          <p:cNvSpPr txBox="1">
            <a:spLocks noChangeArrowheads="1"/>
          </p:cNvSpPr>
          <p:nvPr/>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anose="02010600030101010101" pitchFamily="2" charset="-122"/>
            </a:endParaRPr>
          </a:p>
        </p:txBody>
      </p:sp>
      <p:sp>
        <p:nvSpPr>
          <p:cNvPr id="6" name="Rectangle 6">
            <a:extLst>
              <a:ext uri="{FF2B5EF4-FFF2-40B4-BE49-F238E27FC236}">
                <a16:creationId xmlns:a16="http://schemas.microsoft.com/office/drawing/2014/main" id="{4BBDC928-A66E-49AC-94EA-028D66070EA2}"/>
              </a:ext>
            </a:extLst>
          </p:cNvPr>
          <p:cNvSpPr>
            <a:spLocks noChangeArrowheads="1"/>
          </p:cNvSpPr>
          <p:nvPr userDrawn="1"/>
        </p:nvSpPr>
        <p:spPr bwMode="auto">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09431FA2-88A8-451B-B2EE-FB36F6E47EC3}"/>
              </a:ext>
            </a:extLst>
          </p:cNvPr>
          <p:cNvSpPr>
            <a:spLocks noChangeArrowheads="1"/>
          </p:cNvSpPr>
          <p:nvPr userDrawn="1"/>
        </p:nvSpPr>
        <p:spPr bwMode="auto">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60E1D8FA-174B-4EBE-8D75-EC3347895A1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B8FF2CDE-53EC-4D81-AB22-A7D8CCFF27FF}"/>
              </a:ext>
            </a:extLst>
          </p:cNvPr>
          <p:cNvSpPr>
            <a:spLocks noChangeArrowheads="1"/>
          </p:cNvSpPr>
          <p:nvPr userDrawn="1"/>
        </p:nvSpPr>
        <p:spPr bwMode="auto">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4047123C-6C2D-4ECD-B7BD-BF35B2637056}"/>
              </a:ext>
            </a:extLst>
          </p:cNvPr>
          <p:cNvSpPr>
            <a:spLocks noChangeShapeType="1"/>
          </p:cNvSpPr>
          <p:nvPr userDrawn="1"/>
        </p:nvSpPr>
        <p:spPr bwMode="auto">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1C347A17-E761-478C-9E99-6781A147ABE0}"/>
              </a:ext>
            </a:extLst>
          </p:cNvPr>
          <p:cNvSpPr txBox="1">
            <a:spLocks noChangeArrowheads="1"/>
          </p:cNvSpPr>
          <p:nvPr/>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zh-CN" altLang="en-US" sz="1600" baseline="0">
                <a:solidFill>
                  <a:srgbClr val="FFFFFF"/>
                </a:solidFill>
                <a:latin typeface="宋体" panose="02010600030101010101" pitchFamily="2" charset="-122"/>
                <a:ea typeface="宋体" panose="02010600030101010101" pitchFamily="2" charset="-122"/>
              </a:rPr>
              <a:t>上海交通大学软件工程中心</a:t>
            </a:r>
          </a:p>
        </p:txBody>
      </p:sp>
      <p:pic>
        <p:nvPicPr>
          <p:cNvPr id="12" name="Picture 12" descr="sjtu02">
            <a:extLst>
              <a:ext uri="{FF2B5EF4-FFF2-40B4-BE49-F238E27FC236}">
                <a16:creationId xmlns:a16="http://schemas.microsoft.com/office/drawing/2014/main" id="{5EB9DE2F-F062-4532-BA07-C6863F8167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zh-CN" altLang="en-US" noProof="1"/>
              <a:t>单击此处编辑母版标题样式</a:t>
            </a:r>
            <a:endParaRPr lang="en-US" altLang="zh-CN" noProof="1"/>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noProof="1"/>
              <a:t>单击此处编辑母版副标题样式</a:t>
            </a:r>
          </a:p>
        </p:txBody>
      </p:sp>
    </p:spTree>
    <p:extLst>
      <p:ext uri="{BB962C8B-B14F-4D97-AF65-F5344CB8AC3E}">
        <p14:creationId xmlns:p14="http://schemas.microsoft.com/office/powerpoint/2010/main" val="1960168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043344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2867648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863872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403456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672906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6373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13185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a:extLst>
              <a:ext uri="{FF2B5EF4-FFF2-40B4-BE49-F238E27FC236}">
                <a16:creationId xmlns:a16="http://schemas.microsoft.com/office/drawing/2014/main" id="{7C67B0CD-FBF2-4909-A5E5-F06FA22BD3B3}"/>
              </a:ext>
            </a:extLst>
          </p:cNvPr>
          <p:cNvSpPr>
            <a:spLocks noGrp="1" noChangeArrowheads="1"/>
          </p:cNvSpPr>
          <p:nvPr>
            <p:ph type="sldNum" sz="quarter" idx="10"/>
          </p:nvPr>
        </p:nvSpPr>
        <p:spPr>
          <a:ln/>
        </p:spPr>
        <p:txBody>
          <a:bodyPr/>
          <a:lstStyle>
            <a:lvl1pPr>
              <a:defRPr/>
            </a:lvl1pPr>
          </a:lstStyle>
          <a:p>
            <a:fld id="{9E07D02C-8BE1-458C-A36C-1E98A40C9932}" type="slidenum">
              <a:rPr lang="en-US" altLang="en-US"/>
              <a:pPr/>
              <a:t>‹#›</a:t>
            </a:fld>
            <a:endParaRPr lang="en-US" altLang="en-US"/>
          </a:p>
        </p:txBody>
      </p:sp>
    </p:spTree>
    <p:extLst>
      <p:ext uri="{BB962C8B-B14F-4D97-AF65-F5344CB8AC3E}">
        <p14:creationId xmlns:p14="http://schemas.microsoft.com/office/powerpoint/2010/main" val="1153431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478224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42907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850963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15226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Footer Placeholder 5">
            <a:extLst>
              <a:ext uri="{FF2B5EF4-FFF2-40B4-BE49-F238E27FC236}">
                <a16:creationId xmlns:a16="http://schemas.microsoft.com/office/drawing/2014/main" id="{17FCD934-6EC9-4D6F-924D-54D7C9C717C0}"/>
              </a:ext>
            </a:extLst>
          </p:cNvPr>
          <p:cNvSpPr>
            <a:spLocks noGrp="1" noChangeArrowheads="1"/>
          </p:cNvSpPr>
          <p:nvPr>
            <p:ph type="ftr" sz="quarter" idx="10"/>
          </p:nvPr>
        </p:nvSpPr>
        <p:spPr>
          <a:xfrm>
            <a:off x="0" y="6524625"/>
            <a:ext cx="9144000" cy="333375"/>
          </a:xfrm>
          <a:prstGeom prst="rect">
            <a:avLst/>
          </a:prstGeom>
        </p:spPr>
        <p:txBody>
          <a:bodyPr/>
          <a:lstStyle>
            <a:lvl1pPr>
              <a:buFontTx/>
              <a:buNone/>
              <a:defRPr sz="2400" b="1" baseline="0">
                <a:solidFill>
                  <a:srgbClr val="0000FF"/>
                </a:solidFill>
                <a:latin typeface="Arial Narrow" panose="020B0606020202030204" pitchFamily="34" charset="0"/>
                <a:ea typeface="宋体" panose="02010600030101010101" pitchFamily="2" charset="-122"/>
                <a:cs typeface="+mn-cs"/>
              </a:defRPr>
            </a:lvl1pPr>
          </a:lstStyle>
          <a:p>
            <a:pPr>
              <a:defRPr/>
            </a:pPr>
            <a:r>
              <a:rPr lang="en-US" altLang="zh-CN"/>
              <a:t>Object Oriented Analysis &amp; Design, SJTU</a:t>
            </a:r>
          </a:p>
        </p:txBody>
      </p:sp>
      <p:sp>
        <p:nvSpPr>
          <p:cNvPr id="7" name="Slide Number Placeholder 6">
            <a:extLst>
              <a:ext uri="{FF2B5EF4-FFF2-40B4-BE49-F238E27FC236}">
                <a16:creationId xmlns:a16="http://schemas.microsoft.com/office/drawing/2014/main" id="{2E4CDD56-A905-4ECB-8F3B-04C1D7B3D138}"/>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412C9E14-2128-40EE-9315-BE04A4758748}" type="slidenum">
              <a:rPr lang="zh-CN" altLang="en-US"/>
              <a:pPr/>
              <a:t>‹#›</a:t>
            </a:fld>
            <a:endParaRPr lang="zh-CN" altLang="en-US"/>
          </a:p>
        </p:txBody>
      </p:sp>
    </p:spTree>
    <p:extLst>
      <p:ext uri="{BB962C8B-B14F-4D97-AF65-F5344CB8AC3E}">
        <p14:creationId xmlns:p14="http://schemas.microsoft.com/office/powerpoint/2010/main" val="2010591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noProof="1"/>
              <a:t>单击此处编辑母版标题样式</a:t>
            </a:r>
          </a:p>
        </p:txBody>
      </p:sp>
      <p:sp>
        <p:nvSpPr>
          <p:cNvPr id="3" name="表格占位符 2"/>
          <p:cNvSpPr>
            <a:spLocks noGrp="1"/>
          </p:cNvSpPr>
          <p:nvPr>
            <p:ph type="tbl" idx="1"/>
          </p:nvPr>
        </p:nvSpPr>
        <p:spPr>
          <a:xfrm>
            <a:off x="0" y="692150"/>
            <a:ext cx="8785225" cy="5616575"/>
          </a:xfrm>
        </p:spPr>
        <p:txBody>
          <a:bodyPr/>
          <a:lstStyle/>
          <a:p>
            <a:pPr lvl="0"/>
            <a:endParaRPr lang="zh-CN" altLang="en-US" noProof="0"/>
          </a:p>
        </p:txBody>
      </p:sp>
      <p:sp>
        <p:nvSpPr>
          <p:cNvPr id="4" name="Rectangle 5">
            <a:extLst>
              <a:ext uri="{FF2B5EF4-FFF2-40B4-BE49-F238E27FC236}">
                <a16:creationId xmlns:a16="http://schemas.microsoft.com/office/drawing/2014/main" id="{75AD90F5-E844-44A7-AE75-12A90552F448}"/>
              </a:ext>
            </a:extLst>
          </p:cNvPr>
          <p:cNvSpPr>
            <a:spLocks noGrp="1" noChangeArrowheads="1"/>
          </p:cNvSpPr>
          <p:nvPr>
            <p:ph type="ftr" sz="quarter" idx="10"/>
          </p:nvPr>
        </p:nvSpPr>
        <p:spPr>
          <a:xfrm>
            <a:off x="0" y="6524625"/>
            <a:ext cx="9144000" cy="333375"/>
          </a:xfrm>
          <a:prstGeom prst="rect">
            <a:avLst/>
          </a:prstGeom>
        </p:spPr>
        <p:txBody>
          <a:bodyPr/>
          <a:lstStyle>
            <a:lvl1pPr>
              <a:buFontTx/>
              <a:buNone/>
              <a:defRPr sz="2400" b="1" baseline="0">
                <a:solidFill>
                  <a:srgbClr val="0000FF"/>
                </a:solidFill>
                <a:latin typeface="Arial Narrow" panose="020B0606020202030204" pitchFamily="34" charset="0"/>
                <a:ea typeface="宋体" panose="02010600030101010101" pitchFamily="2" charset="-122"/>
                <a:cs typeface="+mn-cs"/>
              </a:defRPr>
            </a:lvl1pPr>
          </a:lstStyle>
          <a:p>
            <a:pPr>
              <a:defRPr/>
            </a:pPr>
            <a:r>
              <a:rPr lang="en-US" altLang="zh-CN"/>
              <a:t>Object Oriented Analysis &amp; Design, SJTU</a:t>
            </a:r>
          </a:p>
        </p:txBody>
      </p:sp>
      <p:sp>
        <p:nvSpPr>
          <p:cNvPr id="5" name="Rectangle 6">
            <a:extLst>
              <a:ext uri="{FF2B5EF4-FFF2-40B4-BE49-F238E27FC236}">
                <a16:creationId xmlns:a16="http://schemas.microsoft.com/office/drawing/2014/main" id="{94A3F696-B3C4-4E7A-B2CD-26087BE45DEC}"/>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DEA2A95F-18A6-4337-B935-9F4202D5A184}" type="slidenum">
              <a:rPr lang="zh-CN" altLang="en-US"/>
              <a:pPr/>
              <a:t>‹#›</a:t>
            </a:fld>
            <a:endParaRPr lang="zh-CN" altLang="en-US"/>
          </a:p>
        </p:txBody>
      </p:sp>
    </p:spTree>
    <p:extLst>
      <p:ext uri="{BB962C8B-B14F-4D97-AF65-F5344CB8AC3E}">
        <p14:creationId xmlns:p14="http://schemas.microsoft.com/office/powerpoint/2010/main" val="3122754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ED0331EE-DDA8-48AC-8009-4DD5041EE406}"/>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anose="02010600030101010101" pitchFamily="2" charset="-122"/>
            </a:endParaRPr>
          </a:p>
        </p:txBody>
      </p:sp>
      <p:sp>
        <p:nvSpPr>
          <p:cNvPr id="5" name="Text Box 5">
            <a:extLst>
              <a:ext uri="{FF2B5EF4-FFF2-40B4-BE49-F238E27FC236}">
                <a16:creationId xmlns:a16="http://schemas.microsoft.com/office/drawing/2014/main" id="{AE5BE6B3-15C8-4D45-9CBA-AADF5A8FDBEE}"/>
              </a:ext>
            </a:extLst>
          </p:cNvPr>
          <p:cNvSpPr txBox="1">
            <a:spLocks noChangeArrowheads="1"/>
          </p:cNvSpPr>
          <p:nvPr/>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anose="02010600030101010101" pitchFamily="2" charset="-122"/>
            </a:endParaRPr>
          </a:p>
        </p:txBody>
      </p:sp>
      <p:sp>
        <p:nvSpPr>
          <p:cNvPr id="6" name="Rectangle 6">
            <a:extLst>
              <a:ext uri="{FF2B5EF4-FFF2-40B4-BE49-F238E27FC236}">
                <a16:creationId xmlns:a16="http://schemas.microsoft.com/office/drawing/2014/main" id="{26E1BDCE-EB9B-4EC2-ADF2-C3090F0B86F1}"/>
              </a:ext>
            </a:extLst>
          </p:cNvPr>
          <p:cNvSpPr>
            <a:spLocks noChangeArrowheads="1"/>
          </p:cNvSpPr>
          <p:nvPr userDrawn="1"/>
        </p:nvSpPr>
        <p:spPr bwMode="auto">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6228637C-78D7-453F-918D-D8322E510814}"/>
              </a:ext>
            </a:extLst>
          </p:cNvPr>
          <p:cNvSpPr>
            <a:spLocks noChangeArrowheads="1"/>
          </p:cNvSpPr>
          <p:nvPr userDrawn="1"/>
        </p:nvSpPr>
        <p:spPr bwMode="auto">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ED2E5157-061D-4CF5-A020-62AD89BCEB2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9EDA64E8-2FAF-4F54-A062-40FEB3BC977D}"/>
              </a:ext>
            </a:extLst>
          </p:cNvPr>
          <p:cNvSpPr>
            <a:spLocks noChangeArrowheads="1"/>
          </p:cNvSpPr>
          <p:nvPr userDrawn="1"/>
        </p:nvSpPr>
        <p:spPr bwMode="auto">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5714846B-D3C5-4E03-924E-14586B05ABA9}"/>
              </a:ext>
            </a:extLst>
          </p:cNvPr>
          <p:cNvSpPr>
            <a:spLocks noChangeShapeType="1"/>
          </p:cNvSpPr>
          <p:nvPr userDrawn="1"/>
        </p:nvSpPr>
        <p:spPr bwMode="auto">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C9C797A9-910E-4034-9672-862AE615C889}"/>
              </a:ext>
            </a:extLst>
          </p:cNvPr>
          <p:cNvSpPr txBox="1">
            <a:spLocks noChangeArrowheads="1"/>
          </p:cNvSpPr>
          <p:nvPr/>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zh-CN" altLang="en-US" sz="1600" baseline="0">
                <a:solidFill>
                  <a:srgbClr val="FFFFFF"/>
                </a:solidFill>
                <a:latin typeface="宋体" panose="02010600030101010101" pitchFamily="2" charset="-122"/>
                <a:ea typeface="宋体" panose="02010600030101010101" pitchFamily="2" charset="-122"/>
              </a:rPr>
              <a:t>上海交通大学软件工程中心</a:t>
            </a:r>
          </a:p>
        </p:txBody>
      </p:sp>
      <p:pic>
        <p:nvPicPr>
          <p:cNvPr id="12" name="Picture 12" descr="sjtu02">
            <a:extLst>
              <a:ext uri="{FF2B5EF4-FFF2-40B4-BE49-F238E27FC236}">
                <a16:creationId xmlns:a16="http://schemas.microsoft.com/office/drawing/2014/main" id="{0137FDA0-0C10-444B-93BF-7F39A7753E3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zh-CN" altLang="en-US" noProof="1"/>
              <a:t>单击此处编辑母版标题样式</a:t>
            </a:r>
            <a:endParaRPr lang="en-US" altLang="zh-CN" noProof="1"/>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noProof="1"/>
              <a:t>单击此处编辑母版副标题样式</a:t>
            </a:r>
          </a:p>
        </p:txBody>
      </p:sp>
    </p:spTree>
    <p:extLst>
      <p:ext uri="{BB962C8B-B14F-4D97-AF65-F5344CB8AC3E}">
        <p14:creationId xmlns:p14="http://schemas.microsoft.com/office/powerpoint/2010/main" val="8890995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05000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3835715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7341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a:extLst>
              <a:ext uri="{FF2B5EF4-FFF2-40B4-BE49-F238E27FC236}">
                <a16:creationId xmlns:a16="http://schemas.microsoft.com/office/drawing/2014/main" id="{5323B851-73BF-4CB5-8658-7626741645E9}"/>
              </a:ext>
            </a:extLst>
          </p:cNvPr>
          <p:cNvSpPr>
            <a:spLocks noGrp="1" noChangeArrowheads="1"/>
          </p:cNvSpPr>
          <p:nvPr>
            <p:ph type="sldNum" sz="quarter" idx="10"/>
          </p:nvPr>
        </p:nvSpPr>
        <p:spPr>
          <a:ln/>
        </p:spPr>
        <p:txBody>
          <a:bodyPr/>
          <a:lstStyle>
            <a:lvl1pPr>
              <a:defRPr/>
            </a:lvl1pPr>
          </a:lstStyle>
          <a:p>
            <a:fld id="{B3DA51FC-5F02-45D0-B4D6-21D2961F1017}" type="slidenum">
              <a:rPr lang="en-US" altLang="en-US"/>
              <a:pPr/>
              <a:t>‹#›</a:t>
            </a:fld>
            <a:endParaRPr lang="en-US" altLang="en-US"/>
          </a:p>
        </p:txBody>
      </p:sp>
    </p:spTree>
    <p:extLst>
      <p:ext uri="{BB962C8B-B14F-4D97-AF65-F5344CB8AC3E}">
        <p14:creationId xmlns:p14="http://schemas.microsoft.com/office/powerpoint/2010/main" val="28028624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695846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003205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8734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4863009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9838536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813160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6985170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512309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Footer Placeholder 5">
            <a:extLst>
              <a:ext uri="{FF2B5EF4-FFF2-40B4-BE49-F238E27FC236}">
                <a16:creationId xmlns:a16="http://schemas.microsoft.com/office/drawing/2014/main" id="{E41EA4A3-90DE-45F1-ACC6-12EE98F7977D}"/>
              </a:ext>
            </a:extLst>
          </p:cNvPr>
          <p:cNvSpPr>
            <a:spLocks noGrp="1" noChangeArrowheads="1"/>
          </p:cNvSpPr>
          <p:nvPr>
            <p:ph type="ftr" sz="quarter" idx="10"/>
          </p:nvPr>
        </p:nvSpPr>
        <p:spPr>
          <a:xfrm>
            <a:off x="0" y="6524625"/>
            <a:ext cx="9144000" cy="333375"/>
          </a:xfrm>
          <a:prstGeom prst="rect">
            <a:avLst/>
          </a:prstGeom>
        </p:spPr>
        <p:txBody>
          <a:bodyPr/>
          <a:lstStyle>
            <a:lvl1pPr>
              <a:buFontTx/>
              <a:buNone/>
              <a:defRPr sz="2400" b="1" baseline="0">
                <a:solidFill>
                  <a:srgbClr val="0000FF"/>
                </a:solidFill>
                <a:latin typeface="Arial Narrow" panose="020B0606020202030204" pitchFamily="34" charset="0"/>
                <a:ea typeface="宋体" panose="02010600030101010101" pitchFamily="2" charset="-122"/>
                <a:cs typeface="+mn-cs"/>
              </a:defRPr>
            </a:lvl1pPr>
          </a:lstStyle>
          <a:p>
            <a:pPr>
              <a:defRPr/>
            </a:pPr>
            <a:r>
              <a:rPr lang="en-US" altLang="zh-CN"/>
              <a:t>Object Oriented Analysis &amp; Design, SJTU</a:t>
            </a:r>
          </a:p>
        </p:txBody>
      </p:sp>
      <p:sp>
        <p:nvSpPr>
          <p:cNvPr id="7" name="Slide Number Placeholder 6">
            <a:extLst>
              <a:ext uri="{FF2B5EF4-FFF2-40B4-BE49-F238E27FC236}">
                <a16:creationId xmlns:a16="http://schemas.microsoft.com/office/drawing/2014/main" id="{15C4B926-66FF-4771-A872-0762CD8CEF4F}"/>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90B89754-0E1E-40A0-9189-0DA63EB68422}" type="slidenum">
              <a:rPr lang="zh-CN" altLang="en-US"/>
              <a:pPr/>
              <a:t>‹#›</a:t>
            </a:fld>
            <a:endParaRPr lang="zh-CN" altLang="en-US"/>
          </a:p>
        </p:txBody>
      </p:sp>
    </p:spTree>
    <p:extLst>
      <p:ext uri="{BB962C8B-B14F-4D97-AF65-F5344CB8AC3E}">
        <p14:creationId xmlns:p14="http://schemas.microsoft.com/office/powerpoint/2010/main" val="42572427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noProof="1"/>
              <a:t>单击此处编辑母版标题样式</a:t>
            </a:r>
          </a:p>
        </p:txBody>
      </p:sp>
      <p:sp>
        <p:nvSpPr>
          <p:cNvPr id="3" name="表格占位符 2"/>
          <p:cNvSpPr>
            <a:spLocks noGrp="1"/>
          </p:cNvSpPr>
          <p:nvPr>
            <p:ph type="tbl" idx="1"/>
          </p:nvPr>
        </p:nvSpPr>
        <p:spPr>
          <a:xfrm>
            <a:off x="0" y="692150"/>
            <a:ext cx="8785225" cy="5616575"/>
          </a:xfrm>
        </p:spPr>
        <p:txBody>
          <a:bodyPr/>
          <a:lstStyle/>
          <a:p>
            <a:pPr lvl="0"/>
            <a:endParaRPr lang="zh-CN" altLang="en-US" noProof="0"/>
          </a:p>
        </p:txBody>
      </p:sp>
      <p:sp>
        <p:nvSpPr>
          <p:cNvPr id="4" name="Rectangle 5">
            <a:extLst>
              <a:ext uri="{FF2B5EF4-FFF2-40B4-BE49-F238E27FC236}">
                <a16:creationId xmlns:a16="http://schemas.microsoft.com/office/drawing/2014/main" id="{3C778F44-C438-4B9C-98C5-F1BA71C8D261}"/>
              </a:ext>
            </a:extLst>
          </p:cNvPr>
          <p:cNvSpPr>
            <a:spLocks noGrp="1" noChangeArrowheads="1"/>
          </p:cNvSpPr>
          <p:nvPr>
            <p:ph type="ftr" sz="quarter" idx="10"/>
          </p:nvPr>
        </p:nvSpPr>
        <p:spPr>
          <a:xfrm>
            <a:off x="0" y="6524625"/>
            <a:ext cx="9144000" cy="333375"/>
          </a:xfrm>
          <a:prstGeom prst="rect">
            <a:avLst/>
          </a:prstGeom>
        </p:spPr>
        <p:txBody>
          <a:bodyPr/>
          <a:lstStyle>
            <a:lvl1pPr>
              <a:buFontTx/>
              <a:buNone/>
              <a:defRPr sz="2400" b="1" baseline="0">
                <a:solidFill>
                  <a:srgbClr val="0000FF"/>
                </a:solidFill>
                <a:latin typeface="Arial Narrow" panose="020B0606020202030204" pitchFamily="34" charset="0"/>
                <a:ea typeface="宋体" panose="02010600030101010101" pitchFamily="2" charset="-122"/>
                <a:cs typeface="+mn-cs"/>
              </a:defRPr>
            </a:lvl1pPr>
          </a:lstStyle>
          <a:p>
            <a:pPr>
              <a:defRPr/>
            </a:pPr>
            <a:r>
              <a:rPr lang="en-US" altLang="zh-CN"/>
              <a:t>Object Oriented Analysis &amp; Design, SJTU</a:t>
            </a:r>
          </a:p>
        </p:txBody>
      </p:sp>
      <p:sp>
        <p:nvSpPr>
          <p:cNvPr id="5" name="Rectangle 6">
            <a:extLst>
              <a:ext uri="{FF2B5EF4-FFF2-40B4-BE49-F238E27FC236}">
                <a16:creationId xmlns:a16="http://schemas.microsoft.com/office/drawing/2014/main" id="{6D1A6B24-4056-4BE9-9D80-EF104BD06356}"/>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28A413D8-1126-4651-91FB-E2EF779483B2}" type="slidenum">
              <a:rPr lang="zh-CN" altLang="en-US"/>
              <a:pPr/>
              <a:t>‹#›</a:t>
            </a:fld>
            <a:endParaRPr lang="zh-CN" altLang="en-US"/>
          </a:p>
        </p:txBody>
      </p:sp>
    </p:spTree>
    <p:extLst>
      <p:ext uri="{BB962C8B-B14F-4D97-AF65-F5344CB8AC3E}">
        <p14:creationId xmlns:p14="http://schemas.microsoft.com/office/powerpoint/2010/main" val="236040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1112838" y="1604963"/>
            <a:ext cx="3597275"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862513" y="1604963"/>
            <a:ext cx="3598862" cy="3902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a:extLst>
              <a:ext uri="{FF2B5EF4-FFF2-40B4-BE49-F238E27FC236}">
                <a16:creationId xmlns:a16="http://schemas.microsoft.com/office/drawing/2014/main" id="{92E2DE4E-406E-4EB4-85D2-A71072DC4876}"/>
              </a:ext>
            </a:extLst>
          </p:cNvPr>
          <p:cNvSpPr>
            <a:spLocks noGrp="1" noChangeArrowheads="1"/>
          </p:cNvSpPr>
          <p:nvPr>
            <p:ph type="sldNum" sz="quarter" idx="10"/>
          </p:nvPr>
        </p:nvSpPr>
        <p:spPr>
          <a:ln/>
        </p:spPr>
        <p:txBody>
          <a:bodyPr/>
          <a:lstStyle>
            <a:lvl1pPr>
              <a:defRPr/>
            </a:lvl1pPr>
          </a:lstStyle>
          <a:p>
            <a:fld id="{42712B41-2C6B-4FDA-8893-8AE2FA420751}" type="slidenum">
              <a:rPr lang="en-US" altLang="en-US"/>
              <a:pPr/>
              <a:t>‹#›</a:t>
            </a:fld>
            <a:endParaRPr lang="en-US" altLang="en-US"/>
          </a:p>
        </p:txBody>
      </p:sp>
    </p:spTree>
    <p:extLst>
      <p:ext uri="{BB962C8B-B14F-4D97-AF65-F5344CB8AC3E}">
        <p14:creationId xmlns:p14="http://schemas.microsoft.com/office/powerpoint/2010/main" val="33030083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064693D3-AF4D-4602-ADB0-87C341FD3B86}"/>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anose="02010600030101010101" pitchFamily="2" charset="-122"/>
            </a:endParaRPr>
          </a:p>
        </p:txBody>
      </p:sp>
      <p:sp>
        <p:nvSpPr>
          <p:cNvPr id="5" name="Text Box 5">
            <a:extLst>
              <a:ext uri="{FF2B5EF4-FFF2-40B4-BE49-F238E27FC236}">
                <a16:creationId xmlns:a16="http://schemas.microsoft.com/office/drawing/2014/main" id="{61F5FE6E-8837-41B1-A5B0-16C74632B5E7}"/>
              </a:ext>
            </a:extLst>
          </p:cNvPr>
          <p:cNvSpPr txBox="1">
            <a:spLocks noChangeArrowheads="1"/>
          </p:cNvSpPr>
          <p:nvPr/>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anose="02010600030101010101" pitchFamily="2" charset="-122"/>
            </a:endParaRPr>
          </a:p>
        </p:txBody>
      </p:sp>
      <p:sp>
        <p:nvSpPr>
          <p:cNvPr id="6" name="Rectangle 6">
            <a:extLst>
              <a:ext uri="{FF2B5EF4-FFF2-40B4-BE49-F238E27FC236}">
                <a16:creationId xmlns:a16="http://schemas.microsoft.com/office/drawing/2014/main" id="{9CFB977D-F2F5-4180-B6B5-5C661D72EEF2}"/>
              </a:ext>
            </a:extLst>
          </p:cNvPr>
          <p:cNvSpPr>
            <a:spLocks noChangeArrowheads="1"/>
          </p:cNvSpPr>
          <p:nvPr userDrawn="1"/>
        </p:nvSpPr>
        <p:spPr bwMode="auto">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0B15BA69-7B26-4C7E-8996-9B312F53CBC1}"/>
              </a:ext>
            </a:extLst>
          </p:cNvPr>
          <p:cNvSpPr>
            <a:spLocks noChangeArrowheads="1"/>
          </p:cNvSpPr>
          <p:nvPr userDrawn="1"/>
        </p:nvSpPr>
        <p:spPr bwMode="auto">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7393A4FD-932F-476E-8C23-502438E5B33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264A6BE0-A5DB-43E4-ADBE-69071AC1F175}"/>
              </a:ext>
            </a:extLst>
          </p:cNvPr>
          <p:cNvSpPr>
            <a:spLocks noChangeArrowheads="1"/>
          </p:cNvSpPr>
          <p:nvPr userDrawn="1"/>
        </p:nvSpPr>
        <p:spPr bwMode="auto">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D1455708-88A4-443C-B322-ACB45C13AACE}"/>
              </a:ext>
            </a:extLst>
          </p:cNvPr>
          <p:cNvSpPr>
            <a:spLocks noChangeShapeType="1"/>
          </p:cNvSpPr>
          <p:nvPr userDrawn="1"/>
        </p:nvSpPr>
        <p:spPr bwMode="auto">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DD185D35-4EC7-4E47-AA36-5428C825365C}"/>
              </a:ext>
            </a:extLst>
          </p:cNvPr>
          <p:cNvSpPr txBox="1">
            <a:spLocks noChangeArrowheads="1"/>
          </p:cNvSpPr>
          <p:nvPr/>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zh-CN" altLang="en-US" sz="1600" baseline="0">
                <a:solidFill>
                  <a:srgbClr val="FFFFFF"/>
                </a:solidFill>
                <a:latin typeface="宋体" panose="02010600030101010101" pitchFamily="2" charset="-122"/>
                <a:ea typeface="宋体" panose="02010600030101010101" pitchFamily="2" charset="-122"/>
              </a:rPr>
              <a:t>上海交通大学软件工程中心</a:t>
            </a:r>
          </a:p>
        </p:txBody>
      </p:sp>
      <p:pic>
        <p:nvPicPr>
          <p:cNvPr id="12" name="Picture 12" descr="sjtu02">
            <a:extLst>
              <a:ext uri="{FF2B5EF4-FFF2-40B4-BE49-F238E27FC236}">
                <a16:creationId xmlns:a16="http://schemas.microsoft.com/office/drawing/2014/main" id="{1AEDDC89-4692-46C3-A43E-3B9600D7672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zh-CN" altLang="en-US" noProof="1"/>
              <a:t>单击此处编辑母版标题样式</a:t>
            </a:r>
            <a:endParaRPr lang="en-US" altLang="zh-CN" noProof="1"/>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noProof="1"/>
              <a:t>单击此处编辑母版副标题样式</a:t>
            </a:r>
          </a:p>
        </p:txBody>
      </p:sp>
    </p:spTree>
    <p:extLst>
      <p:ext uri="{BB962C8B-B14F-4D97-AF65-F5344CB8AC3E}">
        <p14:creationId xmlns:p14="http://schemas.microsoft.com/office/powerpoint/2010/main" val="21021234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6545390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7405016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944761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6135011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7660495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3078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7906809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7216038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2112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a:extLst>
              <a:ext uri="{FF2B5EF4-FFF2-40B4-BE49-F238E27FC236}">
                <a16:creationId xmlns:a16="http://schemas.microsoft.com/office/drawing/2014/main" id="{37FA06CE-D120-451B-B5F6-BFE00803B717}"/>
              </a:ext>
            </a:extLst>
          </p:cNvPr>
          <p:cNvSpPr>
            <a:spLocks noGrp="1" noChangeArrowheads="1"/>
          </p:cNvSpPr>
          <p:nvPr>
            <p:ph type="sldNum" sz="quarter" idx="10"/>
          </p:nvPr>
        </p:nvSpPr>
        <p:spPr>
          <a:ln/>
        </p:spPr>
        <p:txBody>
          <a:bodyPr/>
          <a:lstStyle>
            <a:lvl1pPr>
              <a:defRPr/>
            </a:lvl1pPr>
          </a:lstStyle>
          <a:p>
            <a:fld id="{552DA951-6956-4DB9-B1BE-7030FCBC306C}" type="slidenum">
              <a:rPr lang="en-US" altLang="en-US"/>
              <a:pPr/>
              <a:t>‹#›</a:t>
            </a:fld>
            <a:endParaRPr lang="en-US" altLang="en-US"/>
          </a:p>
        </p:txBody>
      </p:sp>
    </p:spTree>
    <p:extLst>
      <p:ext uri="{BB962C8B-B14F-4D97-AF65-F5344CB8AC3E}">
        <p14:creationId xmlns:p14="http://schemas.microsoft.com/office/powerpoint/2010/main" val="36605374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4852354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179155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3A5BCCD5-EF51-4A91-8B22-6688CD8013C4}"/>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anose="02010600030101010101" pitchFamily="2" charset="-122"/>
            </a:endParaRPr>
          </a:p>
        </p:txBody>
      </p:sp>
      <p:sp>
        <p:nvSpPr>
          <p:cNvPr id="5" name="Text Box 5">
            <a:extLst>
              <a:ext uri="{FF2B5EF4-FFF2-40B4-BE49-F238E27FC236}">
                <a16:creationId xmlns:a16="http://schemas.microsoft.com/office/drawing/2014/main" id="{D5C2260B-D7E7-4276-BB4F-EFBF4A049561}"/>
              </a:ext>
            </a:extLst>
          </p:cNvPr>
          <p:cNvSpPr txBox="1">
            <a:spLocks noChangeArrowheads="1"/>
          </p:cNvSpPr>
          <p:nvPr/>
        </p:nvSpPr>
        <p:spPr bwMode="auto">
          <a:xfrm>
            <a:off x="7732713" y="5965825"/>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anose="02010600030101010101" pitchFamily="2" charset="-122"/>
            </a:endParaRPr>
          </a:p>
        </p:txBody>
      </p:sp>
      <p:sp>
        <p:nvSpPr>
          <p:cNvPr id="6" name="Rectangle 6">
            <a:extLst>
              <a:ext uri="{FF2B5EF4-FFF2-40B4-BE49-F238E27FC236}">
                <a16:creationId xmlns:a16="http://schemas.microsoft.com/office/drawing/2014/main" id="{19298018-A9E9-456A-88AC-C48B44C40395}"/>
              </a:ext>
            </a:extLst>
          </p:cNvPr>
          <p:cNvSpPr>
            <a:spLocks noChangeArrowheads="1"/>
          </p:cNvSpPr>
          <p:nvPr userDrawn="1"/>
        </p:nvSpPr>
        <p:spPr bwMode="auto">
          <a:xfrm>
            <a:off x="36513" y="22225"/>
            <a:ext cx="9144000" cy="1690688"/>
          </a:xfrm>
          <a:prstGeom prst="rect">
            <a:avLst/>
          </a:prstGeom>
          <a:solidFill>
            <a:srgbClr val="7889FB"/>
          </a:solidFill>
          <a:ln w="9525">
            <a:solidFill>
              <a:srgbClr val="008000"/>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7" name="Rectangle 7">
            <a:extLst>
              <a:ext uri="{FF2B5EF4-FFF2-40B4-BE49-F238E27FC236}">
                <a16:creationId xmlns:a16="http://schemas.microsoft.com/office/drawing/2014/main" id="{CEF4411A-5029-4DE1-A806-2380FA067B93}"/>
              </a:ext>
            </a:extLst>
          </p:cNvPr>
          <p:cNvSpPr>
            <a:spLocks noChangeArrowheads="1"/>
          </p:cNvSpPr>
          <p:nvPr userDrawn="1"/>
        </p:nvSpPr>
        <p:spPr bwMode="auto">
          <a:xfrm>
            <a:off x="36513" y="5224463"/>
            <a:ext cx="9144000" cy="1660525"/>
          </a:xfrm>
          <a:prstGeom prst="rect">
            <a:avLst/>
          </a:prstGeom>
          <a:solidFill>
            <a:srgbClr val="7889F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pic>
        <p:nvPicPr>
          <p:cNvPr id="8" name="Picture 8">
            <a:extLst>
              <a:ext uri="{FF2B5EF4-FFF2-40B4-BE49-F238E27FC236}">
                <a16:creationId xmlns:a16="http://schemas.microsoft.com/office/drawing/2014/main" id="{8CE1004E-E5BB-490D-80EC-3303EA19BEC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6502400"/>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a:extLst>
              <a:ext uri="{FF2B5EF4-FFF2-40B4-BE49-F238E27FC236}">
                <a16:creationId xmlns:a16="http://schemas.microsoft.com/office/drawing/2014/main" id="{35315F33-4480-41BA-8AB8-9847C2FD902B}"/>
              </a:ext>
            </a:extLst>
          </p:cNvPr>
          <p:cNvSpPr>
            <a:spLocks noChangeArrowheads="1"/>
          </p:cNvSpPr>
          <p:nvPr userDrawn="1"/>
        </p:nvSpPr>
        <p:spPr bwMode="auto">
          <a:xfrm>
            <a:off x="2035175" y="1287463"/>
            <a:ext cx="41036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 tIns="18288" rIns="18288" bIns="18288" anchor="ctr"/>
          <a:lstStyle>
            <a:lvl1pPr marL="342900" indent="-342900"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lnSpc>
                <a:spcPct val="98000"/>
              </a:lnSpc>
              <a:spcBef>
                <a:spcPct val="20000"/>
              </a:spcBef>
            </a:pPr>
            <a:r>
              <a:rPr lang="en-US" altLang="zh-CN" sz="1700" baseline="0">
                <a:solidFill>
                  <a:srgbClr val="FFFFFF"/>
                </a:solidFill>
                <a:ea typeface="宋体" panose="02010600030101010101" pitchFamily="2" charset="-122"/>
              </a:rPr>
              <a:t>Shanghai Jiao Tong University</a:t>
            </a:r>
          </a:p>
        </p:txBody>
      </p:sp>
      <p:sp>
        <p:nvSpPr>
          <p:cNvPr id="10" name="Line 10">
            <a:extLst>
              <a:ext uri="{FF2B5EF4-FFF2-40B4-BE49-F238E27FC236}">
                <a16:creationId xmlns:a16="http://schemas.microsoft.com/office/drawing/2014/main" id="{FF3E72EE-CD0E-452C-9AD9-8849717B4CCC}"/>
              </a:ext>
            </a:extLst>
          </p:cNvPr>
          <p:cNvSpPr>
            <a:spLocks noChangeShapeType="1"/>
          </p:cNvSpPr>
          <p:nvPr userDrawn="1"/>
        </p:nvSpPr>
        <p:spPr bwMode="auto">
          <a:xfrm flipV="1">
            <a:off x="1890713" y="1362075"/>
            <a:ext cx="0" cy="3317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1">
            <a:extLst>
              <a:ext uri="{FF2B5EF4-FFF2-40B4-BE49-F238E27FC236}">
                <a16:creationId xmlns:a16="http://schemas.microsoft.com/office/drawing/2014/main" id="{6BA9A485-CD9C-48E8-B738-51B35F87108A}"/>
              </a:ext>
            </a:extLst>
          </p:cNvPr>
          <p:cNvSpPr txBox="1">
            <a:spLocks noChangeArrowheads="1"/>
          </p:cNvSpPr>
          <p:nvPr/>
        </p:nvSpPr>
        <p:spPr bwMode="auto">
          <a:xfrm>
            <a:off x="6489700" y="4797425"/>
            <a:ext cx="2654300" cy="352425"/>
          </a:xfrm>
          <a:prstGeom prst="rect">
            <a:avLst/>
          </a:prstGeom>
          <a:noFill/>
          <a:ln>
            <a:noFill/>
          </a:ln>
        </p:spPr>
        <p:txBody>
          <a:bodyPr wrap="none"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buFontTx/>
              <a:buNone/>
            </a:pPr>
            <a:r>
              <a:rPr lang="zh-CN" altLang="en-US" sz="1600" baseline="0">
                <a:solidFill>
                  <a:srgbClr val="FFFFFF"/>
                </a:solidFill>
                <a:latin typeface="宋体" panose="02010600030101010101" pitchFamily="2" charset="-122"/>
                <a:ea typeface="宋体" panose="02010600030101010101" pitchFamily="2" charset="-122"/>
              </a:rPr>
              <a:t>上海交通大学软件工程中心</a:t>
            </a:r>
          </a:p>
        </p:txBody>
      </p:sp>
      <p:pic>
        <p:nvPicPr>
          <p:cNvPr id="12" name="Picture 12" descr="sjtu02">
            <a:extLst>
              <a:ext uri="{FF2B5EF4-FFF2-40B4-BE49-F238E27FC236}">
                <a16:creationId xmlns:a16="http://schemas.microsoft.com/office/drawing/2014/main" id="{BF62EA38-BAEC-4106-860E-3E515144D6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2088" y="33338"/>
            <a:ext cx="13684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38" name="Rectangle 2"/>
          <p:cNvSpPr>
            <a:spLocks noGrp="1" noChangeArrowheads="1"/>
          </p:cNvSpPr>
          <p:nvPr>
            <p:ph type="ctrTitle"/>
          </p:nvPr>
        </p:nvSpPr>
        <p:spPr>
          <a:xfrm>
            <a:off x="685800" y="2130425"/>
            <a:ext cx="7772400" cy="1470025"/>
          </a:xfrm>
        </p:spPr>
        <p:txBody>
          <a:bodyPr/>
          <a:lstStyle>
            <a:lvl1pPr>
              <a:defRPr sz="4000"/>
            </a:lvl1pPr>
          </a:lstStyle>
          <a:p>
            <a:r>
              <a:rPr lang="zh-CN" altLang="en-US" noProof="1"/>
              <a:t>单击此处编辑母版标题样式</a:t>
            </a:r>
            <a:endParaRPr lang="en-US" altLang="zh-CN" noProof="1"/>
          </a:p>
        </p:txBody>
      </p:sp>
      <p:sp>
        <p:nvSpPr>
          <p:cNvPr id="654339"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noProof="1"/>
              <a:t>单击此处编辑母版副标题样式</a:t>
            </a:r>
          </a:p>
        </p:txBody>
      </p:sp>
    </p:spTree>
    <p:extLst>
      <p:ext uri="{BB962C8B-B14F-4D97-AF65-F5344CB8AC3E}">
        <p14:creationId xmlns:p14="http://schemas.microsoft.com/office/powerpoint/2010/main" val="39932624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066636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350766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0947435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957591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6753184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4013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07085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a:extLst>
              <a:ext uri="{FF2B5EF4-FFF2-40B4-BE49-F238E27FC236}">
                <a16:creationId xmlns:a16="http://schemas.microsoft.com/office/drawing/2014/main" id="{B2C27FEB-574A-4A0E-8F3E-630FC5697F3C}"/>
              </a:ext>
            </a:extLst>
          </p:cNvPr>
          <p:cNvSpPr>
            <a:spLocks noGrp="1" noChangeArrowheads="1"/>
          </p:cNvSpPr>
          <p:nvPr>
            <p:ph type="sldNum" sz="quarter" idx="10"/>
          </p:nvPr>
        </p:nvSpPr>
        <p:spPr>
          <a:ln/>
        </p:spPr>
        <p:txBody>
          <a:bodyPr/>
          <a:lstStyle>
            <a:lvl1pPr>
              <a:defRPr/>
            </a:lvl1pPr>
          </a:lstStyle>
          <a:p>
            <a:fld id="{EA962E9B-5393-4C62-991B-0CE8599C9A2E}" type="slidenum">
              <a:rPr lang="en-US" altLang="en-US"/>
              <a:pPr/>
              <a:t>‹#›</a:t>
            </a:fld>
            <a:endParaRPr lang="en-US" altLang="en-US"/>
          </a:p>
        </p:txBody>
      </p:sp>
    </p:spTree>
    <p:extLst>
      <p:ext uri="{BB962C8B-B14F-4D97-AF65-F5344CB8AC3E}">
        <p14:creationId xmlns:p14="http://schemas.microsoft.com/office/powerpoint/2010/main" val="25586393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7372284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06577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9418695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61950" y="1052513"/>
            <a:ext cx="4168775" cy="50434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83125" y="1052513"/>
            <a:ext cx="4168775" cy="50434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1049968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0" y="692150"/>
            <a:ext cx="4316413" cy="5616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468813" y="692150"/>
            <a:ext cx="4316412" cy="27320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468813" y="3576638"/>
            <a:ext cx="4316412" cy="27320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Footer Placeholder 5">
            <a:extLst>
              <a:ext uri="{FF2B5EF4-FFF2-40B4-BE49-F238E27FC236}">
                <a16:creationId xmlns:a16="http://schemas.microsoft.com/office/drawing/2014/main" id="{B21D087A-F976-4455-80DA-FBA6E7615707}"/>
              </a:ext>
            </a:extLst>
          </p:cNvPr>
          <p:cNvSpPr>
            <a:spLocks noGrp="1" noChangeArrowheads="1"/>
          </p:cNvSpPr>
          <p:nvPr>
            <p:ph type="ftr" sz="quarter" idx="10"/>
          </p:nvPr>
        </p:nvSpPr>
        <p:spPr>
          <a:xfrm>
            <a:off x="0" y="6524625"/>
            <a:ext cx="9144000" cy="333375"/>
          </a:xfrm>
          <a:prstGeom prst="rect">
            <a:avLst/>
          </a:prstGeom>
        </p:spPr>
        <p:txBody>
          <a:bodyPr/>
          <a:lstStyle>
            <a:lvl1pPr>
              <a:buFontTx/>
              <a:buNone/>
              <a:defRPr sz="2400" b="1" baseline="0">
                <a:solidFill>
                  <a:srgbClr val="0000FF"/>
                </a:solidFill>
                <a:latin typeface="Arial Narrow" panose="020B0606020202030204" pitchFamily="34" charset="0"/>
                <a:ea typeface="宋体" panose="02010600030101010101" pitchFamily="2" charset="-122"/>
                <a:cs typeface="+mn-cs"/>
              </a:defRPr>
            </a:lvl1pPr>
          </a:lstStyle>
          <a:p>
            <a:pPr>
              <a:defRPr/>
            </a:pPr>
            <a:r>
              <a:rPr lang="en-US" altLang="zh-CN"/>
              <a:t>Object Oriented Analysis &amp; Design, SJTU</a:t>
            </a:r>
          </a:p>
        </p:txBody>
      </p:sp>
      <p:sp>
        <p:nvSpPr>
          <p:cNvPr id="7" name="Slide Number Placeholder 6">
            <a:extLst>
              <a:ext uri="{FF2B5EF4-FFF2-40B4-BE49-F238E27FC236}">
                <a16:creationId xmlns:a16="http://schemas.microsoft.com/office/drawing/2014/main" id="{28741AA0-CFBD-44ED-9640-013176DDC7B6}"/>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5F4A6BCE-FEFF-4526-9F5E-D4980417E16F}" type="slidenum">
              <a:rPr lang="zh-CN" altLang="en-US"/>
              <a:pPr/>
              <a:t>‹#›</a:t>
            </a:fld>
            <a:endParaRPr lang="zh-CN" altLang="en-US"/>
          </a:p>
        </p:txBody>
      </p:sp>
    </p:spTree>
    <p:extLst>
      <p:ext uri="{BB962C8B-B14F-4D97-AF65-F5344CB8AC3E}">
        <p14:creationId xmlns:p14="http://schemas.microsoft.com/office/powerpoint/2010/main" val="22523540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74675"/>
          </a:xfrm>
        </p:spPr>
        <p:txBody>
          <a:bodyPr/>
          <a:lstStyle/>
          <a:p>
            <a:r>
              <a:rPr lang="zh-CN" altLang="en-US" noProof="1"/>
              <a:t>单击此处编辑母版标题样式</a:t>
            </a:r>
          </a:p>
        </p:txBody>
      </p:sp>
      <p:sp>
        <p:nvSpPr>
          <p:cNvPr id="3" name="表格占位符 2"/>
          <p:cNvSpPr>
            <a:spLocks noGrp="1"/>
          </p:cNvSpPr>
          <p:nvPr>
            <p:ph type="tbl" idx="1"/>
          </p:nvPr>
        </p:nvSpPr>
        <p:spPr>
          <a:xfrm>
            <a:off x="0" y="692150"/>
            <a:ext cx="8785225" cy="5616575"/>
          </a:xfrm>
        </p:spPr>
        <p:txBody>
          <a:bodyPr/>
          <a:lstStyle/>
          <a:p>
            <a:pPr lvl="0"/>
            <a:endParaRPr lang="zh-CN" altLang="en-US" noProof="0"/>
          </a:p>
        </p:txBody>
      </p:sp>
      <p:sp>
        <p:nvSpPr>
          <p:cNvPr id="4" name="Rectangle 5">
            <a:extLst>
              <a:ext uri="{FF2B5EF4-FFF2-40B4-BE49-F238E27FC236}">
                <a16:creationId xmlns:a16="http://schemas.microsoft.com/office/drawing/2014/main" id="{F046CFD7-2736-42BB-A553-14CB67478A45}"/>
              </a:ext>
            </a:extLst>
          </p:cNvPr>
          <p:cNvSpPr>
            <a:spLocks noGrp="1" noChangeArrowheads="1"/>
          </p:cNvSpPr>
          <p:nvPr>
            <p:ph type="ftr" sz="quarter" idx="10"/>
          </p:nvPr>
        </p:nvSpPr>
        <p:spPr>
          <a:xfrm>
            <a:off x="0" y="6524625"/>
            <a:ext cx="9144000" cy="333375"/>
          </a:xfrm>
          <a:prstGeom prst="rect">
            <a:avLst/>
          </a:prstGeom>
        </p:spPr>
        <p:txBody>
          <a:bodyPr/>
          <a:lstStyle>
            <a:lvl1pPr>
              <a:buFontTx/>
              <a:buNone/>
              <a:defRPr sz="2400" b="1" baseline="0">
                <a:solidFill>
                  <a:srgbClr val="0000FF"/>
                </a:solidFill>
                <a:latin typeface="Arial Narrow" panose="020B0606020202030204" pitchFamily="34" charset="0"/>
                <a:ea typeface="宋体" panose="02010600030101010101" pitchFamily="2" charset="-122"/>
                <a:cs typeface="+mn-cs"/>
              </a:defRPr>
            </a:lvl1pPr>
          </a:lstStyle>
          <a:p>
            <a:pPr>
              <a:defRPr/>
            </a:pPr>
            <a:r>
              <a:rPr lang="en-US" altLang="zh-CN"/>
              <a:t>Object Oriented Analysis &amp; Design, SJTU</a:t>
            </a:r>
          </a:p>
        </p:txBody>
      </p:sp>
      <p:sp>
        <p:nvSpPr>
          <p:cNvPr id="5" name="Rectangle 6">
            <a:extLst>
              <a:ext uri="{FF2B5EF4-FFF2-40B4-BE49-F238E27FC236}">
                <a16:creationId xmlns:a16="http://schemas.microsoft.com/office/drawing/2014/main" id="{4FCF20CF-5BD7-42AC-AEF5-23C23AD739C3}"/>
              </a:ext>
            </a:extLst>
          </p:cNvPr>
          <p:cNvSpPr>
            <a:spLocks noGrp="1" noChangeArrowheads="1"/>
          </p:cNvSpPr>
          <p:nvPr>
            <p:ph type="sldNum" sz="quarter" idx="11"/>
          </p:nvPr>
        </p:nvSpPr>
        <p:spPr>
          <a:xfrm>
            <a:off x="8351838" y="6524625"/>
            <a:ext cx="792162" cy="333375"/>
          </a:xfrm>
          <a:prstGeom prst="rect">
            <a:avLst/>
          </a:prstGeom>
        </p:spPr>
        <p:txBody>
          <a:bodyPr vert="horz" wrap="square" lIns="91440" tIns="45720" rIns="91440" bIns="45720" numCol="1" anchor="t" anchorCtr="0" compatLnSpc="1">
            <a:prstTxWarp prst="textNoShape">
              <a:avLst/>
            </a:prstTxWarp>
          </a:bodyPr>
          <a:lstStyle>
            <a:lvl1pPr>
              <a:defRPr sz="2400" b="1" baseline="0">
                <a:solidFill>
                  <a:srgbClr val="0000FF"/>
                </a:solidFill>
                <a:latin typeface="Arial Narrow" panose="020B0606020202030204" pitchFamily="34" charset="0"/>
                <a:ea typeface="宋体" panose="02010600030101010101" pitchFamily="2" charset="-122"/>
              </a:defRPr>
            </a:lvl1pPr>
          </a:lstStyle>
          <a:p>
            <a:fld id="{602BEC4D-8945-46D6-91C5-C3FD09289CD2}" type="slidenum">
              <a:rPr lang="zh-CN" altLang="en-US"/>
              <a:pPr/>
              <a:t>‹#›</a:t>
            </a:fld>
            <a:endParaRPr lang="zh-CN" altLang="en-US"/>
          </a:p>
        </p:txBody>
      </p:sp>
    </p:spTree>
    <p:extLst>
      <p:ext uri="{BB962C8B-B14F-4D97-AF65-F5344CB8AC3E}">
        <p14:creationId xmlns:p14="http://schemas.microsoft.com/office/powerpoint/2010/main" val="273675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9A006C0-2A5E-4F19-BE2C-49CD1F1748AF}"/>
              </a:ext>
            </a:extLst>
          </p:cNvPr>
          <p:cNvSpPr>
            <a:spLocks noGrp="1" noChangeArrowheads="1"/>
          </p:cNvSpPr>
          <p:nvPr>
            <p:ph type="sldNum" sz="quarter" idx="10"/>
          </p:nvPr>
        </p:nvSpPr>
        <p:spPr>
          <a:ln/>
        </p:spPr>
        <p:txBody>
          <a:bodyPr/>
          <a:lstStyle>
            <a:lvl1pPr>
              <a:defRPr/>
            </a:lvl1pPr>
          </a:lstStyle>
          <a:p>
            <a:fld id="{587E8A95-AF14-4F1B-9242-278A44F3487A}" type="slidenum">
              <a:rPr lang="en-US" altLang="en-US"/>
              <a:pPr/>
              <a:t>‹#›</a:t>
            </a:fld>
            <a:endParaRPr lang="en-US" altLang="en-US"/>
          </a:p>
        </p:txBody>
      </p:sp>
    </p:spTree>
    <p:extLst>
      <p:ext uri="{BB962C8B-B14F-4D97-AF65-F5344CB8AC3E}">
        <p14:creationId xmlns:p14="http://schemas.microsoft.com/office/powerpoint/2010/main" val="27958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5E90395A-1D11-48CC-967D-21531AEA5B65}"/>
              </a:ext>
            </a:extLst>
          </p:cNvPr>
          <p:cNvSpPr>
            <a:spLocks noGrp="1" noChangeArrowheads="1"/>
          </p:cNvSpPr>
          <p:nvPr>
            <p:ph type="sldNum" sz="quarter" idx="10"/>
          </p:nvPr>
        </p:nvSpPr>
        <p:spPr>
          <a:ln/>
        </p:spPr>
        <p:txBody>
          <a:bodyPr/>
          <a:lstStyle>
            <a:lvl1pPr>
              <a:defRPr/>
            </a:lvl1pPr>
          </a:lstStyle>
          <a:p>
            <a:fld id="{E7B69081-A97E-4DB1-BFC5-CE4174EABBBD}" type="slidenum">
              <a:rPr lang="en-US" altLang="en-US"/>
              <a:pPr/>
              <a:t>‹#›</a:t>
            </a:fld>
            <a:endParaRPr lang="en-US" altLang="en-US"/>
          </a:p>
        </p:txBody>
      </p:sp>
    </p:spTree>
    <p:extLst>
      <p:ext uri="{BB962C8B-B14F-4D97-AF65-F5344CB8AC3E}">
        <p14:creationId xmlns:p14="http://schemas.microsoft.com/office/powerpoint/2010/main" val="384920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a:extLst>
              <a:ext uri="{FF2B5EF4-FFF2-40B4-BE49-F238E27FC236}">
                <a16:creationId xmlns:a16="http://schemas.microsoft.com/office/drawing/2014/main" id="{7DDD6CA3-1BD5-48C4-BF14-FC277E600E5A}"/>
              </a:ext>
            </a:extLst>
          </p:cNvPr>
          <p:cNvSpPr>
            <a:spLocks noGrp="1" noChangeArrowheads="1"/>
          </p:cNvSpPr>
          <p:nvPr>
            <p:ph type="sldNum" sz="quarter" idx="10"/>
          </p:nvPr>
        </p:nvSpPr>
        <p:spPr>
          <a:ln/>
        </p:spPr>
        <p:txBody>
          <a:bodyPr/>
          <a:lstStyle>
            <a:lvl1pPr>
              <a:defRPr/>
            </a:lvl1pPr>
          </a:lstStyle>
          <a:p>
            <a:fld id="{A845F4C2-2706-48E0-84B1-7BAA5F3D7E0B}" type="slidenum">
              <a:rPr lang="en-US" altLang="en-US"/>
              <a:pPr/>
              <a:t>‹#›</a:t>
            </a:fld>
            <a:endParaRPr lang="en-US" altLang="en-US"/>
          </a:p>
        </p:txBody>
      </p:sp>
    </p:spTree>
    <p:extLst>
      <p:ext uri="{BB962C8B-B14F-4D97-AF65-F5344CB8AC3E}">
        <p14:creationId xmlns:p14="http://schemas.microsoft.com/office/powerpoint/2010/main" val="198136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1"/>
        </a:solidFill>
        <a:effectLst/>
      </p:bgPr>
    </p:bg>
    <p:spTree>
      <p:nvGrpSpPr>
        <p:cNvPr id="1" name=""/>
        <p:cNvGrpSpPr/>
        <p:nvPr/>
      </p:nvGrpSpPr>
      <p:grpSpPr>
        <a:xfrm>
          <a:off x="0" y="0"/>
          <a:ext cx="0" cy="0"/>
          <a:chOff x="0" y="0"/>
          <a:chExt cx="0" cy="0"/>
        </a:xfrm>
      </p:grpSpPr>
      <p:pic>
        <p:nvPicPr>
          <p:cNvPr id="1026" name="Picture 2" descr="21">
            <a:extLst>
              <a:ext uri="{FF2B5EF4-FFF2-40B4-BE49-F238E27FC236}">
                <a16:creationId xmlns:a16="http://schemas.microsoft.com/office/drawing/2014/main" id="{25B494CC-3409-4A70-8845-94921411C7B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21">
            <a:extLst>
              <a:ext uri="{FF2B5EF4-FFF2-40B4-BE49-F238E27FC236}">
                <a16:creationId xmlns:a16="http://schemas.microsoft.com/office/drawing/2014/main" id="{33625484-DC32-48BD-92BE-670F70B21D1B}"/>
              </a:ext>
            </a:extLst>
          </p:cNvPr>
          <p:cNvPicPr>
            <a:picLocks noChangeArrowheads="1"/>
          </p:cNvPicPr>
          <p:nvPr userDrawn="1"/>
        </p:nvPicPr>
        <p:blipFill>
          <a:blip r:embed="rId14">
            <a:extLst>
              <a:ext uri="{28A0092B-C50C-407E-A947-70E740481C1C}">
                <a14:useLocalDpi xmlns:a14="http://schemas.microsoft.com/office/drawing/2010/main" val="0"/>
              </a:ext>
            </a:extLst>
          </a:blip>
          <a:srcRect b="467"/>
          <a:stretch>
            <a:fillRect/>
          </a:stretch>
        </p:blipFill>
        <p:spPr bwMode="auto">
          <a:xfrm>
            <a:off x="0" y="6472238"/>
            <a:ext cx="91440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F9F91730-38BA-4B28-A443-41FFE545AA53}"/>
              </a:ext>
            </a:extLst>
          </p:cNvPr>
          <p:cNvSpPr>
            <a:spLocks noGrp="1" noChangeArrowheads="1"/>
          </p:cNvSpPr>
          <p:nvPr>
            <p:ph type="title" idx="4294967295"/>
          </p:nvPr>
        </p:nvSpPr>
        <p:spPr bwMode="auto">
          <a:xfrm>
            <a:off x="468313" y="557213"/>
            <a:ext cx="82454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a:extLst>
              <a:ext uri="{FF2B5EF4-FFF2-40B4-BE49-F238E27FC236}">
                <a16:creationId xmlns:a16="http://schemas.microsoft.com/office/drawing/2014/main" id="{3DB8CB44-AF8F-4346-888D-5E2814436F4D}"/>
              </a:ext>
            </a:extLst>
          </p:cNvPr>
          <p:cNvSpPr>
            <a:spLocks noGrp="1" noChangeArrowheads="1"/>
          </p:cNvSpPr>
          <p:nvPr>
            <p:ph type="body" idx="4294967295"/>
          </p:nvPr>
        </p:nvSpPr>
        <p:spPr bwMode="auto">
          <a:xfrm>
            <a:off x="1112838" y="1604963"/>
            <a:ext cx="7348537"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15814" name="Rectangle 6">
            <a:extLst>
              <a:ext uri="{FF2B5EF4-FFF2-40B4-BE49-F238E27FC236}">
                <a16:creationId xmlns:a16="http://schemas.microsoft.com/office/drawing/2014/main" id="{046896FF-1A7E-46DE-9645-874EEB80E3F2}"/>
              </a:ext>
            </a:extLst>
          </p:cNvPr>
          <p:cNvSpPr>
            <a:spLocks noGrp="1" noChangeArrowheads="1"/>
          </p:cNvSpPr>
          <p:nvPr>
            <p:ph type="sldNum" sz="quarter" idx="4"/>
          </p:nvPr>
        </p:nvSpPr>
        <p:spPr bwMode="black">
          <a:xfrm>
            <a:off x="153988" y="6502400"/>
            <a:ext cx="1006475" cy="320675"/>
          </a:xfrm>
          <a:prstGeom prst="rect">
            <a:avLst/>
          </a:prstGeom>
          <a:noFill/>
          <a:ln w="9525" algn="ctr">
            <a:noFill/>
            <a:miter lim="800000"/>
          </a:ln>
          <a:effectLst/>
        </p:spPr>
        <p:txBody>
          <a:bodyPr vert="horz" wrap="square" lIns="91440" tIns="45720" rIns="91440" bIns="45720" numCol="1" anchor="t" anchorCtr="0" compatLnSpc="1">
            <a:prstTxWarp prst="textNoShape">
              <a:avLst/>
            </a:prstTxWarp>
          </a:bodyPr>
          <a:lstStyle>
            <a:lvl1pPr>
              <a:spcBef>
                <a:spcPct val="50000"/>
              </a:spcBef>
              <a:defRPr sz="1000" b="1" baseline="0"/>
            </a:lvl1pPr>
          </a:lstStyle>
          <a:p>
            <a:fld id="{CF1DBC3B-9286-4EF2-BE03-866046C19D04}" type="slidenum">
              <a:rPr lang="en-US" altLang="en-US"/>
              <a:pPr/>
              <a:t>‹#›</a:t>
            </a:fld>
            <a:endParaRPr lang="en-US" altLang="en-US"/>
          </a:p>
        </p:txBody>
      </p:sp>
      <p:sp>
        <p:nvSpPr>
          <p:cNvPr id="1031" name="Rectangle 7">
            <a:extLst>
              <a:ext uri="{FF2B5EF4-FFF2-40B4-BE49-F238E27FC236}">
                <a16:creationId xmlns:a16="http://schemas.microsoft.com/office/drawing/2014/main" id="{FF13B21E-8390-4A3D-8FAB-1FD87D54EFEC}"/>
              </a:ext>
            </a:extLst>
          </p:cNvPr>
          <p:cNvSpPr>
            <a:spLocks noChangeArrowheads="1"/>
          </p:cNvSpPr>
          <p:nvPr userDrawn="1"/>
        </p:nvSpPr>
        <p:spPr bwMode="auto">
          <a:xfrm>
            <a:off x="5672138" y="6545263"/>
            <a:ext cx="335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lgn="r"/>
            <a:r>
              <a:rPr lang="en-US" altLang="en-US" sz="1000" baseline="0"/>
              <a:t>© </a:t>
            </a:r>
            <a:r>
              <a:rPr lang="zh-CN" altLang="en-US" sz="1000" baseline="0">
                <a:latin typeface="楷体_GB2312" pitchFamily="49" charset="-122"/>
              </a:rPr>
              <a:t>苏州大学计算机科学院与技术学院</a:t>
            </a:r>
            <a:endParaRPr lang="en-US" altLang="en-US" sz="1000" baseline="0">
              <a:latin typeface="楷体_GB2312" pitchFamily="49" charset="-122"/>
            </a:endParaRPr>
          </a:p>
        </p:txBody>
      </p:sp>
      <p:sp>
        <p:nvSpPr>
          <p:cNvPr id="1032" name="Line 9">
            <a:extLst>
              <a:ext uri="{FF2B5EF4-FFF2-40B4-BE49-F238E27FC236}">
                <a16:creationId xmlns:a16="http://schemas.microsoft.com/office/drawing/2014/main" id="{3A7EECAC-6A5B-4530-96B0-7B4BC95D0545}"/>
              </a:ext>
            </a:extLst>
          </p:cNvPr>
          <p:cNvSpPr>
            <a:spLocks noChangeShapeType="1"/>
          </p:cNvSpPr>
          <p:nvPr userDrawn="1"/>
        </p:nvSpPr>
        <p:spPr bwMode="auto">
          <a:xfrm>
            <a:off x="1447800" y="147638"/>
            <a:ext cx="0"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Line 10">
            <a:extLst>
              <a:ext uri="{FF2B5EF4-FFF2-40B4-BE49-F238E27FC236}">
                <a16:creationId xmlns:a16="http://schemas.microsoft.com/office/drawing/2014/main" id="{1D457360-68C0-4AE4-A73E-93D874299CAA}"/>
              </a:ext>
            </a:extLst>
          </p:cNvPr>
          <p:cNvSpPr>
            <a:spLocks noChangeShapeType="1"/>
          </p:cNvSpPr>
          <p:nvPr userDrawn="1"/>
        </p:nvSpPr>
        <p:spPr bwMode="auto">
          <a:xfrm>
            <a:off x="1447800" y="6475413"/>
            <a:ext cx="0" cy="192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dk2" tx1="lt1" bg2="dk1" tx2="lt2" accent1="accent1" accent2="accent2" accent3="accent3" accent4="accent4" accent5="accent5" accent6="accent6" hlink="hlink" folHlink="folHlink"/>
  <p:sldLayoutIdLst>
    <p:sldLayoutId id="2147484521" r:id="rId1"/>
    <p:sldLayoutId id="2147484467" r:id="rId2"/>
    <p:sldLayoutId id="2147484468" r:id="rId3"/>
    <p:sldLayoutId id="2147484469" r:id="rId4"/>
    <p:sldLayoutId id="2147484470" r:id="rId5"/>
    <p:sldLayoutId id="2147484471" r:id="rId6"/>
    <p:sldLayoutId id="2147484472" r:id="rId7"/>
    <p:sldLayoutId id="2147484473" r:id="rId8"/>
    <p:sldLayoutId id="2147484474" r:id="rId9"/>
    <p:sldLayoutId id="2147484475" r:id="rId10"/>
    <p:sldLayoutId id="2147484476" r:id="rId11"/>
  </p:sldLayoutIdLst>
  <p:txStyles>
    <p:titleStyle>
      <a:lvl1pPr algn="l" rtl="0" eaLnBrk="0" fontAlgn="base" hangingPunct="0">
        <a:lnSpc>
          <a:spcPct val="90000"/>
        </a:lnSpc>
        <a:spcBef>
          <a:spcPct val="0"/>
        </a:spcBef>
        <a:spcAft>
          <a:spcPct val="0"/>
        </a:spcAft>
        <a:defRPr sz="4000">
          <a:solidFill>
            <a:srgbClr val="2900AC"/>
          </a:solidFill>
          <a:latin typeface="+mj-lt"/>
          <a:ea typeface="+mj-ea"/>
          <a:cs typeface="+mj-cs"/>
        </a:defRPr>
      </a:lvl1pPr>
      <a:lvl2pPr algn="l" rtl="0" eaLnBrk="0" fontAlgn="base" hangingPunct="0">
        <a:lnSpc>
          <a:spcPct val="90000"/>
        </a:lnSpc>
        <a:spcBef>
          <a:spcPct val="0"/>
        </a:spcBef>
        <a:spcAft>
          <a:spcPct val="0"/>
        </a:spcAft>
        <a:defRPr sz="4000">
          <a:solidFill>
            <a:srgbClr val="2900AC"/>
          </a:solidFill>
          <a:latin typeface="Arial" panose="020B0604020202020204" pitchFamily="34" charset="0"/>
          <a:ea typeface="楷体_GB2312" pitchFamily="49" charset="-122"/>
          <a:cs typeface="Arial" panose="020B0604020202020204" pitchFamily="34" charset="0"/>
        </a:defRPr>
      </a:lvl2pPr>
      <a:lvl3pPr algn="l" rtl="0" eaLnBrk="0" fontAlgn="base" hangingPunct="0">
        <a:lnSpc>
          <a:spcPct val="90000"/>
        </a:lnSpc>
        <a:spcBef>
          <a:spcPct val="0"/>
        </a:spcBef>
        <a:spcAft>
          <a:spcPct val="0"/>
        </a:spcAft>
        <a:defRPr sz="4000">
          <a:solidFill>
            <a:srgbClr val="2900AC"/>
          </a:solidFill>
          <a:latin typeface="Arial" panose="020B0604020202020204" pitchFamily="34" charset="0"/>
          <a:ea typeface="楷体_GB2312" pitchFamily="49" charset="-122"/>
          <a:cs typeface="Arial" panose="020B0604020202020204" pitchFamily="34" charset="0"/>
        </a:defRPr>
      </a:lvl3pPr>
      <a:lvl4pPr algn="l" rtl="0" eaLnBrk="0" fontAlgn="base" hangingPunct="0">
        <a:lnSpc>
          <a:spcPct val="90000"/>
        </a:lnSpc>
        <a:spcBef>
          <a:spcPct val="0"/>
        </a:spcBef>
        <a:spcAft>
          <a:spcPct val="0"/>
        </a:spcAft>
        <a:defRPr sz="4000">
          <a:solidFill>
            <a:srgbClr val="2900AC"/>
          </a:solidFill>
          <a:latin typeface="Arial" panose="020B0604020202020204" pitchFamily="34" charset="0"/>
          <a:ea typeface="楷体_GB2312" pitchFamily="49" charset="-122"/>
          <a:cs typeface="Arial" panose="020B0604020202020204" pitchFamily="34" charset="0"/>
        </a:defRPr>
      </a:lvl4pPr>
      <a:lvl5pPr algn="l" rtl="0" eaLnBrk="0" fontAlgn="base" hangingPunct="0">
        <a:lnSpc>
          <a:spcPct val="90000"/>
        </a:lnSpc>
        <a:spcBef>
          <a:spcPct val="0"/>
        </a:spcBef>
        <a:spcAft>
          <a:spcPct val="0"/>
        </a:spcAft>
        <a:defRPr sz="4000">
          <a:solidFill>
            <a:srgbClr val="2900AC"/>
          </a:solidFill>
          <a:latin typeface="Arial" panose="020B0604020202020204" pitchFamily="34" charset="0"/>
          <a:ea typeface="楷体_GB2312" pitchFamily="49" charset="-122"/>
          <a:cs typeface="Arial" panose="020B0604020202020204" pitchFamily="34" charset="0"/>
        </a:defRPr>
      </a:lvl5pPr>
      <a:lvl6pPr marL="457200" algn="l" rtl="0" fontAlgn="base">
        <a:lnSpc>
          <a:spcPct val="90000"/>
        </a:lnSpc>
        <a:spcBef>
          <a:spcPct val="0"/>
        </a:spcBef>
        <a:spcAft>
          <a:spcPct val="0"/>
        </a:spcAft>
        <a:defRPr sz="4000">
          <a:solidFill>
            <a:srgbClr val="2900AC"/>
          </a:solidFill>
          <a:latin typeface="Arial" panose="020B0604020202020204" pitchFamily="34" charset="0"/>
          <a:ea typeface="楷体_GB2312" pitchFamily="49" charset="-122"/>
          <a:cs typeface="Arial" panose="020B0604020202020204" pitchFamily="34" charset="0"/>
        </a:defRPr>
      </a:lvl6pPr>
      <a:lvl7pPr marL="914400" algn="l" rtl="0" fontAlgn="base">
        <a:lnSpc>
          <a:spcPct val="90000"/>
        </a:lnSpc>
        <a:spcBef>
          <a:spcPct val="0"/>
        </a:spcBef>
        <a:spcAft>
          <a:spcPct val="0"/>
        </a:spcAft>
        <a:defRPr sz="4000">
          <a:solidFill>
            <a:srgbClr val="2900AC"/>
          </a:solidFill>
          <a:latin typeface="Arial" panose="020B0604020202020204" pitchFamily="34" charset="0"/>
          <a:ea typeface="楷体_GB2312" pitchFamily="49" charset="-122"/>
          <a:cs typeface="Arial" panose="020B0604020202020204" pitchFamily="34" charset="0"/>
        </a:defRPr>
      </a:lvl7pPr>
      <a:lvl8pPr marL="1371600" algn="l" rtl="0" fontAlgn="base">
        <a:lnSpc>
          <a:spcPct val="90000"/>
        </a:lnSpc>
        <a:spcBef>
          <a:spcPct val="0"/>
        </a:spcBef>
        <a:spcAft>
          <a:spcPct val="0"/>
        </a:spcAft>
        <a:defRPr sz="4000">
          <a:solidFill>
            <a:srgbClr val="2900AC"/>
          </a:solidFill>
          <a:latin typeface="Arial" panose="020B0604020202020204" pitchFamily="34" charset="0"/>
          <a:ea typeface="楷体_GB2312" pitchFamily="49" charset="-122"/>
          <a:cs typeface="Arial" panose="020B0604020202020204" pitchFamily="34" charset="0"/>
        </a:defRPr>
      </a:lvl8pPr>
      <a:lvl9pPr marL="1828800" algn="l" rtl="0" fontAlgn="base">
        <a:lnSpc>
          <a:spcPct val="90000"/>
        </a:lnSpc>
        <a:spcBef>
          <a:spcPct val="0"/>
        </a:spcBef>
        <a:spcAft>
          <a:spcPct val="0"/>
        </a:spcAft>
        <a:defRPr sz="4000">
          <a:solidFill>
            <a:srgbClr val="2900AC"/>
          </a:solidFill>
          <a:latin typeface="Arial" panose="020B0604020202020204" pitchFamily="34" charset="0"/>
          <a:ea typeface="楷体_GB2312" pitchFamily="49" charset="-122"/>
          <a:cs typeface="Arial" panose="020B0604020202020204" pitchFamily="34" charset="0"/>
        </a:defRPr>
      </a:lvl9pPr>
    </p:titleStyle>
    <p:bodyStyle>
      <a:lvl1pPr marL="228600" indent="-228600" algn="l" rtl="0" eaLnBrk="0" fontAlgn="base" hangingPunct="0">
        <a:spcBef>
          <a:spcPct val="10000"/>
        </a:spcBef>
        <a:spcAft>
          <a:spcPct val="0"/>
        </a:spcAft>
        <a:buClr>
          <a:srgbClr val="FF9900"/>
        </a:buClr>
        <a:buFont typeface="Wingdings" panose="05000000000000000000" pitchFamily="2" charset="2"/>
        <a:buChar char="§"/>
        <a:defRPr sz="2800">
          <a:solidFill>
            <a:schemeClr val="bg1"/>
          </a:solidFill>
          <a:latin typeface="+mn-lt"/>
          <a:ea typeface="+mn-ea"/>
          <a:cs typeface="+mn-cs"/>
        </a:defRPr>
      </a:lvl1pPr>
      <a:lvl2pPr marL="750888" indent="-285750" algn="l" rtl="0" eaLnBrk="0" fontAlgn="base" hangingPunct="0">
        <a:spcBef>
          <a:spcPct val="25000"/>
        </a:spcBef>
        <a:spcAft>
          <a:spcPct val="15000"/>
        </a:spcAft>
        <a:buClr>
          <a:srgbClr val="FF9900"/>
        </a:buClr>
        <a:buFont typeface="Wingdings" panose="05000000000000000000" pitchFamily="2" charset="2"/>
        <a:buChar char="ü"/>
        <a:defRPr sz="1600">
          <a:solidFill>
            <a:schemeClr val="bg1"/>
          </a:solidFill>
          <a:latin typeface="+mn-lt"/>
          <a:ea typeface="+mn-ea"/>
          <a:cs typeface="+mn-cs"/>
        </a:defRPr>
      </a:lvl2pPr>
      <a:lvl3pPr marL="1143000" indent="-228600" algn="l" rtl="0" eaLnBrk="0" fontAlgn="base" hangingPunct="0">
        <a:spcBef>
          <a:spcPct val="20000"/>
        </a:spcBef>
        <a:spcAft>
          <a:spcPct val="0"/>
        </a:spcAft>
        <a:buClr>
          <a:srgbClr val="FF9900"/>
        </a:buClr>
        <a:buFont typeface="Wingdings" panose="05000000000000000000" pitchFamily="2" charset="2"/>
        <a:buChar char="§"/>
        <a:defRPr sz="1600">
          <a:solidFill>
            <a:schemeClr val="bg1"/>
          </a:solidFill>
          <a:latin typeface="+mn-lt"/>
          <a:ea typeface="+mn-ea"/>
          <a:cs typeface="+mn-cs"/>
        </a:defRPr>
      </a:lvl3pPr>
      <a:lvl4pPr marL="1600200" indent="-228600" algn="l" rtl="0" eaLnBrk="0" fontAlgn="base" hangingPunct="0">
        <a:spcBef>
          <a:spcPct val="20000"/>
        </a:spcBef>
        <a:spcAft>
          <a:spcPct val="0"/>
        </a:spcAft>
        <a:buClr>
          <a:schemeClr val="accent2"/>
        </a:buClr>
        <a:buChar char="–"/>
        <a:defRPr sz="1600">
          <a:solidFill>
            <a:schemeClr val="bg1"/>
          </a:solidFill>
          <a:latin typeface="+mn-lt"/>
          <a:ea typeface="+mn-ea"/>
          <a:cs typeface="+mn-cs"/>
        </a:defRPr>
      </a:lvl4pPr>
      <a:lvl5pPr marL="2057400" indent="-228600" algn="l" rtl="0" eaLnBrk="0" fontAlgn="base" hangingPunct="0">
        <a:spcBef>
          <a:spcPct val="20000"/>
        </a:spcBef>
        <a:spcAft>
          <a:spcPct val="0"/>
        </a:spcAft>
        <a:buClr>
          <a:schemeClr val="accent2"/>
        </a:buClr>
        <a:buFont typeface="Arial" panose="020B0604020202020204" pitchFamily="34" charset="0"/>
        <a:buChar char="»"/>
        <a:defRPr sz="1600">
          <a:solidFill>
            <a:schemeClr val="bg1"/>
          </a:solidFill>
          <a:latin typeface="+mn-lt"/>
          <a:ea typeface="+mn-ea"/>
          <a:cs typeface="+mn-cs"/>
        </a:defRPr>
      </a:lvl5pPr>
      <a:lvl6pPr marL="2514600" indent="-228600" algn="l" rtl="0" fontAlgn="base">
        <a:spcBef>
          <a:spcPct val="20000"/>
        </a:spcBef>
        <a:spcAft>
          <a:spcPct val="0"/>
        </a:spcAft>
        <a:buClr>
          <a:schemeClr val="accent2"/>
        </a:buClr>
        <a:buFont typeface="Arial" panose="020B0604020202020204" pitchFamily="34" charset="0"/>
        <a:defRPr sz="1600">
          <a:solidFill>
            <a:schemeClr val="bg1"/>
          </a:solidFill>
          <a:latin typeface="+mn-lt"/>
          <a:ea typeface="+mn-ea"/>
          <a:cs typeface="+mn-cs"/>
        </a:defRPr>
      </a:lvl6pPr>
      <a:lvl7pPr marL="2971800" indent="-228600" algn="l" rtl="0" fontAlgn="base">
        <a:spcBef>
          <a:spcPct val="20000"/>
        </a:spcBef>
        <a:spcAft>
          <a:spcPct val="0"/>
        </a:spcAft>
        <a:buClr>
          <a:schemeClr val="accent2"/>
        </a:buClr>
        <a:buFont typeface="Arial" panose="020B0604020202020204" pitchFamily="34" charset="0"/>
        <a:defRPr sz="1600">
          <a:solidFill>
            <a:schemeClr val="bg1"/>
          </a:solidFill>
          <a:latin typeface="+mn-lt"/>
          <a:ea typeface="+mn-ea"/>
          <a:cs typeface="+mn-cs"/>
        </a:defRPr>
      </a:lvl7pPr>
      <a:lvl8pPr marL="3429000" indent="-228600" algn="l" rtl="0" fontAlgn="base">
        <a:spcBef>
          <a:spcPct val="20000"/>
        </a:spcBef>
        <a:spcAft>
          <a:spcPct val="0"/>
        </a:spcAft>
        <a:buClr>
          <a:schemeClr val="accent2"/>
        </a:buClr>
        <a:buFont typeface="Arial" panose="020B0604020202020204" pitchFamily="34" charset="0"/>
        <a:defRPr sz="1600">
          <a:solidFill>
            <a:schemeClr val="bg1"/>
          </a:solidFill>
          <a:latin typeface="+mn-lt"/>
          <a:ea typeface="+mn-ea"/>
          <a:cs typeface="+mn-cs"/>
        </a:defRPr>
      </a:lvl8pPr>
      <a:lvl9pPr marL="3886200" indent="-228600" algn="l" rtl="0" fontAlgn="base">
        <a:spcBef>
          <a:spcPct val="20000"/>
        </a:spcBef>
        <a:spcAft>
          <a:spcPct val="0"/>
        </a:spcAft>
        <a:buClr>
          <a:schemeClr val="accent2"/>
        </a:buClr>
        <a:buFont typeface="Arial" panose="020B0604020202020204" pitchFamily="34" charset="0"/>
        <a:defRPr sz="1600">
          <a:solidFill>
            <a:schemeClr val="bg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2"/>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41C50BB-7CDB-4373-B489-014BFD49C93C}"/>
              </a:ext>
            </a:extLst>
          </p:cNvPr>
          <p:cNvSpPr>
            <a:spLocks noGrp="1" noChangeArrowheads="1"/>
          </p:cNvSpPr>
          <p:nvPr>
            <p:ph type="title" idx="4294967295"/>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2051" name="Rectangle 3">
            <a:extLst>
              <a:ext uri="{FF2B5EF4-FFF2-40B4-BE49-F238E27FC236}">
                <a16:creationId xmlns:a16="http://schemas.microsoft.com/office/drawing/2014/main" id="{9CC29066-0FD0-459A-9114-6999E1F2C9B0}"/>
              </a:ext>
            </a:extLst>
          </p:cNvPr>
          <p:cNvSpPr>
            <a:spLocks noGrp="1" noChangeArrowheads="1"/>
          </p:cNvSpPr>
          <p:nvPr>
            <p:ph type="body" idx="4294967295"/>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2052" name="Rectangle 4">
            <a:extLst>
              <a:ext uri="{FF2B5EF4-FFF2-40B4-BE49-F238E27FC236}">
                <a16:creationId xmlns:a16="http://schemas.microsoft.com/office/drawing/2014/main" id="{FB76A9FC-1FAD-4841-B643-AACECC3CC7A7}"/>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2053" name="Rectangle 5">
            <a:extLst>
              <a:ext uri="{FF2B5EF4-FFF2-40B4-BE49-F238E27FC236}">
                <a16:creationId xmlns:a16="http://schemas.microsoft.com/office/drawing/2014/main" id="{360AFCED-180C-4CE8-BC55-280C260805FE}"/>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753F831A-A720-4CEB-B240-1435598A675E}" type="slidenum">
              <a:rPr lang="zh-CN" altLang="en-US" sz="800" baseline="0">
                <a:solidFill>
                  <a:srgbClr val="73E1FF"/>
                </a:solidFill>
                <a:ea typeface="宋体" panose="02010600030101010101" pitchFamily="2" charset="-122"/>
              </a:rPr>
              <a:pPr algn="ctr">
                <a:buClr>
                  <a:srgbClr val="73E1FF"/>
                </a:buClr>
              </a:pPr>
              <a:t>‹#›</a:t>
            </a:fld>
            <a:endParaRPr lang="zh-CN" altLang="en-US" sz="800" b="1" baseline="0">
              <a:solidFill>
                <a:srgbClr val="73E1FF"/>
              </a:solidFill>
              <a:ea typeface="宋体" panose="02010600030101010101" pitchFamily="2" charset="-122"/>
            </a:endParaRPr>
          </a:p>
        </p:txBody>
      </p:sp>
      <p:sp>
        <p:nvSpPr>
          <p:cNvPr id="2054" name="Text Box 6">
            <a:extLst>
              <a:ext uri="{FF2B5EF4-FFF2-40B4-BE49-F238E27FC236}">
                <a16:creationId xmlns:a16="http://schemas.microsoft.com/office/drawing/2014/main" id="{B0C7F5A4-7C83-4F27-958C-472D850F75EC}"/>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anose="02010600030101010101" pitchFamily="2" charset="-122"/>
            </a:endParaRPr>
          </a:p>
        </p:txBody>
      </p:sp>
      <p:sp>
        <p:nvSpPr>
          <p:cNvPr id="2055" name="Line 7">
            <a:extLst>
              <a:ext uri="{FF2B5EF4-FFF2-40B4-BE49-F238E27FC236}">
                <a16:creationId xmlns:a16="http://schemas.microsoft.com/office/drawing/2014/main" id="{F0B7349F-5B17-44E6-A620-7443EBE9D574}"/>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6" name="Line 8">
            <a:extLst>
              <a:ext uri="{FF2B5EF4-FFF2-40B4-BE49-F238E27FC236}">
                <a16:creationId xmlns:a16="http://schemas.microsoft.com/office/drawing/2014/main" id="{35A281E0-C26C-4318-A157-46114F00D7DE}"/>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dk2" tx1="lt1" bg2="dk1" tx2="lt2" accent1="accent1" accent2="accent2" accent3="accent3" accent4="accent4" accent5="accent5" accent6="accent6" hlink="hlink" folHlink="folHlink"/>
  <p:sldLayoutIdLst>
    <p:sldLayoutId id="2147484522" r:id="rId1"/>
    <p:sldLayoutId id="2147484477" r:id="rId2"/>
    <p:sldLayoutId id="2147484478" r:id="rId3"/>
    <p:sldLayoutId id="2147484479" r:id="rId4"/>
    <p:sldLayoutId id="2147484480" r:id="rId5"/>
    <p:sldLayoutId id="2147484481" r:id="rId6"/>
    <p:sldLayoutId id="2147484482" r:id="rId7"/>
    <p:sldLayoutId id="2147484483" r:id="rId8"/>
    <p:sldLayoutId id="2147484484" r:id="rId9"/>
    <p:sldLayoutId id="2147484485" r:id="rId10"/>
    <p:sldLayoutId id="2147484486" r:id="rId11"/>
    <p:sldLayoutId id="2147484487" r:id="rId12"/>
    <p:sldLayoutId id="2147484523" r:id="rId13"/>
    <p:sldLayoutId id="2147484524"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2pPr>
      <a:lvl3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3pPr>
      <a:lvl4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4pPr>
      <a:lvl5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5pPr>
      <a:lvl6pPr marL="4572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6pPr>
      <a:lvl7pPr marL="9144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7pPr>
      <a:lvl8pPr marL="13716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8pPr>
      <a:lvl9pPr marL="18288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lnSpc>
          <a:spcPct val="87000"/>
        </a:lnSpc>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lnSpc>
          <a:spcPct val="87000"/>
        </a:lnSpc>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lnSpc>
          <a:spcPct val="87000"/>
        </a:lnSpc>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2"/>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4A481F2-AD51-45AF-BDE3-C43DAA5F741E}"/>
              </a:ext>
            </a:extLst>
          </p:cNvPr>
          <p:cNvSpPr>
            <a:spLocks noGrp="1" noChangeArrowheads="1"/>
          </p:cNvSpPr>
          <p:nvPr>
            <p:ph type="title" idx="4294967295"/>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3075" name="Rectangle 3">
            <a:extLst>
              <a:ext uri="{FF2B5EF4-FFF2-40B4-BE49-F238E27FC236}">
                <a16:creationId xmlns:a16="http://schemas.microsoft.com/office/drawing/2014/main" id="{D776D7CB-1C4B-47AE-89A7-58C5D8C08377}"/>
              </a:ext>
            </a:extLst>
          </p:cNvPr>
          <p:cNvSpPr>
            <a:spLocks noGrp="1" noChangeArrowheads="1"/>
          </p:cNvSpPr>
          <p:nvPr>
            <p:ph type="body" idx="4294967295"/>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3076" name="Rectangle 4">
            <a:extLst>
              <a:ext uri="{FF2B5EF4-FFF2-40B4-BE49-F238E27FC236}">
                <a16:creationId xmlns:a16="http://schemas.microsoft.com/office/drawing/2014/main" id="{65FB81B6-C2A3-4A7A-A22F-BF11F6C66F4D}"/>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3077" name="Rectangle 5">
            <a:extLst>
              <a:ext uri="{FF2B5EF4-FFF2-40B4-BE49-F238E27FC236}">
                <a16:creationId xmlns:a16="http://schemas.microsoft.com/office/drawing/2014/main" id="{06DBFC78-B54C-42B1-8DE0-D99053704E66}"/>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DF0A7ECE-1F4A-4B5F-9316-FCD891F66569}" type="slidenum">
              <a:rPr lang="zh-CN" altLang="en-US" sz="800" baseline="0">
                <a:solidFill>
                  <a:srgbClr val="73E1FF"/>
                </a:solidFill>
                <a:ea typeface="宋体" panose="02010600030101010101" pitchFamily="2" charset="-122"/>
              </a:rPr>
              <a:pPr algn="ctr">
                <a:buClr>
                  <a:srgbClr val="73E1FF"/>
                </a:buClr>
              </a:pPr>
              <a:t>‹#›</a:t>
            </a:fld>
            <a:endParaRPr lang="zh-CN" altLang="en-US" sz="800" b="1" baseline="0">
              <a:solidFill>
                <a:srgbClr val="73E1FF"/>
              </a:solidFill>
              <a:ea typeface="宋体" panose="02010600030101010101" pitchFamily="2" charset="-122"/>
            </a:endParaRPr>
          </a:p>
        </p:txBody>
      </p:sp>
      <p:sp>
        <p:nvSpPr>
          <p:cNvPr id="3078" name="Text Box 6">
            <a:extLst>
              <a:ext uri="{FF2B5EF4-FFF2-40B4-BE49-F238E27FC236}">
                <a16:creationId xmlns:a16="http://schemas.microsoft.com/office/drawing/2014/main" id="{1238A08A-4EEE-45CC-806A-BC9989B45015}"/>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anose="02010600030101010101" pitchFamily="2" charset="-122"/>
            </a:endParaRPr>
          </a:p>
        </p:txBody>
      </p:sp>
      <p:sp>
        <p:nvSpPr>
          <p:cNvPr id="3079" name="Line 7">
            <a:extLst>
              <a:ext uri="{FF2B5EF4-FFF2-40B4-BE49-F238E27FC236}">
                <a16:creationId xmlns:a16="http://schemas.microsoft.com/office/drawing/2014/main" id="{537FE6C0-FD1C-4600-A3AA-1A864D8AB481}"/>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 name="Line 8">
            <a:extLst>
              <a:ext uri="{FF2B5EF4-FFF2-40B4-BE49-F238E27FC236}">
                <a16:creationId xmlns:a16="http://schemas.microsoft.com/office/drawing/2014/main" id="{A77C77AA-3677-4A7A-8A01-537EC668CA4D}"/>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dk2" tx1="lt1" bg2="dk1" tx2="lt2" accent1="accent1" accent2="accent2" accent3="accent3" accent4="accent4" accent5="accent5" accent6="accent6" hlink="hlink" folHlink="folHlink"/>
  <p:sldLayoutIdLst>
    <p:sldLayoutId id="2147484525" r:id="rId1"/>
    <p:sldLayoutId id="2147484488" r:id="rId2"/>
    <p:sldLayoutId id="2147484489" r:id="rId3"/>
    <p:sldLayoutId id="2147484490" r:id="rId4"/>
    <p:sldLayoutId id="2147484491" r:id="rId5"/>
    <p:sldLayoutId id="2147484492" r:id="rId6"/>
    <p:sldLayoutId id="2147484493" r:id="rId7"/>
    <p:sldLayoutId id="2147484494" r:id="rId8"/>
    <p:sldLayoutId id="2147484495" r:id="rId9"/>
    <p:sldLayoutId id="2147484496" r:id="rId10"/>
    <p:sldLayoutId id="2147484497" r:id="rId11"/>
    <p:sldLayoutId id="2147484498" r:id="rId12"/>
    <p:sldLayoutId id="2147484526" r:id="rId13"/>
    <p:sldLayoutId id="2147484527"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2pPr>
      <a:lvl3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3pPr>
      <a:lvl4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4pPr>
      <a:lvl5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5pPr>
      <a:lvl6pPr marL="4572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6pPr>
      <a:lvl7pPr marL="9144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7pPr>
      <a:lvl8pPr marL="13716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8pPr>
      <a:lvl9pPr marL="18288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lnSpc>
          <a:spcPct val="87000"/>
        </a:lnSpc>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lnSpc>
          <a:spcPct val="87000"/>
        </a:lnSpc>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lnSpc>
          <a:spcPct val="87000"/>
        </a:lnSpc>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2"/>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17B9752-4C21-404C-9263-8FB61074D6B8}"/>
              </a:ext>
            </a:extLst>
          </p:cNvPr>
          <p:cNvSpPr>
            <a:spLocks noGrp="1" noChangeArrowheads="1"/>
          </p:cNvSpPr>
          <p:nvPr>
            <p:ph type="title" idx="4294967295"/>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4099" name="Rectangle 3">
            <a:extLst>
              <a:ext uri="{FF2B5EF4-FFF2-40B4-BE49-F238E27FC236}">
                <a16:creationId xmlns:a16="http://schemas.microsoft.com/office/drawing/2014/main" id="{525B8E28-8E04-4993-9587-D9B5A58587D9}"/>
              </a:ext>
            </a:extLst>
          </p:cNvPr>
          <p:cNvSpPr>
            <a:spLocks noGrp="1" noChangeArrowheads="1"/>
          </p:cNvSpPr>
          <p:nvPr>
            <p:ph type="body" idx="4294967295"/>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4100" name="Rectangle 4">
            <a:extLst>
              <a:ext uri="{FF2B5EF4-FFF2-40B4-BE49-F238E27FC236}">
                <a16:creationId xmlns:a16="http://schemas.microsoft.com/office/drawing/2014/main" id="{934E3893-7711-4465-B4BC-40751E252F2C}"/>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4101" name="Rectangle 5">
            <a:extLst>
              <a:ext uri="{FF2B5EF4-FFF2-40B4-BE49-F238E27FC236}">
                <a16:creationId xmlns:a16="http://schemas.microsoft.com/office/drawing/2014/main" id="{EEC63284-4217-4AC3-AE73-E3E8C8624F5D}"/>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A0AB1400-AF75-4C97-9D88-5044F4389DEC}" type="slidenum">
              <a:rPr lang="zh-CN" altLang="en-US" sz="800" baseline="0">
                <a:solidFill>
                  <a:srgbClr val="73E1FF"/>
                </a:solidFill>
                <a:ea typeface="宋体" panose="02010600030101010101" pitchFamily="2" charset="-122"/>
              </a:rPr>
              <a:pPr algn="ctr">
                <a:buClr>
                  <a:srgbClr val="73E1FF"/>
                </a:buClr>
              </a:pPr>
              <a:t>‹#›</a:t>
            </a:fld>
            <a:endParaRPr lang="zh-CN" altLang="en-US" sz="800" b="1" baseline="0">
              <a:solidFill>
                <a:srgbClr val="73E1FF"/>
              </a:solidFill>
              <a:ea typeface="宋体" panose="02010600030101010101" pitchFamily="2" charset="-122"/>
            </a:endParaRPr>
          </a:p>
        </p:txBody>
      </p:sp>
      <p:sp>
        <p:nvSpPr>
          <p:cNvPr id="10246" name="Text Box 6">
            <a:extLst>
              <a:ext uri="{FF2B5EF4-FFF2-40B4-BE49-F238E27FC236}">
                <a16:creationId xmlns:a16="http://schemas.microsoft.com/office/drawing/2014/main" id="{C3B0AD03-2CF0-44E3-9146-BD741D5950DE}"/>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anose="02010600030101010101" pitchFamily="2" charset="-122"/>
            </a:endParaRPr>
          </a:p>
        </p:txBody>
      </p:sp>
      <p:sp>
        <p:nvSpPr>
          <p:cNvPr id="4103" name="Line 7">
            <a:extLst>
              <a:ext uri="{FF2B5EF4-FFF2-40B4-BE49-F238E27FC236}">
                <a16:creationId xmlns:a16="http://schemas.microsoft.com/office/drawing/2014/main" id="{1D777832-3475-405E-99F2-AEC12C3D3F6B}"/>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Line 8">
            <a:extLst>
              <a:ext uri="{FF2B5EF4-FFF2-40B4-BE49-F238E27FC236}">
                <a16:creationId xmlns:a16="http://schemas.microsoft.com/office/drawing/2014/main" id="{5292E24F-1032-4955-9B07-CF5A3B215E21}"/>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dk2" tx1="lt1" bg2="dk1" tx2="lt2" accent1="accent1" accent2="accent2" accent3="accent3" accent4="accent4" accent5="accent5" accent6="accent6" hlink="hlink" folHlink="folHlink"/>
  <p:sldLayoutIdLst>
    <p:sldLayoutId id="2147484528" r:id="rId1"/>
    <p:sldLayoutId id="2147484499"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2pPr>
      <a:lvl3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3pPr>
      <a:lvl4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4pPr>
      <a:lvl5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5pPr>
      <a:lvl6pPr marL="4572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6pPr>
      <a:lvl7pPr marL="9144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7pPr>
      <a:lvl8pPr marL="13716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8pPr>
      <a:lvl9pPr marL="18288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lnSpc>
          <a:spcPct val="87000"/>
        </a:lnSpc>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lnSpc>
          <a:spcPct val="87000"/>
        </a:lnSpc>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lnSpc>
          <a:spcPct val="87000"/>
        </a:lnSpc>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2"/>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6A3A208-ABF2-411E-892A-58226AB77BD2}"/>
              </a:ext>
            </a:extLst>
          </p:cNvPr>
          <p:cNvSpPr>
            <a:spLocks noGrp="1" noChangeArrowheads="1"/>
          </p:cNvSpPr>
          <p:nvPr>
            <p:ph type="title" idx="4294967295"/>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Slide Title</a:t>
            </a:r>
          </a:p>
        </p:txBody>
      </p:sp>
      <p:sp>
        <p:nvSpPr>
          <p:cNvPr id="5123" name="Rectangle 3">
            <a:extLst>
              <a:ext uri="{FF2B5EF4-FFF2-40B4-BE49-F238E27FC236}">
                <a16:creationId xmlns:a16="http://schemas.microsoft.com/office/drawing/2014/main" id="{FAB1E61C-BA6F-4C39-B1D0-90869A810C63}"/>
              </a:ext>
            </a:extLst>
          </p:cNvPr>
          <p:cNvSpPr>
            <a:spLocks noGrp="1" noChangeArrowheads="1"/>
          </p:cNvSpPr>
          <p:nvPr>
            <p:ph type="body" idx="4294967295"/>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a:t>Articles and prepositions are not caps in titles</a:t>
            </a:r>
          </a:p>
          <a:p>
            <a:pPr lvl="1"/>
            <a:r>
              <a:rPr lang="en-US" altLang="zh-CN"/>
              <a:t>Unless, of course, the title starts with one</a:t>
            </a:r>
          </a:p>
          <a:p>
            <a:pPr lvl="2"/>
            <a:r>
              <a:rPr lang="en-US" altLang="zh-CN"/>
              <a:t>Proper names always have leading caps</a:t>
            </a:r>
          </a:p>
          <a:p>
            <a:pPr lvl="3"/>
            <a:r>
              <a:rPr lang="en-US" altLang="zh-CN"/>
              <a:t>Acronyms are always all caps</a:t>
            </a:r>
          </a:p>
          <a:p>
            <a:pPr lvl="4"/>
            <a:r>
              <a:rPr lang="en-US" altLang="zh-CN"/>
              <a:t>Fifth level</a:t>
            </a:r>
          </a:p>
          <a:p>
            <a:pPr lvl="0"/>
            <a:r>
              <a:rPr lang="en-US" altLang="zh-CN"/>
              <a:t>Capitalize the first word of all bullet items</a:t>
            </a:r>
          </a:p>
          <a:p>
            <a:pPr lvl="1"/>
            <a:r>
              <a:rPr lang="en-US" altLang="zh-CN"/>
              <a:t>This applies to sub-bullets too</a:t>
            </a:r>
          </a:p>
          <a:p>
            <a:pPr lvl="0"/>
            <a:r>
              <a:rPr lang="en-US" altLang="zh-CN"/>
              <a:t>Rose, Apex, and Ada, not ROSE, APEX, and ADA</a:t>
            </a:r>
          </a:p>
        </p:txBody>
      </p:sp>
      <p:sp>
        <p:nvSpPr>
          <p:cNvPr id="5124" name="Rectangle 4">
            <a:extLst>
              <a:ext uri="{FF2B5EF4-FFF2-40B4-BE49-F238E27FC236}">
                <a16:creationId xmlns:a16="http://schemas.microsoft.com/office/drawing/2014/main" id="{403E917D-9390-4E6D-A2F4-0B2FEEE90285}"/>
              </a:ext>
            </a:extLst>
          </p:cNvPr>
          <p:cNvSpPr>
            <a:spLocks noChangeArrowheads="1"/>
          </p:cNvSpPr>
          <p:nvPr/>
        </p:nvSpPr>
        <p:spPr bwMode="auto">
          <a:xfrm>
            <a:off x="76200" y="6491288"/>
            <a:ext cx="46624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buClr>
                <a:srgbClr val="73E1FF"/>
              </a:buClr>
            </a:pPr>
            <a:r>
              <a:rPr lang="en-US" altLang="zh-CN" sz="900" baseline="0">
                <a:solidFill>
                  <a:srgbClr val="73E1FF"/>
                </a:solidFill>
                <a:ea typeface="宋体" panose="02010600030101010101" pitchFamily="2" charset="-122"/>
              </a:rPr>
              <a:t>Object Oriented Analysis and Design</a:t>
            </a:r>
          </a:p>
        </p:txBody>
      </p:sp>
      <p:sp>
        <p:nvSpPr>
          <p:cNvPr id="5125" name="Rectangle 5">
            <a:extLst>
              <a:ext uri="{FF2B5EF4-FFF2-40B4-BE49-F238E27FC236}">
                <a16:creationId xmlns:a16="http://schemas.microsoft.com/office/drawing/2014/main" id="{0A53A4EF-0409-4C9F-93EA-51A407F0144D}"/>
              </a:ext>
            </a:extLst>
          </p:cNvPr>
          <p:cNvSpPr>
            <a:spLocks noGrp="1" noChangeArrowheads="1"/>
          </p:cNvSpPr>
          <p:nvPr/>
        </p:nvSpPr>
        <p:spPr bwMode="auto">
          <a:xfrm>
            <a:off x="3124200" y="638492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lgn="ctr">
              <a:buClr>
                <a:srgbClr val="73E1FF"/>
              </a:buClr>
            </a:pPr>
            <a:fld id="{42F7E2D2-194E-4EC8-91AA-29B0ACE68CDE}" type="slidenum">
              <a:rPr lang="zh-CN" altLang="en-US" sz="800" baseline="0">
                <a:solidFill>
                  <a:srgbClr val="73E1FF"/>
                </a:solidFill>
                <a:ea typeface="宋体" panose="02010600030101010101" pitchFamily="2" charset="-122"/>
              </a:rPr>
              <a:pPr algn="ctr">
                <a:buClr>
                  <a:srgbClr val="73E1FF"/>
                </a:buClr>
              </a:pPr>
              <a:t>‹#›</a:t>
            </a:fld>
            <a:endParaRPr lang="zh-CN" altLang="en-US" sz="800" b="1" baseline="0">
              <a:solidFill>
                <a:srgbClr val="73E1FF"/>
              </a:solidFill>
              <a:ea typeface="宋体" panose="02010600030101010101" pitchFamily="2" charset="-122"/>
            </a:endParaRPr>
          </a:p>
        </p:txBody>
      </p:sp>
      <p:sp>
        <p:nvSpPr>
          <p:cNvPr id="2054" name="Text Box 6">
            <a:extLst>
              <a:ext uri="{FF2B5EF4-FFF2-40B4-BE49-F238E27FC236}">
                <a16:creationId xmlns:a16="http://schemas.microsoft.com/office/drawing/2014/main" id="{96DD5F85-00AB-46EB-B588-E0865026F4D9}"/>
              </a:ext>
            </a:extLst>
          </p:cNvPr>
          <p:cNvSpPr txBox="1">
            <a:spLocks noChangeArrowheads="1"/>
          </p:cNvSpPr>
          <p:nvPr/>
        </p:nvSpPr>
        <p:spPr bwMode="auto">
          <a:xfrm>
            <a:off x="7696200" y="5943600"/>
            <a:ext cx="1371600" cy="260350"/>
          </a:xfrm>
          <a:prstGeom prst="rect">
            <a:avLst/>
          </a:prstGeom>
          <a:noFill/>
          <a:ln>
            <a:noFill/>
          </a:ln>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1200" baseline="-25000">
                <a:solidFill>
                  <a:schemeClr val="tx1"/>
                </a:solidFill>
                <a:latin typeface="Arial" panose="020B0604020202020204" pitchFamily="34" charset="0"/>
                <a:ea typeface="楷体_GB2312" pitchFamily="49" charset="-122"/>
              </a:defRPr>
            </a:lvl9pPr>
          </a:lstStyle>
          <a:p>
            <a:pPr>
              <a:spcBef>
                <a:spcPct val="50000"/>
              </a:spcBef>
              <a:buClr>
                <a:srgbClr val="73E1FF"/>
              </a:buClr>
              <a:buFontTx/>
              <a:buChar char="•"/>
              <a:defRPr/>
            </a:pPr>
            <a:endParaRPr lang="zh-CN" altLang="en-US" sz="1000" baseline="0">
              <a:solidFill>
                <a:srgbClr val="FFFFFF"/>
              </a:solidFill>
              <a:latin typeface="ZapfHumnst BT"/>
              <a:ea typeface="宋体" panose="02010600030101010101" pitchFamily="2" charset="-122"/>
            </a:endParaRPr>
          </a:p>
        </p:txBody>
      </p:sp>
      <p:sp>
        <p:nvSpPr>
          <p:cNvPr id="5127" name="Line 7">
            <a:extLst>
              <a:ext uri="{FF2B5EF4-FFF2-40B4-BE49-F238E27FC236}">
                <a16:creationId xmlns:a16="http://schemas.microsoft.com/office/drawing/2014/main" id="{6197D4EF-18C3-4986-941B-EE1D9B422BCB}"/>
              </a:ext>
            </a:extLst>
          </p:cNvPr>
          <p:cNvSpPr>
            <a:spLocks noChangeShapeType="1"/>
          </p:cNvSpPr>
          <p:nvPr/>
        </p:nvSpPr>
        <p:spPr bwMode="auto">
          <a:xfrm flipV="1">
            <a:off x="0" y="6705600"/>
            <a:ext cx="9177338" cy="0"/>
          </a:xfrm>
          <a:prstGeom prst="line">
            <a:avLst/>
          </a:prstGeom>
          <a:noFill/>
          <a:ln w="9525">
            <a:solidFill>
              <a:srgbClr val="007E9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Line 8">
            <a:extLst>
              <a:ext uri="{FF2B5EF4-FFF2-40B4-BE49-F238E27FC236}">
                <a16:creationId xmlns:a16="http://schemas.microsoft.com/office/drawing/2014/main" id="{C2CA9136-21DB-469E-9567-2047F1C75B79}"/>
              </a:ext>
            </a:extLst>
          </p:cNvPr>
          <p:cNvSpPr>
            <a:spLocks noChangeShapeType="1"/>
          </p:cNvSpPr>
          <p:nvPr/>
        </p:nvSpPr>
        <p:spPr bwMode="auto">
          <a:xfrm>
            <a:off x="0" y="698500"/>
            <a:ext cx="9144000" cy="0"/>
          </a:xfrm>
          <a:prstGeom prst="line">
            <a:avLst/>
          </a:prstGeom>
          <a:noFill/>
          <a:ln w="9525">
            <a:solidFill>
              <a:srgbClr val="73E1FF"/>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dk2" tx1="lt1" bg2="dk1" tx2="lt2" accent1="accent1" accent2="accent2" accent3="accent3" accent4="accent4" accent5="accent5" accent6="accent6" hlink="hlink" folHlink="folHlink"/>
  <p:sldLayoutIdLst>
    <p:sldLayoutId id="2147484529" r:id="rId1"/>
    <p:sldLayoutId id="2147484510" r:id="rId2"/>
    <p:sldLayoutId id="2147484511" r:id="rId3"/>
    <p:sldLayoutId id="2147484512" r:id="rId4"/>
    <p:sldLayoutId id="2147484513" r:id="rId5"/>
    <p:sldLayoutId id="2147484514" r:id="rId6"/>
    <p:sldLayoutId id="2147484515" r:id="rId7"/>
    <p:sldLayoutId id="2147484516" r:id="rId8"/>
    <p:sldLayoutId id="2147484517" r:id="rId9"/>
    <p:sldLayoutId id="2147484518" r:id="rId10"/>
    <p:sldLayoutId id="2147484519" r:id="rId11"/>
    <p:sldLayoutId id="2147484520" r:id="rId12"/>
    <p:sldLayoutId id="2147484530" r:id="rId13"/>
    <p:sldLayoutId id="2147484531"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2pPr>
      <a:lvl3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3pPr>
      <a:lvl4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4pPr>
      <a:lvl5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5pPr>
      <a:lvl6pPr marL="4572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6pPr>
      <a:lvl7pPr marL="9144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7pPr>
      <a:lvl8pPr marL="13716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8pPr>
      <a:lvl9pPr marL="18288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9pPr>
    </p:titleStyle>
    <p:bodyStyle>
      <a:lvl1pPr marL="339725" indent="-339725" algn="l" rtl="0" eaLnBrk="0" fontAlgn="base" hangingPunct="0">
        <a:lnSpc>
          <a:spcPct val="80000"/>
        </a:lnSpc>
        <a:spcBef>
          <a:spcPct val="3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anose="05000000000000000000" pitchFamily="2" charset="2"/>
        <a:buChar char="§"/>
        <a:defRPr sz="2800">
          <a:solidFill>
            <a:srgbClr val="DDDDDD"/>
          </a:solidFill>
          <a:latin typeface="+mn-lt"/>
          <a:ea typeface="+mn-ea"/>
        </a:defRPr>
      </a:lvl2pPr>
      <a:lvl3pPr marL="1025525" indent="-228600" algn="l" rtl="0" eaLnBrk="0" fontAlgn="base" hangingPunct="0">
        <a:lnSpc>
          <a:spcPct val="87000"/>
        </a:lnSpc>
        <a:spcBef>
          <a:spcPct val="20000"/>
        </a:spcBef>
        <a:spcAft>
          <a:spcPct val="0"/>
        </a:spcAft>
        <a:buClr>
          <a:srgbClr val="73E1FF"/>
        </a:buClr>
        <a:buChar char="•"/>
        <a:defRPr sz="2800">
          <a:solidFill>
            <a:srgbClr val="73E1FF"/>
          </a:solidFill>
          <a:latin typeface="+mn-lt"/>
          <a:ea typeface="+mn-ea"/>
        </a:defRPr>
      </a:lvl3pPr>
      <a:lvl4pPr marL="1368425" indent="-228600" algn="l" rtl="0" eaLnBrk="0" fontAlgn="base" hangingPunct="0">
        <a:lnSpc>
          <a:spcPct val="87000"/>
        </a:lnSpc>
        <a:spcBef>
          <a:spcPct val="20000"/>
        </a:spcBef>
        <a:spcAft>
          <a:spcPct val="0"/>
        </a:spcAft>
        <a:buClr>
          <a:srgbClr val="FFFF99"/>
        </a:buClr>
        <a:buFont typeface="Wingdings" panose="05000000000000000000" pitchFamily="2" charset="2"/>
        <a:buChar char="w"/>
        <a:defRPr sz="2400">
          <a:solidFill>
            <a:srgbClr val="FFFF99"/>
          </a:solidFill>
          <a:latin typeface="+mn-lt"/>
          <a:ea typeface="+mn-ea"/>
        </a:defRPr>
      </a:lvl4pPr>
      <a:lvl5pPr marL="1711325" indent="-228600" algn="l" rtl="0" eaLnBrk="0" fontAlgn="base" hangingPunct="0">
        <a:lnSpc>
          <a:spcPct val="87000"/>
        </a:lnSpc>
        <a:spcBef>
          <a:spcPct val="20000"/>
        </a:spcBef>
        <a:spcAft>
          <a:spcPct val="0"/>
        </a:spcAft>
        <a:buClr>
          <a:srgbClr val="FFFF99"/>
        </a:buClr>
        <a:buChar char="•"/>
        <a:defRPr sz="2400">
          <a:solidFill>
            <a:srgbClr val="FFFF99"/>
          </a:solidFill>
          <a:latin typeface="+mn-lt"/>
          <a:ea typeface="+mn-ea"/>
        </a:defRPr>
      </a:lvl5pPr>
      <a:lvl6pPr marL="2168525" indent="-228600" algn="l" rtl="0" fontAlgn="base">
        <a:spcBef>
          <a:spcPct val="20000"/>
        </a:spcBef>
        <a:spcAft>
          <a:spcPct val="0"/>
        </a:spcAft>
        <a:buClr>
          <a:srgbClr val="FFFF99"/>
        </a:buClr>
        <a:buChar char="•"/>
        <a:defRPr sz="2400">
          <a:solidFill>
            <a:srgbClr val="FFFF99"/>
          </a:solidFill>
          <a:latin typeface="+mn-lt"/>
          <a:ea typeface="+mn-ea"/>
        </a:defRPr>
      </a:lvl6pPr>
      <a:lvl7pPr marL="2625725" indent="-228600" algn="l" rtl="0" fontAlgn="base">
        <a:spcBef>
          <a:spcPct val="20000"/>
        </a:spcBef>
        <a:spcAft>
          <a:spcPct val="0"/>
        </a:spcAft>
        <a:buClr>
          <a:srgbClr val="FFFF99"/>
        </a:buClr>
        <a:buChar char="•"/>
        <a:defRPr sz="2400">
          <a:solidFill>
            <a:srgbClr val="FFFF99"/>
          </a:solidFill>
          <a:latin typeface="+mn-lt"/>
          <a:ea typeface="+mn-ea"/>
        </a:defRPr>
      </a:lvl7pPr>
      <a:lvl8pPr marL="3082925" indent="-228600" algn="l" rtl="0" fontAlgn="base">
        <a:spcBef>
          <a:spcPct val="20000"/>
        </a:spcBef>
        <a:spcAft>
          <a:spcPct val="0"/>
        </a:spcAft>
        <a:buClr>
          <a:srgbClr val="FFFF99"/>
        </a:buClr>
        <a:buChar char="•"/>
        <a:defRPr sz="2400">
          <a:solidFill>
            <a:srgbClr val="FFFF99"/>
          </a:solidFill>
          <a:latin typeface="+mn-lt"/>
          <a:ea typeface="+mn-ea"/>
        </a:defRPr>
      </a:lvl8pPr>
      <a:lvl9pPr marL="3540125" indent="-228600" algn="l" rtl="0" fontAlgn="base">
        <a:spcBef>
          <a:spcPct val="20000"/>
        </a:spcBef>
        <a:spcAft>
          <a:spcPct val="0"/>
        </a:spcAft>
        <a:buClr>
          <a:srgbClr val="FFFF99"/>
        </a:buClr>
        <a:buChar char="•"/>
        <a:defRPr sz="2400">
          <a:solidFill>
            <a:srgbClr val="FFFF99"/>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4E49B50-D87A-42D7-B164-59F154C79E83}"/>
              </a:ext>
            </a:extLst>
          </p:cNvPr>
          <p:cNvSpPr>
            <a:spLocks noChangeArrowheads="1"/>
          </p:cNvSpPr>
          <p:nvPr/>
        </p:nvSpPr>
        <p:spPr bwMode="auto">
          <a:xfrm>
            <a:off x="1296988" y="438150"/>
            <a:ext cx="69850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7411" name="Rectangle 4">
            <a:extLst>
              <a:ext uri="{FF2B5EF4-FFF2-40B4-BE49-F238E27FC236}">
                <a16:creationId xmlns:a16="http://schemas.microsoft.com/office/drawing/2014/main" id="{E7FA7DE7-B77F-49CC-ADC5-09C044A9F568}"/>
              </a:ext>
            </a:extLst>
          </p:cNvPr>
          <p:cNvSpPr>
            <a:spLocks noGrp="1" noChangeArrowheads="1"/>
          </p:cNvSpPr>
          <p:nvPr>
            <p:ph type="ctrTitle"/>
          </p:nvPr>
        </p:nvSpPr>
        <p:spPr/>
        <p:txBody>
          <a:bodyPr/>
          <a:lstStyle/>
          <a:p>
            <a:pPr eaLnBrk="1" hangingPunct="1"/>
            <a:r>
              <a:rPr lang="en-US" altLang="zh-CN" sz="3200" b="1">
                <a:solidFill>
                  <a:srgbClr val="000099"/>
                </a:solidFill>
              </a:rPr>
              <a:t>OOA</a:t>
            </a:r>
            <a:endParaRPr lang="zh-CN" altLang="en-US" sz="3200" b="1">
              <a:solidFill>
                <a:srgbClr val="0000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6BB9C9EB-2AE5-4512-B94F-07BEB6163581}"/>
              </a:ext>
            </a:extLst>
          </p:cNvPr>
          <p:cNvSpPr>
            <a:spLocks noGrp="1" noChangeArrowheads="1"/>
          </p:cNvSpPr>
          <p:nvPr>
            <p:ph type="title"/>
          </p:nvPr>
        </p:nvSpPr>
        <p:spPr/>
        <p:txBody>
          <a:bodyPr/>
          <a:lstStyle/>
          <a:p>
            <a:r>
              <a:rPr lang="zh-CN" altLang="en-US"/>
              <a:t>用例之间的关系</a:t>
            </a:r>
          </a:p>
        </p:txBody>
      </p:sp>
      <p:sp>
        <p:nvSpPr>
          <p:cNvPr id="26627" name="内容占位符 2">
            <a:extLst>
              <a:ext uri="{FF2B5EF4-FFF2-40B4-BE49-F238E27FC236}">
                <a16:creationId xmlns:a16="http://schemas.microsoft.com/office/drawing/2014/main" id="{FB0CDE6C-867D-4674-A93B-441759657D60}"/>
              </a:ext>
            </a:extLst>
          </p:cNvPr>
          <p:cNvSpPr>
            <a:spLocks noGrp="1" noChangeArrowheads="1"/>
          </p:cNvSpPr>
          <p:nvPr>
            <p:ph idx="1"/>
          </p:nvPr>
        </p:nvSpPr>
        <p:spPr/>
        <p:txBody>
          <a:bodyPr/>
          <a:lstStyle/>
          <a:p>
            <a:r>
              <a:rPr lang="en-US" altLang="zh-CN"/>
              <a:t>Include</a:t>
            </a:r>
          </a:p>
          <a:p>
            <a:r>
              <a:rPr lang="en-US" altLang="zh-CN"/>
              <a:t>Extend</a:t>
            </a:r>
          </a:p>
          <a:p>
            <a:r>
              <a:rPr lang="en-US" altLang="zh-CN"/>
              <a:t>generalization</a:t>
            </a:r>
            <a:endParaRPr lang="zh-CN" altLang="en-US"/>
          </a:p>
        </p:txBody>
      </p:sp>
      <p:sp>
        <p:nvSpPr>
          <p:cNvPr id="26628" name="灯片编号占位符 3">
            <a:extLst>
              <a:ext uri="{FF2B5EF4-FFF2-40B4-BE49-F238E27FC236}">
                <a16:creationId xmlns:a16="http://schemas.microsoft.com/office/drawing/2014/main" id="{ECB23405-9B08-49FB-B90E-8908ECC5C93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9C2781F3-EE58-4E98-B51B-44804A367859}" type="slidenum">
              <a:rPr lang="en-US" altLang="en-US" sz="1000" baseline="0"/>
              <a:pPr eaLnBrk="1" hangingPunct="1"/>
              <a:t>10</a:t>
            </a:fld>
            <a:endParaRPr lang="en-US" altLang="en-US" sz="1000" baseline="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2FE20621-1B88-4FF6-B864-CC109EEB2032}"/>
              </a:ext>
            </a:extLst>
          </p:cNvPr>
          <p:cNvSpPr>
            <a:spLocks noGrp="1" noChangeArrowheads="1"/>
          </p:cNvSpPr>
          <p:nvPr>
            <p:ph type="title"/>
          </p:nvPr>
        </p:nvSpPr>
        <p:spPr/>
        <p:txBody>
          <a:bodyPr/>
          <a:lstStyle/>
          <a:p>
            <a:r>
              <a:rPr lang="zh-CN" altLang="en-US"/>
              <a:t>职责分配的一般性原则</a:t>
            </a:r>
          </a:p>
        </p:txBody>
      </p:sp>
      <p:sp>
        <p:nvSpPr>
          <p:cNvPr id="118787" name="内容占位符 2">
            <a:extLst>
              <a:ext uri="{FF2B5EF4-FFF2-40B4-BE49-F238E27FC236}">
                <a16:creationId xmlns:a16="http://schemas.microsoft.com/office/drawing/2014/main" id="{D3F9FF3C-E85B-47F0-A3FD-D694AE287032}"/>
              </a:ext>
            </a:extLst>
          </p:cNvPr>
          <p:cNvSpPr>
            <a:spLocks noGrp="1" noChangeArrowheads="1"/>
          </p:cNvSpPr>
          <p:nvPr>
            <p:ph idx="1"/>
          </p:nvPr>
        </p:nvSpPr>
        <p:spPr>
          <a:xfrm>
            <a:off x="339725" y="1604963"/>
            <a:ext cx="8485188" cy="3902075"/>
          </a:xfrm>
        </p:spPr>
        <p:txBody>
          <a:bodyPr/>
          <a:lstStyle/>
          <a:p>
            <a:r>
              <a:rPr lang="zh-CN" altLang="en-US"/>
              <a:t>职责（</a:t>
            </a:r>
            <a:r>
              <a:rPr lang="en-US" altLang="zh-CN"/>
              <a:t>Responsibility</a:t>
            </a:r>
            <a:r>
              <a:rPr lang="zh-CN" altLang="en-US"/>
              <a:t>）</a:t>
            </a:r>
            <a:endParaRPr lang="en-US" altLang="zh-CN"/>
          </a:p>
          <a:p>
            <a:r>
              <a:rPr lang="zh-CN" altLang="en-US"/>
              <a:t>职责驱动的设计（</a:t>
            </a:r>
            <a:r>
              <a:rPr lang="en-US" altLang="zh-CN"/>
              <a:t>Responsibility-Driven Design</a:t>
            </a:r>
            <a:r>
              <a:rPr lang="zh-CN" altLang="en-US"/>
              <a:t>）</a:t>
            </a:r>
            <a:endParaRPr lang="en-US" altLang="zh-CN"/>
          </a:p>
          <a:p>
            <a:r>
              <a:rPr lang="en-US" altLang="zh-CN"/>
              <a:t>CRC </a:t>
            </a:r>
            <a:r>
              <a:rPr lang="zh-CN" altLang="en-US"/>
              <a:t>卡片</a:t>
            </a:r>
            <a:endParaRPr lang="en-US" altLang="zh-CN"/>
          </a:p>
          <a:p>
            <a:r>
              <a:rPr lang="en-US" altLang="zh-CN"/>
              <a:t>GRASP</a:t>
            </a:r>
            <a:endParaRPr lang="zh-CN" altLang="en-US"/>
          </a:p>
        </p:txBody>
      </p:sp>
      <p:sp>
        <p:nvSpPr>
          <p:cNvPr id="118788" name="灯片编号占位符 3">
            <a:extLst>
              <a:ext uri="{FF2B5EF4-FFF2-40B4-BE49-F238E27FC236}">
                <a16:creationId xmlns:a16="http://schemas.microsoft.com/office/drawing/2014/main" id="{80B6FBB2-3A6A-4A6A-8F56-9C03A8FA87D3}"/>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CDB547DA-E8A2-4C00-8804-52FC3BD5D88C}" type="slidenum">
              <a:rPr lang="en-US" altLang="en-US" sz="1000" baseline="0"/>
              <a:pPr eaLnBrk="1" hangingPunct="1"/>
              <a:t>100</a:t>
            </a:fld>
            <a:endParaRPr lang="en-US" altLang="en-US" sz="1000" baseline="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6028D446-FBED-47D7-A16D-8F13E104F8BF}"/>
              </a:ext>
            </a:extLst>
          </p:cNvPr>
          <p:cNvSpPr>
            <a:spLocks noGrp="1" noChangeArrowheads="1"/>
          </p:cNvSpPr>
          <p:nvPr>
            <p:ph type="title"/>
          </p:nvPr>
        </p:nvSpPr>
        <p:spPr/>
        <p:txBody>
          <a:bodyPr/>
          <a:lstStyle/>
          <a:p>
            <a:r>
              <a:rPr lang="zh-CN" altLang="en-US"/>
              <a:t>职责</a:t>
            </a:r>
          </a:p>
        </p:txBody>
      </p:sp>
      <p:sp>
        <p:nvSpPr>
          <p:cNvPr id="119811" name="内容占位符 2">
            <a:extLst>
              <a:ext uri="{FF2B5EF4-FFF2-40B4-BE49-F238E27FC236}">
                <a16:creationId xmlns:a16="http://schemas.microsoft.com/office/drawing/2014/main" id="{9EB5155D-FDA5-46DE-8D41-DB6068097FBB}"/>
              </a:ext>
            </a:extLst>
          </p:cNvPr>
          <p:cNvSpPr>
            <a:spLocks noGrp="1" noChangeArrowheads="1"/>
          </p:cNvSpPr>
          <p:nvPr>
            <p:ph idx="1"/>
          </p:nvPr>
        </p:nvSpPr>
        <p:spPr/>
        <p:txBody>
          <a:bodyPr/>
          <a:lstStyle/>
          <a:p>
            <a:r>
              <a:rPr lang="en-US" altLang="zh-CN"/>
              <a:t>UML</a:t>
            </a:r>
            <a:r>
              <a:rPr lang="zh-CN" altLang="en-US"/>
              <a:t>把职责视为</a:t>
            </a:r>
            <a:r>
              <a:rPr lang="en-US" altLang="zh-CN"/>
              <a:t>classfiers</a:t>
            </a:r>
            <a:r>
              <a:rPr lang="zh-CN" altLang="en-US"/>
              <a:t>的一种合约和</a:t>
            </a:r>
            <a:r>
              <a:rPr lang="en-US" altLang="zh-CN"/>
              <a:t>obligations</a:t>
            </a:r>
          </a:p>
          <a:p>
            <a:r>
              <a:rPr lang="zh-CN" altLang="en-US"/>
              <a:t>类或子系统提供的服务或服务集</a:t>
            </a:r>
            <a:endParaRPr lang="en-US" altLang="zh-CN"/>
          </a:p>
          <a:p>
            <a:r>
              <a:rPr lang="zh-CN" altLang="en-US"/>
              <a:t>职责体现了元素的目标和权力</a:t>
            </a:r>
            <a:endParaRPr lang="en-US" altLang="zh-CN"/>
          </a:p>
          <a:p>
            <a:pPr>
              <a:buFont typeface="Wingdings" panose="05000000000000000000" pitchFamily="2" charset="2"/>
              <a:buNone/>
            </a:pPr>
            <a:endParaRPr lang="en-US" altLang="zh-CN"/>
          </a:p>
          <a:p>
            <a:r>
              <a:rPr lang="zh-CN" altLang="en-US"/>
              <a:t>根据职责、角色和协作进行软件对象和组件的设计是一种广受欢迎的方法。</a:t>
            </a:r>
          </a:p>
        </p:txBody>
      </p:sp>
      <p:sp>
        <p:nvSpPr>
          <p:cNvPr id="119812" name="灯片编号占位符 3">
            <a:extLst>
              <a:ext uri="{FF2B5EF4-FFF2-40B4-BE49-F238E27FC236}">
                <a16:creationId xmlns:a16="http://schemas.microsoft.com/office/drawing/2014/main" id="{D1C3F175-D1B1-4C5D-9954-E4F54BCF61F4}"/>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851310EB-4779-41E5-BDA4-AEFD2B6978E6}" type="slidenum">
              <a:rPr lang="en-US" altLang="en-US" sz="1000" baseline="0"/>
              <a:pPr eaLnBrk="1" hangingPunct="1"/>
              <a:t>101</a:t>
            </a:fld>
            <a:endParaRPr lang="en-US" altLang="en-US" sz="1000" baseline="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a:extLst>
              <a:ext uri="{FF2B5EF4-FFF2-40B4-BE49-F238E27FC236}">
                <a16:creationId xmlns:a16="http://schemas.microsoft.com/office/drawing/2014/main" id="{D639DD0D-E9BB-4E9A-AFE6-5A24EC617319}"/>
              </a:ext>
            </a:extLst>
          </p:cNvPr>
          <p:cNvSpPr>
            <a:spLocks noGrp="1" noChangeArrowheads="1"/>
          </p:cNvSpPr>
          <p:nvPr>
            <p:ph type="title"/>
          </p:nvPr>
        </p:nvSpPr>
        <p:spPr/>
        <p:txBody>
          <a:bodyPr/>
          <a:lstStyle/>
          <a:p>
            <a:r>
              <a:rPr lang="zh-CN" altLang="en-US"/>
              <a:t>职责（续）</a:t>
            </a:r>
          </a:p>
        </p:txBody>
      </p:sp>
      <p:sp>
        <p:nvSpPr>
          <p:cNvPr id="120835" name="内容占位符 2">
            <a:extLst>
              <a:ext uri="{FF2B5EF4-FFF2-40B4-BE49-F238E27FC236}">
                <a16:creationId xmlns:a16="http://schemas.microsoft.com/office/drawing/2014/main" id="{32989A52-DC30-4714-90D8-C1AE1F39A582}"/>
              </a:ext>
            </a:extLst>
          </p:cNvPr>
          <p:cNvSpPr>
            <a:spLocks noGrp="1" noChangeArrowheads="1"/>
          </p:cNvSpPr>
          <p:nvPr>
            <p:ph idx="1"/>
          </p:nvPr>
        </p:nvSpPr>
        <p:spPr>
          <a:xfrm>
            <a:off x="690563" y="1604963"/>
            <a:ext cx="8116887" cy="3902075"/>
          </a:xfrm>
        </p:spPr>
        <p:txBody>
          <a:bodyPr/>
          <a:lstStyle/>
          <a:p>
            <a:r>
              <a:rPr lang="en-US" altLang="zh-CN" sz="2400"/>
              <a:t>Do responsibility:</a:t>
            </a:r>
          </a:p>
          <a:p>
            <a:pPr marL="739775" lvl="1" indent="-339725" eaLnBrk="1" hangingPunct="1"/>
            <a:r>
              <a:rPr lang="en-US" altLang="zh-CN" sz="1800"/>
              <a:t>doing something itself, such as creating an object or doing a calculation</a:t>
            </a:r>
          </a:p>
          <a:p>
            <a:pPr marL="739775" lvl="1" indent="-339725" eaLnBrk="1" hangingPunct="1"/>
            <a:r>
              <a:rPr lang="en-US" altLang="zh-CN" sz="1800"/>
              <a:t>initiating action in other objects</a:t>
            </a:r>
          </a:p>
          <a:p>
            <a:pPr marL="739775" lvl="1" indent="-339725" eaLnBrk="1" hangingPunct="1"/>
            <a:r>
              <a:rPr lang="en-US" altLang="zh-CN" sz="1800"/>
              <a:t> controlling and coordinating activities in other objects</a:t>
            </a:r>
          </a:p>
          <a:p>
            <a:r>
              <a:rPr lang="en-US" altLang="zh-CN" sz="2400"/>
              <a:t>Knowing responsibility</a:t>
            </a:r>
            <a:r>
              <a:rPr lang="zh-CN" altLang="en-US" sz="2400"/>
              <a:t>：</a:t>
            </a:r>
            <a:endParaRPr lang="en-US" altLang="zh-CN" sz="2400"/>
          </a:p>
          <a:p>
            <a:pPr marL="739775" lvl="1" indent="-339725" eaLnBrk="1" hangingPunct="1"/>
            <a:r>
              <a:rPr lang="en-US" altLang="zh-CN" sz="1800"/>
              <a:t>knowing about private encapsulated data</a:t>
            </a:r>
          </a:p>
          <a:p>
            <a:pPr marL="739775" lvl="1" indent="-339725" eaLnBrk="1" hangingPunct="1"/>
            <a:r>
              <a:rPr lang="en-US" altLang="zh-CN" sz="1800"/>
              <a:t>knowing about related objects</a:t>
            </a:r>
          </a:p>
          <a:p>
            <a:pPr marL="739775" lvl="1" indent="-339725" eaLnBrk="1" hangingPunct="1"/>
            <a:r>
              <a:rPr lang="en-US" altLang="zh-CN" sz="1800"/>
              <a:t>knowing about things it can derive or calculate</a:t>
            </a:r>
          </a:p>
          <a:p>
            <a:r>
              <a:rPr lang="zh-CN" altLang="en-US" b="1"/>
              <a:t>实例</a:t>
            </a:r>
            <a:endParaRPr lang="en-US" altLang="zh-CN" b="1"/>
          </a:p>
          <a:p>
            <a:pPr marL="739775" lvl="1" indent="-339725" eaLnBrk="1" hangingPunct="1"/>
            <a:r>
              <a:rPr lang="en-US" altLang="zh-CN" sz="2000"/>
              <a:t>"a Sale is responsible for creating SalesLineItems" (a doing), </a:t>
            </a:r>
          </a:p>
          <a:p>
            <a:pPr marL="739775" lvl="1" indent="-339725" eaLnBrk="1" hangingPunct="1"/>
            <a:r>
              <a:rPr lang="en-US" altLang="zh-CN" sz="2000"/>
              <a:t> "a Sale is responsible for knowing its total" (a knowing).</a:t>
            </a:r>
          </a:p>
          <a:p>
            <a:endParaRPr lang="en-US" altLang="zh-CN"/>
          </a:p>
        </p:txBody>
      </p:sp>
      <p:sp>
        <p:nvSpPr>
          <p:cNvPr id="120836" name="灯片编号占位符 3">
            <a:extLst>
              <a:ext uri="{FF2B5EF4-FFF2-40B4-BE49-F238E27FC236}">
                <a16:creationId xmlns:a16="http://schemas.microsoft.com/office/drawing/2014/main" id="{4111CF15-C998-4ED9-8DFB-B483925264A3}"/>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31329553-FBBB-4E87-A86B-3D46B4021EC3}" type="slidenum">
              <a:rPr lang="en-US" altLang="en-US" sz="1000" baseline="0"/>
              <a:pPr eaLnBrk="1" hangingPunct="1"/>
              <a:t>102</a:t>
            </a:fld>
            <a:endParaRPr lang="en-US" altLang="en-US" sz="1000" baseline="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a:extLst>
              <a:ext uri="{FF2B5EF4-FFF2-40B4-BE49-F238E27FC236}">
                <a16:creationId xmlns:a16="http://schemas.microsoft.com/office/drawing/2014/main" id="{4DF10A42-6AF9-4E58-808C-0D005CF45C61}"/>
              </a:ext>
            </a:extLst>
          </p:cNvPr>
          <p:cNvSpPr>
            <a:spLocks noGrp="1" noChangeArrowheads="1"/>
          </p:cNvSpPr>
          <p:nvPr>
            <p:ph type="title"/>
          </p:nvPr>
        </p:nvSpPr>
        <p:spPr/>
        <p:txBody>
          <a:bodyPr/>
          <a:lstStyle/>
          <a:p>
            <a:r>
              <a:rPr lang="zh-CN" altLang="en-US"/>
              <a:t>职责驱动的设计</a:t>
            </a:r>
            <a:endParaRPr lang="en-US" altLang="zh-CN"/>
          </a:p>
        </p:txBody>
      </p:sp>
      <p:sp>
        <p:nvSpPr>
          <p:cNvPr id="121859" name="内容占位符 2">
            <a:extLst>
              <a:ext uri="{FF2B5EF4-FFF2-40B4-BE49-F238E27FC236}">
                <a16:creationId xmlns:a16="http://schemas.microsoft.com/office/drawing/2014/main" id="{DE748E33-88E0-4695-9BE6-3CBFBC7F14E1}"/>
              </a:ext>
            </a:extLst>
          </p:cNvPr>
          <p:cNvSpPr>
            <a:spLocks noGrp="1" noChangeArrowheads="1"/>
          </p:cNvSpPr>
          <p:nvPr>
            <p:ph idx="1"/>
          </p:nvPr>
        </p:nvSpPr>
        <p:spPr/>
        <p:txBody>
          <a:bodyPr/>
          <a:lstStyle/>
          <a:p>
            <a:r>
              <a:rPr lang="en-US" altLang="zh-CN"/>
              <a:t>RDD</a:t>
            </a:r>
            <a:r>
              <a:rPr lang="zh-CN" altLang="en-US"/>
              <a:t>把面向对象分析和设计视为互相协作的，各司其职的对象的</a:t>
            </a:r>
            <a:r>
              <a:rPr lang="en-US" altLang="zh-CN"/>
              <a:t>Community</a:t>
            </a:r>
            <a:endParaRPr lang="zh-CN" altLang="en-US"/>
          </a:p>
        </p:txBody>
      </p:sp>
      <p:sp>
        <p:nvSpPr>
          <p:cNvPr id="121860" name="灯片编号占位符 3">
            <a:extLst>
              <a:ext uri="{FF2B5EF4-FFF2-40B4-BE49-F238E27FC236}">
                <a16:creationId xmlns:a16="http://schemas.microsoft.com/office/drawing/2014/main" id="{12C10A48-BADA-418C-AA61-830B67A6BE9E}"/>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54ACACFC-66FF-41C1-8F0F-15EF2C777A76}" type="slidenum">
              <a:rPr lang="en-US" altLang="en-US" sz="1000" baseline="0"/>
              <a:pPr eaLnBrk="1" hangingPunct="1"/>
              <a:t>103</a:t>
            </a:fld>
            <a:endParaRPr lang="en-US" altLang="en-US" sz="1000" baseline="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a:extLst>
              <a:ext uri="{FF2B5EF4-FFF2-40B4-BE49-F238E27FC236}">
                <a16:creationId xmlns:a16="http://schemas.microsoft.com/office/drawing/2014/main" id="{C656675C-C940-4406-85D1-BA80480EF6DA}"/>
              </a:ext>
            </a:extLst>
          </p:cNvPr>
          <p:cNvSpPr>
            <a:spLocks noGrp="1" noChangeArrowheads="1"/>
          </p:cNvSpPr>
          <p:nvPr>
            <p:ph type="title"/>
          </p:nvPr>
        </p:nvSpPr>
        <p:spPr/>
        <p:txBody>
          <a:bodyPr/>
          <a:lstStyle/>
          <a:p>
            <a:r>
              <a:rPr lang="en-US" altLang="zh-CN"/>
              <a:t>CRC</a:t>
            </a:r>
            <a:r>
              <a:rPr lang="zh-CN" altLang="en-US"/>
              <a:t>卡片</a:t>
            </a:r>
          </a:p>
        </p:txBody>
      </p:sp>
      <p:sp>
        <p:nvSpPr>
          <p:cNvPr id="122883" name="内容占位符 2">
            <a:extLst>
              <a:ext uri="{FF2B5EF4-FFF2-40B4-BE49-F238E27FC236}">
                <a16:creationId xmlns:a16="http://schemas.microsoft.com/office/drawing/2014/main" id="{78E2B00A-0B37-4988-9EF7-ABCF472A9FEB}"/>
              </a:ext>
            </a:extLst>
          </p:cNvPr>
          <p:cNvSpPr>
            <a:spLocks noGrp="1" noChangeArrowheads="1"/>
          </p:cNvSpPr>
          <p:nvPr>
            <p:ph idx="1"/>
          </p:nvPr>
        </p:nvSpPr>
        <p:spPr>
          <a:xfrm>
            <a:off x="681038" y="1604963"/>
            <a:ext cx="7780337" cy="3902075"/>
          </a:xfrm>
        </p:spPr>
        <p:txBody>
          <a:bodyPr/>
          <a:lstStyle/>
          <a:p>
            <a:r>
              <a:rPr lang="en-GB" altLang="zh-CN" b="1"/>
              <a:t>CRC</a:t>
            </a:r>
            <a:r>
              <a:rPr lang="en-GB" altLang="zh-CN"/>
              <a:t> </a:t>
            </a:r>
            <a:r>
              <a:rPr lang="zh-CN" altLang="en-US"/>
              <a:t>代表</a:t>
            </a:r>
            <a:r>
              <a:rPr lang="en-GB" altLang="zh-CN" u="sng"/>
              <a:t>C</a:t>
            </a:r>
            <a:r>
              <a:rPr lang="en-GB" altLang="zh-CN"/>
              <a:t>lass-</a:t>
            </a:r>
            <a:r>
              <a:rPr lang="en-GB" altLang="zh-CN" u="sng"/>
              <a:t>R</a:t>
            </a:r>
            <a:r>
              <a:rPr lang="en-GB" altLang="zh-CN"/>
              <a:t>esponsibility-</a:t>
            </a:r>
            <a:r>
              <a:rPr lang="en-GB" altLang="zh-CN" u="sng"/>
              <a:t>C</a:t>
            </a:r>
            <a:r>
              <a:rPr lang="en-GB" altLang="zh-CN"/>
              <a:t>ollaborator.</a:t>
            </a:r>
          </a:p>
          <a:p>
            <a:r>
              <a:rPr lang="en-US" altLang="zh-CN"/>
              <a:t>CRC</a:t>
            </a:r>
            <a:r>
              <a:rPr lang="zh-CN" altLang="en-US"/>
              <a:t>方法是一种确定对象职责的有用方法，由</a:t>
            </a:r>
            <a:r>
              <a:rPr lang="en-US" altLang="zh-CN"/>
              <a:t>Kent Beck</a:t>
            </a:r>
            <a:r>
              <a:rPr lang="zh-CN" altLang="en-US"/>
              <a:t>和</a:t>
            </a:r>
            <a:r>
              <a:rPr lang="en-GB" altLang="zh-CN"/>
              <a:t>Ward Cunningham</a:t>
            </a:r>
            <a:r>
              <a:rPr lang="zh-CN" altLang="en-US"/>
              <a:t>提出</a:t>
            </a:r>
          </a:p>
        </p:txBody>
      </p:sp>
      <p:sp>
        <p:nvSpPr>
          <p:cNvPr id="122884" name="灯片编号占位符 3">
            <a:extLst>
              <a:ext uri="{FF2B5EF4-FFF2-40B4-BE49-F238E27FC236}">
                <a16:creationId xmlns:a16="http://schemas.microsoft.com/office/drawing/2014/main" id="{AC150465-1BCA-4052-B193-D5E2DF48A810}"/>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360F3817-9ADF-4F00-A501-DFB76E4C0CE1}" type="slidenum">
              <a:rPr lang="en-US" altLang="en-US" sz="1000" baseline="0"/>
              <a:pPr eaLnBrk="1" hangingPunct="1"/>
              <a:t>104</a:t>
            </a:fld>
            <a:endParaRPr lang="en-US" altLang="en-US" sz="1000" baseline="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a:extLst>
              <a:ext uri="{FF2B5EF4-FFF2-40B4-BE49-F238E27FC236}">
                <a16:creationId xmlns:a16="http://schemas.microsoft.com/office/drawing/2014/main" id="{B8974C86-B948-465C-855E-56C3F6882551}"/>
              </a:ext>
            </a:extLst>
          </p:cNvPr>
          <p:cNvSpPr>
            <a:spLocks noGrp="1" noChangeArrowheads="1"/>
          </p:cNvSpPr>
          <p:nvPr>
            <p:ph type="title"/>
          </p:nvPr>
        </p:nvSpPr>
        <p:spPr/>
        <p:txBody>
          <a:bodyPr/>
          <a:lstStyle/>
          <a:p>
            <a:r>
              <a:rPr lang="en-US" altLang="zh-CN"/>
              <a:t>GRASP : </a:t>
            </a:r>
            <a:r>
              <a:rPr lang="en-US" altLang="zh-CN" b="1">
                <a:solidFill>
                  <a:srgbClr val="FF0000"/>
                </a:solidFill>
              </a:rPr>
              <a:t>G</a:t>
            </a:r>
            <a:r>
              <a:rPr lang="en-US" altLang="zh-CN"/>
              <a:t>eneral </a:t>
            </a:r>
            <a:r>
              <a:rPr lang="en-US" altLang="zh-CN" b="1">
                <a:solidFill>
                  <a:srgbClr val="FF0000"/>
                </a:solidFill>
              </a:rPr>
              <a:t>R</a:t>
            </a:r>
            <a:r>
              <a:rPr lang="en-US" altLang="zh-CN"/>
              <a:t>esponsibility </a:t>
            </a:r>
            <a:r>
              <a:rPr lang="en-US" altLang="zh-CN" b="1">
                <a:solidFill>
                  <a:srgbClr val="FF0000"/>
                </a:solidFill>
              </a:rPr>
              <a:t>A</a:t>
            </a:r>
            <a:r>
              <a:rPr lang="en-US" altLang="zh-CN"/>
              <a:t>ssignment </a:t>
            </a:r>
            <a:r>
              <a:rPr lang="en-US" altLang="zh-CN" b="1">
                <a:solidFill>
                  <a:srgbClr val="FF0000"/>
                </a:solidFill>
              </a:rPr>
              <a:t>S</a:t>
            </a:r>
            <a:r>
              <a:rPr lang="en-US" altLang="zh-CN"/>
              <a:t>oftware </a:t>
            </a:r>
            <a:r>
              <a:rPr lang="en-US" altLang="zh-CN" b="1">
                <a:solidFill>
                  <a:srgbClr val="FF0000"/>
                </a:solidFill>
              </a:rPr>
              <a:t>P</a:t>
            </a:r>
            <a:r>
              <a:rPr lang="en-US" altLang="zh-CN"/>
              <a:t>atterns </a:t>
            </a:r>
            <a:endParaRPr lang="zh-CN" altLang="en-US"/>
          </a:p>
        </p:txBody>
      </p:sp>
      <p:sp>
        <p:nvSpPr>
          <p:cNvPr id="123907" name="内容占位符 2">
            <a:extLst>
              <a:ext uri="{FF2B5EF4-FFF2-40B4-BE49-F238E27FC236}">
                <a16:creationId xmlns:a16="http://schemas.microsoft.com/office/drawing/2014/main" id="{D611891C-4670-4BA9-B5C0-74E43D5AC0CA}"/>
              </a:ext>
            </a:extLst>
          </p:cNvPr>
          <p:cNvSpPr>
            <a:spLocks noGrp="1" noChangeArrowheads="1"/>
          </p:cNvSpPr>
          <p:nvPr>
            <p:ph idx="1"/>
          </p:nvPr>
        </p:nvSpPr>
        <p:spPr>
          <a:xfrm>
            <a:off x="1112838" y="2090738"/>
            <a:ext cx="7348537" cy="3902075"/>
          </a:xfrm>
        </p:spPr>
        <p:txBody>
          <a:bodyPr/>
          <a:lstStyle/>
          <a:p>
            <a:pPr eaLnBrk="1" hangingPunct="1"/>
            <a:r>
              <a:rPr lang="en-US" altLang="zh-CN"/>
              <a:t>Information Expert</a:t>
            </a:r>
          </a:p>
          <a:p>
            <a:pPr eaLnBrk="1" hangingPunct="1"/>
            <a:r>
              <a:rPr lang="en-US" altLang="zh-CN"/>
              <a:t>Creator</a:t>
            </a:r>
          </a:p>
          <a:p>
            <a:pPr eaLnBrk="1" hangingPunct="1"/>
            <a:r>
              <a:rPr lang="zh-CN" altLang="en-US"/>
              <a:t>低耦合</a:t>
            </a:r>
            <a:endParaRPr lang="en-US" altLang="zh-CN"/>
          </a:p>
          <a:p>
            <a:pPr eaLnBrk="1" hangingPunct="1"/>
            <a:r>
              <a:rPr lang="en-US" altLang="zh-CN"/>
              <a:t>Controller</a:t>
            </a:r>
          </a:p>
          <a:p>
            <a:pPr eaLnBrk="1" hangingPunct="1"/>
            <a:r>
              <a:rPr lang="zh-CN" altLang="en-US"/>
              <a:t>高内聚</a:t>
            </a:r>
            <a:endParaRPr lang="en-US" altLang="zh-CN"/>
          </a:p>
          <a:p>
            <a:endParaRPr lang="zh-CN" altLang="en-US"/>
          </a:p>
        </p:txBody>
      </p:sp>
      <p:sp>
        <p:nvSpPr>
          <p:cNvPr id="123908" name="灯片编号占位符 3">
            <a:extLst>
              <a:ext uri="{FF2B5EF4-FFF2-40B4-BE49-F238E27FC236}">
                <a16:creationId xmlns:a16="http://schemas.microsoft.com/office/drawing/2014/main" id="{47F85004-530C-41CC-8903-DDCE8916D1B4}"/>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8BE6D979-A25B-4B95-9159-379C059C9ACE}" type="slidenum">
              <a:rPr lang="en-US" altLang="en-US" sz="1000" baseline="0"/>
              <a:pPr eaLnBrk="1" hangingPunct="1"/>
              <a:t>105</a:t>
            </a:fld>
            <a:endParaRPr lang="en-US" altLang="en-US" sz="1000" baseline="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a:extLst>
              <a:ext uri="{FF2B5EF4-FFF2-40B4-BE49-F238E27FC236}">
                <a16:creationId xmlns:a16="http://schemas.microsoft.com/office/drawing/2014/main" id="{4681FA40-811B-403C-AC2F-D6E7CCB96E96}"/>
              </a:ext>
            </a:extLst>
          </p:cNvPr>
          <p:cNvSpPr>
            <a:spLocks noGrp="1" noChangeArrowheads="1"/>
          </p:cNvSpPr>
          <p:nvPr>
            <p:ph type="title"/>
          </p:nvPr>
        </p:nvSpPr>
        <p:spPr/>
        <p:txBody>
          <a:bodyPr/>
          <a:lstStyle/>
          <a:p>
            <a:endParaRPr lang="zh-CN" altLang="en-US"/>
          </a:p>
        </p:txBody>
      </p:sp>
      <p:sp>
        <p:nvSpPr>
          <p:cNvPr id="124931" name="内容占位符 2">
            <a:extLst>
              <a:ext uri="{FF2B5EF4-FFF2-40B4-BE49-F238E27FC236}">
                <a16:creationId xmlns:a16="http://schemas.microsoft.com/office/drawing/2014/main" id="{0E3C7CC4-490C-42D4-989B-584FADDA14EE}"/>
              </a:ext>
            </a:extLst>
          </p:cNvPr>
          <p:cNvSpPr>
            <a:spLocks noGrp="1" noChangeArrowheads="1"/>
          </p:cNvSpPr>
          <p:nvPr>
            <p:ph idx="1"/>
          </p:nvPr>
        </p:nvSpPr>
        <p:spPr/>
        <p:txBody>
          <a:bodyPr/>
          <a:lstStyle/>
          <a:p>
            <a:r>
              <a:rPr lang="en-US" altLang="zh-CN" b="1" i="1"/>
              <a:t>Fred: "Where do you think we should place the responsibility for creating a SalesLineltem? I think a Factory." </a:t>
            </a:r>
          </a:p>
          <a:p>
            <a:endParaRPr lang="en-US" altLang="zh-CN" b="1" i="1"/>
          </a:p>
          <a:p>
            <a:r>
              <a:rPr lang="en-US" altLang="zh-CN" b="1" i="1"/>
              <a:t>Wilma: "By Creator, I think Sale will be suitable."</a:t>
            </a:r>
            <a:endParaRPr lang="zh-CN" altLang="en-US"/>
          </a:p>
        </p:txBody>
      </p:sp>
      <p:sp>
        <p:nvSpPr>
          <p:cNvPr id="124932" name="灯片编号占位符 3">
            <a:extLst>
              <a:ext uri="{FF2B5EF4-FFF2-40B4-BE49-F238E27FC236}">
                <a16:creationId xmlns:a16="http://schemas.microsoft.com/office/drawing/2014/main" id="{07EE1D2A-976B-491C-9C50-5AED15664CAE}"/>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07060C2F-26BA-4EF0-811E-5F15BDCE697D}" type="slidenum">
              <a:rPr lang="en-US" altLang="en-US" sz="1000" baseline="0"/>
              <a:pPr eaLnBrk="1" hangingPunct="1"/>
              <a:t>106</a:t>
            </a:fld>
            <a:endParaRPr lang="en-US" altLang="en-US" sz="1000" baseline="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a:extLst>
              <a:ext uri="{FF2B5EF4-FFF2-40B4-BE49-F238E27FC236}">
                <a16:creationId xmlns:a16="http://schemas.microsoft.com/office/drawing/2014/main" id="{B556BCCA-ED61-458B-A34C-3751F798CDBA}"/>
              </a:ext>
            </a:extLst>
          </p:cNvPr>
          <p:cNvSpPr>
            <a:spLocks noGrp="1" noChangeArrowheads="1"/>
          </p:cNvSpPr>
          <p:nvPr>
            <p:ph type="title"/>
          </p:nvPr>
        </p:nvSpPr>
        <p:spPr/>
        <p:txBody>
          <a:bodyPr/>
          <a:lstStyle/>
          <a:p>
            <a:r>
              <a:rPr lang="en-US" altLang="zh-CN"/>
              <a:t>Imformation Experts</a:t>
            </a:r>
            <a:endParaRPr lang="zh-CN" altLang="en-US"/>
          </a:p>
        </p:txBody>
      </p:sp>
      <p:sp>
        <p:nvSpPr>
          <p:cNvPr id="125955" name="内容占位符 2">
            <a:extLst>
              <a:ext uri="{FF2B5EF4-FFF2-40B4-BE49-F238E27FC236}">
                <a16:creationId xmlns:a16="http://schemas.microsoft.com/office/drawing/2014/main" id="{1697CE61-1C12-4567-8354-E087C681F8D6}"/>
              </a:ext>
            </a:extLst>
          </p:cNvPr>
          <p:cNvSpPr>
            <a:spLocks noGrp="1" noChangeArrowheads="1"/>
          </p:cNvSpPr>
          <p:nvPr>
            <p:ph idx="1"/>
          </p:nvPr>
        </p:nvSpPr>
        <p:spPr/>
        <p:txBody>
          <a:bodyPr/>
          <a:lstStyle/>
          <a:p>
            <a:r>
              <a:rPr lang="zh-CN" altLang="en-US"/>
              <a:t>问题：分配对象职责的基本原则是什么？</a:t>
            </a:r>
            <a:endParaRPr lang="en-US" altLang="zh-CN"/>
          </a:p>
          <a:p>
            <a:endParaRPr lang="en-US" altLang="zh-CN"/>
          </a:p>
          <a:p>
            <a:pPr marL="228600" lvl="1" indent="-228600">
              <a:spcBef>
                <a:spcPct val="10000"/>
              </a:spcBef>
              <a:spcAft>
                <a:spcPct val="0"/>
              </a:spcAft>
              <a:buFont typeface="Wingdings" panose="05000000000000000000" pitchFamily="2" charset="2"/>
              <a:buChar char="§"/>
            </a:pPr>
            <a:r>
              <a:rPr lang="zh-CN" altLang="en-US" sz="2800"/>
              <a:t>方案：如果类具有完成某职责所需要的信息，则把该职责分配给此类。</a:t>
            </a:r>
            <a:endParaRPr lang="en-US" altLang="zh-CN" sz="2800"/>
          </a:p>
          <a:p>
            <a:pPr marL="228600" lvl="1" indent="-228600">
              <a:spcBef>
                <a:spcPct val="10000"/>
              </a:spcBef>
              <a:spcAft>
                <a:spcPct val="0"/>
              </a:spcAft>
              <a:buFont typeface="Wingdings" panose="05000000000000000000" pitchFamily="2" charset="2"/>
              <a:buChar char="§"/>
            </a:pPr>
            <a:endParaRPr lang="en-US" altLang="zh-CN" sz="2800"/>
          </a:p>
          <a:p>
            <a:pPr marL="228600" lvl="1" indent="-228600">
              <a:spcBef>
                <a:spcPct val="10000"/>
              </a:spcBef>
              <a:spcAft>
                <a:spcPct val="0"/>
              </a:spcAft>
              <a:buFont typeface="Wingdings" panose="05000000000000000000" pitchFamily="2" charset="2"/>
              <a:buChar char="§"/>
            </a:pPr>
            <a:r>
              <a:rPr lang="zh-CN" altLang="en-US" sz="2800"/>
              <a:t>设计类，而不是概念类</a:t>
            </a:r>
            <a:endParaRPr lang="zh-CN" altLang="en-US"/>
          </a:p>
        </p:txBody>
      </p:sp>
      <p:sp>
        <p:nvSpPr>
          <p:cNvPr id="125956" name="灯片编号占位符 3">
            <a:extLst>
              <a:ext uri="{FF2B5EF4-FFF2-40B4-BE49-F238E27FC236}">
                <a16:creationId xmlns:a16="http://schemas.microsoft.com/office/drawing/2014/main" id="{75EDF77C-0CAF-4571-8B13-F98569AFE98C}"/>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5DA44508-0D34-489A-8A44-059C50C777D3}" type="slidenum">
              <a:rPr lang="en-US" altLang="en-US" sz="1000" baseline="0"/>
              <a:pPr eaLnBrk="1" hangingPunct="1"/>
              <a:t>107</a:t>
            </a:fld>
            <a:endParaRPr lang="en-US" altLang="en-US" sz="1000" baseline="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a:extLst>
              <a:ext uri="{FF2B5EF4-FFF2-40B4-BE49-F238E27FC236}">
                <a16:creationId xmlns:a16="http://schemas.microsoft.com/office/drawing/2014/main" id="{631B0981-1702-48AF-AE85-10250ABFEA79}"/>
              </a:ext>
            </a:extLst>
          </p:cNvPr>
          <p:cNvSpPr>
            <a:spLocks noGrp="1" noChangeArrowheads="1"/>
          </p:cNvSpPr>
          <p:nvPr>
            <p:ph type="title"/>
          </p:nvPr>
        </p:nvSpPr>
        <p:spPr/>
        <p:txBody>
          <a:bodyPr/>
          <a:lstStyle/>
          <a:p>
            <a:endParaRPr lang="zh-CN" altLang="en-US"/>
          </a:p>
        </p:txBody>
      </p:sp>
      <p:sp>
        <p:nvSpPr>
          <p:cNvPr id="126979" name="内容占位符 2">
            <a:extLst>
              <a:ext uri="{FF2B5EF4-FFF2-40B4-BE49-F238E27FC236}">
                <a16:creationId xmlns:a16="http://schemas.microsoft.com/office/drawing/2014/main" id="{FDDB600D-EAFF-4AEF-B56D-A3A04AF47574}"/>
              </a:ext>
            </a:extLst>
          </p:cNvPr>
          <p:cNvSpPr>
            <a:spLocks noGrp="1" noChangeArrowheads="1"/>
          </p:cNvSpPr>
          <p:nvPr>
            <p:ph idx="1"/>
          </p:nvPr>
        </p:nvSpPr>
        <p:spPr/>
        <p:txBody>
          <a:bodyPr/>
          <a:lstStyle/>
          <a:p>
            <a:endParaRPr lang="zh-CN" altLang="en-US"/>
          </a:p>
        </p:txBody>
      </p:sp>
      <p:sp>
        <p:nvSpPr>
          <p:cNvPr id="126980" name="灯片编号占位符 3">
            <a:extLst>
              <a:ext uri="{FF2B5EF4-FFF2-40B4-BE49-F238E27FC236}">
                <a16:creationId xmlns:a16="http://schemas.microsoft.com/office/drawing/2014/main" id="{49956499-18F7-40B5-ABB9-4689DA37CBA9}"/>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D77FEAF8-846C-4466-8316-1B8736F78A84}" type="slidenum">
              <a:rPr lang="en-US" altLang="en-US" sz="1000" baseline="0"/>
              <a:pPr eaLnBrk="1" hangingPunct="1"/>
              <a:t>108</a:t>
            </a:fld>
            <a:endParaRPr lang="en-US" altLang="en-US" sz="1000" baseline="0"/>
          </a:p>
        </p:txBody>
      </p:sp>
      <p:pic>
        <p:nvPicPr>
          <p:cNvPr id="126981" name="Picture 2">
            <a:extLst>
              <a:ext uri="{FF2B5EF4-FFF2-40B4-BE49-F238E27FC236}">
                <a16:creationId xmlns:a16="http://schemas.microsoft.com/office/drawing/2014/main" id="{3633AD29-7C72-4F95-BDE6-2B93D9229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17475"/>
            <a:ext cx="9286876"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a:extLst>
              <a:ext uri="{FF2B5EF4-FFF2-40B4-BE49-F238E27FC236}">
                <a16:creationId xmlns:a16="http://schemas.microsoft.com/office/drawing/2014/main" id="{87933734-447E-4CE7-9CF9-9F5A02E8C155}"/>
              </a:ext>
            </a:extLst>
          </p:cNvPr>
          <p:cNvSpPr>
            <a:spLocks noGrp="1" noChangeArrowheads="1"/>
          </p:cNvSpPr>
          <p:nvPr>
            <p:ph type="title"/>
          </p:nvPr>
        </p:nvSpPr>
        <p:spPr/>
        <p:txBody>
          <a:bodyPr/>
          <a:lstStyle/>
          <a:p>
            <a:endParaRPr lang="zh-CN" altLang="en-US"/>
          </a:p>
        </p:txBody>
      </p:sp>
      <p:sp>
        <p:nvSpPr>
          <p:cNvPr id="128003" name="内容占位符 2">
            <a:extLst>
              <a:ext uri="{FF2B5EF4-FFF2-40B4-BE49-F238E27FC236}">
                <a16:creationId xmlns:a16="http://schemas.microsoft.com/office/drawing/2014/main" id="{076B43FE-23C6-4D52-83F0-871C2C638642}"/>
              </a:ext>
            </a:extLst>
          </p:cNvPr>
          <p:cNvSpPr>
            <a:spLocks noGrp="1" noChangeArrowheads="1"/>
          </p:cNvSpPr>
          <p:nvPr>
            <p:ph idx="1"/>
          </p:nvPr>
        </p:nvSpPr>
        <p:spPr/>
        <p:txBody>
          <a:bodyPr/>
          <a:lstStyle/>
          <a:p>
            <a:endParaRPr lang="zh-CN" altLang="en-US"/>
          </a:p>
        </p:txBody>
      </p:sp>
      <p:sp>
        <p:nvSpPr>
          <p:cNvPr id="128004" name="灯片编号占位符 3">
            <a:extLst>
              <a:ext uri="{FF2B5EF4-FFF2-40B4-BE49-F238E27FC236}">
                <a16:creationId xmlns:a16="http://schemas.microsoft.com/office/drawing/2014/main" id="{232A4876-C549-4E7E-B22C-2BE4EFE6B358}"/>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2A5217EC-A546-4F1F-8374-D0A09C41297D}" type="slidenum">
              <a:rPr lang="en-US" altLang="en-US" sz="1000" baseline="0"/>
              <a:pPr eaLnBrk="1" hangingPunct="1"/>
              <a:t>109</a:t>
            </a:fld>
            <a:endParaRPr lang="en-US" altLang="en-US" sz="1000" baseline="0"/>
          </a:p>
        </p:txBody>
      </p:sp>
      <p:pic>
        <p:nvPicPr>
          <p:cNvPr id="128005" name="Picture 2">
            <a:extLst>
              <a:ext uri="{FF2B5EF4-FFF2-40B4-BE49-F238E27FC236}">
                <a16:creationId xmlns:a16="http://schemas.microsoft.com/office/drawing/2014/main" id="{B1F80327-A133-44FC-9CF7-FAD37AE40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2493963"/>
            <a:ext cx="58197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灯片编号占位符 3">
            <a:extLst>
              <a:ext uri="{FF2B5EF4-FFF2-40B4-BE49-F238E27FC236}">
                <a16:creationId xmlns:a16="http://schemas.microsoft.com/office/drawing/2014/main" id="{0BF23F57-D11B-4C50-B8FE-56AB44F44566}"/>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8B6F5C6D-C173-4D23-9E9C-898AEB1326DC}" type="slidenum">
              <a:rPr lang="en-US" altLang="en-US" sz="1000" baseline="0"/>
              <a:pPr eaLnBrk="1" hangingPunct="1"/>
              <a:t>11</a:t>
            </a:fld>
            <a:endParaRPr lang="en-US" altLang="en-US" sz="1000" baseline="0"/>
          </a:p>
        </p:txBody>
      </p:sp>
      <p:pic>
        <p:nvPicPr>
          <p:cNvPr id="27653" name="Picture 2">
            <a:extLst>
              <a:ext uri="{FF2B5EF4-FFF2-40B4-BE49-F238E27FC236}">
                <a16:creationId xmlns:a16="http://schemas.microsoft.com/office/drawing/2014/main" id="{7AF31A06-32B0-4B0C-A2F0-95665C4A9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425" y="2044700"/>
            <a:ext cx="334327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a:extLst>
              <a:ext uri="{FF2B5EF4-FFF2-40B4-BE49-F238E27FC236}">
                <a16:creationId xmlns:a16="http://schemas.microsoft.com/office/drawing/2014/main" id="{429ACD5D-982D-4D13-9518-C1D20F25018D}"/>
              </a:ext>
            </a:extLst>
          </p:cNvPr>
          <p:cNvSpPr>
            <a:spLocks noGrp="1" noChangeArrowheads="1"/>
          </p:cNvSpPr>
          <p:nvPr>
            <p:ph type="title"/>
          </p:nvPr>
        </p:nvSpPr>
        <p:spPr/>
        <p:txBody>
          <a:bodyPr/>
          <a:lstStyle/>
          <a:p>
            <a:endParaRPr lang="zh-CN" altLang="en-US"/>
          </a:p>
        </p:txBody>
      </p:sp>
      <p:sp>
        <p:nvSpPr>
          <p:cNvPr id="129027" name="内容占位符 2">
            <a:extLst>
              <a:ext uri="{FF2B5EF4-FFF2-40B4-BE49-F238E27FC236}">
                <a16:creationId xmlns:a16="http://schemas.microsoft.com/office/drawing/2014/main" id="{15F5E3F9-12BF-4EDC-A45B-218ADCCDD978}"/>
              </a:ext>
            </a:extLst>
          </p:cNvPr>
          <p:cNvSpPr>
            <a:spLocks noGrp="1" noChangeArrowheads="1"/>
          </p:cNvSpPr>
          <p:nvPr>
            <p:ph idx="1"/>
          </p:nvPr>
        </p:nvSpPr>
        <p:spPr/>
        <p:txBody>
          <a:bodyPr/>
          <a:lstStyle/>
          <a:p>
            <a:endParaRPr lang="zh-CN" altLang="en-US"/>
          </a:p>
        </p:txBody>
      </p:sp>
      <p:sp>
        <p:nvSpPr>
          <p:cNvPr id="129028" name="灯片编号占位符 3">
            <a:extLst>
              <a:ext uri="{FF2B5EF4-FFF2-40B4-BE49-F238E27FC236}">
                <a16:creationId xmlns:a16="http://schemas.microsoft.com/office/drawing/2014/main" id="{EBE966A2-2670-42BD-AF69-8D1095A9FF88}"/>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F85EF576-8050-49A4-90B3-2067446A71DC}" type="slidenum">
              <a:rPr lang="en-US" altLang="en-US" sz="1000" baseline="0"/>
              <a:pPr eaLnBrk="1" hangingPunct="1"/>
              <a:t>110</a:t>
            </a:fld>
            <a:endParaRPr lang="en-US" altLang="en-US" sz="1000" baseline="0"/>
          </a:p>
        </p:txBody>
      </p:sp>
      <p:pic>
        <p:nvPicPr>
          <p:cNvPr id="129029" name="Picture 2">
            <a:extLst>
              <a:ext uri="{FF2B5EF4-FFF2-40B4-BE49-F238E27FC236}">
                <a16:creationId xmlns:a16="http://schemas.microsoft.com/office/drawing/2014/main" id="{5F1AB0AE-0D74-424E-BD06-C01B279ED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138" y="1277938"/>
            <a:ext cx="6505575"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a:extLst>
              <a:ext uri="{FF2B5EF4-FFF2-40B4-BE49-F238E27FC236}">
                <a16:creationId xmlns:a16="http://schemas.microsoft.com/office/drawing/2014/main" id="{72636098-1727-4C60-AF78-13F8581675C9}"/>
              </a:ext>
            </a:extLst>
          </p:cNvPr>
          <p:cNvSpPr>
            <a:spLocks noGrp="1" noChangeArrowheads="1"/>
          </p:cNvSpPr>
          <p:nvPr>
            <p:ph type="title"/>
          </p:nvPr>
        </p:nvSpPr>
        <p:spPr/>
        <p:txBody>
          <a:bodyPr/>
          <a:lstStyle/>
          <a:p>
            <a:endParaRPr lang="zh-CN" altLang="en-US"/>
          </a:p>
        </p:txBody>
      </p:sp>
      <p:sp>
        <p:nvSpPr>
          <p:cNvPr id="130051" name="内容占位符 2">
            <a:extLst>
              <a:ext uri="{FF2B5EF4-FFF2-40B4-BE49-F238E27FC236}">
                <a16:creationId xmlns:a16="http://schemas.microsoft.com/office/drawing/2014/main" id="{C8ED43E6-1D87-4619-AE79-8F94A466E911}"/>
              </a:ext>
            </a:extLst>
          </p:cNvPr>
          <p:cNvSpPr>
            <a:spLocks noGrp="1" noChangeArrowheads="1"/>
          </p:cNvSpPr>
          <p:nvPr>
            <p:ph idx="1"/>
          </p:nvPr>
        </p:nvSpPr>
        <p:spPr/>
        <p:txBody>
          <a:bodyPr/>
          <a:lstStyle/>
          <a:p>
            <a:r>
              <a:rPr lang="zh-CN" altLang="en-US"/>
              <a:t>为了完成</a:t>
            </a:r>
            <a:r>
              <a:rPr lang="en-US" altLang="zh-CN"/>
              <a:t>GetTotal</a:t>
            </a:r>
            <a:r>
              <a:rPr lang="zh-CN" altLang="en-US"/>
              <a:t>职责，还需要进行相关职责的分配：</a:t>
            </a:r>
          </a:p>
        </p:txBody>
      </p:sp>
      <p:sp>
        <p:nvSpPr>
          <p:cNvPr id="130052" name="灯片编号占位符 3">
            <a:extLst>
              <a:ext uri="{FF2B5EF4-FFF2-40B4-BE49-F238E27FC236}">
                <a16:creationId xmlns:a16="http://schemas.microsoft.com/office/drawing/2014/main" id="{BE95891B-F396-4695-9A59-721584A7807A}"/>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AFDD222C-C43B-41EA-B2A2-3F75E096D843}" type="slidenum">
              <a:rPr lang="en-US" altLang="en-US" sz="1000" baseline="0"/>
              <a:pPr eaLnBrk="1" hangingPunct="1"/>
              <a:t>111</a:t>
            </a:fld>
            <a:endParaRPr lang="en-US" altLang="en-US" sz="1000" baseline="0"/>
          </a:p>
        </p:txBody>
      </p:sp>
      <p:pic>
        <p:nvPicPr>
          <p:cNvPr id="130053" name="Picture 2">
            <a:extLst>
              <a:ext uri="{FF2B5EF4-FFF2-40B4-BE49-F238E27FC236}">
                <a16:creationId xmlns:a16="http://schemas.microsoft.com/office/drawing/2014/main" id="{81100C98-8481-426E-B84C-AEF11FF57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3311525"/>
            <a:ext cx="81756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a:extLst>
              <a:ext uri="{FF2B5EF4-FFF2-40B4-BE49-F238E27FC236}">
                <a16:creationId xmlns:a16="http://schemas.microsoft.com/office/drawing/2014/main" id="{E6FAC223-8D57-40E7-A3C4-1D4C0B581BF9}"/>
              </a:ext>
            </a:extLst>
          </p:cNvPr>
          <p:cNvSpPr>
            <a:spLocks noGrp="1" noChangeArrowheads="1"/>
          </p:cNvSpPr>
          <p:nvPr>
            <p:ph type="title"/>
          </p:nvPr>
        </p:nvSpPr>
        <p:spPr/>
        <p:txBody>
          <a:bodyPr/>
          <a:lstStyle/>
          <a:p>
            <a:endParaRPr lang="zh-CN" altLang="en-US"/>
          </a:p>
        </p:txBody>
      </p:sp>
      <p:sp>
        <p:nvSpPr>
          <p:cNvPr id="131075" name="内容占位符 2">
            <a:extLst>
              <a:ext uri="{FF2B5EF4-FFF2-40B4-BE49-F238E27FC236}">
                <a16:creationId xmlns:a16="http://schemas.microsoft.com/office/drawing/2014/main" id="{46543A3B-EBF4-458C-9D1F-3D2B0D694B72}"/>
              </a:ext>
            </a:extLst>
          </p:cNvPr>
          <p:cNvSpPr>
            <a:spLocks noGrp="1" noChangeArrowheads="1"/>
          </p:cNvSpPr>
          <p:nvPr>
            <p:ph idx="1"/>
          </p:nvPr>
        </p:nvSpPr>
        <p:spPr/>
        <p:txBody>
          <a:bodyPr/>
          <a:lstStyle/>
          <a:p>
            <a:endParaRPr lang="zh-CN" altLang="en-US"/>
          </a:p>
        </p:txBody>
      </p:sp>
      <p:sp>
        <p:nvSpPr>
          <p:cNvPr id="131076" name="灯片编号占位符 3">
            <a:extLst>
              <a:ext uri="{FF2B5EF4-FFF2-40B4-BE49-F238E27FC236}">
                <a16:creationId xmlns:a16="http://schemas.microsoft.com/office/drawing/2014/main" id="{7A83A657-2E79-4638-A1FD-D10802FB84C8}"/>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EB01888A-A281-4A0E-B5BC-895D3D396CEB}" type="slidenum">
              <a:rPr lang="en-US" altLang="en-US" sz="1000" baseline="0"/>
              <a:pPr eaLnBrk="1" hangingPunct="1"/>
              <a:t>112</a:t>
            </a:fld>
            <a:endParaRPr lang="en-US" altLang="en-US" sz="1000" baseline="0"/>
          </a:p>
        </p:txBody>
      </p:sp>
      <p:pic>
        <p:nvPicPr>
          <p:cNvPr id="131077" name="Picture 2">
            <a:extLst>
              <a:ext uri="{FF2B5EF4-FFF2-40B4-BE49-F238E27FC236}">
                <a16:creationId xmlns:a16="http://schemas.microsoft.com/office/drawing/2014/main" id="{4F23C99B-EF7A-442D-9149-3DE77E7D5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79388"/>
            <a:ext cx="8507412" cy="632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a:extLst>
              <a:ext uri="{FF2B5EF4-FFF2-40B4-BE49-F238E27FC236}">
                <a16:creationId xmlns:a16="http://schemas.microsoft.com/office/drawing/2014/main" id="{F0691872-FC79-4014-B235-AD59E51C7028}"/>
              </a:ext>
            </a:extLst>
          </p:cNvPr>
          <p:cNvSpPr>
            <a:spLocks noGrp="1" noChangeArrowheads="1"/>
          </p:cNvSpPr>
          <p:nvPr>
            <p:ph type="title"/>
          </p:nvPr>
        </p:nvSpPr>
        <p:spPr/>
        <p:txBody>
          <a:bodyPr/>
          <a:lstStyle/>
          <a:p>
            <a:r>
              <a:rPr lang="en-US" altLang="zh-CN"/>
              <a:t>Information expert</a:t>
            </a:r>
            <a:r>
              <a:rPr lang="zh-CN" altLang="en-US"/>
              <a:t>：设计目标和策略</a:t>
            </a:r>
          </a:p>
        </p:txBody>
      </p:sp>
      <p:sp>
        <p:nvSpPr>
          <p:cNvPr id="132099" name="内容占位符 2">
            <a:extLst>
              <a:ext uri="{FF2B5EF4-FFF2-40B4-BE49-F238E27FC236}">
                <a16:creationId xmlns:a16="http://schemas.microsoft.com/office/drawing/2014/main" id="{6A35A212-9395-4C3F-AE92-2263DD3EBDBA}"/>
              </a:ext>
            </a:extLst>
          </p:cNvPr>
          <p:cNvSpPr>
            <a:spLocks noGrp="1" noChangeArrowheads="1"/>
          </p:cNvSpPr>
          <p:nvPr>
            <p:ph idx="1"/>
          </p:nvPr>
        </p:nvSpPr>
        <p:spPr/>
        <p:txBody>
          <a:bodyPr/>
          <a:lstStyle/>
          <a:p>
            <a:r>
              <a:rPr lang="zh-CN" altLang="en-US"/>
              <a:t>信息隐藏，显式而精致的接口</a:t>
            </a:r>
            <a:endParaRPr lang="en-US" altLang="zh-CN"/>
          </a:p>
          <a:p>
            <a:r>
              <a:rPr lang="zh-CN" altLang="en-US"/>
              <a:t>低耦合</a:t>
            </a:r>
            <a:endParaRPr lang="en-US" altLang="zh-CN"/>
          </a:p>
          <a:p>
            <a:r>
              <a:rPr lang="zh-CN" altLang="en-US"/>
              <a:t>也许与内聚性冲突</a:t>
            </a:r>
            <a:endParaRPr lang="en-US" altLang="zh-CN"/>
          </a:p>
          <a:p>
            <a:pPr lvl="1"/>
            <a:r>
              <a:rPr lang="zh-CN" altLang="en-US"/>
              <a:t>谁负责把</a:t>
            </a:r>
            <a:r>
              <a:rPr lang="en-US" altLang="zh-CN"/>
              <a:t>sale</a:t>
            </a:r>
            <a:r>
              <a:rPr lang="zh-CN" altLang="en-US"/>
              <a:t>存进数据库？</a:t>
            </a:r>
            <a:endParaRPr lang="en-US" altLang="zh-CN"/>
          </a:p>
          <a:p>
            <a:pPr lvl="1"/>
            <a:r>
              <a:rPr lang="zh-CN" altLang="en-US"/>
              <a:t>把该职责分配给</a:t>
            </a:r>
            <a:r>
              <a:rPr lang="en-US" altLang="zh-CN"/>
              <a:t>Sale</a:t>
            </a:r>
            <a:r>
              <a:rPr lang="zh-CN" altLang="en-US"/>
              <a:t>将会导致数据库逻辑分布在各种类中</a:t>
            </a:r>
            <a:endParaRPr lang="en-US" altLang="zh-CN"/>
          </a:p>
          <a:p>
            <a:endParaRPr lang="en-US" altLang="zh-CN"/>
          </a:p>
          <a:p>
            <a:r>
              <a:rPr lang="zh-CN" altLang="en-US"/>
              <a:t>权衡：重用、变更和理解等多种因素</a:t>
            </a:r>
          </a:p>
        </p:txBody>
      </p:sp>
      <p:sp>
        <p:nvSpPr>
          <p:cNvPr id="132100" name="灯片编号占位符 3">
            <a:extLst>
              <a:ext uri="{FF2B5EF4-FFF2-40B4-BE49-F238E27FC236}">
                <a16:creationId xmlns:a16="http://schemas.microsoft.com/office/drawing/2014/main" id="{1B26078A-E20E-439D-8F42-F1B5D164A72C}"/>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F6D7446A-A95F-4B17-B451-A5154B824A43}" type="slidenum">
              <a:rPr lang="en-US" altLang="en-US" sz="1000" baseline="0"/>
              <a:pPr eaLnBrk="1" hangingPunct="1"/>
              <a:t>113</a:t>
            </a:fld>
            <a:endParaRPr lang="en-US" altLang="en-US" sz="1000" baseline="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a:extLst>
              <a:ext uri="{FF2B5EF4-FFF2-40B4-BE49-F238E27FC236}">
                <a16:creationId xmlns:a16="http://schemas.microsoft.com/office/drawing/2014/main" id="{AA4FE1BE-0BE3-469D-B6B0-021A61831E33}"/>
              </a:ext>
            </a:extLst>
          </p:cNvPr>
          <p:cNvSpPr>
            <a:spLocks noGrp="1" noChangeArrowheads="1"/>
          </p:cNvSpPr>
          <p:nvPr>
            <p:ph type="title"/>
          </p:nvPr>
        </p:nvSpPr>
        <p:spPr/>
        <p:txBody>
          <a:bodyPr/>
          <a:lstStyle/>
          <a:p>
            <a:r>
              <a:rPr lang="en-US" altLang="zh-CN"/>
              <a:t>Creator</a:t>
            </a:r>
            <a:endParaRPr lang="zh-CN" altLang="en-US"/>
          </a:p>
        </p:txBody>
      </p:sp>
      <p:sp>
        <p:nvSpPr>
          <p:cNvPr id="133123" name="内容占位符 2">
            <a:extLst>
              <a:ext uri="{FF2B5EF4-FFF2-40B4-BE49-F238E27FC236}">
                <a16:creationId xmlns:a16="http://schemas.microsoft.com/office/drawing/2014/main" id="{2C8B1CA8-9B04-491B-AC30-A488F0ED76BE}"/>
              </a:ext>
            </a:extLst>
          </p:cNvPr>
          <p:cNvSpPr>
            <a:spLocks noGrp="1" noChangeArrowheads="1"/>
          </p:cNvSpPr>
          <p:nvPr>
            <p:ph idx="1"/>
          </p:nvPr>
        </p:nvSpPr>
        <p:spPr/>
        <p:txBody>
          <a:bodyPr/>
          <a:lstStyle/>
          <a:p>
            <a:r>
              <a:rPr lang="zh-CN" altLang="en-US"/>
              <a:t>问题：</a:t>
            </a:r>
            <a:r>
              <a:rPr lang="en-US" altLang="zh-CN"/>
              <a:t>who creates a A?</a:t>
            </a:r>
          </a:p>
          <a:p>
            <a:endParaRPr lang="en-US" altLang="zh-CN"/>
          </a:p>
          <a:p>
            <a:r>
              <a:rPr lang="zh-CN" altLang="en-US"/>
              <a:t>方案：假如以下关系之一成立，则确定</a:t>
            </a:r>
            <a:r>
              <a:rPr lang="en-US" altLang="zh-CN"/>
              <a:t>B create </a:t>
            </a:r>
            <a:r>
              <a:rPr lang="zh-CN" altLang="en-US"/>
              <a:t>的职责</a:t>
            </a:r>
            <a:endParaRPr lang="en-US" altLang="zh-CN"/>
          </a:p>
          <a:p>
            <a:pPr lvl="2" eaLnBrk="1" hangingPunct="1"/>
            <a:r>
              <a:rPr lang="en-US" altLang="zh-CN" sz="2000">
                <a:latin typeface="楷体_GB2312" pitchFamily="49" charset="-122"/>
              </a:rPr>
              <a:t>B "contains" or compositely aggregates A.</a:t>
            </a:r>
          </a:p>
          <a:p>
            <a:pPr lvl="2" eaLnBrk="1" hangingPunct="1"/>
            <a:r>
              <a:rPr lang="en-US" altLang="zh-CN" sz="2000">
                <a:latin typeface="楷体_GB2312" pitchFamily="49" charset="-122"/>
              </a:rPr>
              <a:t> B records A.</a:t>
            </a:r>
          </a:p>
          <a:p>
            <a:pPr lvl="2" eaLnBrk="1" hangingPunct="1"/>
            <a:r>
              <a:rPr lang="en-US" altLang="zh-CN" sz="2000">
                <a:latin typeface="楷体_GB2312" pitchFamily="49" charset="-122"/>
              </a:rPr>
              <a:t> B closely uses A.</a:t>
            </a:r>
          </a:p>
          <a:p>
            <a:pPr lvl="2" eaLnBrk="1" hangingPunct="1"/>
            <a:r>
              <a:rPr lang="en-US" altLang="zh-CN" sz="2000">
                <a:latin typeface="楷体_GB2312" pitchFamily="49" charset="-122"/>
              </a:rPr>
              <a:t> B has the initializing data for A.</a:t>
            </a:r>
          </a:p>
          <a:p>
            <a:endParaRPr lang="zh-CN" altLang="en-US"/>
          </a:p>
        </p:txBody>
      </p:sp>
      <p:sp>
        <p:nvSpPr>
          <p:cNvPr id="133124" name="灯片编号占位符 3">
            <a:extLst>
              <a:ext uri="{FF2B5EF4-FFF2-40B4-BE49-F238E27FC236}">
                <a16:creationId xmlns:a16="http://schemas.microsoft.com/office/drawing/2014/main" id="{BE6C2275-6925-48F6-8AD0-170F61E4C8F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F79CF138-FD85-4A88-B29B-D00A83FD2684}" type="slidenum">
              <a:rPr lang="en-US" altLang="en-US" sz="1000" baseline="0"/>
              <a:pPr eaLnBrk="1" hangingPunct="1"/>
              <a:t>114</a:t>
            </a:fld>
            <a:endParaRPr lang="en-US" altLang="en-US" sz="1000" baseline="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内容占位符 2">
            <a:extLst>
              <a:ext uri="{FF2B5EF4-FFF2-40B4-BE49-F238E27FC236}">
                <a16:creationId xmlns:a16="http://schemas.microsoft.com/office/drawing/2014/main" id="{A3898F7F-12FC-4C10-8BEB-BFB85603548D}"/>
              </a:ext>
            </a:extLst>
          </p:cNvPr>
          <p:cNvSpPr>
            <a:spLocks noGrp="1" noChangeArrowheads="1"/>
          </p:cNvSpPr>
          <p:nvPr>
            <p:ph idx="1"/>
          </p:nvPr>
        </p:nvSpPr>
        <p:spPr>
          <a:xfrm>
            <a:off x="1112838" y="509588"/>
            <a:ext cx="7348537" cy="3902075"/>
          </a:xfrm>
        </p:spPr>
        <p:txBody>
          <a:bodyPr/>
          <a:lstStyle/>
          <a:p>
            <a:r>
              <a:rPr lang="zh-CN" altLang="en-US"/>
              <a:t>谁负责创建</a:t>
            </a:r>
            <a:r>
              <a:rPr lang="en-US" altLang="zh-CN"/>
              <a:t>SalesLinItem</a:t>
            </a:r>
            <a:r>
              <a:rPr lang="zh-CN" altLang="en-US"/>
              <a:t>对象？</a:t>
            </a:r>
          </a:p>
        </p:txBody>
      </p:sp>
      <p:sp>
        <p:nvSpPr>
          <p:cNvPr id="134147" name="灯片编号占位符 3">
            <a:extLst>
              <a:ext uri="{FF2B5EF4-FFF2-40B4-BE49-F238E27FC236}">
                <a16:creationId xmlns:a16="http://schemas.microsoft.com/office/drawing/2014/main" id="{2AF6C80F-EA8D-4559-AE6B-846670493A7D}"/>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A1994F09-D241-4858-BB9E-9E8C57BD1D03}" type="slidenum">
              <a:rPr lang="en-US" altLang="en-US" sz="1000" baseline="0"/>
              <a:pPr eaLnBrk="1" hangingPunct="1"/>
              <a:t>115</a:t>
            </a:fld>
            <a:endParaRPr lang="en-US" altLang="en-US" sz="1000" baseline="0"/>
          </a:p>
        </p:txBody>
      </p:sp>
      <p:pic>
        <p:nvPicPr>
          <p:cNvPr id="134148" name="Picture 2">
            <a:extLst>
              <a:ext uri="{FF2B5EF4-FFF2-40B4-BE49-F238E27FC236}">
                <a16:creationId xmlns:a16="http://schemas.microsoft.com/office/drawing/2014/main" id="{4662528C-4B72-4BFF-A165-1C96FA61E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38" y="1484313"/>
            <a:ext cx="7029450" cy="431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a:extLst>
              <a:ext uri="{FF2B5EF4-FFF2-40B4-BE49-F238E27FC236}">
                <a16:creationId xmlns:a16="http://schemas.microsoft.com/office/drawing/2014/main" id="{893455D3-AE4F-4E82-BC06-22AB8EA3DC61}"/>
              </a:ext>
            </a:extLst>
          </p:cNvPr>
          <p:cNvSpPr>
            <a:spLocks noGrp="1" noChangeArrowheads="1"/>
          </p:cNvSpPr>
          <p:nvPr>
            <p:ph type="title"/>
          </p:nvPr>
        </p:nvSpPr>
        <p:spPr/>
        <p:txBody>
          <a:bodyPr/>
          <a:lstStyle/>
          <a:p>
            <a:r>
              <a:rPr lang="en-US" altLang="zh-CN"/>
              <a:t>Creator</a:t>
            </a:r>
            <a:endParaRPr lang="zh-CN" altLang="en-US"/>
          </a:p>
        </p:txBody>
      </p:sp>
      <p:sp>
        <p:nvSpPr>
          <p:cNvPr id="135171" name="内容占位符 2">
            <a:extLst>
              <a:ext uri="{FF2B5EF4-FFF2-40B4-BE49-F238E27FC236}">
                <a16:creationId xmlns:a16="http://schemas.microsoft.com/office/drawing/2014/main" id="{EFA15B30-3938-4D6D-BDA0-9544D25D2E90}"/>
              </a:ext>
            </a:extLst>
          </p:cNvPr>
          <p:cNvSpPr>
            <a:spLocks noGrp="1" noChangeArrowheads="1"/>
          </p:cNvSpPr>
          <p:nvPr>
            <p:ph idx="1"/>
          </p:nvPr>
        </p:nvSpPr>
        <p:spPr/>
        <p:txBody>
          <a:bodyPr/>
          <a:lstStyle/>
          <a:p>
            <a:r>
              <a:rPr lang="zh-CN" altLang="en-US"/>
              <a:t>问题：</a:t>
            </a:r>
            <a:r>
              <a:rPr lang="en-US" altLang="zh-CN"/>
              <a:t>who creates a A?</a:t>
            </a:r>
          </a:p>
          <a:p>
            <a:endParaRPr lang="en-US" altLang="zh-CN"/>
          </a:p>
          <a:p>
            <a:r>
              <a:rPr lang="zh-CN" altLang="en-US"/>
              <a:t>方案：假如以下关系之一成立，则确定</a:t>
            </a:r>
            <a:r>
              <a:rPr lang="en-US" altLang="zh-CN"/>
              <a:t>B create </a:t>
            </a:r>
            <a:r>
              <a:rPr lang="zh-CN" altLang="en-US"/>
              <a:t>的职责</a:t>
            </a:r>
            <a:endParaRPr lang="en-US" altLang="zh-CN"/>
          </a:p>
          <a:p>
            <a:pPr lvl="2" eaLnBrk="1" hangingPunct="1"/>
            <a:r>
              <a:rPr lang="en-US" altLang="zh-CN" sz="2000" b="1">
                <a:solidFill>
                  <a:srgbClr val="FF0000"/>
                </a:solidFill>
                <a:latin typeface="楷体_GB2312" pitchFamily="49" charset="-122"/>
              </a:rPr>
              <a:t>B "contains" or compositely aggregates A.</a:t>
            </a:r>
          </a:p>
          <a:p>
            <a:pPr lvl="2" eaLnBrk="1" hangingPunct="1"/>
            <a:r>
              <a:rPr lang="en-US" altLang="zh-CN" sz="2000" b="1">
                <a:solidFill>
                  <a:srgbClr val="FF0000"/>
                </a:solidFill>
                <a:latin typeface="楷体_GB2312" pitchFamily="49" charset="-122"/>
              </a:rPr>
              <a:t> B records A.</a:t>
            </a:r>
          </a:p>
          <a:p>
            <a:pPr lvl="2" eaLnBrk="1" hangingPunct="1"/>
            <a:r>
              <a:rPr lang="en-US" altLang="zh-CN" sz="2000" b="1">
                <a:solidFill>
                  <a:srgbClr val="FF0000"/>
                </a:solidFill>
                <a:latin typeface="楷体_GB2312" pitchFamily="49" charset="-122"/>
              </a:rPr>
              <a:t> B closely uses A.</a:t>
            </a:r>
          </a:p>
          <a:p>
            <a:pPr lvl="2" eaLnBrk="1" hangingPunct="1"/>
            <a:r>
              <a:rPr lang="en-US" altLang="zh-CN" sz="2000" b="1">
                <a:solidFill>
                  <a:srgbClr val="FF0000"/>
                </a:solidFill>
                <a:latin typeface="楷体_GB2312" pitchFamily="49" charset="-122"/>
              </a:rPr>
              <a:t> B has the initializing data for A.</a:t>
            </a:r>
          </a:p>
          <a:p>
            <a:pPr eaLnBrk="1" hangingPunct="1"/>
            <a:r>
              <a:rPr lang="zh-CN" altLang="en-US" sz="3200" b="1">
                <a:solidFill>
                  <a:srgbClr val="FF0000"/>
                </a:solidFill>
                <a:latin typeface="楷体_GB2312" pitchFamily="49" charset="-122"/>
              </a:rPr>
              <a:t>关键思想：</a:t>
            </a:r>
            <a:r>
              <a:rPr lang="en-US" altLang="zh-CN" sz="3200" b="1">
                <a:solidFill>
                  <a:srgbClr val="FF0000"/>
                </a:solidFill>
                <a:latin typeface="楷体_GB2312" pitchFamily="49" charset="-122"/>
              </a:rPr>
              <a:t>Creator</a:t>
            </a:r>
            <a:r>
              <a:rPr lang="zh-CN" altLang="en-US" sz="3200" b="1">
                <a:solidFill>
                  <a:srgbClr val="FF0000"/>
                </a:solidFill>
                <a:latin typeface="楷体_GB2312" pitchFamily="49" charset="-122"/>
              </a:rPr>
              <a:t>需要引用和频繁使用被创建的对象。</a:t>
            </a:r>
            <a:endParaRPr lang="en-US" altLang="zh-CN" sz="3200" b="1">
              <a:solidFill>
                <a:srgbClr val="FF0000"/>
              </a:solidFill>
              <a:latin typeface="楷体_GB2312" pitchFamily="49" charset="-122"/>
            </a:endParaRPr>
          </a:p>
          <a:p>
            <a:endParaRPr lang="zh-CN" altLang="en-US"/>
          </a:p>
        </p:txBody>
      </p:sp>
      <p:sp>
        <p:nvSpPr>
          <p:cNvPr id="135172" name="灯片编号占位符 3">
            <a:extLst>
              <a:ext uri="{FF2B5EF4-FFF2-40B4-BE49-F238E27FC236}">
                <a16:creationId xmlns:a16="http://schemas.microsoft.com/office/drawing/2014/main" id="{B3B3A226-2C1A-4E6C-8AF5-53AAE5FF1616}"/>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93FD1F3B-EBE3-4DCE-B891-8B96A289518A}" type="slidenum">
              <a:rPr lang="en-US" altLang="en-US" sz="1000" baseline="0"/>
              <a:pPr eaLnBrk="1" hangingPunct="1"/>
              <a:t>116</a:t>
            </a:fld>
            <a:endParaRPr lang="en-US" altLang="en-US" sz="1000" baseline="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a:extLst>
              <a:ext uri="{FF2B5EF4-FFF2-40B4-BE49-F238E27FC236}">
                <a16:creationId xmlns:a16="http://schemas.microsoft.com/office/drawing/2014/main" id="{846DD881-6D65-4C4B-A54D-AFCC86FD1E86}"/>
              </a:ext>
            </a:extLst>
          </p:cNvPr>
          <p:cNvSpPr>
            <a:spLocks noGrp="1" noChangeArrowheads="1"/>
          </p:cNvSpPr>
          <p:nvPr>
            <p:ph type="title"/>
          </p:nvPr>
        </p:nvSpPr>
        <p:spPr/>
        <p:txBody>
          <a:bodyPr/>
          <a:lstStyle/>
          <a:p>
            <a:endParaRPr lang="zh-CN" altLang="en-US"/>
          </a:p>
        </p:txBody>
      </p:sp>
      <p:sp>
        <p:nvSpPr>
          <p:cNvPr id="136195" name="内容占位符 2">
            <a:extLst>
              <a:ext uri="{FF2B5EF4-FFF2-40B4-BE49-F238E27FC236}">
                <a16:creationId xmlns:a16="http://schemas.microsoft.com/office/drawing/2014/main" id="{9BDC4C46-55AA-419F-9F57-CB8672D259BE}"/>
              </a:ext>
            </a:extLst>
          </p:cNvPr>
          <p:cNvSpPr>
            <a:spLocks noGrp="1" noChangeArrowheads="1"/>
          </p:cNvSpPr>
          <p:nvPr>
            <p:ph idx="1"/>
          </p:nvPr>
        </p:nvSpPr>
        <p:spPr/>
        <p:txBody>
          <a:bodyPr/>
          <a:lstStyle/>
          <a:p>
            <a:r>
              <a:rPr lang="zh-CN" altLang="en-US"/>
              <a:t>谁负责创建</a:t>
            </a:r>
            <a:r>
              <a:rPr lang="en-US" altLang="zh-CN"/>
              <a:t>SalesLinItem</a:t>
            </a:r>
            <a:r>
              <a:rPr lang="zh-CN" altLang="en-US"/>
              <a:t>对象？</a:t>
            </a:r>
          </a:p>
        </p:txBody>
      </p:sp>
      <p:sp>
        <p:nvSpPr>
          <p:cNvPr id="136196" name="灯片编号占位符 3">
            <a:extLst>
              <a:ext uri="{FF2B5EF4-FFF2-40B4-BE49-F238E27FC236}">
                <a16:creationId xmlns:a16="http://schemas.microsoft.com/office/drawing/2014/main" id="{9F6FEED2-5969-40B0-9628-3D73E4DC6669}"/>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958B1AE5-B774-4F91-A556-51E7068CB372}" type="slidenum">
              <a:rPr lang="en-US" altLang="en-US" sz="1000" baseline="0"/>
              <a:pPr eaLnBrk="1" hangingPunct="1"/>
              <a:t>117</a:t>
            </a:fld>
            <a:endParaRPr lang="en-US" altLang="en-US" sz="1000" baseline="0"/>
          </a:p>
        </p:txBody>
      </p:sp>
      <p:pic>
        <p:nvPicPr>
          <p:cNvPr id="136197" name="Picture 2">
            <a:extLst>
              <a:ext uri="{FF2B5EF4-FFF2-40B4-BE49-F238E27FC236}">
                <a16:creationId xmlns:a16="http://schemas.microsoft.com/office/drawing/2014/main" id="{549DC05E-F290-4A02-A674-7E6DFC520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463" y="2678113"/>
            <a:ext cx="7191375"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a:extLst>
              <a:ext uri="{FF2B5EF4-FFF2-40B4-BE49-F238E27FC236}">
                <a16:creationId xmlns:a16="http://schemas.microsoft.com/office/drawing/2014/main" id="{73C2342A-7E1E-462A-BC7E-805C1FD79A16}"/>
              </a:ext>
            </a:extLst>
          </p:cNvPr>
          <p:cNvSpPr>
            <a:spLocks noGrp="1" noChangeArrowheads="1"/>
          </p:cNvSpPr>
          <p:nvPr>
            <p:ph type="title"/>
          </p:nvPr>
        </p:nvSpPr>
        <p:spPr/>
        <p:txBody>
          <a:bodyPr/>
          <a:lstStyle/>
          <a:p>
            <a:r>
              <a:rPr lang="en-US" altLang="zh-CN"/>
              <a:t>Creator:</a:t>
            </a:r>
            <a:r>
              <a:rPr lang="zh-CN" altLang="en-US"/>
              <a:t>设计目标和策略</a:t>
            </a:r>
          </a:p>
        </p:txBody>
      </p:sp>
      <p:sp>
        <p:nvSpPr>
          <p:cNvPr id="137219" name="内容占位符 2">
            <a:extLst>
              <a:ext uri="{FF2B5EF4-FFF2-40B4-BE49-F238E27FC236}">
                <a16:creationId xmlns:a16="http://schemas.microsoft.com/office/drawing/2014/main" id="{F0742BA9-EE43-49E7-98AA-A825DAC57C79}"/>
              </a:ext>
            </a:extLst>
          </p:cNvPr>
          <p:cNvSpPr>
            <a:spLocks noGrp="1" noChangeArrowheads="1"/>
          </p:cNvSpPr>
          <p:nvPr>
            <p:ph idx="1"/>
          </p:nvPr>
        </p:nvSpPr>
        <p:spPr/>
        <p:txBody>
          <a:bodyPr/>
          <a:lstStyle/>
          <a:p>
            <a:r>
              <a:rPr lang="zh-CN" altLang="en-US"/>
              <a:t>提升低耦合性和可重用性</a:t>
            </a:r>
            <a:endParaRPr lang="en-US" altLang="zh-CN"/>
          </a:p>
          <a:p>
            <a:pPr lvl="1"/>
            <a:r>
              <a:rPr lang="zh-CN" altLang="en-US"/>
              <a:t>需要引用的类负责创建对象</a:t>
            </a:r>
            <a:endParaRPr lang="en-US" altLang="zh-CN"/>
          </a:p>
          <a:p>
            <a:pPr lvl="1"/>
            <a:r>
              <a:rPr lang="zh-CN" altLang="en-US"/>
              <a:t>创建对象自身应避免依赖于另外的类</a:t>
            </a:r>
            <a:endParaRPr lang="en-US" altLang="zh-CN"/>
          </a:p>
          <a:p>
            <a:r>
              <a:rPr lang="zh-CN" altLang="en-US"/>
              <a:t>信息隐藏</a:t>
            </a:r>
            <a:endParaRPr lang="en-US" altLang="zh-CN"/>
          </a:p>
          <a:p>
            <a:pPr lvl="1"/>
            <a:r>
              <a:rPr lang="zh-CN" altLang="en-US"/>
              <a:t>对象创建细节被隐藏，可以局部替换</a:t>
            </a:r>
            <a:endParaRPr lang="en-US" altLang="zh-CN"/>
          </a:p>
          <a:p>
            <a:endParaRPr lang="en-US" altLang="zh-CN"/>
          </a:p>
          <a:p>
            <a:r>
              <a:rPr lang="zh-CN" altLang="en-US"/>
              <a:t>设计模式中具有更多的模式，处理更复杂的情况。</a:t>
            </a:r>
          </a:p>
        </p:txBody>
      </p:sp>
      <p:sp>
        <p:nvSpPr>
          <p:cNvPr id="137220" name="灯片编号占位符 3">
            <a:extLst>
              <a:ext uri="{FF2B5EF4-FFF2-40B4-BE49-F238E27FC236}">
                <a16:creationId xmlns:a16="http://schemas.microsoft.com/office/drawing/2014/main" id="{D010F2D8-67A4-4B17-9BE7-28DA651EF75A}"/>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1B43FF24-D12E-4872-B768-9994D480C6BE}" type="slidenum">
              <a:rPr lang="en-US" altLang="en-US" sz="1000" baseline="0"/>
              <a:pPr eaLnBrk="1" hangingPunct="1"/>
              <a:t>118</a:t>
            </a:fld>
            <a:endParaRPr lang="en-US" altLang="en-US" sz="1000" baseline="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a:extLst>
              <a:ext uri="{FF2B5EF4-FFF2-40B4-BE49-F238E27FC236}">
                <a16:creationId xmlns:a16="http://schemas.microsoft.com/office/drawing/2014/main" id="{A0910529-5383-4C65-9A29-619C78A2C68B}"/>
              </a:ext>
            </a:extLst>
          </p:cNvPr>
          <p:cNvSpPr>
            <a:spLocks noGrp="1" noChangeArrowheads="1"/>
          </p:cNvSpPr>
          <p:nvPr>
            <p:ph type="title"/>
          </p:nvPr>
        </p:nvSpPr>
        <p:spPr/>
        <p:txBody>
          <a:bodyPr/>
          <a:lstStyle/>
          <a:p>
            <a:r>
              <a:rPr lang="zh-CN" altLang="en-US"/>
              <a:t>低耦合</a:t>
            </a:r>
          </a:p>
        </p:txBody>
      </p:sp>
      <p:sp>
        <p:nvSpPr>
          <p:cNvPr id="138243" name="内容占位符 2">
            <a:extLst>
              <a:ext uri="{FF2B5EF4-FFF2-40B4-BE49-F238E27FC236}">
                <a16:creationId xmlns:a16="http://schemas.microsoft.com/office/drawing/2014/main" id="{7EFAD40D-C5E4-4536-8B40-9759EAE79EEC}"/>
              </a:ext>
            </a:extLst>
          </p:cNvPr>
          <p:cNvSpPr>
            <a:spLocks noGrp="1" noChangeArrowheads="1"/>
          </p:cNvSpPr>
          <p:nvPr>
            <p:ph idx="1"/>
          </p:nvPr>
        </p:nvSpPr>
        <p:spPr/>
        <p:txBody>
          <a:bodyPr/>
          <a:lstStyle/>
          <a:p>
            <a:r>
              <a:rPr lang="zh-CN" altLang="en-US"/>
              <a:t>问题：如何减少“变化”导致的冲击？</a:t>
            </a:r>
          </a:p>
        </p:txBody>
      </p:sp>
      <p:sp>
        <p:nvSpPr>
          <p:cNvPr id="138244" name="灯片编号占位符 3">
            <a:extLst>
              <a:ext uri="{FF2B5EF4-FFF2-40B4-BE49-F238E27FC236}">
                <a16:creationId xmlns:a16="http://schemas.microsoft.com/office/drawing/2014/main" id="{116BB522-6150-4C7C-AB45-AFC92B41C96B}"/>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B7FB5F2E-949A-4B39-9842-DF939975247C}" type="slidenum">
              <a:rPr lang="en-US" altLang="en-US" sz="1000" baseline="0"/>
              <a:pPr eaLnBrk="1" hangingPunct="1"/>
              <a:t>119</a:t>
            </a:fld>
            <a:endParaRPr lang="en-US" altLang="en-US" sz="1000" baseline="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灯片编号占位符 3">
            <a:extLst>
              <a:ext uri="{FF2B5EF4-FFF2-40B4-BE49-F238E27FC236}">
                <a16:creationId xmlns:a16="http://schemas.microsoft.com/office/drawing/2014/main" id="{8335A94B-DD7B-4A9C-A196-4F9C5630671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DEF4127C-ED24-422C-A088-E88F0358F961}" type="slidenum">
              <a:rPr lang="en-US" altLang="en-US" sz="1000" baseline="0"/>
              <a:pPr eaLnBrk="1" hangingPunct="1"/>
              <a:t>12</a:t>
            </a:fld>
            <a:endParaRPr lang="en-US" altLang="en-US" sz="1000" baseline="0"/>
          </a:p>
        </p:txBody>
      </p:sp>
      <p:pic>
        <p:nvPicPr>
          <p:cNvPr id="28677" name="Picture 2">
            <a:extLst>
              <a:ext uri="{FF2B5EF4-FFF2-40B4-BE49-F238E27FC236}">
                <a16:creationId xmlns:a16="http://schemas.microsoft.com/office/drawing/2014/main" id="{46BA32E7-8304-42B9-9C54-5FC230FE5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87588"/>
            <a:ext cx="535622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a:extLst>
              <a:ext uri="{FF2B5EF4-FFF2-40B4-BE49-F238E27FC236}">
                <a16:creationId xmlns:a16="http://schemas.microsoft.com/office/drawing/2014/main" id="{388180CA-70FE-4CC9-A49A-E0A5FEE959FD}"/>
              </a:ext>
            </a:extLst>
          </p:cNvPr>
          <p:cNvSpPr>
            <a:spLocks noGrp="1" noChangeArrowheads="1"/>
          </p:cNvSpPr>
          <p:nvPr>
            <p:ph type="title"/>
          </p:nvPr>
        </p:nvSpPr>
        <p:spPr/>
        <p:txBody>
          <a:bodyPr/>
          <a:lstStyle/>
          <a:p>
            <a:r>
              <a:rPr lang="en-US" altLang="zh-CN"/>
              <a:t>Controller</a:t>
            </a:r>
            <a:endParaRPr lang="zh-CN" altLang="en-US"/>
          </a:p>
        </p:txBody>
      </p:sp>
      <p:sp>
        <p:nvSpPr>
          <p:cNvPr id="139267" name="内容占位符 2">
            <a:extLst>
              <a:ext uri="{FF2B5EF4-FFF2-40B4-BE49-F238E27FC236}">
                <a16:creationId xmlns:a16="http://schemas.microsoft.com/office/drawing/2014/main" id="{ADCE2B1B-F0A5-493E-B7DA-976984FD4D65}"/>
              </a:ext>
            </a:extLst>
          </p:cNvPr>
          <p:cNvSpPr>
            <a:spLocks noGrp="1" noChangeArrowheads="1"/>
          </p:cNvSpPr>
          <p:nvPr>
            <p:ph idx="1"/>
          </p:nvPr>
        </p:nvSpPr>
        <p:spPr>
          <a:xfrm>
            <a:off x="1112838" y="1179513"/>
            <a:ext cx="7348537" cy="3902075"/>
          </a:xfrm>
        </p:spPr>
        <p:txBody>
          <a:bodyPr/>
          <a:lstStyle/>
          <a:p>
            <a:r>
              <a:rPr lang="zh-CN" altLang="en-US"/>
              <a:t>什么对象首先接收信息，协调系统操作？</a:t>
            </a:r>
          </a:p>
        </p:txBody>
      </p:sp>
      <p:sp>
        <p:nvSpPr>
          <p:cNvPr id="139268" name="灯片编号占位符 3">
            <a:extLst>
              <a:ext uri="{FF2B5EF4-FFF2-40B4-BE49-F238E27FC236}">
                <a16:creationId xmlns:a16="http://schemas.microsoft.com/office/drawing/2014/main" id="{523224A6-7034-492C-BB92-600B6F64421D}"/>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703CCB85-5017-485E-AF3E-A30384C172E0}" type="slidenum">
              <a:rPr lang="en-US" altLang="en-US" sz="1000" baseline="0"/>
              <a:pPr eaLnBrk="1" hangingPunct="1"/>
              <a:t>120</a:t>
            </a:fld>
            <a:endParaRPr lang="en-US" altLang="en-US" sz="1000" baseline="0"/>
          </a:p>
        </p:txBody>
      </p:sp>
      <p:pic>
        <p:nvPicPr>
          <p:cNvPr id="139269" name="Picture 2">
            <a:extLst>
              <a:ext uri="{FF2B5EF4-FFF2-40B4-BE49-F238E27FC236}">
                <a16:creationId xmlns:a16="http://schemas.microsoft.com/office/drawing/2014/main" id="{20D6014E-F039-4364-BA9A-BFDC49DF7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3" y="1847850"/>
            <a:ext cx="783272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2">
            <a:extLst>
              <a:ext uri="{FF2B5EF4-FFF2-40B4-BE49-F238E27FC236}">
                <a16:creationId xmlns:a16="http://schemas.microsoft.com/office/drawing/2014/main" id="{7E97D91C-4D9B-481B-86CD-5935D831899C}"/>
              </a:ext>
            </a:extLst>
          </p:cNvPr>
          <p:cNvSpPr>
            <a:spLocks noGrp="1" noChangeArrowheads="1"/>
          </p:cNvSpPr>
          <p:nvPr>
            <p:ph idx="1"/>
          </p:nvPr>
        </p:nvSpPr>
        <p:spPr>
          <a:xfrm>
            <a:off x="1112838" y="498475"/>
            <a:ext cx="7348537" cy="3902075"/>
          </a:xfrm>
        </p:spPr>
        <p:txBody>
          <a:bodyPr/>
          <a:lstStyle/>
          <a:p>
            <a:r>
              <a:rPr lang="zh-CN" altLang="en-US">
                <a:solidFill>
                  <a:srgbClr val="000000"/>
                </a:solidFill>
              </a:rPr>
              <a:t>什么对象首先接收信息，协调系统操作？</a:t>
            </a:r>
            <a:endParaRPr lang="en-US" altLang="zh-CN">
              <a:solidFill>
                <a:srgbClr val="000000"/>
              </a:solidFill>
            </a:endParaRPr>
          </a:p>
          <a:p>
            <a:pPr lvl="1"/>
            <a:r>
              <a:rPr lang="zh-CN" altLang="en-US">
                <a:solidFill>
                  <a:srgbClr val="000000"/>
                </a:solidFill>
              </a:rPr>
              <a:t>点击按钮的用户</a:t>
            </a:r>
            <a:endParaRPr lang="en-US" altLang="zh-CN">
              <a:solidFill>
                <a:srgbClr val="000000"/>
              </a:solidFill>
            </a:endParaRPr>
          </a:p>
          <a:p>
            <a:pPr lvl="1"/>
            <a:r>
              <a:rPr lang="zh-CN" altLang="en-US">
                <a:solidFill>
                  <a:srgbClr val="000000"/>
                </a:solidFill>
              </a:rPr>
              <a:t>网络回复</a:t>
            </a:r>
            <a:endParaRPr lang="en-US" altLang="zh-CN">
              <a:solidFill>
                <a:srgbClr val="000000"/>
              </a:solidFill>
            </a:endParaRPr>
          </a:p>
          <a:p>
            <a:pPr lvl="1"/>
            <a:r>
              <a:rPr lang="zh-CN" altLang="en-US">
                <a:solidFill>
                  <a:srgbClr val="000000"/>
                </a:solidFill>
              </a:rPr>
              <a:t>数据库连接断开</a:t>
            </a:r>
          </a:p>
        </p:txBody>
      </p:sp>
      <p:sp>
        <p:nvSpPr>
          <p:cNvPr id="140291" name="灯片编号占位符 3">
            <a:extLst>
              <a:ext uri="{FF2B5EF4-FFF2-40B4-BE49-F238E27FC236}">
                <a16:creationId xmlns:a16="http://schemas.microsoft.com/office/drawing/2014/main" id="{EDE0E830-A61E-4425-A2B5-EB9D47DB2495}"/>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F58F987B-E696-436E-AC79-674044403698}" type="slidenum">
              <a:rPr lang="en-US" altLang="en-US" sz="1000" baseline="0"/>
              <a:pPr eaLnBrk="1" hangingPunct="1"/>
              <a:t>121</a:t>
            </a:fld>
            <a:endParaRPr lang="en-US" altLang="en-US" sz="1000" baseline="0"/>
          </a:p>
        </p:txBody>
      </p:sp>
      <p:pic>
        <p:nvPicPr>
          <p:cNvPr id="140292" name="Picture 2">
            <a:extLst>
              <a:ext uri="{FF2B5EF4-FFF2-40B4-BE49-F238E27FC236}">
                <a16:creationId xmlns:a16="http://schemas.microsoft.com/office/drawing/2014/main" id="{57918928-41DF-4765-832B-EEA43B33E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2519363"/>
            <a:ext cx="5459413"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a:extLst>
              <a:ext uri="{FF2B5EF4-FFF2-40B4-BE49-F238E27FC236}">
                <a16:creationId xmlns:a16="http://schemas.microsoft.com/office/drawing/2014/main" id="{BCB7873A-B538-4BA2-8FC2-DCE1BC59A6D0}"/>
              </a:ext>
            </a:extLst>
          </p:cNvPr>
          <p:cNvSpPr>
            <a:spLocks noGrp="1" noChangeArrowheads="1"/>
          </p:cNvSpPr>
          <p:nvPr>
            <p:ph type="title"/>
          </p:nvPr>
        </p:nvSpPr>
        <p:spPr/>
        <p:txBody>
          <a:bodyPr/>
          <a:lstStyle/>
          <a:p>
            <a:endParaRPr lang="zh-CN" altLang="en-US"/>
          </a:p>
        </p:txBody>
      </p:sp>
      <p:sp>
        <p:nvSpPr>
          <p:cNvPr id="141315" name="内容占位符 2">
            <a:extLst>
              <a:ext uri="{FF2B5EF4-FFF2-40B4-BE49-F238E27FC236}">
                <a16:creationId xmlns:a16="http://schemas.microsoft.com/office/drawing/2014/main" id="{1D268233-674E-4035-9AD1-2CDF31219025}"/>
              </a:ext>
            </a:extLst>
          </p:cNvPr>
          <p:cNvSpPr>
            <a:spLocks noGrp="1" noChangeArrowheads="1"/>
          </p:cNvSpPr>
          <p:nvPr>
            <p:ph idx="1"/>
          </p:nvPr>
        </p:nvSpPr>
        <p:spPr/>
        <p:txBody>
          <a:bodyPr/>
          <a:lstStyle/>
          <a:p>
            <a:r>
              <a:rPr lang="zh-CN" altLang="en-US"/>
              <a:t>方案：把“控制”的职责分配给：</a:t>
            </a:r>
            <a:endParaRPr lang="en-US" altLang="zh-CN"/>
          </a:p>
          <a:p>
            <a:pPr lvl="1"/>
            <a:r>
              <a:rPr lang="zh-CN" altLang="en-US"/>
              <a:t>总的系统、装置、子系统或者用例控制器</a:t>
            </a:r>
            <a:endParaRPr lang="en-US" altLang="zh-CN"/>
          </a:p>
          <a:p>
            <a:pPr lvl="1"/>
            <a:endParaRPr lang="en-US" altLang="zh-CN"/>
          </a:p>
          <a:p>
            <a:r>
              <a:rPr lang="en-US" altLang="zh-CN"/>
              <a:t>Register, POSSystem</a:t>
            </a:r>
          </a:p>
          <a:p>
            <a:r>
              <a:rPr lang="en-US" altLang="zh-CN"/>
              <a:t>ProcessSaleSession, ProcessSaleHandler</a:t>
            </a:r>
            <a:endParaRPr lang="zh-CN" altLang="en-US"/>
          </a:p>
        </p:txBody>
      </p:sp>
      <p:sp>
        <p:nvSpPr>
          <p:cNvPr id="141316" name="灯片编号占位符 3">
            <a:extLst>
              <a:ext uri="{FF2B5EF4-FFF2-40B4-BE49-F238E27FC236}">
                <a16:creationId xmlns:a16="http://schemas.microsoft.com/office/drawing/2014/main" id="{4A5C92F6-A396-420B-A654-62CFDD86D640}"/>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C86018B0-43B8-44EF-B059-1EA9CE55AFC0}" type="slidenum">
              <a:rPr lang="en-US" altLang="en-US" sz="1000" baseline="0"/>
              <a:pPr eaLnBrk="1" hangingPunct="1"/>
              <a:t>122</a:t>
            </a:fld>
            <a:endParaRPr lang="en-US" altLang="en-US" sz="1000" baseline="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a:extLst>
              <a:ext uri="{FF2B5EF4-FFF2-40B4-BE49-F238E27FC236}">
                <a16:creationId xmlns:a16="http://schemas.microsoft.com/office/drawing/2014/main" id="{D1CEE187-4691-48E3-89BE-36D946A92529}"/>
              </a:ext>
            </a:extLst>
          </p:cNvPr>
          <p:cNvSpPr>
            <a:spLocks noGrp="1" noChangeArrowheads="1"/>
          </p:cNvSpPr>
          <p:nvPr>
            <p:ph type="title"/>
          </p:nvPr>
        </p:nvSpPr>
        <p:spPr/>
        <p:txBody>
          <a:bodyPr/>
          <a:lstStyle/>
          <a:p>
            <a:r>
              <a:rPr lang="en-US" altLang="zh-CN"/>
              <a:t>Controller </a:t>
            </a:r>
            <a:endParaRPr lang="zh-CN" altLang="en-US"/>
          </a:p>
        </p:txBody>
      </p:sp>
      <p:sp>
        <p:nvSpPr>
          <p:cNvPr id="142339" name="内容占位符 2">
            <a:extLst>
              <a:ext uri="{FF2B5EF4-FFF2-40B4-BE49-F238E27FC236}">
                <a16:creationId xmlns:a16="http://schemas.microsoft.com/office/drawing/2014/main" id="{7424F6C1-5387-4907-8A24-786501E4EF03}"/>
              </a:ext>
            </a:extLst>
          </p:cNvPr>
          <p:cNvSpPr>
            <a:spLocks noGrp="1" noChangeArrowheads="1"/>
          </p:cNvSpPr>
          <p:nvPr>
            <p:ph idx="1"/>
          </p:nvPr>
        </p:nvSpPr>
        <p:spPr/>
        <p:txBody>
          <a:bodyPr/>
          <a:lstStyle/>
          <a:p>
            <a:r>
              <a:rPr lang="zh-CN" altLang="en-US"/>
              <a:t>控制器代理和协调别的对象，控制活动</a:t>
            </a:r>
            <a:endParaRPr lang="en-US" altLang="zh-CN"/>
          </a:p>
          <a:p>
            <a:r>
              <a:rPr lang="zh-CN" altLang="en-US"/>
              <a:t>当控制事务过多时，可以进行分层（</a:t>
            </a:r>
            <a:r>
              <a:rPr lang="en-US" altLang="zh-CN"/>
              <a:t>Façade</a:t>
            </a:r>
            <a:r>
              <a:rPr lang="zh-CN" altLang="en-US"/>
              <a:t>模式）</a:t>
            </a:r>
            <a:endParaRPr lang="en-US" altLang="zh-CN"/>
          </a:p>
          <a:p>
            <a:r>
              <a:rPr lang="zh-CN" altLang="en-US"/>
              <a:t>可重用性、适应变更和易理解</a:t>
            </a:r>
          </a:p>
        </p:txBody>
      </p:sp>
      <p:sp>
        <p:nvSpPr>
          <p:cNvPr id="142340" name="灯片编号占位符 3">
            <a:extLst>
              <a:ext uri="{FF2B5EF4-FFF2-40B4-BE49-F238E27FC236}">
                <a16:creationId xmlns:a16="http://schemas.microsoft.com/office/drawing/2014/main" id="{D28A847E-F40E-4151-8A31-5065C6C76857}"/>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36D28745-0FC5-405E-B801-C1DD76630736}" type="slidenum">
              <a:rPr lang="en-US" altLang="en-US" sz="1000" baseline="0"/>
              <a:pPr eaLnBrk="1" hangingPunct="1"/>
              <a:t>123</a:t>
            </a:fld>
            <a:endParaRPr lang="en-US" altLang="en-US" sz="1000" baseline="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a:extLst>
              <a:ext uri="{FF2B5EF4-FFF2-40B4-BE49-F238E27FC236}">
                <a16:creationId xmlns:a16="http://schemas.microsoft.com/office/drawing/2014/main" id="{36BDD0AC-C959-447D-AC41-BF572D100837}"/>
              </a:ext>
            </a:extLst>
          </p:cNvPr>
          <p:cNvSpPr>
            <a:spLocks noGrp="1" noChangeArrowheads="1"/>
          </p:cNvSpPr>
          <p:nvPr>
            <p:ph type="title"/>
          </p:nvPr>
        </p:nvSpPr>
        <p:spPr/>
        <p:txBody>
          <a:bodyPr/>
          <a:lstStyle/>
          <a:p>
            <a:r>
              <a:rPr lang="zh-CN" altLang="en-US"/>
              <a:t>高内聚</a:t>
            </a:r>
          </a:p>
        </p:txBody>
      </p:sp>
      <p:sp>
        <p:nvSpPr>
          <p:cNvPr id="143363" name="内容占位符 2">
            <a:extLst>
              <a:ext uri="{FF2B5EF4-FFF2-40B4-BE49-F238E27FC236}">
                <a16:creationId xmlns:a16="http://schemas.microsoft.com/office/drawing/2014/main" id="{9762A59F-0D8E-4D67-A2FF-9A0EBCD237E2}"/>
              </a:ext>
            </a:extLst>
          </p:cNvPr>
          <p:cNvSpPr>
            <a:spLocks noGrp="1" noChangeArrowheads="1"/>
          </p:cNvSpPr>
          <p:nvPr>
            <p:ph idx="1"/>
          </p:nvPr>
        </p:nvSpPr>
        <p:spPr/>
        <p:txBody>
          <a:bodyPr/>
          <a:lstStyle/>
          <a:p>
            <a:r>
              <a:rPr lang="zh-CN" altLang="en-US"/>
              <a:t>问题：如何使得对象可理解，可管理，支持低耦合？</a:t>
            </a:r>
          </a:p>
        </p:txBody>
      </p:sp>
      <p:sp>
        <p:nvSpPr>
          <p:cNvPr id="143364" name="灯片编号占位符 3">
            <a:extLst>
              <a:ext uri="{FF2B5EF4-FFF2-40B4-BE49-F238E27FC236}">
                <a16:creationId xmlns:a16="http://schemas.microsoft.com/office/drawing/2014/main" id="{5B2AC9C3-5C6D-4D8D-B157-51771DC1DCAD}"/>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245078DF-2B8E-4812-8E7B-56DFBC9C67CE}" type="slidenum">
              <a:rPr lang="en-US" altLang="en-US" sz="1000" baseline="0"/>
              <a:pPr eaLnBrk="1" hangingPunct="1"/>
              <a:t>124</a:t>
            </a:fld>
            <a:endParaRPr lang="en-US" altLang="en-US" sz="1000" baseline="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E840F623-0B94-4C11-8C9E-B8AD20041EA5}"/>
              </a:ext>
            </a:extLst>
          </p:cNvPr>
          <p:cNvSpPr>
            <a:spLocks noGrp="1" noChangeArrowheads="1"/>
          </p:cNvSpPr>
          <p:nvPr>
            <p:ph type="title"/>
          </p:nvPr>
        </p:nvSpPr>
        <p:spPr/>
        <p:txBody>
          <a:bodyPr/>
          <a:lstStyle/>
          <a:p>
            <a:r>
              <a:rPr lang="zh-CN" altLang="en-US"/>
              <a:t>纲要</a:t>
            </a:r>
          </a:p>
        </p:txBody>
      </p:sp>
      <p:sp>
        <p:nvSpPr>
          <p:cNvPr id="144387" name="内容占位符 2">
            <a:extLst>
              <a:ext uri="{FF2B5EF4-FFF2-40B4-BE49-F238E27FC236}">
                <a16:creationId xmlns:a16="http://schemas.microsoft.com/office/drawing/2014/main" id="{CA97D519-868D-439B-B1CE-D92A8CA52F0C}"/>
              </a:ext>
            </a:extLst>
          </p:cNvPr>
          <p:cNvSpPr>
            <a:spLocks noGrp="1" noChangeArrowheads="1"/>
          </p:cNvSpPr>
          <p:nvPr>
            <p:ph idx="1"/>
          </p:nvPr>
        </p:nvSpPr>
        <p:spPr/>
        <p:txBody>
          <a:bodyPr/>
          <a:lstStyle/>
          <a:p>
            <a:r>
              <a:rPr lang="en-US" altLang="zh-CN"/>
              <a:t>OOA</a:t>
            </a:r>
            <a:r>
              <a:rPr lang="zh-CN" altLang="en-US"/>
              <a:t>概述</a:t>
            </a:r>
            <a:endParaRPr lang="en-US" altLang="zh-CN"/>
          </a:p>
          <a:p>
            <a:r>
              <a:rPr lang="zh-CN" altLang="en-US"/>
              <a:t>标示实体</a:t>
            </a:r>
            <a:r>
              <a:rPr lang="en-US" altLang="zh-CN"/>
              <a:t>—</a:t>
            </a:r>
            <a:r>
              <a:rPr lang="zh-CN" altLang="en-US"/>
              <a:t>领域模型</a:t>
            </a:r>
            <a:endParaRPr lang="en-US" altLang="zh-CN"/>
          </a:p>
          <a:p>
            <a:r>
              <a:rPr lang="zh-CN" altLang="en-US"/>
              <a:t>职责分配的一般性原则</a:t>
            </a:r>
            <a:endParaRPr lang="en-US" altLang="zh-CN"/>
          </a:p>
          <a:p>
            <a:r>
              <a:rPr lang="zh-CN" altLang="en-US" b="1">
                <a:solidFill>
                  <a:srgbClr val="FF0000"/>
                </a:solidFill>
              </a:rPr>
              <a:t>分析类和用例实现</a:t>
            </a:r>
            <a:endParaRPr lang="en-US" altLang="zh-CN" b="1">
              <a:solidFill>
                <a:srgbClr val="FF0000"/>
              </a:solidFill>
            </a:endParaRPr>
          </a:p>
          <a:p>
            <a:r>
              <a:rPr lang="zh-CN" altLang="en-US"/>
              <a:t>架构分析</a:t>
            </a:r>
            <a:endParaRPr lang="en-US" altLang="zh-CN"/>
          </a:p>
          <a:p>
            <a:endParaRPr lang="en-US" altLang="zh-CN" b="1">
              <a:solidFill>
                <a:srgbClr val="FF0000"/>
              </a:solidFill>
            </a:endParaRPr>
          </a:p>
        </p:txBody>
      </p:sp>
      <p:sp>
        <p:nvSpPr>
          <p:cNvPr id="144388" name="灯片编号占位符 3">
            <a:extLst>
              <a:ext uri="{FF2B5EF4-FFF2-40B4-BE49-F238E27FC236}">
                <a16:creationId xmlns:a16="http://schemas.microsoft.com/office/drawing/2014/main" id="{476AB478-F4C0-4079-AB69-69A7A5E60BDD}"/>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6C86F6B0-C1B6-4520-8C4A-0B3F840842D5}" type="slidenum">
              <a:rPr lang="en-US" altLang="en-US" sz="1000" baseline="0"/>
              <a:pPr eaLnBrk="1" hangingPunct="1"/>
              <a:t>125</a:t>
            </a:fld>
            <a:endParaRPr lang="en-US" altLang="en-US" sz="1000" baseline="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a:extLst>
              <a:ext uri="{FF2B5EF4-FFF2-40B4-BE49-F238E27FC236}">
                <a16:creationId xmlns:a16="http://schemas.microsoft.com/office/drawing/2014/main" id="{450AB022-50CA-41BF-BA3B-DD47F4349B3F}"/>
              </a:ext>
            </a:extLst>
          </p:cNvPr>
          <p:cNvSpPr>
            <a:spLocks noGrp="1" noChangeArrowheads="1"/>
          </p:cNvSpPr>
          <p:nvPr>
            <p:ph type="title"/>
          </p:nvPr>
        </p:nvSpPr>
        <p:spPr/>
        <p:txBody>
          <a:bodyPr/>
          <a:lstStyle/>
          <a:p>
            <a:r>
              <a:rPr lang="zh-CN" altLang="en-US"/>
              <a:t>什么是分析类？（</a:t>
            </a:r>
            <a:r>
              <a:rPr lang="en-US" altLang="zh-CN"/>
              <a:t>1/4</a:t>
            </a:r>
            <a:r>
              <a:rPr lang="zh-CN" altLang="en-US"/>
              <a:t>）</a:t>
            </a:r>
          </a:p>
        </p:txBody>
      </p:sp>
      <p:sp>
        <p:nvSpPr>
          <p:cNvPr id="145411" name="内容占位符 2">
            <a:extLst>
              <a:ext uri="{FF2B5EF4-FFF2-40B4-BE49-F238E27FC236}">
                <a16:creationId xmlns:a16="http://schemas.microsoft.com/office/drawing/2014/main" id="{3120E2B3-C66B-4AD5-9F33-05F9E6F44621}"/>
              </a:ext>
            </a:extLst>
          </p:cNvPr>
          <p:cNvSpPr>
            <a:spLocks noGrp="1" noChangeArrowheads="1"/>
          </p:cNvSpPr>
          <p:nvPr>
            <p:ph idx="1"/>
          </p:nvPr>
        </p:nvSpPr>
        <p:spPr>
          <a:xfrm>
            <a:off x="744538" y="1604963"/>
            <a:ext cx="7716837" cy="3902075"/>
          </a:xfrm>
        </p:spPr>
        <p:txBody>
          <a:bodyPr/>
          <a:lstStyle/>
          <a:p>
            <a:r>
              <a:rPr lang="zh-CN" altLang="en-US"/>
              <a:t>分析类代表具有</a:t>
            </a:r>
            <a:r>
              <a:rPr lang="zh-CN" altLang="en-US" b="1">
                <a:solidFill>
                  <a:srgbClr val="FF0000"/>
                </a:solidFill>
              </a:rPr>
              <a:t>职责和行为</a:t>
            </a:r>
            <a:r>
              <a:rPr lang="zh-CN" altLang="en-US"/>
              <a:t>的系统元素的一种早期概念模型。</a:t>
            </a:r>
            <a:endParaRPr lang="en-US" altLang="zh-CN"/>
          </a:p>
          <a:p>
            <a:endParaRPr lang="en-US" altLang="zh-CN"/>
          </a:p>
          <a:p>
            <a:r>
              <a:rPr lang="zh-CN" altLang="en-US"/>
              <a:t>分析类是系统对象模型的早期而初级的描述。</a:t>
            </a:r>
            <a:endParaRPr lang="en-US" altLang="zh-CN"/>
          </a:p>
          <a:p>
            <a:endParaRPr lang="en-US" altLang="zh-CN"/>
          </a:p>
          <a:p>
            <a:r>
              <a:rPr lang="zh-CN" altLang="en-US"/>
              <a:t>分析类</a:t>
            </a:r>
            <a:r>
              <a:rPr lang="zh-CN" altLang="en-US" b="1">
                <a:solidFill>
                  <a:srgbClr val="FF0000"/>
                </a:solidFill>
              </a:rPr>
              <a:t>处理基本的功能需求。</a:t>
            </a:r>
            <a:endParaRPr lang="en-US" altLang="zh-CN" b="1">
              <a:solidFill>
                <a:srgbClr val="FF0000"/>
              </a:solidFill>
            </a:endParaRPr>
          </a:p>
          <a:p>
            <a:endParaRPr lang="en-US" altLang="zh-CN" b="1">
              <a:solidFill>
                <a:srgbClr val="FF0000"/>
              </a:solidFill>
            </a:endParaRPr>
          </a:p>
          <a:p>
            <a:r>
              <a:rPr lang="zh-CN" altLang="en-US"/>
              <a:t>分析类从</a:t>
            </a:r>
            <a:r>
              <a:rPr lang="zh-CN" altLang="en-US" b="1">
                <a:solidFill>
                  <a:srgbClr val="FF0000"/>
                </a:solidFill>
              </a:rPr>
              <a:t>问题领域</a:t>
            </a:r>
            <a:r>
              <a:rPr lang="zh-CN" altLang="en-US"/>
              <a:t>为对象建模。</a:t>
            </a:r>
            <a:endParaRPr lang="en-US" altLang="zh-CN"/>
          </a:p>
          <a:p>
            <a:endParaRPr lang="zh-CN" altLang="en-US"/>
          </a:p>
        </p:txBody>
      </p:sp>
      <p:sp>
        <p:nvSpPr>
          <p:cNvPr id="145412" name="灯片编号占位符 3">
            <a:extLst>
              <a:ext uri="{FF2B5EF4-FFF2-40B4-BE49-F238E27FC236}">
                <a16:creationId xmlns:a16="http://schemas.microsoft.com/office/drawing/2014/main" id="{99427464-E899-4C4F-8E70-3FE92C3E82A8}"/>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40215BAD-659D-414B-82DE-05921D51EBD5}" type="slidenum">
              <a:rPr lang="en-US" altLang="en-US" sz="1000" baseline="0"/>
              <a:pPr eaLnBrk="1" hangingPunct="1"/>
              <a:t>126</a:t>
            </a:fld>
            <a:endParaRPr lang="en-US" altLang="en-US" sz="1000" baseline="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a:extLst>
              <a:ext uri="{FF2B5EF4-FFF2-40B4-BE49-F238E27FC236}">
                <a16:creationId xmlns:a16="http://schemas.microsoft.com/office/drawing/2014/main" id="{7A312228-B429-4EAB-935D-FAD9282B1C82}"/>
              </a:ext>
            </a:extLst>
          </p:cNvPr>
          <p:cNvSpPr>
            <a:spLocks noGrp="1" noChangeArrowheads="1"/>
          </p:cNvSpPr>
          <p:nvPr>
            <p:ph type="title"/>
          </p:nvPr>
        </p:nvSpPr>
        <p:spPr/>
        <p:txBody>
          <a:bodyPr/>
          <a:lstStyle/>
          <a:p>
            <a:r>
              <a:rPr lang="zh-CN" altLang="en-US"/>
              <a:t>什么是分析类？</a:t>
            </a:r>
            <a:r>
              <a:rPr lang="en-US" altLang="zh-CN"/>
              <a:t>(2/4)</a:t>
            </a:r>
            <a:endParaRPr lang="zh-CN" altLang="en-US"/>
          </a:p>
        </p:txBody>
      </p:sp>
      <p:sp>
        <p:nvSpPr>
          <p:cNvPr id="146435" name="内容占位符 2">
            <a:extLst>
              <a:ext uri="{FF2B5EF4-FFF2-40B4-BE49-F238E27FC236}">
                <a16:creationId xmlns:a16="http://schemas.microsoft.com/office/drawing/2014/main" id="{1A82E69B-3545-4A75-95A9-27B43AC05753}"/>
              </a:ext>
            </a:extLst>
          </p:cNvPr>
          <p:cNvSpPr>
            <a:spLocks noGrp="1" noChangeArrowheads="1"/>
          </p:cNvSpPr>
          <p:nvPr>
            <p:ph idx="1"/>
          </p:nvPr>
        </p:nvSpPr>
        <p:spPr/>
        <p:txBody>
          <a:bodyPr/>
          <a:lstStyle/>
          <a:p>
            <a:r>
              <a:rPr lang="zh-CN" altLang="en-US"/>
              <a:t>系统有三个方面会发生改变？</a:t>
            </a:r>
            <a:endParaRPr lang="en-US" altLang="zh-CN"/>
          </a:p>
          <a:p>
            <a:endParaRPr lang="en-US" altLang="zh-CN"/>
          </a:p>
          <a:p>
            <a:r>
              <a:rPr lang="zh-CN" altLang="en-US"/>
              <a:t>边界（交互边界）</a:t>
            </a:r>
            <a:endParaRPr lang="en-US" altLang="zh-CN"/>
          </a:p>
          <a:p>
            <a:r>
              <a:rPr lang="zh-CN" altLang="en-US"/>
              <a:t>实体（信息）</a:t>
            </a:r>
            <a:endParaRPr lang="en-US" altLang="zh-CN"/>
          </a:p>
          <a:p>
            <a:r>
              <a:rPr lang="zh-CN" altLang="en-US"/>
              <a:t>控制（行为）</a:t>
            </a:r>
          </a:p>
        </p:txBody>
      </p:sp>
      <p:sp>
        <p:nvSpPr>
          <p:cNvPr id="146436" name="灯片编号占位符 3">
            <a:extLst>
              <a:ext uri="{FF2B5EF4-FFF2-40B4-BE49-F238E27FC236}">
                <a16:creationId xmlns:a16="http://schemas.microsoft.com/office/drawing/2014/main" id="{B13106DF-A8B4-48E7-9ACD-2A27274C75F3}"/>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C84D1D23-78F1-4F84-B263-638F07D909A2}" type="slidenum">
              <a:rPr lang="en-US" altLang="en-US" sz="1000" baseline="0"/>
              <a:pPr eaLnBrk="1" hangingPunct="1"/>
              <a:t>127</a:t>
            </a:fld>
            <a:endParaRPr lang="en-US" altLang="en-US" sz="1000" baseline="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a:extLst>
              <a:ext uri="{FF2B5EF4-FFF2-40B4-BE49-F238E27FC236}">
                <a16:creationId xmlns:a16="http://schemas.microsoft.com/office/drawing/2014/main" id="{66422C39-EA70-468D-91CC-C93737B6704B}"/>
              </a:ext>
            </a:extLst>
          </p:cNvPr>
          <p:cNvSpPr>
            <a:spLocks noGrp="1" noChangeArrowheads="1"/>
          </p:cNvSpPr>
          <p:nvPr>
            <p:ph type="title"/>
          </p:nvPr>
        </p:nvSpPr>
        <p:spPr/>
        <p:txBody>
          <a:bodyPr/>
          <a:lstStyle/>
          <a:p>
            <a:r>
              <a:rPr lang="zh-CN" altLang="en-US"/>
              <a:t>什么是分析类？</a:t>
            </a:r>
            <a:r>
              <a:rPr lang="en-US" altLang="zh-CN"/>
              <a:t>(3/4)</a:t>
            </a:r>
            <a:endParaRPr lang="zh-CN" altLang="en-US"/>
          </a:p>
        </p:txBody>
      </p:sp>
      <p:sp>
        <p:nvSpPr>
          <p:cNvPr id="147459" name="内容占位符 2">
            <a:extLst>
              <a:ext uri="{FF2B5EF4-FFF2-40B4-BE49-F238E27FC236}">
                <a16:creationId xmlns:a16="http://schemas.microsoft.com/office/drawing/2014/main" id="{4E0C93CF-CB76-4A29-82EE-3CB320726DC6}"/>
              </a:ext>
            </a:extLst>
          </p:cNvPr>
          <p:cNvSpPr>
            <a:spLocks noGrp="1" noChangeArrowheads="1"/>
          </p:cNvSpPr>
          <p:nvPr>
            <p:ph idx="1"/>
          </p:nvPr>
        </p:nvSpPr>
        <p:spPr/>
        <p:txBody>
          <a:bodyPr/>
          <a:lstStyle/>
          <a:p>
            <a:r>
              <a:rPr lang="zh-CN" altLang="en-US"/>
              <a:t>隔离系统发生变化的要素得到三种不同的分析类：边界类，实体类和控制类</a:t>
            </a:r>
            <a:endParaRPr lang="en-US" altLang="zh-CN"/>
          </a:p>
          <a:p>
            <a:endParaRPr lang="zh-CN" altLang="en-US"/>
          </a:p>
        </p:txBody>
      </p:sp>
      <p:sp>
        <p:nvSpPr>
          <p:cNvPr id="147460" name="灯片编号占位符 3">
            <a:extLst>
              <a:ext uri="{FF2B5EF4-FFF2-40B4-BE49-F238E27FC236}">
                <a16:creationId xmlns:a16="http://schemas.microsoft.com/office/drawing/2014/main" id="{C469955E-3C46-4E78-BBD0-6BDF1321E488}"/>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498EB974-3E41-4B64-98A3-E65A32D75D32}" type="slidenum">
              <a:rPr lang="en-US" altLang="en-US" sz="1000" baseline="0"/>
              <a:pPr eaLnBrk="1" hangingPunct="1"/>
              <a:t>128</a:t>
            </a:fld>
            <a:endParaRPr lang="en-US" altLang="en-US" sz="1000" baseline="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Line 2">
            <a:extLst>
              <a:ext uri="{FF2B5EF4-FFF2-40B4-BE49-F238E27FC236}">
                <a16:creationId xmlns:a16="http://schemas.microsoft.com/office/drawing/2014/main" id="{71608880-E661-40EB-97D1-F63FD787416E}"/>
              </a:ext>
            </a:extLst>
          </p:cNvPr>
          <p:cNvSpPr>
            <a:spLocks noChangeShapeType="1"/>
          </p:cNvSpPr>
          <p:nvPr/>
        </p:nvSpPr>
        <p:spPr bwMode="auto">
          <a:xfrm flipV="1">
            <a:off x="2824163" y="2366963"/>
            <a:ext cx="0" cy="303688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8483" name="Line 3">
            <a:extLst>
              <a:ext uri="{FF2B5EF4-FFF2-40B4-BE49-F238E27FC236}">
                <a16:creationId xmlns:a16="http://schemas.microsoft.com/office/drawing/2014/main" id="{9899A85F-CB50-4341-BCEB-ADC136412CD0}"/>
              </a:ext>
            </a:extLst>
          </p:cNvPr>
          <p:cNvSpPr>
            <a:spLocks noChangeShapeType="1"/>
          </p:cNvSpPr>
          <p:nvPr/>
        </p:nvSpPr>
        <p:spPr bwMode="auto">
          <a:xfrm>
            <a:off x="2824163" y="5403850"/>
            <a:ext cx="2662237" cy="635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8484" name="Line 4">
            <a:extLst>
              <a:ext uri="{FF2B5EF4-FFF2-40B4-BE49-F238E27FC236}">
                <a16:creationId xmlns:a16="http://schemas.microsoft.com/office/drawing/2014/main" id="{5EDC1C6B-0501-4163-AC1C-99D706202917}"/>
              </a:ext>
            </a:extLst>
          </p:cNvPr>
          <p:cNvSpPr>
            <a:spLocks noChangeShapeType="1"/>
          </p:cNvSpPr>
          <p:nvPr/>
        </p:nvSpPr>
        <p:spPr bwMode="auto">
          <a:xfrm flipV="1">
            <a:off x="2824163" y="3662363"/>
            <a:ext cx="1863725" cy="174148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48485" name="Text Box 5">
            <a:extLst>
              <a:ext uri="{FF2B5EF4-FFF2-40B4-BE49-F238E27FC236}">
                <a16:creationId xmlns:a16="http://schemas.microsoft.com/office/drawing/2014/main" id="{A85DB311-181C-4E4F-86F5-35720A00E5E0}"/>
              </a:ext>
            </a:extLst>
          </p:cNvPr>
          <p:cNvSpPr txBox="1">
            <a:spLocks noChangeArrowheads="1"/>
          </p:cNvSpPr>
          <p:nvPr/>
        </p:nvSpPr>
        <p:spPr bwMode="auto">
          <a:xfrm>
            <a:off x="1411288" y="28956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800" b="1" i="1" baseline="0">
                <a:solidFill>
                  <a:srgbClr val="FFFF99"/>
                </a:solidFill>
                <a:latin typeface="Arial Narrow" panose="020B0606020202030204" pitchFamily="34" charset="0"/>
                <a:ea typeface="宋体" panose="02010600030101010101" pitchFamily="2" charset="-122"/>
              </a:rPr>
              <a:t>System boundary</a:t>
            </a:r>
          </a:p>
        </p:txBody>
      </p:sp>
      <p:sp>
        <p:nvSpPr>
          <p:cNvPr id="148486" name="Text Box 6">
            <a:extLst>
              <a:ext uri="{FF2B5EF4-FFF2-40B4-BE49-F238E27FC236}">
                <a16:creationId xmlns:a16="http://schemas.microsoft.com/office/drawing/2014/main" id="{E957713F-CE83-4D61-890E-2A58C236DAAE}"/>
              </a:ext>
            </a:extLst>
          </p:cNvPr>
          <p:cNvSpPr txBox="1">
            <a:spLocks noChangeArrowheads="1"/>
          </p:cNvSpPr>
          <p:nvPr/>
        </p:nvSpPr>
        <p:spPr bwMode="auto">
          <a:xfrm>
            <a:off x="2935288" y="3128963"/>
            <a:ext cx="14478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800" b="1" i="1" baseline="0">
                <a:solidFill>
                  <a:srgbClr val="FFFF99"/>
                </a:solidFill>
                <a:latin typeface="Arial Narrow" panose="020B0606020202030204" pitchFamily="34" charset="0"/>
                <a:ea typeface="宋体" panose="02010600030101010101" pitchFamily="2" charset="-122"/>
              </a:rPr>
              <a:t>Use-case behavior coordination</a:t>
            </a:r>
          </a:p>
        </p:txBody>
      </p:sp>
      <p:sp>
        <p:nvSpPr>
          <p:cNvPr id="148487" name="Text Box 7">
            <a:extLst>
              <a:ext uri="{FF2B5EF4-FFF2-40B4-BE49-F238E27FC236}">
                <a16:creationId xmlns:a16="http://schemas.microsoft.com/office/drawing/2014/main" id="{DD2DF0D9-8FC5-4B35-866C-690474F84F16}"/>
              </a:ext>
            </a:extLst>
          </p:cNvPr>
          <p:cNvSpPr txBox="1">
            <a:spLocks noChangeArrowheads="1"/>
          </p:cNvSpPr>
          <p:nvPr/>
        </p:nvSpPr>
        <p:spPr bwMode="auto">
          <a:xfrm>
            <a:off x="3621088" y="4652963"/>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800" b="1" i="1" baseline="0">
                <a:solidFill>
                  <a:srgbClr val="FFFF99"/>
                </a:solidFill>
                <a:latin typeface="Arial Narrow" panose="020B0606020202030204" pitchFamily="34" charset="0"/>
                <a:ea typeface="宋体" panose="02010600030101010101" pitchFamily="2" charset="-122"/>
              </a:rPr>
              <a:t>System information</a:t>
            </a:r>
          </a:p>
        </p:txBody>
      </p:sp>
      <p:sp>
        <p:nvSpPr>
          <p:cNvPr id="148488" name="Rectangle 8">
            <a:extLst>
              <a:ext uri="{FF2B5EF4-FFF2-40B4-BE49-F238E27FC236}">
                <a16:creationId xmlns:a16="http://schemas.microsoft.com/office/drawing/2014/main" id="{6FE2AD2E-779D-46B7-AEB7-E85BDEA896CD}"/>
              </a:ext>
            </a:extLst>
          </p:cNvPr>
          <p:cNvSpPr>
            <a:spLocks noGrp="1" noChangeArrowheads="1"/>
          </p:cNvSpPr>
          <p:nvPr>
            <p:ph type="title"/>
          </p:nvPr>
        </p:nvSpPr>
        <p:spPr>
          <a:xfrm>
            <a:off x="0" y="0"/>
            <a:ext cx="9075738" cy="714375"/>
          </a:xfrm>
        </p:spPr>
        <p:txBody>
          <a:bodyPr/>
          <a:lstStyle/>
          <a:p>
            <a:pPr eaLnBrk="1" hangingPunct="1"/>
            <a:r>
              <a:rPr lang="zh-CN" altLang="en-US"/>
              <a:t>什么是分析类？（</a:t>
            </a:r>
            <a:r>
              <a:rPr lang="en-US" altLang="zh-CN"/>
              <a:t>4/4</a:t>
            </a:r>
            <a:r>
              <a:rPr lang="zh-CN" altLang="en-US"/>
              <a:t>）</a:t>
            </a:r>
            <a:endParaRPr lang="en-GB" altLang="zh-CN"/>
          </a:p>
        </p:txBody>
      </p:sp>
      <p:grpSp>
        <p:nvGrpSpPr>
          <p:cNvPr id="148489" name="Group 9">
            <a:extLst>
              <a:ext uri="{FF2B5EF4-FFF2-40B4-BE49-F238E27FC236}">
                <a16:creationId xmlns:a16="http://schemas.microsoft.com/office/drawing/2014/main" id="{E4997F45-E14A-4572-9E98-C143C2E62146}"/>
              </a:ext>
            </a:extLst>
          </p:cNvPr>
          <p:cNvGrpSpPr>
            <a:grpSpLocks/>
          </p:cNvGrpSpPr>
          <p:nvPr/>
        </p:nvGrpSpPr>
        <p:grpSpPr bwMode="auto">
          <a:xfrm>
            <a:off x="4881563" y="2590800"/>
            <a:ext cx="985837" cy="1014413"/>
            <a:chOff x="1019" y="2289"/>
            <a:chExt cx="418" cy="444"/>
          </a:xfrm>
        </p:grpSpPr>
        <p:sp>
          <p:nvSpPr>
            <p:cNvPr id="148500" name="Oval 10">
              <a:extLst>
                <a:ext uri="{FF2B5EF4-FFF2-40B4-BE49-F238E27FC236}">
                  <a16:creationId xmlns:a16="http://schemas.microsoft.com/office/drawing/2014/main" id="{910E9FF1-F22F-4503-B710-A3F6061C053D}"/>
                </a:ext>
              </a:extLst>
            </p:cNvPr>
            <p:cNvSpPr>
              <a:spLocks noChangeArrowheads="1"/>
            </p:cNvSpPr>
            <p:nvPr/>
          </p:nvSpPr>
          <p:spPr bwMode="auto">
            <a:xfrm>
              <a:off x="1019" y="2323"/>
              <a:ext cx="418" cy="410"/>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8501" name="Line 11">
              <a:extLst>
                <a:ext uri="{FF2B5EF4-FFF2-40B4-BE49-F238E27FC236}">
                  <a16:creationId xmlns:a16="http://schemas.microsoft.com/office/drawing/2014/main" id="{25BD9038-2F9A-4A9F-AAF4-7E5AE59F4CAA}"/>
                </a:ext>
              </a:extLst>
            </p:cNvPr>
            <p:cNvSpPr>
              <a:spLocks noChangeShapeType="1"/>
            </p:cNvSpPr>
            <p:nvPr/>
          </p:nvSpPr>
          <p:spPr bwMode="auto">
            <a:xfrm flipH="1">
              <a:off x="1178" y="2289"/>
              <a:ext cx="92" cy="42"/>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502" name="Line 12">
              <a:extLst>
                <a:ext uri="{FF2B5EF4-FFF2-40B4-BE49-F238E27FC236}">
                  <a16:creationId xmlns:a16="http://schemas.microsoft.com/office/drawing/2014/main" id="{D98C0174-4805-4A32-9EB8-62B925254924}"/>
                </a:ext>
              </a:extLst>
            </p:cNvPr>
            <p:cNvSpPr>
              <a:spLocks noChangeShapeType="1"/>
            </p:cNvSpPr>
            <p:nvPr/>
          </p:nvSpPr>
          <p:spPr bwMode="auto">
            <a:xfrm flipH="1" flipV="1">
              <a:off x="1178" y="2331"/>
              <a:ext cx="92" cy="33"/>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8490" name="Group 13">
            <a:extLst>
              <a:ext uri="{FF2B5EF4-FFF2-40B4-BE49-F238E27FC236}">
                <a16:creationId xmlns:a16="http://schemas.microsoft.com/office/drawing/2014/main" id="{1F5633EB-1A58-4DA5-99C6-B71C536D4483}"/>
              </a:ext>
            </a:extLst>
          </p:cNvPr>
          <p:cNvGrpSpPr>
            <a:grpSpLocks/>
          </p:cNvGrpSpPr>
          <p:nvPr/>
        </p:nvGrpSpPr>
        <p:grpSpPr bwMode="auto">
          <a:xfrm>
            <a:off x="6045200" y="4495800"/>
            <a:ext cx="965200" cy="990600"/>
            <a:chOff x="4192" y="2208"/>
            <a:chExt cx="464" cy="473"/>
          </a:xfrm>
        </p:grpSpPr>
        <p:sp>
          <p:nvSpPr>
            <p:cNvPr id="148498" name="Oval 14">
              <a:extLst>
                <a:ext uri="{FF2B5EF4-FFF2-40B4-BE49-F238E27FC236}">
                  <a16:creationId xmlns:a16="http://schemas.microsoft.com/office/drawing/2014/main" id="{692B925F-3215-4588-8C20-B1728F3682E1}"/>
                </a:ext>
              </a:extLst>
            </p:cNvPr>
            <p:cNvSpPr>
              <a:spLocks noChangeArrowheads="1"/>
            </p:cNvSpPr>
            <p:nvPr/>
          </p:nvSpPr>
          <p:spPr bwMode="auto">
            <a:xfrm>
              <a:off x="4192" y="2208"/>
              <a:ext cx="458" cy="466"/>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8499" name="Line 15">
              <a:extLst>
                <a:ext uri="{FF2B5EF4-FFF2-40B4-BE49-F238E27FC236}">
                  <a16:creationId xmlns:a16="http://schemas.microsoft.com/office/drawing/2014/main" id="{A579CBA3-47D1-4903-BA8A-C4D8FCB0186D}"/>
                </a:ext>
              </a:extLst>
            </p:cNvPr>
            <p:cNvSpPr>
              <a:spLocks noChangeShapeType="1"/>
            </p:cNvSpPr>
            <p:nvPr/>
          </p:nvSpPr>
          <p:spPr bwMode="auto">
            <a:xfrm>
              <a:off x="4198" y="2680"/>
              <a:ext cx="458"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8491" name="Group 16">
            <a:extLst>
              <a:ext uri="{FF2B5EF4-FFF2-40B4-BE49-F238E27FC236}">
                <a16:creationId xmlns:a16="http://schemas.microsoft.com/office/drawing/2014/main" id="{59624EDE-0ABD-45AA-BE51-23E27B7620F6}"/>
              </a:ext>
            </a:extLst>
          </p:cNvPr>
          <p:cNvGrpSpPr>
            <a:grpSpLocks/>
          </p:cNvGrpSpPr>
          <p:nvPr/>
        </p:nvGrpSpPr>
        <p:grpSpPr bwMode="auto">
          <a:xfrm>
            <a:off x="1944688" y="1219200"/>
            <a:ext cx="1331912" cy="923925"/>
            <a:chOff x="753" y="1578"/>
            <a:chExt cx="518" cy="347"/>
          </a:xfrm>
        </p:grpSpPr>
        <p:sp>
          <p:nvSpPr>
            <p:cNvPr id="148495" name="Oval 17">
              <a:extLst>
                <a:ext uri="{FF2B5EF4-FFF2-40B4-BE49-F238E27FC236}">
                  <a16:creationId xmlns:a16="http://schemas.microsoft.com/office/drawing/2014/main" id="{42C81EAA-9A13-4EDA-B5DA-DB50D6A14EA5}"/>
                </a:ext>
              </a:extLst>
            </p:cNvPr>
            <p:cNvSpPr>
              <a:spLocks noChangeArrowheads="1"/>
            </p:cNvSpPr>
            <p:nvPr/>
          </p:nvSpPr>
          <p:spPr bwMode="auto">
            <a:xfrm>
              <a:off x="923" y="1578"/>
              <a:ext cx="348" cy="347"/>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8496" name="Line 18">
              <a:extLst>
                <a:ext uri="{FF2B5EF4-FFF2-40B4-BE49-F238E27FC236}">
                  <a16:creationId xmlns:a16="http://schemas.microsoft.com/office/drawing/2014/main" id="{9698305B-814A-4928-B60A-348E665490D5}"/>
                </a:ext>
              </a:extLst>
            </p:cNvPr>
            <p:cNvSpPr>
              <a:spLocks noChangeShapeType="1"/>
            </p:cNvSpPr>
            <p:nvPr/>
          </p:nvSpPr>
          <p:spPr bwMode="auto">
            <a:xfrm>
              <a:off x="753" y="1663"/>
              <a:ext cx="1" cy="176"/>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497" name="Line 19">
              <a:extLst>
                <a:ext uri="{FF2B5EF4-FFF2-40B4-BE49-F238E27FC236}">
                  <a16:creationId xmlns:a16="http://schemas.microsoft.com/office/drawing/2014/main" id="{228987C1-C956-4157-9AC3-25B2EC28D351}"/>
                </a:ext>
              </a:extLst>
            </p:cNvPr>
            <p:cNvSpPr>
              <a:spLocks noChangeShapeType="1"/>
            </p:cNvSpPr>
            <p:nvPr/>
          </p:nvSpPr>
          <p:spPr bwMode="auto">
            <a:xfrm>
              <a:off x="753" y="1748"/>
              <a:ext cx="170"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48492" name="Text Box 20">
            <a:extLst>
              <a:ext uri="{FF2B5EF4-FFF2-40B4-BE49-F238E27FC236}">
                <a16:creationId xmlns:a16="http://schemas.microsoft.com/office/drawing/2014/main" id="{BE2AAD1C-FAC6-4F10-8DA0-A26F6149E734}"/>
              </a:ext>
            </a:extLst>
          </p:cNvPr>
          <p:cNvSpPr txBox="1">
            <a:spLocks noChangeArrowheads="1"/>
          </p:cNvSpPr>
          <p:nvPr/>
        </p:nvSpPr>
        <p:spPr bwMode="auto">
          <a:xfrm>
            <a:off x="3384550" y="1273175"/>
            <a:ext cx="152241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&lt;&lt;boundary&gt;&gt;</a:t>
            </a:r>
          </a:p>
        </p:txBody>
      </p:sp>
      <p:sp>
        <p:nvSpPr>
          <p:cNvPr id="148493" name="Rectangle 21">
            <a:extLst>
              <a:ext uri="{FF2B5EF4-FFF2-40B4-BE49-F238E27FC236}">
                <a16:creationId xmlns:a16="http://schemas.microsoft.com/office/drawing/2014/main" id="{D593A0B2-BE8B-44E7-963D-5B712D36686A}"/>
              </a:ext>
            </a:extLst>
          </p:cNvPr>
          <p:cNvSpPr>
            <a:spLocks noChangeArrowheads="1"/>
          </p:cNvSpPr>
          <p:nvPr/>
        </p:nvSpPr>
        <p:spPr bwMode="auto">
          <a:xfrm>
            <a:off x="5930900" y="2882900"/>
            <a:ext cx="13017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&lt;&lt;control&gt;&gt;</a:t>
            </a:r>
          </a:p>
        </p:txBody>
      </p:sp>
      <p:sp>
        <p:nvSpPr>
          <p:cNvPr id="148494" name="Rectangle 22">
            <a:extLst>
              <a:ext uri="{FF2B5EF4-FFF2-40B4-BE49-F238E27FC236}">
                <a16:creationId xmlns:a16="http://schemas.microsoft.com/office/drawing/2014/main" id="{B602F28F-FAE1-45E9-A3EA-87BE165B38CF}"/>
              </a:ext>
            </a:extLst>
          </p:cNvPr>
          <p:cNvSpPr>
            <a:spLocks noChangeArrowheads="1"/>
          </p:cNvSpPr>
          <p:nvPr/>
        </p:nvSpPr>
        <p:spPr bwMode="auto">
          <a:xfrm>
            <a:off x="7010400" y="4737100"/>
            <a:ext cx="116522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&lt;&lt;entity&gt;&gt;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灯片编号占位符 3">
            <a:extLst>
              <a:ext uri="{FF2B5EF4-FFF2-40B4-BE49-F238E27FC236}">
                <a16:creationId xmlns:a16="http://schemas.microsoft.com/office/drawing/2014/main" id="{C08B2B16-5D2D-4CC3-AE58-8F2D310C2F6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4B57C82F-D23B-4F71-BB7A-3F7B4788895F}" type="slidenum">
              <a:rPr lang="en-US" altLang="en-US" sz="1000" baseline="0"/>
              <a:pPr eaLnBrk="1" hangingPunct="1"/>
              <a:t>13</a:t>
            </a:fld>
            <a:endParaRPr lang="en-US" altLang="en-US" sz="1000" baseline="0"/>
          </a:p>
        </p:txBody>
      </p:sp>
      <p:pic>
        <p:nvPicPr>
          <p:cNvPr id="29701" name="Picture 2">
            <a:extLst>
              <a:ext uri="{FF2B5EF4-FFF2-40B4-BE49-F238E27FC236}">
                <a16:creationId xmlns:a16="http://schemas.microsoft.com/office/drawing/2014/main" id="{28CDF6D8-DE2E-4BC8-BF5C-81181BC21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488" y="2298700"/>
            <a:ext cx="3640137"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AutoShape 2">
            <a:extLst>
              <a:ext uri="{FF2B5EF4-FFF2-40B4-BE49-F238E27FC236}">
                <a16:creationId xmlns:a16="http://schemas.microsoft.com/office/drawing/2014/main" id="{E2392137-3FAD-46E2-9AE0-C49132827933}"/>
              </a:ext>
            </a:extLst>
          </p:cNvPr>
          <p:cNvSpPr>
            <a:spLocks noChangeArrowheads="1"/>
          </p:cNvSpPr>
          <p:nvPr/>
        </p:nvSpPr>
        <p:spPr bwMode="auto">
          <a:xfrm>
            <a:off x="1895475" y="2819400"/>
            <a:ext cx="685800" cy="533400"/>
          </a:xfrm>
          <a:prstGeom prst="rightArrow">
            <a:avLst>
              <a:gd name="adj1" fmla="val 54759"/>
              <a:gd name="adj2" fmla="val 78863"/>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07" name="Text Box 3">
            <a:extLst>
              <a:ext uri="{FF2B5EF4-FFF2-40B4-BE49-F238E27FC236}">
                <a16:creationId xmlns:a16="http://schemas.microsoft.com/office/drawing/2014/main" id="{F51EB1A5-BB3A-4703-A4B7-8FCAC84F1C41}"/>
              </a:ext>
            </a:extLst>
          </p:cNvPr>
          <p:cNvSpPr txBox="1">
            <a:spLocks noChangeArrowheads="1"/>
          </p:cNvSpPr>
          <p:nvPr/>
        </p:nvSpPr>
        <p:spPr bwMode="auto">
          <a:xfrm>
            <a:off x="138113" y="4648200"/>
            <a:ext cx="1673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2800" b="1" baseline="0">
                <a:solidFill>
                  <a:srgbClr val="FFFF99"/>
                </a:solidFill>
                <a:latin typeface="Arial Narrow" panose="020B0606020202030204" pitchFamily="34" charset="0"/>
                <a:ea typeface="宋体" panose="02010600030101010101" pitchFamily="2" charset="-122"/>
              </a:rPr>
              <a:t>Use Cases</a:t>
            </a:r>
          </a:p>
        </p:txBody>
      </p:sp>
      <p:sp>
        <p:nvSpPr>
          <p:cNvPr id="149508" name="Text Box 4">
            <a:extLst>
              <a:ext uri="{FF2B5EF4-FFF2-40B4-BE49-F238E27FC236}">
                <a16:creationId xmlns:a16="http://schemas.microsoft.com/office/drawing/2014/main" id="{5B5C8E9A-B5ED-468C-A029-781AC1968346}"/>
              </a:ext>
            </a:extLst>
          </p:cNvPr>
          <p:cNvSpPr txBox="1">
            <a:spLocks noChangeArrowheads="1"/>
          </p:cNvSpPr>
          <p:nvPr/>
        </p:nvSpPr>
        <p:spPr bwMode="auto">
          <a:xfrm>
            <a:off x="2209800" y="4648200"/>
            <a:ext cx="13954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2800" b="1" baseline="0">
                <a:solidFill>
                  <a:srgbClr val="FFFF99"/>
                </a:solidFill>
                <a:latin typeface="Arial Narrow" panose="020B0606020202030204" pitchFamily="34" charset="0"/>
                <a:ea typeface="宋体" panose="02010600030101010101" pitchFamily="2" charset="-122"/>
              </a:rPr>
              <a:t>Analysis</a:t>
            </a:r>
            <a:br>
              <a:rPr lang="en-US" altLang="zh-CN" sz="2800" b="1" baseline="0">
                <a:solidFill>
                  <a:srgbClr val="FFFF99"/>
                </a:solidFill>
                <a:latin typeface="Arial Narrow" panose="020B0606020202030204" pitchFamily="34" charset="0"/>
                <a:ea typeface="宋体" panose="02010600030101010101" pitchFamily="2" charset="-122"/>
              </a:rPr>
            </a:br>
            <a:r>
              <a:rPr lang="en-US" altLang="zh-CN" sz="2800" b="1" baseline="0">
                <a:solidFill>
                  <a:srgbClr val="FFFF99"/>
                </a:solidFill>
                <a:latin typeface="Arial Narrow" panose="020B0606020202030204" pitchFamily="34" charset="0"/>
                <a:ea typeface="宋体" panose="02010600030101010101" pitchFamily="2" charset="-122"/>
              </a:rPr>
              <a:t>Classes</a:t>
            </a:r>
          </a:p>
        </p:txBody>
      </p:sp>
      <p:sp>
        <p:nvSpPr>
          <p:cNvPr id="149509" name="Text Box 5">
            <a:extLst>
              <a:ext uri="{FF2B5EF4-FFF2-40B4-BE49-F238E27FC236}">
                <a16:creationId xmlns:a16="http://schemas.microsoft.com/office/drawing/2014/main" id="{711184AA-0BFE-45FF-8B7A-BA5DDE16DF6D}"/>
              </a:ext>
            </a:extLst>
          </p:cNvPr>
          <p:cNvSpPr txBox="1">
            <a:spLocks noChangeArrowheads="1"/>
          </p:cNvSpPr>
          <p:nvPr/>
        </p:nvSpPr>
        <p:spPr bwMode="auto">
          <a:xfrm>
            <a:off x="5715000" y="4648200"/>
            <a:ext cx="11811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2800" b="1" baseline="0">
                <a:solidFill>
                  <a:srgbClr val="D9D9D9"/>
                </a:solidFill>
                <a:latin typeface="Arial Narrow" panose="020B0606020202030204" pitchFamily="34" charset="0"/>
                <a:ea typeface="宋体" panose="02010600030101010101" pitchFamily="2" charset="-122"/>
              </a:rPr>
              <a:t>Source</a:t>
            </a:r>
          </a:p>
          <a:p>
            <a:pPr eaLnBrk="1" hangingPunct="1"/>
            <a:r>
              <a:rPr lang="en-US" altLang="zh-CN" sz="2800" b="1" baseline="0">
                <a:solidFill>
                  <a:srgbClr val="D9D9D9"/>
                </a:solidFill>
                <a:latin typeface="Arial Narrow" panose="020B0606020202030204" pitchFamily="34" charset="0"/>
                <a:ea typeface="宋体" panose="02010600030101010101" pitchFamily="2" charset="-122"/>
              </a:rPr>
              <a:t>Code</a:t>
            </a:r>
          </a:p>
        </p:txBody>
      </p:sp>
      <p:sp>
        <p:nvSpPr>
          <p:cNvPr id="149510" name="Text Box 6">
            <a:extLst>
              <a:ext uri="{FF2B5EF4-FFF2-40B4-BE49-F238E27FC236}">
                <a16:creationId xmlns:a16="http://schemas.microsoft.com/office/drawing/2014/main" id="{0090181C-E753-4615-93DF-51F81B8D74B8}"/>
              </a:ext>
            </a:extLst>
          </p:cNvPr>
          <p:cNvSpPr txBox="1">
            <a:spLocks noChangeArrowheads="1"/>
          </p:cNvSpPr>
          <p:nvPr/>
        </p:nvSpPr>
        <p:spPr bwMode="auto">
          <a:xfrm>
            <a:off x="7713663" y="4648200"/>
            <a:ext cx="873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2800" b="1" baseline="0">
                <a:solidFill>
                  <a:srgbClr val="D9D9D9"/>
                </a:solidFill>
                <a:latin typeface="Arial Narrow" panose="020B0606020202030204" pitchFamily="34" charset="0"/>
                <a:ea typeface="宋体" panose="02010600030101010101" pitchFamily="2" charset="-122"/>
              </a:rPr>
              <a:t>Exec</a:t>
            </a:r>
          </a:p>
        </p:txBody>
      </p:sp>
      <p:grpSp>
        <p:nvGrpSpPr>
          <p:cNvPr id="149511" name="Group 7">
            <a:extLst>
              <a:ext uri="{FF2B5EF4-FFF2-40B4-BE49-F238E27FC236}">
                <a16:creationId xmlns:a16="http://schemas.microsoft.com/office/drawing/2014/main" id="{0F80F7A7-5B57-48CA-A42A-AB441E5513AF}"/>
              </a:ext>
            </a:extLst>
          </p:cNvPr>
          <p:cNvGrpSpPr>
            <a:grpSpLocks/>
          </p:cNvGrpSpPr>
          <p:nvPr/>
        </p:nvGrpSpPr>
        <p:grpSpPr bwMode="auto">
          <a:xfrm>
            <a:off x="533400" y="2895600"/>
            <a:ext cx="1196975" cy="1600200"/>
            <a:chOff x="446" y="2208"/>
            <a:chExt cx="754" cy="1008"/>
          </a:xfrm>
        </p:grpSpPr>
        <p:sp>
          <p:nvSpPr>
            <p:cNvPr id="149629" name="Oval 8">
              <a:extLst>
                <a:ext uri="{FF2B5EF4-FFF2-40B4-BE49-F238E27FC236}">
                  <a16:creationId xmlns:a16="http://schemas.microsoft.com/office/drawing/2014/main" id="{D775313D-B668-471B-894C-A660B5B3D799}"/>
                </a:ext>
              </a:extLst>
            </p:cNvPr>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630" name="Rectangle 9">
              <a:extLst>
                <a:ext uri="{FF2B5EF4-FFF2-40B4-BE49-F238E27FC236}">
                  <a16:creationId xmlns:a16="http://schemas.microsoft.com/office/drawing/2014/main" id="{6708802F-9C42-4DB6-B8FF-3BBD882C477A}"/>
                </a:ext>
              </a:extLst>
            </p:cNvPr>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631" name="Line 10">
              <a:extLst>
                <a:ext uri="{FF2B5EF4-FFF2-40B4-BE49-F238E27FC236}">
                  <a16:creationId xmlns:a16="http://schemas.microsoft.com/office/drawing/2014/main" id="{1DFA6BAA-962A-4AE6-A392-F1879BE3AB4F}"/>
                </a:ext>
              </a:extLst>
            </p:cNvPr>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32" name="Line 11">
              <a:extLst>
                <a:ext uri="{FF2B5EF4-FFF2-40B4-BE49-F238E27FC236}">
                  <a16:creationId xmlns:a16="http://schemas.microsoft.com/office/drawing/2014/main" id="{E1FDA4D6-9252-4488-AB4E-59415EE3D396}"/>
                </a:ext>
              </a:extLst>
            </p:cNvPr>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33" name="Line 12">
              <a:extLst>
                <a:ext uri="{FF2B5EF4-FFF2-40B4-BE49-F238E27FC236}">
                  <a16:creationId xmlns:a16="http://schemas.microsoft.com/office/drawing/2014/main" id="{7123ACE2-4441-4104-8EB5-6812D8055D07}"/>
                </a:ext>
              </a:extLst>
            </p:cNvPr>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34" name="Line 13">
              <a:extLst>
                <a:ext uri="{FF2B5EF4-FFF2-40B4-BE49-F238E27FC236}">
                  <a16:creationId xmlns:a16="http://schemas.microsoft.com/office/drawing/2014/main" id="{DB0A6262-3424-4678-AA91-8F318ABB1660}"/>
                </a:ext>
              </a:extLst>
            </p:cNvPr>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35" name="Line 14">
              <a:extLst>
                <a:ext uri="{FF2B5EF4-FFF2-40B4-BE49-F238E27FC236}">
                  <a16:creationId xmlns:a16="http://schemas.microsoft.com/office/drawing/2014/main" id="{E6494086-42E4-4FFF-8215-44527CAE140C}"/>
                </a:ext>
              </a:extLst>
            </p:cNvPr>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36" name="Line 15">
              <a:extLst>
                <a:ext uri="{FF2B5EF4-FFF2-40B4-BE49-F238E27FC236}">
                  <a16:creationId xmlns:a16="http://schemas.microsoft.com/office/drawing/2014/main" id="{C9D447C9-B4B6-487B-AD3D-C702879C9F26}"/>
                </a:ext>
              </a:extLst>
            </p:cNvPr>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37" name="Line 16">
              <a:extLst>
                <a:ext uri="{FF2B5EF4-FFF2-40B4-BE49-F238E27FC236}">
                  <a16:creationId xmlns:a16="http://schemas.microsoft.com/office/drawing/2014/main" id="{1889F203-F866-4306-835D-371BBFD31F3E}"/>
                </a:ext>
              </a:extLst>
            </p:cNvPr>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38" name="Line 17">
              <a:extLst>
                <a:ext uri="{FF2B5EF4-FFF2-40B4-BE49-F238E27FC236}">
                  <a16:creationId xmlns:a16="http://schemas.microsoft.com/office/drawing/2014/main" id="{B65BBD42-23A1-4859-B333-D07ED113A746}"/>
                </a:ext>
              </a:extLst>
            </p:cNvPr>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39" name="Line 18">
              <a:extLst>
                <a:ext uri="{FF2B5EF4-FFF2-40B4-BE49-F238E27FC236}">
                  <a16:creationId xmlns:a16="http://schemas.microsoft.com/office/drawing/2014/main" id="{2CAF1826-30F9-49F0-A5FE-3DD45673C52C}"/>
                </a:ext>
              </a:extLst>
            </p:cNvPr>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40" name="Line 19">
              <a:extLst>
                <a:ext uri="{FF2B5EF4-FFF2-40B4-BE49-F238E27FC236}">
                  <a16:creationId xmlns:a16="http://schemas.microsoft.com/office/drawing/2014/main" id="{545AC328-A405-4053-8CA5-8A7FA53D847F}"/>
                </a:ext>
              </a:extLst>
            </p:cNvPr>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41" name="Line 20">
              <a:extLst>
                <a:ext uri="{FF2B5EF4-FFF2-40B4-BE49-F238E27FC236}">
                  <a16:creationId xmlns:a16="http://schemas.microsoft.com/office/drawing/2014/main" id="{375CAAA1-3E1A-4F74-BDD3-ACB911686A54}"/>
                </a:ext>
              </a:extLst>
            </p:cNvPr>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42" name="Line 21">
              <a:extLst>
                <a:ext uri="{FF2B5EF4-FFF2-40B4-BE49-F238E27FC236}">
                  <a16:creationId xmlns:a16="http://schemas.microsoft.com/office/drawing/2014/main" id="{E2A1B687-56E1-4CA2-88DE-D1478F867B4A}"/>
                </a:ext>
              </a:extLst>
            </p:cNvPr>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43" name="Line 22">
              <a:extLst>
                <a:ext uri="{FF2B5EF4-FFF2-40B4-BE49-F238E27FC236}">
                  <a16:creationId xmlns:a16="http://schemas.microsoft.com/office/drawing/2014/main" id="{76F461D7-784E-4912-AC5C-391175301571}"/>
                </a:ext>
              </a:extLst>
            </p:cNvPr>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44" name="Line 23">
              <a:extLst>
                <a:ext uri="{FF2B5EF4-FFF2-40B4-BE49-F238E27FC236}">
                  <a16:creationId xmlns:a16="http://schemas.microsoft.com/office/drawing/2014/main" id="{1E3091CA-C6AF-4337-A187-8C17D9A3EEFB}"/>
                </a:ext>
              </a:extLst>
            </p:cNvPr>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45" name="Line 24">
              <a:extLst>
                <a:ext uri="{FF2B5EF4-FFF2-40B4-BE49-F238E27FC236}">
                  <a16:creationId xmlns:a16="http://schemas.microsoft.com/office/drawing/2014/main" id="{EB3C4AB4-C52D-48D1-AE53-EFDEF734825E}"/>
                </a:ext>
              </a:extLst>
            </p:cNvPr>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46" name="Line 25">
              <a:extLst>
                <a:ext uri="{FF2B5EF4-FFF2-40B4-BE49-F238E27FC236}">
                  <a16:creationId xmlns:a16="http://schemas.microsoft.com/office/drawing/2014/main" id="{2E2688B9-D7E0-4BAE-B259-BB58309C3B5D}"/>
                </a:ext>
              </a:extLst>
            </p:cNvPr>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47" name="Line 26">
              <a:extLst>
                <a:ext uri="{FF2B5EF4-FFF2-40B4-BE49-F238E27FC236}">
                  <a16:creationId xmlns:a16="http://schemas.microsoft.com/office/drawing/2014/main" id="{26F0522A-BF47-4D9A-95A1-67FC83AF7DFD}"/>
                </a:ext>
              </a:extLst>
            </p:cNvPr>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49512" name="Group 27">
            <a:extLst>
              <a:ext uri="{FF2B5EF4-FFF2-40B4-BE49-F238E27FC236}">
                <a16:creationId xmlns:a16="http://schemas.microsoft.com/office/drawing/2014/main" id="{9F9F16AD-AE14-4757-BDE6-1D1F45B038BB}"/>
              </a:ext>
            </a:extLst>
          </p:cNvPr>
          <p:cNvGrpSpPr>
            <a:grpSpLocks/>
          </p:cNvGrpSpPr>
          <p:nvPr/>
        </p:nvGrpSpPr>
        <p:grpSpPr bwMode="auto">
          <a:xfrm>
            <a:off x="533400" y="1143000"/>
            <a:ext cx="1196975" cy="1600200"/>
            <a:chOff x="446" y="2208"/>
            <a:chExt cx="754" cy="1008"/>
          </a:xfrm>
        </p:grpSpPr>
        <p:sp>
          <p:nvSpPr>
            <p:cNvPr id="149610" name="Oval 28">
              <a:extLst>
                <a:ext uri="{FF2B5EF4-FFF2-40B4-BE49-F238E27FC236}">
                  <a16:creationId xmlns:a16="http://schemas.microsoft.com/office/drawing/2014/main" id="{991AB8D1-9DD5-413D-8811-FB78D83770A7}"/>
                </a:ext>
              </a:extLst>
            </p:cNvPr>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611" name="Rectangle 29">
              <a:extLst>
                <a:ext uri="{FF2B5EF4-FFF2-40B4-BE49-F238E27FC236}">
                  <a16:creationId xmlns:a16="http://schemas.microsoft.com/office/drawing/2014/main" id="{4801EE8D-0415-4770-B816-E1AAC0C46495}"/>
                </a:ext>
              </a:extLst>
            </p:cNvPr>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612" name="Line 30">
              <a:extLst>
                <a:ext uri="{FF2B5EF4-FFF2-40B4-BE49-F238E27FC236}">
                  <a16:creationId xmlns:a16="http://schemas.microsoft.com/office/drawing/2014/main" id="{229576A8-D4EC-4712-82DC-4B6B5AC3F9F5}"/>
                </a:ext>
              </a:extLst>
            </p:cNvPr>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13" name="Line 31">
              <a:extLst>
                <a:ext uri="{FF2B5EF4-FFF2-40B4-BE49-F238E27FC236}">
                  <a16:creationId xmlns:a16="http://schemas.microsoft.com/office/drawing/2014/main" id="{558F10D7-CA32-4A03-86BF-7C2C5B9C7A34}"/>
                </a:ext>
              </a:extLst>
            </p:cNvPr>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14" name="Line 32">
              <a:extLst>
                <a:ext uri="{FF2B5EF4-FFF2-40B4-BE49-F238E27FC236}">
                  <a16:creationId xmlns:a16="http://schemas.microsoft.com/office/drawing/2014/main" id="{A5E2AF76-95FC-4513-B6F0-81BF09EF5570}"/>
                </a:ext>
              </a:extLst>
            </p:cNvPr>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15" name="Line 33">
              <a:extLst>
                <a:ext uri="{FF2B5EF4-FFF2-40B4-BE49-F238E27FC236}">
                  <a16:creationId xmlns:a16="http://schemas.microsoft.com/office/drawing/2014/main" id="{59498F77-E87E-4DDA-AF66-7BB54DD03028}"/>
                </a:ext>
              </a:extLst>
            </p:cNvPr>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16" name="Line 34">
              <a:extLst>
                <a:ext uri="{FF2B5EF4-FFF2-40B4-BE49-F238E27FC236}">
                  <a16:creationId xmlns:a16="http://schemas.microsoft.com/office/drawing/2014/main" id="{49796FFC-4999-4372-A38B-26475B020E56}"/>
                </a:ext>
              </a:extLst>
            </p:cNvPr>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17" name="Line 35">
              <a:extLst>
                <a:ext uri="{FF2B5EF4-FFF2-40B4-BE49-F238E27FC236}">
                  <a16:creationId xmlns:a16="http://schemas.microsoft.com/office/drawing/2014/main" id="{FB4B4F96-3817-4F2D-B392-AEBE0FE316EE}"/>
                </a:ext>
              </a:extLst>
            </p:cNvPr>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18" name="Line 36">
              <a:extLst>
                <a:ext uri="{FF2B5EF4-FFF2-40B4-BE49-F238E27FC236}">
                  <a16:creationId xmlns:a16="http://schemas.microsoft.com/office/drawing/2014/main" id="{1DE375C8-7196-4A31-978E-B6070284B876}"/>
                </a:ext>
              </a:extLst>
            </p:cNvPr>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19" name="Line 37">
              <a:extLst>
                <a:ext uri="{FF2B5EF4-FFF2-40B4-BE49-F238E27FC236}">
                  <a16:creationId xmlns:a16="http://schemas.microsoft.com/office/drawing/2014/main" id="{BAA416AD-1F3F-412C-9DC2-32ACE1DCE2FE}"/>
                </a:ext>
              </a:extLst>
            </p:cNvPr>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20" name="Line 38">
              <a:extLst>
                <a:ext uri="{FF2B5EF4-FFF2-40B4-BE49-F238E27FC236}">
                  <a16:creationId xmlns:a16="http://schemas.microsoft.com/office/drawing/2014/main" id="{CB9E8D85-6FF1-4B6B-ABCD-4A3196EE29DC}"/>
                </a:ext>
              </a:extLst>
            </p:cNvPr>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21" name="Line 39">
              <a:extLst>
                <a:ext uri="{FF2B5EF4-FFF2-40B4-BE49-F238E27FC236}">
                  <a16:creationId xmlns:a16="http://schemas.microsoft.com/office/drawing/2014/main" id="{AF42EF09-6073-4ACA-99C5-8D18C0DE28A3}"/>
                </a:ext>
              </a:extLst>
            </p:cNvPr>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22" name="Line 40">
              <a:extLst>
                <a:ext uri="{FF2B5EF4-FFF2-40B4-BE49-F238E27FC236}">
                  <a16:creationId xmlns:a16="http://schemas.microsoft.com/office/drawing/2014/main" id="{81484B6B-1CB8-4303-B88F-9C47F48FC5AA}"/>
                </a:ext>
              </a:extLst>
            </p:cNvPr>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23" name="Line 41">
              <a:extLst>
                <a:ext uri="{FF2B5EF4-FFF2-40B4-BE49-F238E27FC236}">
                  <a16:creationId xmlns:a16="http://schemas.microsoft.com/office/drawing/2014/main" id="{39BEDEE5-E4CB-4667-BC4C-2D9AA010EA9F}"/>
                </a:ext>
              </a:extLst>
            </p:cNvPr>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24" name="Line 42">
              <a:extLst>
                <a:ext uri="{FF2B5EF4-FFF2-40B4-BE49-F238E27FC236}">
                  <a16:creationId xmlns:a16="http://schemas.microsoft.com/office/drawing/2014/main" id="{8AC981E2-CB64-478F-A310-5976E9CB08AF}"/>
                </a:ext>
              </a:extLst>
            </p:cNvPr>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25" name="Line 43">
              <a:extLst>
                <a:ext uri="{FF2B5EF4-FFF2-40B4-BE49-F238E27FC236}">
                  <a16:creationId xmlns:a16="http://schemas.microsoft.com/office/drawing/2014/main" id="{0570A9B3-35B3-45D4-9C28-8CE754C2967B}"/>
                </a:ext>
              </a:extLst>
            </p:cNvPr>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26" name="Line 44">
              <a:extLst>
                <a:ext uri="{FF2B5EF4-FFF2-40B4-BE49-F238E27FC236}">
                  <a16:creationId xmlns:a16="http://schemas.microsoft.com/office/drawing/2014/main" id="{1B27B160-C112-4E4A-A625-062905ADFF3E}"/>
                </a:ext>
              </a:extLst>
            </p:cNvPr>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27" name="Line 45">
              <a:extLst>
                <a:ext uri="{FF2B5EF4-FFF2-40B4-BE49-F238E27FC236}">
                  <a16:creationId xmlns:a16="http://schemas.microsoft.com/office/drawing/2014/main" id="{95BAF1D9-BB90-4BA3-B59F-6320239CD0A9}"/>
                </a:ext>
              </a:extLst>
            </p:cNvPr>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28" name="Line 46">
              <a:extLst>
                <a:ext uri="{FF2B5EF4-FFF2-40B4-BE49-F238E27FC236}">
                  <a16:creationId xmlns:a16="http://schemas.microsoft.com/office/drawing/2014/main" id="{676D266C-269C-4310-80BC-2623D4AC49BD}"/>
                </a:ext>
              </a:extLst>
            </p:cNvPr>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49513" name="Group 47">
            <a:extLst>
              <a:ext uri="{FF2B5EF4-FFF2-40B4-BE49-F238E27FC236}">
                <a16:creationId xmlns:a16="http://schemas.microsoft.com/office/drawing/2014/main" id="{E0CD8FC0-60C9-4A33-8C40-0E63AE13493E}"/>
              </a:ext>
            </a:extLst>
          </p:cNvPr>
          <p:cNvGrpSpPr>
            <a:grpSpLocks/>
          </p:cNvGrpSpPr>
          <p:nvPr/>
        </p:nvGrpSpPr>
        <p:grpSpPr bwMode="auto">
          <a:xfrm>
            <a:off x="4343400" y="2209800"/>
            <a:ext cx="762000" cy="387350"/>
            <a:chOff x="144" y="1440"/>
            <a:chExt cx="881" cy="370"/>
          </a:xfrm>
        </p:grpSpPr>
        <p:sp>
          <p:nvSpPr>
            <p:cNvPr id="149607" name="Rectangle 48">
              <a:extLst>
                <a:ext uri="{FF2B5EF4-FFF2-40B4-BE49-F238E27FC236}">
                  <a16:creationId xmlns:a16="http://schemas.microsoft.com/office/drawing/2014/main" id="{A12E1903-3C0E-4AA5-8A13-7DA3BD9FD722}"/>
                </a:ext>
              </a:extLst>
            </p:cNvPr>
            <p:cNvSpPr>
              <a:spLocks noChangeArrowheads="1"/>
            </p:cNvSpPr>
            <p:nvPr/>
          </p:nvSpPr>
          <p:spPr bwMode="auto">
            <a:xfrm>
              <a:off x="144" y="1440"/>
              <a:ext cx="0" cy="353"/>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608" name="Line 49">
              <a:extLst>
                <a:ext uri="{FF2B5EF4-FFF2-40B4-BE49-F238E27FC236}">
                  <a16:creationId xmlns:a16="http://schemas.microsoft.com/office/drawing/2014/main" id="{D6CF50DA-8BFB-4C4E-ACE9-CF930F9B09DF}"/>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09" name="Line 50">
              <a:extLst>
                <a:ext uri="{FF2B5EF4-FFF2-40B4-BE49-F238E27FC236}">
                  <a16:creationId xmlns:a16="http://schemas.microsoft.com/office/drawing/2014/main" id="{5669E135-1596-4C43-8930-C0F974FD9E6C}"/>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49514" name="Group 51">
            <a:extLst>
              <a:ext uri="{FF2B5EF4-FFF2-40B4-BE49-F238E27FC236}">
                <a16:creationId xmlns:a16="http://schemas.microsoft.com/office/drawing/2014/main" id="{B7FD073F-32BE-4545-87A8-292B1C6A8930}"/>
              </a:ext>
            </a:extLst>
          </p:cNvPr>
          <p:cNvGrpSpPr>
            <a:grpSpLocks/>
          </p:cNvGrpSpPr>
          <p:nvPr/>
        </p:nvGrpSpPr>
        <p:grpSpPr bwMode="auto">
          <a:xfrm>
            <a:off x="4343400" y="2895600"/>
            <a:ext cx="762000" cy="387350"/>
            <a:chOff x="144" y="1440"/>
            <a:chExt cx="881" cy="370"/>
          </a:xfrm>
        </p:grpSpPr>
        <p:sp>
          <p:nvSpPr>
            <p:cNvPr id="149604" name="Rectangle 52">
              <a:extLst>
                <a:ext uri="{FF2B5EF4-FFF2-40B4-BE49-F238E27FC236}">
                  <a16:creationId xmlns:a16="http://schemas.microsoft.com/office/drawing/2014/main" id="{723B29AF-7355-43E7-BE14-683A53E94AC8}"/>
                </a:ext>
              </a:extLst>
            </p:cNvPr>
            <p:cNvSpPr>
              <a:spLocks noChangeArrowheads="1"/>
            </p:cNvSpPr>
            <p:nvPr/>
          </p:nvSpPr>
          <p:spPr bwMode="auto">
            <a:xfrm>
              <a:off x="144" y="1440"/>
              <a:ext cx="0" cy="353"/>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605" name="Line 53">
              <a:extLst>
                <a:ext uri="{FF2B5EF4-FFF2-40B4-BE49-F238E27FC236}">
                  <a16:creationId xmlns:a16="http://schemas.microsoft.com/office/drawing/2014/main" id="{C7A04C18-BB22-4DA4-AF0C-F0F2D0787F38}"/>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06" name="Line 54">
              <a:extLst>
                <a:ext uri="{FF2B5EF4-FFF2-40B4-BE49-F238E27FC236}">
                  <a16:creationId xmlns:a16="http://schemas.microsoft.com/office/drawing/2014/main" id="{83A20688-CE78-4949-8F53-2D13ACEE9183}"/>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49515" name="Group 55">
            <a:extLst>
              <a:ext uri="{FF2B5EF4-FFF2-40B4-BE49-F238E27FC236}">
                <a16:creationId xmlns:a16="http://schemas.microsoft.com/office/drawing/2014/main" id="{D995BEF6-BE28-413A-B0B1-36D91ADE1A79}"/>
              </a:ext>
            </a:extLst>
          </p:cNvPr>
          <p:cNvGrpSpPr>
            <a:grpSpLocks/>
          </p:cNvGrpSpPr>
          <p:nvPr/>
        </p:nvGrpSpPr>
        <p:grpSpPr bwMode="auto">
          <a:xfrm>
            <a:off x="7772400" y="1905000"/>
            <a:ext cx="901700" cy="584200"/>
            <a:chOff x="1961" y="2928"/>
            <a:chExt cx="832" cy="336"/>
          </a:xfrm>
        </p:grpSpPr>
        <p:sp>
          <p:nvSpPr>
            <p:cNvPr id="149596" name="Line 56">
              <a:extLst>
                <a:ext uri="{FF2B5EF4-FFF2-40B4-BE49-F238E27FC236}">
                  <a16:creationId xmlns:a16="http://schemas.microsoft.com/office/drawing/2014/main" id="{C4E1C040-9B6F-4E0A-BD7C-11207992FBD5}"/>
                </a:ext>
              </a:extLst>
            </p:cNvPr>
            <p:cNvSpPr>
              <a:spLocks noChangeShapeType="1"/>
            </p:cNvSpPr>
            <p:nvPr/>
          </p:nvSpPr>
          <p:spPr bwMode="auto">
            <a:xfrm>
              <a:off x="2793" y="2928"/>
              <a:ext cx="0" cy="336"/>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97" name="Line 57">
              <a:extLst>
                <a:ext uri="{FF2B5EF4-FFF2-40B4-BE49-F238E27FC236}">
                  <a16:creationId xmlns:a16="http://schemas.microsoft.com/office/drawing/2014/main" id="{FA988D27-8B34-4C84-A74E-FA03C6A6FF5D}"/>
                </a:ext>
              </a:extLst>
            </p:cNvPr>
            <p:cNvSpPr>
              <a:spLocks noChangeShapeType="1"/>
            </p:cNvSpPr>
            <p:nvPr/>
          </p:nvSpPr>
          <p:spPr bwMode="auto">
            <a:xfrm flipH="1">
              <a:off x="2075" y="2928"/>
              <a:ext cx="718"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98" name="Line 58">
              <a:extLst>
                <a:ext uri="{FF2B5EF4-FFF2-40B4-BE49-F238E27FC236}">
                  <a16:creationId xmlns:a16="http://schemas.microsoft.com/office/drawing/2014/main" id="{B4AF1504-DC72-4F73-950A-7C1AC9100677}"/>
                </a:ext>
              </a:extLst>
            </p:cNvPr>
            <p:cNvSpPr>
              <a:spLocks noChangeShapeType="1"/>
            </p:cNvSpPr>
            <p:nvPr/>
          </p:nvSpPr>
          <p:spPr bwMode="auto">
            <a:xfrm flipH="1">
              <a:off x="2075" y="3264"/>
              <a:ext cx="718"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99" name="Line 59">
              <a:extLst>
                <a:ext uri="{FF2B5EF4-FFF2-40B4-BE49-F238E27FC236}">
                  <a16:creationId xmlns:a16="http://schemas.microsoft.com/office/drawing/2014/main" id="{1821DB3C-8138-47C9-8CB6-F768C5972C93}"/>
                </a:ext>
              </a:extLst>
            </p:cNvPr>
            <p:cNvSpPr>
              <a:spLocks noChangeShapeType="1"/>
            </p:cNvSpPr>
            <p:nvPr/>
          </p:nvSpPr>
          <p:spPr bwMode="auto">
            <a:xfrm>
              <a:off x="2075" y="2928"/>
              <a:ext cx="0" cy="72"/>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00" name="Line 60">
              <a:extLst>
                <a:ext uri="{FF2B5EF4-FFF2-40B4-BE49-F238E27FC236}">
                  <a16:creationId xmlns:a16="http://schemas.microsoft.com/office/drawing/2014/main" id="{D9A20C74-EDF4-4460-A483-7791DA61BA55}"/>
                </a:ext>
              </a:extLst>
            </p:cNvPr>
            <p:cNvSpPr>
              <a:spLocks noChangeShapeType="1"/>
            </p:cNvSpPr>
            <p:nvPr/>
          </p:nvSpPr>
          <p:spPr bwMode="auto">
            <a:xfrm flipV="1">
              <a:off x="2075" y="3192"/>
              <a:ext cx="0" cy="72"/>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601" name="Rectangle 61">
              <a:extLst>
                <a:ext uri="{FF2B5EF4-FFF2-40B4-BE49-F238E27FC236}">
                  <a16:creationId xmlns:a16="http://schemas.microsoft.com/office/drawing/2014/main" id="{8FFFB3AD-FA7D-4774-B79F-D3CB95846F11}"/>
                </a:ext>
              </a:extLst>
            </p:cNvPr>
            <p:cNvSpPr>
              <a:spLocks noChangeArrowheads="1"/>
            </p:cNvSpPr>
            <p:nvPr/>
          </p:nvSpPr>
          <p:spPr bwMode="auto">
            <a:xfrm>
              <a:off x="1961" y="3000"/>
              <a:ext cx="234" cy="72"/>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602" name="Rectangle 62">
              <a:extLst>
                <a:ext uri="{FF2B5EF4-FFF2-40B4-BE49-F238E27FC236}">
                  <a16:creationId xmlns:a16="http://schemas.microsoft.com/office/drawing/2014/main" id="{4615B849-1BE4-4CDA-9EC4-65E47FBBEE04}"/>
                </a:ext>
              </a:extLst>
            </p:cNvPr>
            <p:cNvSpPr>
              <a:spLocks noChangeArrowheads="1"/>
            </p:cNvSpPr>
            <p:nvPr/>
          </p:nvSpPr>
          <p:spPr bwMode="auto">
            <a:xfrm>
              <a:off x="1961" y="3120"/>
              <a:ext cx="234" cy="72"/>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603" name="Line 63">
              <a:extLst>
                <a:ext uri="{FF2B5EF4-FFF2-40B4-BE49-F238E27FC236}">
                  <a16:creationId xmlns:a16="http://schemas.microsoft.com/office/drawing/2014/main" id="{7BF6E36F-6C64-422F-AA6C-8EF030A6A665}"/>
                </a:ext>
              </a:extLst>
            </p:cNvPr>
            <p:cNvSpPr>
              <a:spLocks noChangeShapeType="1"/>
            </p:cNvSpPr>
            <p:nvPr/>
          </p:nvSpPr>
          <p:spPr bwMode="auto">
            <a:xfrm flipV="1">
              <a:off x="2075" y="3072"/>
              <a:ext cx="0" cy="47"/>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49516" name="Group 64">
            <a:extLst>
              <a:ext uri="{FF2B5EF4-FFF2-40B4-BE49-F238E27FC236}">
                <a16:creationId xmlns:a16="http://schemas.microsoft.com/office/drawing/2014/main" id="{115AE345-1D84-416A-8D8A-F0C16AB7B203}"/>
              </a:ext>
            </a:extLst>
          </p:cNvPr>
          <p:cNvGrpSpPr>
            <a:grpSpLocks/>
          </p:cNvGrpSpPr>
          <p:nvPr/>
        </p:nvGrpSpPr>
        <p:grpSpPr bwMode="auto">
          <a:xfrm>
            <a:off x="7772400" y="2819400"/>
            <a:ext cx="901700" cy="584200"/>
            <a:chOff x="1961" y="2928"/>
            <a:chExt cx="832" cy="336"/>
          </a:xfrm>
        </p:grpSpPr>
        <p:sp>
          <p:nvSpPr>
            <p:cNvPr id="149588" name="Line 65">
              <a:extLst>
                <a:ext uri="{FF2B5EF4-FFF2-40B4-BE49-F238E27FC236}">
                  <a16:creationId xmlns:a16="http://schemas.microsoft.com/office/drawing/2014/main" id="{50A42FDF-8E6E-4727-B339-BAFA1B436422}"/>
                </a:ext>
              </a:extLst>
            </p:cNvPr>
            <p:cNvSpPr>
              <a:spLocks noChangeShapeType="1"/>
            </p:cNvSpPr>
            <p:nvPr/>
          </p:nvSpPr>
          <p:spPr bwMode="auto">
            <a:xfrm>
              <a:off x="2793" y="2928"/>
              <a:ext cx="0" cy="336"/>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89" name="Line 66">
              <a:extLst>
                <a:ext uri="{FF2B5EF4-FFF2-40B4-BE49-F238E27FC236}">
                  <a16:creationId xmlns:a16="http://schemas.microsoft.com/office/drawing/2014/main" id="{E12CAEE9-8D2B-4769-9183-83929E1487C9}"/>
                </a:ext>
              </a:extLst>
            </p:cNvPr>
            <p:cNvSpPr>
              <a:spLocks noChangeShapeType="1"/>
            </p:cNvSpPr>
            <p:nvPr/>
          </p:nvSpPr>
          <p:spPr bwMode="auto">
            <a:xfrm flipH="1">
              <a:off x="2075" y="2928"/>
              <a:ext cx="718"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90" name="Line 67">
              <a:extLst>
                <a:ext uri="{FF2B5EF4-FFF2-40B4-BE49-F238E27FC236}">
                  <a16:creationId xmlns:a16="http://schemas.microsoft.com/office/drawing/2014/main" id="{A13B3E17-494B-4583-ADEE-70E2A02CC243}"/>
                </a:ext>
              </a:extLst>
            </p:cNvPr>
            <p:cNvSpPr>
              <a:spLocks noChangeShapeType="1"/>
            </p:cNvSpPr>
            <p:nvPr/>
          </p:nvSpPr>
          <p:spPr bwMode="auto">
            <a:xfrm flipH="1">
              <a:off x="2075" y="3264"/>
              <a:ext cx="718"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91" name="Line 68">
              <a:extLst>
                <a:ext uri="{FF2B5EF4-FFF2-40B4-BE49-F238E27FC236}">
                  <a16:creationId xmlns:a16="http://schemas.microsoft.com/office/drawing/2014/main" id="{E9AD164B-4D2E-49CC-B96C-1ECCDF3E1EC6}"/>
                </a:ext>
              </a:extLst>
            </p:cNvPr>
            <p:cNvSpPr>
              <a:spLocks noChangeShapeType="1"/>
            </p:cNvSpPr>
            <p:nvPr/>
          </p:nvSpPr>
          <p:spPr bwMode="auto">
            <a:xfrm>
              <a:off x="2075" y="2928"/>
              <a:ext cx="0" cy="72"/>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92" name="Line 69">
              <a:extLst>
                <a:ext uri="{FF2B5EF4-FFF2-40B4-BE49-F238E27FC236}">
                  <a16:creationId xmlns:a16="http://schemas.microsoft.com/office/drawing/2014/main" id="{7F5122C5-DE6E-43DD-B882-2CEC7353E42E}"/>
                </a:ext>
              </a:extLst>
            </p:cNvPr>
            <p:cNvSpPr>
              <a:spLocks noChangeShapeType="1"/>
            </p:cNvSpPr>
            <p:nvPr/>
          </p:nvSpPr>
          <p:spPr bwMode="auto">
            <a:xfrm flipV="1">
              <a:off x="2075" y="3192"/>
              <a:ext cx="0" cy="72"/>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93" name="Rectangle 70">
              <a:extLst>
                <a:ext uri="{FF2B5EF4-FFF2-40B4-BE49-F238E27FC236}">
                  <a16:creationId xmlns:a16="http://schemas.microsoft.com/office/drawing/2014/main" id="{292EBA4C-E1B5-4D47-8163-F284C9CB82C7}"/>
                </a:ext>
              </a:extLst>
            </p:cNvPr>
            <p:cNvSpPr>
              <a:spLocks noChangeArrowheads="1"/>
            </p:cNvSpPr>
            <p:nvPr/>
          </p:nvSpPr>
          <p:spPr bwMode="auto">
            <a:xfrm>
              <a:off x="1961" y="3000"/>
              <a:ext cx="234" cy="72"/>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94" name="Rectangle 71">
              <a:extLst>
                <a:ext uri="{FF2B5EF4-FFF2-40B4-BE49-F238E27FC236}">
                  <a16:creationId xmlns:a16="http://schemas.microsoft.com/office/drawing/2014/main" id="{0A0A4ED5-E09E-4CFD-8E4C-9B69D008B2EA}"/>
                </a:ext>
              </a:extLst>
            </p:cNvPr>
            <p:cNvSpPr>
              <a:spLocks noChangeArrowheads="1"/>
            </p:cNvSpPr>
            <p:nvPr/>
          </p:nvSpPr>
          <p:spPr bwMode="auto">
            <a:xfrm>
              <a:off x="1961" y="3120"/>
              <a:ext cx="234" cy="72"/>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95" name="Line 72">
              <a:extLst>
                <a:ext uri="{FF2B5EF4-FFF2-40B4-BE49-F238E27FC236}">
                  <a16:creationId xmlns:a16="http://schemas.microsoft.com/office/drawing/2014/main" id="{EE53DC2A-5961-4C42-A6EB-716E85FE4042}"/>
                </a:ext>
              </a:extLst>
            </p:cNvPr>
            <p:cNvSpPr>
              <a:spLocks noChangeShapeType="1"/>
            </p:cNvSpPr>
            <p:nvPr/>
          </p:nvSpPr>
          <p:spPr bwMode="auto">
            <a:xfrm flipV="1">
              <a:off x="2075" y="3072"/>
              <a:ext cx="0" cy="47"/>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49517" name="Group 73">
            <a:extLst>
              <a:ext uri="{FF2B5EF4-FFF2-40B4-BE49-F238E27FC236}">
                <a16:creationId xmlns:a16="http://schemas.microsoft.com/office/drawing/2014/main" id="{BEF37988-F0FD-4A08-963D-3B10F575AD65}"/>
              </a:ext>
            </a:extLst>
          </p:cNvPr>
          <p:cNvGrpSpPr>
            <a:grpSpLocks/>
          </p:cNvGrpSpPr>
          <p:nvPr/>
        </p:nvGrpSpPr>
        <p:grpSpPr bwMode="auto">
          <a:xfrm>
            <a:off x="7772400" y="3657600"/>
            <a:ext cx="901700" cy="584200"/>
            <a:chOff x="1961" y="2928"/>
            <a:chExt cx="832" cy="336"/>
          </a:xfrm>
        </p:grpSpPr>
        <p:sp>
          <p:nvSpPr>
            <p:cNvPr id="149580" name="Line 74">
              <a:extLst>
                <a:ext uri="{FF2B5EF4-FFF2-40B4-BE49-F238E27FC236}">
                  <a16:creationId xmlns:a16="http://schemas.microsoft.com/office/drawing/2014/main" id="{03E6744D-B5E2-4761-A8B8-87F248AC54F3}"/>
                </a:ext>
              </a:extLst>
            </p:cNvPr>
            <p:cNvSpPr>
              <a:spLocks noChangeShapeType="1"/>
            </p:cNvSpPr>
            <p:nvPr/>
          </p:nvSpPr>
          <p:spPr bwMode="auto">
            <a:xfrm>
              <a:off x="2793" y="2928"/>
              <a:ext cx="0" cy="336"/>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81" name="Line 75">
              <a:extLst>
                <a:ext uri="{FF2B5EF4-FFF2-40B4-BE49-F238E27FC236}">
                  <a16:creationId xmlns:a16="http://schemas.microsoft.com/office/drawing/2014/main" id="{95EDDAA1-C5D9-4FD5-9A40-DB6836E7BEBF}"/>
                </a:ext>
              </a:extLst>
            </p:cNvPr>
            <p:cNvSpPr>
              <a:spLocks noChangeShapeType="1"/>
            </p:cNvSpPr>
            <p:nvPr/>
          </p:nvSpPr>
          <p:spPr bwMode="auto">
            <a:xfrm flipH="1">
              <a:off x="2075" y="2928"/>
              <a:ext cx="718"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82" name="Line 76">
              <a:extLst>
                <a:ext uri="{FF2B5EF4-FFF2-40B4-BE49-F238E27FC236}">
                  <a16:creationId xmlns:a16="http://schemas.microsoft.com/office/drawing/2014/main" id="{9A8500CB-7F39-4AC6-8BD5-2EC12411AED0}"/>
                </a:ext>
              </a:extLst>
            </p:cNvPr>
            <p:cNvSpPr>
              <a:spLocks noChangeShapeType="1"/>
            </p:cNvSpPr>
            <p:nvPr/>
          </p:nvSpPr>
          <p:spPr bwMode="auto">
            <a:xfrm flipH="1">
              <a:off x="2075" y="3264"/>
              <a:ext cx="718"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83" name="Line 77">
              <a:extLst>
                <a:ext uri="{FF2B5EF4-FFF2-40B4-BE49-F238E27FC236}">
                  <a16:creationId xmlns:a16="http://schemas.microsoft.com/office/drawing/2014/main" id="{F7CF261C-5B81-441E-A36C-2AF04194E6CD}"/>
                </a:ext>
              </a:extLst>
            </p:cNvPr>
            <p:cNvSpPr>
              <a:spLocks noChangeShapeType="1"/>
            </p:cNvSpPr>
            <p:nvPr/>
          </p:nvSpPr>
          <p:spPr bwMode="auto">
            <a:xfrm>
              <a:off x="2075" y="2928"/>
              <a:ext cx="0" cy="72"/>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84" name="Line 78">
              <a:extLst>
                <a:ext uri="{FF2B5EF4-FFF2-40B4-BE49-F238E27FC236}">
                  <a16:creationId xmlns:a16="http://schemas.microsoft.com/office/drawing/2014/main" id="{06CAA93F-5F9F-4995-89D1-410728563DE8}"/>
                </a:ext>
              </a:extLst>
            </p:cNvPr>
            <p:cNvSpPr>
              <a:spLocks noChangeShapeType="1"/>
            </p:cNvSpPr>
            <p:nvPr/>
          </p:nvSpPr>
          <p:spPr bwMode="auto">
            <a:xfrm flipV="1">
              <a:off x="2075" y="3192"/>
              <a:ext cx="0" cy="72"/>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85" name="Rectangle 79">
              <a:extLst>
                <a:ext uri="{FF2B5EF4-FFF2-40B4-BE49-F238E27FC236}">
                  <a16:creationId xmlns:a16="http://schemas.microsoft.com/office/drawing/2014/main" id="{176CE57C-A225-49BE-B9EF-C8E17EE403EC}"/>
                </a:ext>
              </a:extLst>
            </p:cNvPr>
            <p:cNvSpPr>
              <a:spLocks noChangeArrowheads="1"/>
            </p:cNvSpPr>
            <p:nvPr/>
          </p:nvSpPr>
          <p:spPr bwMode="auto">
            <a:xfrm>
              <a:off x="1961" y="3000"/>
              <a:ext cx="234" cy="72"/>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86" name="Rectangle 80">
              <a:extLst>
                <a:ext uri="{FF2B5EF4-FFF2-40B4-BE49-F238E27FC236}">
                  <a16:creationId xmlns:a16="http://schemas.microsoft.com/office/drawing/2014/main" id="{7053920B-420D-4C8B-9870-3079E3447E79}"/>
                </a:ext>
              </a:extLst>
            </p:cNvPr>
            <p:cNvSpPr>
              <a:spLocks noChangeArrowheads="1"/>
            </p:cNvSpPr>
            <p:nvPr/>
          </p:nvSpPr>
          <p:spPr bwMode="auto">
            <a:xfrm>
              <a:off x="1961" y="3120"/>
              <a:ext cx="234" cy="72"/>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87" name="Line 81">
              <a:extLst>
                <a:ext uri="{FF2B5EF4-FFF2-40B4-BE49-F238E27FC236}">
                  <a16:creationId xmlns:a16="http://schemas.microsoft.com/office/drawing/2014/main" id="{E284ABDC-F197-4761-81E2-CA0FCC341BD9}"/>
                </a:ext>
              </a:extLst>
            </p:cNvPr>
            <p:cNvSpPr>
              <a:spLocks noChangeShapeType="1"/>
            </p:cNvSpPr>
            <p:nvPr/>
          </p:nvSpPr>
          <p:spPr bwMode="auto">
            <a:xfrm flipV="1">
              <a:off x="2075" y="3072"/>
              <a:ext cx="0" cy="47"/>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49518" name="AutoShape 82">
            <a:extLst>
              <a:ext uri="{FF2B5EF4-FFF2-40B4-BE49-F238E27FC236}">
                <a16:creationId xmlns:a16="http://schemas.microsoft.com/office/drawing/2014/main" id="{4180CD17-F55E-4AC7-AA87-ED62FCA6BC08}"/>
              </a:ext>
            </a:extLst>
          </p:cNvPr>
          <p:cNvSpPr>
            <a:spLocks noChangeArrowheads="1"/>
          </p:cNvSpPr>
          <p:nvPr/>
        </p:nvSpPr>
        <p:spPr bwMode="auto">
          <a:xfrm>
            <a:off x="3505200" y="2819400"/>
            <a:ext cx="685800" cy="533400"/>
          </a:xfrm>
          <a:prstGeom prst="rightArrow">
            <a:avLst>
              <a:gd name="adj1" fmla="val 54759"/>
              <a:gd name="adj2" fmla="val 78863"/>
            </a:avLst>
          </a:prstGeom>
          <a:noFill/>
          <a:ln w="28575">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19" name="AutoShape 83">
            <a:extLst>
              <a:ext uri="{FF2B5EF4-FFF2-40B4-BE49-F238E27FC236}">
                <a16:creationId xmlns:a16="http://schemas.microsoft.com/office/drawing/2014/main" id="{BF359BDC-8F91-435D-833D-D7D174634D86}"/>
              </a:ext>
            </a:extLst>
          </p:cNvPr>
          <p:cNvSpPr>
            <a:spLocks noChangeArrowheads="1"/>
          </p:cNvSpPr>
          <p:nvPr/>
        </p:nvSpPr>
        <p:spPr bwMode="auto">
          <a:xfrm>
            <a:off x="5257800" y="2819400"/>
            <a:ext cx="685800" cy="533400"/>
          </a:xfrm>
          <a:prstGeom prst="rightArrow">
            <a:avLst>
              <a:gd name="adj1" fmla="val 54759"/>
              <a:gd name="adj2" fmla="val 78863"/>
            </a:avLst>
          </a:prstGeom>
          <a:noFill/>
          <a:ln w="28575">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20" name="AutoShape 84">
            <a:extLst>
              <a:ext uri="{FF2B5EF4-FFF2-40B4-BE49-F238E27FC236}">
                <a16:creationId xmlns:a16="http://schemas.microsoft.com/office/drawing/2014/main" id="{44DC98E3-A23D-4D01-8B28-53CFD53F653F}"/>
              </a:ext>
            </a:extLst>
          </p:cNvPr>
          <p:cNvSpPr>
            <a:spLocks noChangeArrowheads="1"/>
          </p:cNvSpPr>
          <p:nvPr/>
        </p:nvSpPr>
        <p:spPr bwMode="auto">
          <a:xfrm>
            <a:off x="6934200" y="2819400"/>
            <a:ext cx="685800" cy="533400"/>
          </a:xfrm>
          <a:prstGeom prst="rightArrow">
            <a:avLst>
              <a:gd name="adj1" fmla="val 54759"/>
              <a:gd name="adj2" fmla="val 78863"/>
            </a:avLst>
          </a:prstGeom>
          <a:noFill/>
          <a:ln w="28575">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21" name="Text Box 85">
            <a:extLst>
              <a:ext uri="{FF2B5EF4-FFF2-40B4-BE49-F238E27FC236}">
                <a16:creationId xmlns:a16="http://schemas.microsoft.com/office/drawing/2014/main" id="{25328458-5ACE-4B51-8C18-DDC61C89996D}"/>
              </a:ext>
            </a:extLst>
          </p:cNvPr>
          <p:cNvSpPr txBox="1">
            <a:spLocks noChangeArrowheads="1"/>
          </p:cNvSpPr>
          <p:nvPr/>
        </p:nvSpPr>
        <p:spPr bwMode="auto">
          <a:xfrm>
            <a:off x="3770313" y="4648200"/>
            <a:ext cx="14922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2800" b="1" baseline="0">
                <a:solidFill>
                  <a:srgbClr val="D9D9D9"/>
                </a:solidFill>
                <a:latin typeface="Arial Narrow" panose="020B0606020202030204" pitchFamily="34" charset="0"/>
                <a:ea typeface="宋体" panose="02010600030101010101" pitchFamily="2" charset="-122"/>
              </a:rPr>
              <a:t>Design</a:t>
            </a:r>
            <a:br>
              <a:rPr lang="en-US" altLang="zh-CN" sz="2800" b="1" baseline="0">
                <a:solidFill>
                  <a:srgbClr val="D9D9D9"/>
                </a:solidFill>
                <a:latin typeface="Arial Narrow" panose="020B0606020202030204" pitchFamily="34" charset="0"/>
                <a:ea typeface="宋体" panose="02010600030101010101" pitchFamily="2" charset="-122"/>
              </a:rPr>
            </a:br>
            <a:r>
              <a:rPr lang="en-US" altLang="zh-CN" sz="2800" b="1" baseline="0">
                <a:solidFill>
                  <a:srgbClr val="D9D9D9"/>
                </a:solidFill>
                <a:latin typeface="Arial Narrow" panose="020B0606020202030204" pitchFamily="34" charset="0"/>
                <a:ea typeface="宋体" panose="02010600030101010101" pitchFamily="2" charset="-122"/>
              </a:rPr>
              <a:t>Elements</a:t>
            </a:r>
          </a:p>
        </p:txBody>
      </p:sp>
      <p:grpSp>
        <p:nvGrpSpPr>
          <p:cNvPr id="149522" name="Group 86">
            <a:extLst>
              <a:ext uri="{FF2B5EF4-FFF2-40B4-BE49-F238E27FC236}">
                <a16:creationId xmlns:a16="http://schemas.microsoft.com/office/drawing/2014/main" id="{D9433C86-CBDC-4295-B749-B750B6D2C40D}"/>
              </a:ext>
            </a:extLst>
          </p:cNvPr>
          <p:cNvGrpSpPr>
            <a:grpSpLocks/>
          </p:cNvGrpSpPr>
          <p:nvPr/>
        </p:nvGrpSpPr>
        <p:grpSpPr bwMode="auto">
          <a:xfrm>
            <a:off x="6096000" y="1981200"/>
            <a:ext cx="563563" cy="685800"/>
            <a:chOff x="1776" y="2400"/>
            <a:chExt cx="355" cy="432"/>
          </a:xfrm>
        </p:grpSpPr>
        <p:sp>
          <p:nvSpPr>
            <p:cNvPr id="149571" name="AutoShape 87">
              <a:extLst>
                <a:ext uri="{FF2B5EF4-FFF2-40B4-BE49-F238E27FC236}">
                  <a16:creationId xmlns:a16="http://schemas.microsoft.com/office/drawing/2014/main" id="{CDF833B5-43ED-4C7C-AC3A-1CD853067971}"/>
                </a:ext>
              </a:extLst>
            </p:cNvPr>
            <p:cNvSpPr>
              <a:spLocks noChangeArrowheads="1"/>
            </p:cNvSpPr>
            <p:nvPr/>
          </p:nvSpPr>
          <p:spPr bwMode="auto">
            <a:xfrm>
              <a:off x="1776" y="2400"/>
              <a:ext cx="355" cy="432"/>
            </a:xfrm>
            <a:prstGeom prst="flowChartDocument">
              <a:avLst/>
            </a:prstGeom>
            <a:noFill/>
            <a:ln w="28575">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72" name="Line 88">
              <a:extLst>
                <a:ext uri="{FF2B5EF4-FFF2-40B4-BE49-F238E27FC236}">
                  <a16:creationId xmlns:a16="http://schemas.microsoft.com/office/drawing/2014/main" id="{365F6DFB-571A-4C7E-8F49-0186D1A84A1E}"/>
                </a:ext>
              </a:extLst>
            </p:cNvPr>
            <p:cNvSpPr>
              <a:spLocks noChangeShapeType="1"/>
            </p:cNvSpPr>
            <p:nvPr/>
          </p:nvSpPr>
          <p:spPr bwMode="auto">
            <a:xfrm>
              <a:off x="1829" y="2448"/>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73" name="Line 89">
              <a:extLst>
                <a:ext uri="{FF2B5EF4-FFF2-40B4-BE49-F238E27FC236}">
                  <a16:creationId xmlns:a16="http://schemas.microsoft.com/office/drawing/2014/main" id="{B0E68110-0E79-4295-994B-DD83348F2F45}"/>
                </a:ext>
              </a:extLst>
            </p:cNvPr>
            <p:cNvSpPr>
              <a:spLocks noChangeShapeType="1"/>
            </p:cNvSpPr>
            <p:nvPr/>
          </p:nvSpPr>
          <p:spPr bwMode="auto">
            <a:xfrm>
              <a:off x="1829" y="2496"/>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74" name="Line 90">
              <a:extLst>
                <a:ext uri="{FF2B5EF4-FFF2-40B4-BE49-F238E27FC236}">
                  <a16:creationId xmlns:a16="http://schemas.microsoft.com/office/drawing/2014/main" id="{1DEA47C0-4CA0-4A16-BA5B-745C4EB1394F}"/>
                </a:ext>
              </a:extLst>
            </p:cNvPr>
            <p:cNvSpPr>
              <a:spLocks noChangeShapeType="1"/>
            </p:cNvSpPr>
            <p:nvPr/>
          </p:nvSpPr>
          <p:spPr bwMode="auto">
            <a:xfrm>
              <a:off x="1829" y="2544"/>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75" name="Line 91">
              <a:extLst>
                <a:ext uri="{FF2B5EF4-FFF2-40B4-BE49-F238E27FC236}">
                  <a16:creationId xmlns:a16="http://schemas.microsoft.com/office/drawing/2014/main" id="{7A8E61FA-6EFE-4C1A-8ED2-37BF57DAA0FE}"/>
                </a:ext>
              </a:extLst>
            </p:cNvPr>
            <p:cNvSpPr>
              <a:spLocks noChangeShapeType="1"/>
            </p:cNvSpPr>
            <p:nvPr/>
          </p:nvSpPr>
          <p:spPr bwMode="auto">
            <a:xfrm>
              <a:off x="1829" y="2592"/>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76" name="Line 92">
              <a:extLst>
                <a:ext uri="{FF2B5EF4-FFF2-40B4-BE49-F238E27FC236}">
                  <a16:creationId xmlns:a16="http://schemas.microsoft.com/office/drawing/2014/main" id="{253F3481-1D4F-4157-BD73-E5D48E12069A}"/>
                </a:ext>
              </a:extLst>
            </p:cNvPr>
            <p:cNvSpPr>
              <a:spLocks noChangeShapeType="1"/>
            </p:cNvSpPr>
            <p:nvPr/>
          </p:nvSpPr>
          <p:spPr bwMode="auto">
            <a:xfrm>
              <a:off x="1829" y="2640"/>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77" name="Line 93">
              <a:extLst>
                <a:ext uri="{FF2B5EF4-FFF2-40B4-BE49-F238E27FC236}">
                  <a16:creationId xmlns:a16="http://schemas.microsoft.com/office/drawing/2014/main" id="{7A015E42-E5B4-4E80-B9F1-BCE57EEFDFE2}"/>
                </a:ext>
              </a:extLst>
            </p:cNvPr>
            <p:cNvSpPr>
              <a:spLocks noChangeShapeType="1"/>
            </p:cNvSpPr>
            <p:nvPr/>
          </p:nvSpPr>
          <p:spPr bwMode="auto">
            <a:xfrm>
              <a:off x="1829" y="2688"/>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78" name="Line 94">
              <a:extLst>
                <a:ext uri="{FF2B5EF4-FFF2-40B4-BE49-F238E27FC236}">
                  <a16:creationId xmlns:a16="http://schemas.microsoft.com/office/drawing/2014/main" id="{9C9D463C-9893-4322-A4D8-5A82D7F45A70}"/>
                </a:ext>
              </a:extLst>
            </p:cNvPr>
            <p:cNvSpPr>
              <a:spLocks noChangeShapeType="1"/>
            </p:cNvSpPr>
            <p:nvPr/>
          </p:nvSpPr>
          <p:spPr bwMode="auto">
            <a:xfrm>
              <a:off x="1829" y="2736"/>
              <a:ext cx="144"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79" name="Line 95">
              <a:extLst>
                <a:ext uri="{FF2B5EF4-FFF2-40B4-BE49-F238E27FC236}">
                  <a16:creationId xmlns:a16="http://schemas.microsoft.com/office/drawing/2014/main" id="{9335B0EC-EDE3-4905-BB18-3444251DC7A7}"/>
                </a:ext>
              </a:extLst>
            </p:cNvPr>
            <p:cNvSpPr>
              <a:spLocks noChangeShapeType="1"/>
            </p:cNvSpPr>
            <p:nvPr/>
          </p:nvSpPr>
          <p:spPr bwMode="auto">
            <a:xfrm>
              <a:off x="1829" y="2784"/>
              <a:ext cx="9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49523" name="Group 96">
            <a:extLst>
              <a:ext uri="{FF2B5EF4-FFF2-40B4-BE49-F238E27FC236}">
                <a16:creationId xmlns:a16="http://schemas.microsoft.com/office/drawing/2014/main" id="{88F36DBA-0A2B-4B65-A186-6D1E859E64D1}"/>
              </a:ext>
            </a:extLst>
          </p:cNvPr>
          <p:cNvGrpSpPr>
            <a:grpSpLocks/>
          </p:cNvGrpSpPr>
          <p:nvPr/>
        </p:nvGrpSpPr>
        <p:grpSpPr bwMode="auto">
          <a:xfrm>
            <a:off x="6096000" y="2819400"/>
            <a:ext cx="563563" cy="685800"/>
            <a:chOff x="1776" y="2400"/>
            <a:chExt cx="355" cy="432"/>
          </a:xfrm>
        </p:grpSpPr>
        <p:sp>
          <p:nvSpPr>
            <p:cNvPr id="149562" name="AutoShape 97">
              <a:extLst>
                <a:ext uri="{FF2B5EF4-FFF2-40B4-BE49-F238E27FC236}">
                  <a16:creationId xmlns:a16="http://schemas.microsoft.com/office/drawing/2014/main" id="{03294316-56C2-4D83-B0C1-1F8EAAF3B0FE}"/>
                </a:ext>
              </a:extLst>
            </p:cNvPr>
            <p:cNvSpPr>
              <a:spLocks noChangeArrowheads="1"/>
            </p:cNvSpPr>
            <p:nvPr/>
          </p:nvSpPr>
          <p:spPr bwMode="auto">
            <a:xfrm>
              <a:off x="1776" y="2400"/>
              <a:ext cx="355" cy="432"/>
            </a:xfrm>
            <a:prstGeom prst="flowChartDocument">
              <a:avLst/>
            </a:prstGeom>
            <a:noFill/>
            <a:ln w="28575">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63" name="Line 98">
              <a:extLst>
                <a:ext uri="{FF2B5EF4-FFF2-40B4-BE49-F238E27FC236}">
                  <a16:creationId xmlns:a16="http://schemas.microsoft.com/office/drawing/2014/main" id="{52F6BD3C-5DC8-4CD4-96EE-0EB6A967BD98}"/>
                </a:ext>
              </a:extLst>
            </p:cNvPr>
            <p:cNvSpPr>
              <a:spLocks noChangeShapeType="1"/>
            </p:cNvSpPr>
            <p:nvPr/>
          </p:nvSpPr>
          <p:spPr bwMode="auto">
            <a:xfrm>
              <a:off x="1829" y="2448"/>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64" name="Line 99">
              <a:extLst>
                <a:ext uri="{FF2B5EF4-FFF2-40B4-BE49-F238E27FC236}">
                  <a16:creationId xmlns:a16="http://schemas.microsoft.com/office/drawing/2014/main" id="{45C3DE2A-97BD-4572-B041-275D1831ED1B}"/>
                </a:ext>
              </a:extLst>
            </p:cNvPr>
            <p:cNvSpPr>
              <a:spLocks noChangeShapeType="1"/>
            </p:cNvSpPr>
            <p:nvPr/>
          </p:nvSpPr>
          <p:spPr bwMode="auto">
            <a:xfrm>
              <a:off x="1829" y="2496"/>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65" name="Line 100">
              <a:extLst>
                <a:ext uri="{FF2B5EF4-FFF2-40B4-BE49-F238E27FC236}">
                  <a16:creationId xmlns:a16="http://schemas.microsoft.com/office/drawing/2014/main" id="{41A38A98-F7B5-4DF0-988E-9B48B31E6A6C}"/>
                </a:ext>
              </a:extLst>
            </p:cNvPr>
            <p:cNvSpPr>
              <a:spLocks noChangeShapeType="1"/>
            </p:cNvSpPr>
            <p:nvPr/>
          </p:nvSpPr>
          <p:spPr bwMode="auto">
            <a:xfrm>
              <a:off x="1829" y="2544"/>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66" name="Line 101">
              <a:extLst>
                <a:ext uri="{FF2B5EF4-FFF2-40B4-BE49-F238E27FC236}">
                  <a16:creationId xmlns:a16="http://schemas.microsoft.com/office/drawing/2014/main" id="{D8382108-5658-4DAD-ABD1-58D5CC979A1A}"/>
                </a:ext>
              </a:extLst>
            </p:cNvPr>
            <p:cNvSpPr>
              <a:spLocks noChangeShapeType="1"/>
            </p:cNvSpPr>
            <p:nvPr/>
          </p:nvSpPr>
          <p:spPr bwMode="auto">
            <a:xfrm>
              <a:off x="1829" y="2592"/>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67" name="Line 102">
              <a:extLst>
                <a:ext uri="{FF2B5EF4-FFF2-40B4-BE49-F238E27FC236}">
                  <a16:creationId xmlns:a16="http://schemas.microsoft.com/office/drawing/2014/main" id="{D7932A95-8298-4DCA-96ED-113D10449BF1}"/>
                </a:ext>
              </a:extLst>
            </p:cNvPr>
            <p:cNvSpPr>
              <a:spLocks noChangeShapeType="1"/>
            </p:cNvSpPr>
            <p:nvPr/>
          </p:nvSpPr>
          <p:spPr bwMode="auto">
            <a:xfrm>
              <a:off x="1829" y="2640"/>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68" name="Line 103">
              <a:extLst>
                <a:ext uri="{FF2B5EF4-FFF2-40B4-BE49-F238E27FC236}">
                  <a16:creationId xmlns:a16="http://schemas.microsoft.com/office/drawing/2014/main" id="{0501401F-7606-4317-B9F3-7D497708E681}"/>
                </a:ext>
              </a:extLst>
            </p:cNvPr>
            <p:cNvSpPr>
              <a:spLocks noChangeShapeType="1"/>
            </p:cNvSpPr>
            <p:nvPr/>
          </p:nvSpPr>
          <p:spPr bwMode="auto">
            <a:xfrm>
              <a:off x="1829" y="2688"/>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69" name="Line 104">
              <a:extLst>
                <a:ext uri="{FF2B5EF4-FFF2-40B4-BE49-F238E27FC236}">
                  <a16:creationId xmlns:a16="http://schemas.microsoft.com/office/drawing/2014/main" id="{EF316DE5-F493-4CAE-A78E-A015F31DB25D}"/>
                </a:ext>
              </a:extLst>
            </p:cNvPr>
            <p:cNvSpPr>
              <a:spLocks noChangeShapeType="1"/>
            </p:cNvSpPr>
            <p:nvPr/>
          </p:nvSpPr>
          <p:spPr bwMode="auto">
            <a:xfrm>
              <a:off x="1829" y="2736"/>
              <a:ext cx="144"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70" name="Line 105">
              <a:extLst>
                <a:ext uri="{FF2B5EF4-FFF2-40B4-BE49-F238E27FC236}">
                  <a16:creationId xmlns:a16="http://schemas.microsoft.com/office/drawing/2014/main" id="{740AD232-90E8-444A-9FB2-09776B3069D8}"/>
                </a:ext>
              </a:extLst>
            </p:cNvPr>
            <p:cNvSpPr>
              <a:spLocks noChangeShapeType="1"/>
            </p:cNvSpPr>
            <p:nvPr/>
          </p:nvSpPr>
          <p:spPr bwMode="auto">
            <a:xfrm>
              <a:off x="1829" y="2784"/>
              <a:ext cx="9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49524" name="Group 106">
            <a:extLst>
              <a:ext uri="{FF2B5EF4-FFF2-40B4-BE49-F238E27FC236}">
                <a16:creationId xmlns:a16="http://schemas.microsoft.com/office/drawing/2014/main" id="{A8C2BA41-D505-4A09-BA21-1BC85D8263CB}"/>
              </a:ext>
            </a:extLst>
          </p:cNvPr>
          <p:cNvGrpSpPr>
            <a:grpSpLocks/>
          </p:cNvGrpSpPr>
          <p:nvPr/>
        </p:nvGrpSpPr>
        <p:grpSpPr bwMode="auto">
          <a:xfrm>
            <a:off x="6096000" y="3733800"/>
            <a:ext cx="563563" cy="685800"/>
            <a:chOff x="1776" y="2400"/>
            <a:chExt cx="355" cy="432"/>
          </a:xfrm>
        </p:grpSpPr>
        <p:sp>
          <p:nvSpPr>
            <p:cNvPr id="149553" name="AutoShape 107">
              <a:extLst>
                <a:ext uri="{FF2B5EF4-FFF2-40B4-BE49-F238E27FC236}">
                  <a16:creationId xmlns:a16="http://schemas.microsoft.com/office/drawing/2014/main" id="{C5D65FC9-4BD6-4BDA-9995-0B39F3D56A6C}"/>
                </a:ext>
              </a:extLst>
            </p:cNvPr>
            <p:cNvSpPr>
              <a:spLocks noChangeArrowheads="1"/>
            </p:cNvSpPr>
            <p:nvPr/>
          </p:nvSpPr>
          <p:spPr bwMode="auto">
            <a:xfrm>
              <a:off x="1776" y="2400"/>
              <a:ext cx="355" cy="432"/>
            </a:xfrm>
            <a:prstGeom prst="flowChartDocument">
              <a:avLst/>
            </a:prstGeom>
            <a:noFill/>
            <a:ln w="28575">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54" name="Line 108">
              <a:extLst>
                <a:ext uri="{FF2B5EF4-FFF2-40B4-BE49-F238E27FC236}">
                  <a16:creationId xmlns:a16="http://schemas.microsoft.com/office/drawing/2014/main" id="{884C20B3-7333-476B-8021-C2FC5C35DC2A}"/>
                </a:ext>
              </a:extLst>
            </p:cNvPr>
            <p:cNvSpPr>
              <a:spLocks noChangeShapeType="1"/>
            </p:cNvSpPr>
            <p:nvPr/>
          </p:nvSpPr>
          <p:spPr bwMode="auto">
            <a:xfrm>
              <a:off x="1829" y="2448"/>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55" name="Line 109">
              <a:extLst>
                <a:ext uri="{FF2B5EF4-FFF2-40B4-BE49-F238E27FC236}">
                  <a16:creationId xmlns:a16="http://schemas.microsoft.com/office/drawing/2014/main" id="{F0841EE5-521E-4713-93D7-2D4CCF49BC0C}"/>
                </a:ext>
              </a:extLst>
            </p:cNvPr>
            <p:cNvSpPr>
              <a:spLocks noChangeShapeType="1"/>
            </p:cNvSpPr>
            <p:nvPr/>
          </p:nvSpPr>
          <p:spPr bwMode="auto">
            <a:xfrm>
              <a:off x="1829" y="2496"/>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56" name="Line 110">
              <a:extLst>
                <a:ext uri="{FF2B5EF4-FFF2-40B4-BE49-F238E27FC236}">
                  <a16:creationId xmlns:a16="http://schemas.microsoft.com/office/drawing/2014/main" id="{CD4E9BAB-6A84-466E-A7CD-CD54BD77DE61}"/>
                </a:ext>
              </a:extLst>
            </p:cNvPr>
            <p:cNvSpPr>
              <a:spLocks noChangeShapeType="1"/>
            </p:cNvSpPr>
            <p:nvPr/>
          </p:nvSpPr>
          <p:spPr bwMode="auto">
            <a:xfrm>
              <a:off x="1829" y="2544"/>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57" name="Line 111">
              <a:extLst>
                <a:ext uri="{FF2B5EF4-FFF2-40B4-BE49-F238E27FC236}">
                  <a16:creationId xmlns:a16="http://schemas.microsoft.com/office/drawing/2014/main" id="{8A4371A1-29EA-4EB8-8F44-E1EA37781A83}"/>
                </a:ext>
              </a:extLst>
            </p:cNvPr>
            <p:cNvSpPr>
              <a:spLocks noChangeShapeType="1"/>
            </p:cNvSpPr>
            <p:nvPr/>
          </p:nvSpPr>
          <p:spPr bwMode="auto">
            <a:xfrm>
              <a:off x="1829" y="2592"/>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58" name="Line 112">
              <a:extLst>
                <a:ext uri="{FF2B5EF4-FFF2-40B4-BE49-F238E27FC236}">
                  <a16:creationId xmlns:a16="http://schemas.microsoft.com/office/drawing/2014/main" id="{CDB95D84-A146-4633-AAF5-37B0D24501D4}"/>
                </a:ext>
              </a:extLst>
            </p:cNvPr>
            <p:cNvSpPr>
              <a:spLocks noChangeShapeType="1"/>
            </p:cNvSpPr>
            <p:nvPr/>
          </p:nvSpPr>
          <p:spPr bwMode="auto">
            <a:xfrm>
              <a:off x="1829" y="2640"/>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59" name="Line 113">
              <a:extLst>
                <a:ext uri="{FF2B5EF4-FFF2-40B4-BE49-F238E27FC236}">
                  <a16:creationId xmlns:a16="http://schemas.microsoft.com/office/drawing/2014/main" id="{AD950A19-CAFE-4F02-8020-44CE3403D55A}"/>
                </a:ext>
              </a:extLst>
            </p:cNvPr>
            <p:cNvSpPr>
              <a:spLocks noChangeShapeType="1"/>
            </p:cNvSpPr>
            <p:nvPr/>
          </p:nvSpPr>
          <p:spPr bwMode="auto">
            <a:xfrm>
              <a:off x="1829" y="2688"/>
              <a:ext cx="235"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60" name="Line 114">
              <a:extLst>
                <a:ext uri="{FF2B5EF4-FFF2-40B4-BE49-F238E27FC236}">
                  <a16:creationId xmlns:a16="http://schemas.microsoft.com/office/drawing/2014/main" id="{8A3C4333-DF4D-403C-86AD-F95F934995B5}"/>
                </a:ext>
              </a:extLst>
            </p:cNvPr>
            <p:cNvSpPr>
              <a:spLocks noChangeShapeType="1"/>
            </p:cNvSpPr>
            <p:nvPr/>
          </p:nvSpPr>
          <p:spPr bwMode="auto">
            <a:xfrm>
              <a:off x="1829" y="2736"/>
              <a:ext cx="144"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61" name="Line 115">
              <a:extLst>
                <a:ext uri="{FF2B5EF4-FFF2-40B4-BE49-F238E27FC236}">
                  <a16:creationId xmlns:a16="http://schemas.microsoft.com/office/drawing/2014/main" id="{EBC99665-F115-4847-B061-721FD7686432}"/>
                </a:ext>
              </a:extLst>
            </p:cNvPr>
            <p:cNvSpPr>
              <a:spLocks noChangeShapeType="1"/>
            </p:cNvSpPr>
            <p:nvPr/>
          </p:nvSpPr>
          <p:spPr bwMode="auto">
            <a:xfrm>
              <a:off x="1829" y="2784"/>
              <a:ext cx="9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49525" name="AutoShape 116">
            <a:extLst>
              <a:ext uri="{FF2B5EF4-FFF2-40B4-BE49-F238E27FC236}">
                <a16:creationId xmlns:a16="http://schemas.microsoft.com/office/drawing/2014/main" id="{2D0EA56A-B8BB-48D7-91B5-6B5973DFC1AC}"/>
              </a:ext>
            </a:extLst>
          </p:cNvPr>
          <p:cNvSpPr>
            <a:spLocks/>
          </p:cNvSpPr>
          <p:nvPr/>
        </p:nvSpPr>
        <p:spPr bwMode="auto">
          <a:xfrm rot="-5400000">
            <a:off x="2093913" y="4298950"/>
            <a:ext cx="381000" cy="2971800"/>
          </a:xfrm>
          <a:prstGeom prst="leftBrace">
            <a:avLst>
              <a:gd name="adj1" fmla="val 65000"/>
              <a:gd name="adj2" fmla="val 50000"/>
            </a:avLst>
          </a:prstGeom>
          <a:noFill/>
          <a:ln w="38100">
            <a:solidFill>
              <a:schemeClr val="hlink"/>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grpSp>
        <p:nvGrpSpPr>
          <p:cNvPr id="149526" name="Group 117">
            <a:extLst>
              <a:ext uri="{FF2B5EF4-FFF2-40B4-BE49-F238E27FC236}">
                <a16:creationId xmlns:a16="http://schemas.microsoft.com/office/drawing/2014/main" id="{B72AC97D-DCDB-4AE9-A9D7-BE57D369B470}"/>
              </a:ext>
            </a:extLst>
          </p:cNvPr>
          <p:cNvGrpSpPr>
            <a:grpSpLocks/>
          </p:cNvGrpSpPr>
          <p:nvPr/>
        </p:nvGrpSpPr>
        <p:grpSpPr bwMode="auto">
          <a:xfrm>
            <a:off x="2590800" y="2133600"/>
            <a:ext cx="762000" cy="387350"/>
            <a:chOff x="144" y="1440"/>
            <a:chExt cx="881" cy="370"/>
          </a:xfrm>
        </p:grpSpPr>
        <p:sp>
          <p:nvSpPr>
            <p:cNvPr id="149550" name="Rectangle 118">
              <a:extLst>
                <a:ext uri="{FF2B5EF4-FFF2-40B4-BE49-F238E27FC236}">
                  <a16:creationId xmlns:a16="http://schemas.microsoft.com/office/drawing/2014/main" id="{180A4AD2-F2BD-453D-AD0C-E446CEAAC76E}"/>
                </a:ext>
              </a:extLst>
            </p:cNvPr>
            <p:cNvSpPr>
              <a:spLocks noChangeArrowheads="1"/>
            </p:cNvSpPr>
            <p:nvPr/>
          </p:nvSpPr>
          <p:spPr bwMode="auto">
            <a:xfrm>
              <a:off x="144" y="1440"/>
              <a:ext cx="0" cy="353"/>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51" name="Line 119">
              <a:extLst>
                <a:ext uri="{FF2B5EF4-FFF2-40B4-BE49-F238E27FC236}">
                  <a16:creationId xmlns:a16="http://schemas.microsoft.com/office/drawing/2014/main" id="{DD8FF0EE-221A-4BA4-9EFC-976DE23EF9C9}"/>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52" name="Line 120">
              <a:extLst>
                <a:ext uri="{FF2B5EF4-FFF2-40B4-BE49-F238E27FC236}">
                  <a16:creationId xmlns:a16="http://schemas.microsoft.com/office/drawing/2014/main" id="{813AEC4F-BFB1-4262-A490-20E0225A202A}"/>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49527" name="Group 121">
            <a:extLst>
              <a:ext uri="{FF2B5EF4-FFF2-40B4-BE49-F238E27FC236}">
                <a16:creationId xmlns:a16="http://schemas.microsoft.com/office/drawing/2014/main" id="{0572F1F0-86E2-4742-B7BF-D40C2E54512A}"/>
              </a:ext>
            </a:extLst>
          </p:cNvPr>
          <p:cNvGrpSpPr>
            <a:grpSpLocks/>
          </p:cNvGrpSpPr>
          <p:nvPr/>
        </p:nvGrpSpPr>
        <p:grpSpPr bwMode="auto">
          <a:xfrm>
            <a:off x="2590800" y="2819400"/>
            <a:ext cx="762000" cy="387350"/>
            <a:chOff x="144" y="1440"/>
            <a:chExt cx="881" cy="370"/>
          </a:xfrm>
        </p:grpSpPr>
        <p:sp>
          <p:nvSpPr>
            <p:cNvPr id="149547" name="Rectangle 122">
              <a:extLst>
                <a:ext uri="{FF2B5EF4-FFF2-40B4-BE49-F238E27FC236}">
                  <a16:creationId xmlns:a16="http://schemas.microsoft.com/office/drawing/2014/main" id="{21DC7372-69C6-4C52-A187-A9DDB9E1E1DD}"/>
                </a:ext>
              </a:extLst>
            </p:cNvPr>
            <p:cNvSpPr>
              <a:spLocks noChangeArrowheads="1"/>
            </p:cNvSpPr>
            <p:nvPr/>
          </p:nvSpPr>
          <p:spPr bwMode="auto">
            <a:xfrm>
              <a:off x="144" y="1440"/>
              <a:ext cx="0" cy="353"/>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48" name="Line 123">
              <a:extLst>
                <a:ext uri="{FF2B5EF4-FFF2-40B4-BE49-F238E27FC236}">
                  <a16:creationId xmlns:a16="http://schemas.microsoft.com/office/drawing/2014/main" id="{E72ECC73-99F3-4437-B587-6ECAD377F6B0}"/>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49" name="Line 124">
              <a:extLst>
                <a:ext uri="{FF2B5EF4-FFF2-40B4-BE49-F238E27FC236}">
                  <a16:creationId xmlns:a16="http://schemas.microsoft.com/office/drawing/2014/main" id="{61866F25-7161-4309-A3F7-EF2724688888}"/>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49528" name="Group 125">
            <a:extLst>
              <a:ext uri="{FF2B5EF4-FFF2-40B4-BE49-F238E27FC236}">
                <a16:creationId xmlns:a16="http://schemas.microsoft.com/office/drawing/2014/main" id="{DEDD7AD7-15A9-4337-B84A-5D9495FECD25}"/>
              </a:ext>
            </a:extLst>
          </p:cNvPr>
          <p:cNvGrpSpPr>
            <a:grpSpLocks/>
          </p:cNvGrpSpPr>
          <p:nvPr/>
        </p:nvGrpSpPr>
        <p:grpSpPr bwMode="auto">
          <a:xfrm>
            <a:off x="2590800" y="3505200"/>
            <a:ext cx="762000" cy="387350"/>
            <a:chOff x="144" y="1440"/>
            <a:chExt cx="881" cy="370"/>
          </a:xfrm>
        </p:grpSpPr>
        <p:sp>
          <p:nvSpPr>
            <p:cNvPr id="149544" name="Rectangle 126">
              <a:extLst>
                <a:ext uri="{FF2B5EF4-FFF2-40B4-BE49-F238E27FC236}">
                  <a16:creationId xmlns:a16="http://schemas.microsoft.com/office/drawing/2014/main" id="{A32A699D-C620-4422-8EBD-19BC6E17314D}"/>
                </a:ext>
              </a:extLst>
            </p:cNvPr>
            <p:cNvSpPr>
              <a:spLocks noChangeArrowheads="1"/>
            </p:cNvSpPr>
            <p:nvPr/>
          </p:nvSpPr>
          <p:spPr bwMode="auto">
            <a:xfrm>
              <a:off x="144" y="1440"/>
              <a:ext cx="0" cy="353"/>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45" name="Line 127">
              <a:extLst>
                <a:ext uri="{FF2B5EF4-FFF2-40B4-BE49-F238E27FC236}">
                  <a16:creationId xmlns:a16="http://schemas.microsoft.com/office/drawing/2014/main" id="{196F083F-D3C1-4D4B-A975-61FBAC40F150}"/>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49546" name="Line 128">
              <a:extLst>
                <a:ext uri="{FF2B5EF4-FFF2-40B4-BE49-F238E27FC236}">
                  <a16:creationId xmlns:a16="http://schemas.microsoft.com/office/drawing/2014/main" id="{214338D6-59D3-4C17-971A-AA21BB32BCF4}"/>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49529" name="Group 129">
            <a:extLst>
              <a:ext uri="{FF2B5EF4-FFF2-40B4-BE49-F238E27FC236}">
                <a16:creationId xmlns:a16="http://schemas.microsoft.com/office/drawing/2014/main" id="{4D13C7EF-1EEE-4310-A96C-AAA74C0DD32E}"/>
              </a:ext>
            </a:extLst>
          </p:cNvPr>
          <p:cNvGrpSpPr>
            <a:grpSpLocks/>
          </p:cNvGrpSpPr>
          <p:nvPr/>
        </p:nvGrpSpPr>
        <p:grpSpPr bwMode="auto">
          <a:xfrm>
            <a:off x="3810000" y="1371600"/>
            <a:ext cx="1398588" cy="685800"/>
            <a:chOff x="4416" y="1440"/>
            <a:chExt cx="1200" cy="576"/>
          </a:xfrm>
        </p:grpSpPr>
        <p:grpSp>
          <p:nvGrpSpPr>
            <p:cNvPr id="149535" name="Group 130">
              <a:extLst>
                <a:ext uri="{FF2B5EF4-FFF2-40B4-BE49-F238E27FC236}">
                  <a16:creationId xmlns:a16="http://schemas.microsoft.com/office/drawing/2014/main" id="{8E141BA5-17CB-4C8E-B2AA-99C97DE2B266}"/>
                </a:ext>
              </a:extLst>
            </p:cNvPr>
            <p:cNvGrpSpPr>
              <a:grpSpLocks/>
            </p:cNvGrpSpPr>
            <p:nvPr/>
          </p:nvGrpSpPr>
          <p:grpSpPr bwMode="auto">
            <a:xfrm>
              <a:off x="4752" y="1440"/>
              <a:ext cx="864" cy="576"/>
              <a:chOff x="1252" y="3089"/>
              <a:chExt cx="1114" cy="758"/>
            </a:xfrm>
          </p:grpSpPr>
          <p:sp>
            <p:nvSpPr>
              <p:cNvPr id="149542" name="Rectangle 131">
                <a:extLst>
                  <a:ext uri="{FF2B5EF4-FFF2-40B4-BE49-F238E27FC236}">
                    <a16:creationId xmlns:a16="http://schemas.microsoft.com/office/drawing/2014/main" id="{E86B85AB-4583-43C1-8F81-A803B41924F4}"/>
                  </a:ext>
                </a:extLst>
              </p:cNvPr>
              <p:cNvSpPr>
                <a:spLocks noChangeArrowheads="1"/>
              </p:cNvSpPr>
              <p:nvPr/>
            </p:nvSpPr>
            <p:spPr bwMode="auto">
              <a:xfrm>
                <a:off x="1253" y="3291"/>
                <a:ext cx="1113" cy="55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43" name="Rectangle 132">
                <a:extLst>
                  <a:ext uri="{FF2B5EF4-FFF2-40B4-BE49-F238E27FC236}">
                    <a16:creationId xmlns:a16="http://schemas.microsoft.com/office/drawing/2014/main" id="{058EDD7A-5943-4E2C-A3FE-CB89C424DF89}"/>
                  </a:ext>
                </a:extLst>
              </p:cNvPr>
              <p:cNvSpPr>
                <a:spLocks noChangeArrowheads="1"/>
              </p:cNvSpPr>
              <p:nvPr/>
            </p:nvSpPr>
            <p:spPr bwMode="auto">
              <a:xfrm>
                <a:off x="1253" y="3089"/>
                <a:ext cx="444" cy="202"/>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grpSp>
        <p:grpSp>
          <p:nvGrpSpPr>
            <p:cNvPr id="149536" name="Group 133">
              <a:extLst>
                <a:ext uri="{FF2B5EF4-FFF2-40B4-BE49-F238E27FC236}">
                  <a16:creationId xmlns:a16="http://schemas.microsoft.com/office/drawing/2014/main" id="{92BF0FF1-A47E-4447-9124-B7C96D1A7938}"/>
                </a:ext>
              </a:extLst>
            </p:cNvPr>
            <p:cNvGrpSpPr>
              <a:grpSpLocks/>
            </p:cNvGrpSpPr>
            <p:nvPr/>
          </p:nvGrpSpPr>
          <p:grpSpPr bwMode="auto">
            <a:xfrm>
              <a:off x="4416" y="1632"/>
              <a:ext cx="336" cy="144"/>
              <a:chOff x="4368" y="3312"/>
              <a:chExt cx="336" cy="144"/>
            </a:xfrm>
          </p:grpSpPr>
          <p:sp>
            <p:nvSpPr>
              <p:cNvPr id="149540" name="Oval 134">
                <a:extLst>
                  <a:ext uri="{FF2B5EF4-FFF2-40B4-BE49-F238E27FC236}">
                    <a16:creationId xmlns:a16="http://schemas.microsoft.com/office/drawing/2014/main" id="{3D685CFC-AF16-4498-AFD6-B1ADA9AC35F3}"/>
                  </a:ext>
                </a:extLst>
              </p:cNvPr>
              <p:cNvSpPr>
                <a:spLocks noChangeArrowheads="1"/>
              </p:cNvSpPr>
              <p:nvPr/>
            </p:nvSpPr>
            <p:spPr bwMode="auto">
              <a:xfrm>
                <a:off x="4368" y="3312"/>
                <a:ext cx="144" cy="144"/>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41" name="Line 135">
                <a:extLst>
                  <a:ext uri="{FF2B5EF4-FFF2-40B4-BE49-F238E27FC236}">
                    <a16:creationId xmlns:a16="http://schemas.microsoft.com/office/drawing/2014/main" id="{FA30256D-F9CA-43B8-8FB5-66135A67C15A}"/>
                  </a:ext>
                </a:extLst>
              </p:cNvPr>
              <p:cNvSpPr>
                <a:spLocks noChangeShapeType="1"/>
              </p:cNvSpPr>
              <p:nvPr/>
            </p:nvSpPr>
            <p:spPr bwMode="auto">
              <a:xfrm>
                <a:off x="4512" y="3384"/>
                <a:ext cx="192"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9537" name="Group 136">
              <a:extLst>
                <a:ext uri="{FF2B5EF4-FFF2-40B4-BE49-F238E27FC236}">
                  <a16:creationId xmlns:a16="http://schemas.microsoft.com/office/drawing/2014/main" id="{E715FDA6-EA76-443E-A417-74362B8DFAD6}"/>
                </a:ext>
              </a:extLst>
            </p:cNvPr>
            <p:cNvGrpSpPr>
              <a:grpSpLocks/>
            </p:cNvGrpSpPr>
            <p:nvPr/>
          </p:nvGrpSpPr>
          <p:grpSpPr bwMode="auto">
            <a:xfrm>
              <a:off x="4416" y="1872"/>
              <a:ext cx="336" cy="144"/>
              <a:chOff x="4368" y="3312"/>
              <a:chExt cx="336" cy="144"/>
            </a:xfrm>
          </p:grpSpPr>
          <p:sp>
            <p:nvSpPr>
              <p:cNvPr id="149538" name="Oval 137">
                <a:extLst>
                  <a:ext uri="{FF2B5EF4-FFF2-40B4-BE49-F238E27FC236}">
                    <a16:creationId xmlns:a16="http://schemas.microsoft.com/office/drawing/2014/main" id="{474800EA-B6AB-482F-A466-2D32AF6260BA}"/>
                  </a:ext>
                </a:extLst>
              </p:cNvPr>
              <p:cNvSpPr>
                <a:spLocks noChangeArrowheads="1"/>
              </p:cNvSpPr>
              <p:nvPr/>
            </p:nvSpPr>
            <p:spPr bwMode="auto">
              <a:xfrm>
                <a:off x="4368" y="3312"/>
                <a:ext cx="144" cy="144"/>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39" name="Line 138">
                <a:extLst>
                  <a:ext uri="{FF2B5EF4-FFF2-40B4-BE49-F238E27FC236}">
                    <a16:creationId xmlns:a16="http://schemas.microsoft.com/office/drawing/2014/main" id="{979B7142-7804-464A-AD72-EC6A60AC01E5}"/>
                  </a:ext>
                </a:extLst>
              </p:cNvPr>
              <p:cNvSpPr>
                <a:spLocks noChangeShapeType="1"/>
              </p:cNvSpPr>
              <p:nvPr/>
            </p:nvSpPr>
            <p:spPr bwMode="auto">
              <a:xfrm>
                <a:off x="4512" y="3384"/>
                <a:ext cx="192"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49530" name="Group 139">
            <a:extLst>
              <a:ext uri="{FF2B5EF4-FFF2-40B4-BE49-F238E27FC236}">
                <a16:creationId xmlns:a16="http://schemas.microsoft.com/office/drawing/2014/main" id="{55C6763B-BA56-49A1-9345-41DAA30202DF}"/>
              </a:ext>
            </a:extLst>
          </p:cNvPr>
          <p:cNvGrpSpPr>
            <a:grpSpLocks/>
          </p:cNvGrpSpPr>
          <p:nvPr/>
        </p:nvGrpSpPr>
        <p:grpSpPr bwMode="auto">
          <a:xfrm>
            <a:off x="4202113" y="3556000"/>
            <a:ext cx="1006475" cy="685800"/>
            <a:chOff x="1252" y="3089"/>
            <a:chExt cx="1114" cy="758"/>
          </a:xfrm>
        </p:grpSpPr>
        <p:sp>
          <p:nvSpPr>
            <p:cNvPr id="149533" name="Rectangle 140">
              <a:extLst>
                <a:ext uri="{FF2B5EF4-FFF2-40B4-BE49-F238E27FC236}">
                  <a16:creationId xmlns:a16="http://schemas.microsoft.com/office/drawing/2014/main" id="{D823EDF6-C81F-4F49-9D6B-8AD591F9F16B}"/>
                </a:ext>
              </a:extLst>
            </p:cNvPr>
            <p:cNvSpPr>
              <a:spLocks noChangeArrowheads="1"/>
            </p:cNvSpPr>
            <p:nvPr/>
          </p:nvSpPr>
          <p:spPr bwMode="auto">
            <a:xfrm>
              <a:off x="1252" y="3291"/>
              <a:ext cx="1114" cy="55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49534" name="Rectangle 141">
              <a:extLst>
                <a:ext uri="{FF2B5EF4-FFF2-40B4-BE49-F238E27FC236}">
                  <a16:creationId xmlns:a16="http://schemas.microsoft.com/office/drawing/2014/main" id="{C4900597-1F5C-480F-A4E5-19C9C515E412}"/>
                </a:ext>
              </a:extLst>
            </p:cNvPr>
            <p:cNvSpPr>
              <a:spLocks noChangeArrowheads="1"/>
            </p:cNvSpPr>
            <p:nvPr/>
          </p:nvSpPr>
          <p:spPr bwMode="auto">
            <a:xfrm>
              <a:off x="1252" y="3089"/>
              <a:ext cx="445" cy="202"/>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grpSp>
      <p:sp>
        <p:nvSpPr>
          <p:cNvPr id="149531" name="Text Box 142">
            <a:extLst>
              <a:ext uri="{FF2B5EF4-FFF2-40B4-BE49-F238E27FC236}">
                <a16:creationId xmlns:a16="http://schemas.microsoft.com/office/drawing/2014/main" id="{DF3050FB-2CEC-44FC-ADEA-BBC879548DE3}"/>
              </a:ext>
            </a:extLst>
          </p:cNvPr>
          <p:cNvSpPr txBox="1">
            <a:spLocks noChangeArrowheads="1"/>
          </p:cNvSpPr>
          <p:nvPr/>
        </p:nvSpPr>
        <p:spPr bwMode="auto">
          <a:xfrm>
            <a:off x="2362200" y="5775325"/>
            <a:ext cx="29718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2400" b="1" i="1" baseline="0">
                <a:solidFill>
                  <a:srgbClr val="FFFF99"/>
                </a:solidFill>
                <a:latin typeface="Arial Narrow" panose="020B0606020202030204" pitchFamily="34" charset="0"/>
                <a:ea typeface="宋体" panose="02010600030101010101" pitchFamily="2" charset="-122"/>
              </a:rPr>
              <a:t>Use-Case Analysis</a:t>
            </a:r>
          </a:p>
        </p:txBody>
      </p:sp>
      <p:sp>
        <p:nvSpPr>
          <p:cNvPr id="149532" name="Rectangle 143">
            <a:extLst>
              <a:ext uri="{FF2B5EF4-FFF2-40B4-BE49-F238E27FC236}">
                <a16:creationId xmlns:a16="http://schemas.microsoft.com/office/drawing/2014/main" id="{F561B947-92D7-44A8-9A47-DA3940C875F7}"/>
              </a:ext>
            </a:extLst>
          </p:cNvPr>
          <p:cNvSpPr>
            <a:spLocks noGrp="1" noChangeArrowheads="1"/>
          </p:cNvSpPr>
          <p:nvPr>
            <p:ph type="title"/>
          </p:nvPr>
        </p:nvSpPr>
        <p:spPr>
          <a:xfrm>
            <a:off x="0" y="0"/>
            <a:ext cx="9075738" cy="714375"/>
          </a:xfrm>
        </p:spPr>
        <p:txBody>
          <a:bodyPr/>
          <a:lstStyle/>
          <a:p>
            <a:pPr eaLnBrk="1" hangingPunct="1"/>
            <a:r>
              <a:rPr lang="zh-CN" altLang="en-US"/>
              <a:t>用例</a:t>
            </a:r>
            <a:r>
              <a:rPr lang="en-US" altLang="zh-CN"/>
              <a:t>--》</a:t>
            </a:r>
            <a:r>
              <a:rPr lang="zh-CN" altLang="en-US"/>
              <a:t>分析类</a:t>
            </a:r>
            <a:r>
              <a:rPr lang="en-US" altLang="zh-CN"/>
              <a:t>-》</a:t>
            </a:r>
            <a:r>
              <a:rPr lang="zh-CN" altLang="en-US"/>
              <a:t>设计</a:t>
            </a:r>
            <a:r>
              <a:rPr lang="en-US" altLang="zh-CN"/>
              <a:t>--》</a:t>
            </a:r>
            <a:r>
              <a:rPr lang="zh-CN" altLang="en-US"/>
              <a:t>实现</a:t>
            </a:r>
            <a:endParaRPr lang="en-US" altLang="zh-C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a:extLst>
              <a:ext uri="{FF2B5EF4-FFF2-40B4-BE49-F238E27FC236}">
                <a16:creationId xmlns:a16="http://schemas.microsoft.com/office/drawing/2014/main" id="{5B2C1F10-8D7E-4D6A-9263-1752F04ED3B5}"/>
              </a:ext>
            </a:extLst>
          </p:cNvPr>
          <p:cNvSpPr txBox="1">
            <a:spLocks noChangeArrowheads="1"/>
          </p:cNvSpPr>
          <p:nvPr/>
        </p:nvSpPr>
        <p:spPr bwMode="auto">
          <a:xfrm>
            <a:off x="533400" y="5402263"/>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zh-CN" altLang="en-US" sz="2400" b="1" i="1" baseline="0">
                <a:solidFill>
                  <a:srgbClr val="FFFF99"/>
                </a:solidFill>
                <a:latin typeface="Arial Narrow" panose="020B0606020202030204" pitchFamily="34" charset="0"/>
                <a:ea typeface="宋体" panose="02010600030101010101" pitchFamily="2" charset="-122"/>
              </a:rPr>
              <a:t>为环境和系统的交互进行建模。</a:t>
            </a:r>
            <a:endParaRPr lang="en-US" altLang="zh-CN" sz="2400" b="1" i="1" baseline="0">
              <a:solidFill>
                <a:srgbClr val="FFFF99"/>
              </a:solidFill>
              <a:latin typeface="Arial Narrow" panose="020B0606020202030204" pitchFamily="34" charset="0"/>
              <a:ea typeface="宋体" panose="02010600030101010101" pitchFamily="2" charset="-122"/>
            </a:endParaRPr>
          </a:p>
        </p:txBody>
      </p:sp>
      <p:grpSp>
        <p:nvGrpSpPr>
          <p:cNvPr id="150531" name="Group 3">
            <a:extLst>
              <a:ext uri="{FF2B5EF4-FFF2-40B4-BE49-F238E27FC236}">
                <a16:creationId xmlns:a16="http://schemas.microsoft.com/office/drawing/2014/main" id="{44762067-BDCB-422F-ADFC-B87DBC7ABEAF}"/>
              </a:ext>
            </a:extLst>
          </p:cNvPr>
          <p:cNvGrpSpPr>
            <a:grpSpLocks/>
          </p:cNvGrpSpPr>
          <p:nvPr/>
        </p:nvGrpSpPr>
        <p:grpSpPr bwMode="auto">
          <a:xfrm>
            <a:off x="304800" y="914400"/>
            <a:ext cx="8375650" cy="4125913"/>
            <a:chOff x="192" y="576"/>
            <a:chExt cx="5276" cy="2599"/>
          </a:xfrm>
        </p:grpSpPr>
        <p:grpSp>
          <p:nvGrpSpPr>
            <p:cNvPr id="150533" name="Group 4">
              <a:extLst>
                <a:ext uri="{FF2B5EF4-FFF2-40B4-BE49-F238E27FC236}">
                  <a16:creationId xmlns:a16="http://schemas.microsoft.com/office/drawing/2014/main" id="{4E09AA4D-3EB7-4754-8523-FFD472ACA44A}"/>
                </a:ext>
              </a:extLst>
            </p:cNvPr>
            <p:cNvGrpSpPr>
              <a:grpSpLocks/>
            </p:cNvGrpSpPr>
            <p:nvPr/>
          </p:nvGrpSpPr>
          <p:grpSpPr bwMode="auto">
            <a:xfrm>
              <a:off x="337" y="1173"/>
              <a:ext cx="333" cy="453"/>
              <a:chOff x="7654" y="3380"/>
              <a:chExt cx="554" cy="754"/>
            </a:xfrm>
          </p:grpSpPr>
          <p:sp>
            <p:nvSpPr>
              <p:cNvPr id="150588" name="Oval 5">
                <a:extLst>
                  <a:ext uri="{FF2B5EF4-FFF2-40B4-BE49-F238E27FC236}">
                    <a16:creationId xmlns:a16="http://schemas.microsoft.com/office/drawing/2014/main" id="{66DF7171-0EDE-4653-AD81-A6C659FFAD5F}"/>
                  </a:ext>
                </a:extLst>
              </p:cNvPr>
              <p:cNvSpPr>
                <a:spLocks noChangeArrowheads="1"/>
              </p:cNvSpPr>
              <p:nvPr/>
            </p:nvSpPr>
            <p:spPr bwMode="auto">
              <a:xfrm>
                <a:off x="7805" y="3380"/>
                <a:ext cx="253" cy="24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0589" name="Line 6">
                <a:extLst>
                  <a:ext uri="{FF2B5EF4-FFF2-40B4-BE49-F238E27FC236}">
                    <a16:creationId xmlns:a16="http://schemas.microsoft.com/office/drawing/2014/main" id="{52DAD06E-27C1-40F8-8CFD-61D44E2FAF97}"/>
                  </a:ext>
                </a:extLst>
              </p:cNvPr>
              <p:cNvSpPr>
                <a:spLocks noChangeShapeType="1"/>
              </p:cNvSpPr>
              <p:nvPr/>
            </p:nvSpPr>
            <p:spPr bwMode="auto">
              <a:xfrm>
                <a:off x="7932" y="3630"/>
                <a:ext cx="0" cy="23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90" name="Line 7">
                <a:extLst>
                  <a:ext uri="{FF2B5EF4-FFF2-40B4-BE49-F238E27FC236}">
                    <a16:creationId xmlns:a16="http://schemas.microsoft.com/office/drawing/2014/main" id="{9DD730D3-E0A9-4CC6-81D9-674BAB162F3D}"/>
                  </a:ext>
                </a:extLst>
              </p:cNvPr>
              <p:cNvSpPr>
                <a:spLocks noChangeShapeType="1"/>
              </p:cNvSpPr>
              <p:nvPr/>
            </p:nvSpPr>
            <p:spPr bwMode="auto">
              <a:xfrm>
                <a:off x="7731" y="3695"/>
                <a:ext cx="401"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91" name="Freeform 8">
                <a:extLst>
                  <a:ext uri="{FF2B5EF4-FFF2-40B4-BE49-F238E27FC236}">
                    <a16:creationId xmlns:a16="http://schemas.microsoft.com/office/drawing/2014/main" id="{7028B744-4D71-4215-9777-19E99AFF9078}"/>
                  </a:ext>
                </a:extLst>
              </p:cNvPr>
              <p:cNvSpPr>
                <a:spLocks noChangeArrowheads="1"/>
              </p:cNvSpPr>
              <p:nvPr/>
            </p:nvSpPr>
            <p:spPr bwMode="auto">
              <a:xfrm>
                <a:off x="7654" y="3863"/>
                <a:ext cx="554" cy="271"/>
              </a:xfrm>
              <a:custGeom>
                <a:avLst/>
                <a:gdLst>
                  <a:gd name="T0" fmla="*/ 0 w 108"/>
                  <a:gd name="T1" fmla="*/ 862628 h 54"/>
                  <a:gd name="T2" fmla="*/ 983848 w 108"/>
                  <a:gd name="T3" fmla="*/ 0 h 54"/>
                  <a:gd name="T4" fmla="*/ 1967695 w 108"/>
                  <a:gd name="T5" fmla="*/ 862628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0534" name="Text Box 9">
              <a:extLst>
                <a:ext uri="{FF2B5EF4-FFF2-40B4-BE49-F238E27FC236}">
                  <a16:creationId xmlns:a16="http://schemas.microsoft.com/office/drawing/2014/main" id="{0C8BDEC9-6C79-4AC5-A217-FE0B8C2E3309}"/>
                </a:ext>
              </a:extLst>
            </p:cNvPr>
            <p:cNvSpPr txBox="1">
              <a:spLocks noChangeArrowheads="1"/>
            </p:cNvSpPr>
            <p:nvPr/>
          </p:nvSpPr>
          <p:spPr bwMode="auto">
            <a:xfrm>
              <a:off x="192" y="1637"/>
              <a:ext cx="55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Customer</a:t>
              </a:r>
            </a:p>
          </p:txBody>
        </p:sp>
        <p:grpSp>
          <p:nvGrpSpPr>
            <p:cNvPr id="150535" name="Group 10">
              <a:extLst>
                <a:ext uri="{FF2B5EF4-FFF2-40B4-BE49-F238E27FC236}">
                  <a16:creationId xmlns:a16="http://schemas.microsoft.com/office/drawing/2014/main" id="{8D8FD97D-3352-474D-B727-DDD835DD4D96}"/>
                </a:ext>
              </a:extLst>
            </p:cNvPr>
            <p:cNvGrpSpPr>
              <a:grpSpLocks/>
            </p:cNvGrpSpPr>
            <p:nvPr/>
          </p:nvGrpSpPr>
          <p:grpSpPr bwMode="auto">
            <a:xfrm>
              <a:off x="5135" y="1243"/>
              <a:ext cx="333" cy="453"/>
              <a:chOff x="7654" y="3380"/>
              <a:chExt cx="554" cy="754"/>
            </a:xfrm>
          </p:grpSpPr>
          <p:sp>
            <p:nvSpPr>
              <p:cNvPr id="150584" name="Oval 11">
                <a:extLst>
                  <a:ext uri="{FF2B5EF4-FFF2-40B4-BE49-F238E27FC236}">
                    <a16:creationId xmlns:a16="http://schemas.microsoft.com/office/drawing/2014/main" id="{B687304B-63AC-4F01-985C-EC1916E6E644}"/>
                  </a:ext>
                </a:extLst>
              </p:cNvPr>
              <p:cNvSpPr>
                <a:spLocks noChangeArrowheads="1"/>
              </p:cNvSpPr>
              <p:nvPr/>
            </p:nvSpPr>
            <p:spPr bwMode="auto">
              <a:xfrm>
                <a:off x="7805" y="3380"/>
                <a:ext cx="253" cy="24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0585" name="Line 12">
                <a:extLst>
                  <a:ext uri="{FF2B5EF4-FFF2-40B4-BE49-F238E27FC236}">
                    <a16:creationId xmlns:a16="http://schemas.microsoft.com/office/drawing/2014/main" id="{A913F564-4C29-4CF6-AB9E-F479F84B7D9A}"/>
                  </a:ext>
                </a:extLst>
              </p:cNvPr>
              <p:cNvSpPr>
                <a:spLocks noChangeShapeType="1"/>
              </p:cNvSpPr>
              <p:nvPr/>
            </p:nvSpPr>
            <p:spPr bwMode="auto">
              <a:xfrm>
                <a:off x="7932" y="3630"/>
                <a:ext cx="0" cy="23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86" name="Line 13">
                <a:extLst>
                  <a:ext uri="{FF2B5EF4-FFF2-40B4-BE49-F238E27FC236}">
                    <a16:creationId xmlns:a16="http://schemas.microsoft.com/office/drawing/2014/main" id="{BD4535A5-0A9F-4D75-A3F0-B930E420CB84}"/>
                  </a:ext>
                </a:extLst>
              </p:cNvPr>
              <p:cNvSpPr>
                <a:spLocks noChangeShapeType="1"/>
              </p:cNvSpPr>
              <p:nvPr/>
            </p:nvSpPr>
            <p:spPr bwMode="auto">
              <a:xfrm>
                <a:off x="7731" y="3695"/>
                <a:ext cx="401"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587" name="Freeform 14">
                <a:extLst>
                  <a:ext uri="{FF2B5EF4-FFF2-40B4-BE49-F238E27FC236}">
                    <a16:creationId xmlns:a16="http://schemas.microsoft.com/office/drawing/2014/main" id="{758D5357-C56D-4288-94A0-6004FF94804A}"/>
                  </a:ext>
                </a:extLst>
              </p:cNvPr>
              <p:cNvSpPr>
                <a:spLocks noChangeArrowheads="1"/>
              </p:cNvSpPr>
              <p:nvPr/>
            </p:nvSpPr>
            <p:spPr bwMode="auto">
              <a:xfrm>
                <a:off x="7654" y="3863"/>
                <a:ext cx="554" cy="271"/>
              </a:xfrm>
              <a:custGeom>
                <a:avLst/>
                <a:gdLst>
                  <a:gd name="T0" fmla="*/ 0 w 108"/>
                  <a:gd name="T1" fmla="*/ 862628 h 54"/>
                  <a:gd name="T2" fmla="*/ 983848 w 108"/>
                  <a:gd name="T3" fmla="*/ 0 h 54"/>
                  <a:gd name="T4" fmla="*/ 1967695 w 108"/>
                  <a:gd name="T5" fmla="*/ 862628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0536" name="Line 15">
              <a:extLst>
                <a:ext uri="{FF2B5EF4-FFF2-40B4-BE49-F238E27FC236}">
                  <a16:creationId xmlns:a16="http://schemas.microsoft.com/office/drawing/2014/main" id="{67CA9734-B74E-4AB4-9415-A405217E32F4}"/>
                </a:ext>
              </a:extLst>
            </p:cNvPr>
            <p:cNvSpPr>
              <a:spLocks noChangeShapeType="1"/>
            </p:cNvSpPr>
            <p:nvPr/>
          </p:nvSpPr>
          <p:spPr bwMode="auto">
            <a:xfrm flipV="1">
              <a:off x="619" y="1029"/>
              <a:ext cx="589" cy="389"/>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37" name="Line 16">
              <a:extLst>
                <a:ext uri="{FF2B5EF4-FFF2-40B4-BE49-F238E27FC236}">
                  <a16:creationId xmlns:a16="http://schemas.microsoft.com/office/drawing/2014/main" id="{A36C3F62-54DE-4AD2-AE88-703A37DAA494}"/>
                </a:ext>
              </a:extLst>
            </p:cNvPr>
            <p:cNvSpPr>
              <a:spLocks noChangeShapeType="1"/>
            </p:cNvSpPr>
            <p:nvPr/>
          </p:nvSpPr>
          <p:spPr bwMode="auto">
            <a:xfrm>
              <a:off x="619" y="1418"/>
              <a:ext cx="555" cy="638"/>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38" name="Line 17">
              <a:extLst>
                <a:ext uri="{FF2B5EF4-FFF2-40B4-BE49-F238E27FC236}">
                  <a16:creationId xmlns:a16="http://schemas.microsoft.com/office/drawing/2014/main" id="{F73485A5-0263-4A24-93F9-B12A5AFC5E59}"/>
                </a:ext>
              </a:extLst>
            </p:cNvPr>
            <p:cNvSpPr>
              <a:spLocks noChangeShapeType="1"/>
            </p:cNvSpPr>
            <p:nvPr/>
          </p:nvSpPr>
          <p:spPr bwMode="auto">
            <a:xfrm>
              <a:off x="1844" y="1227"/>
              <a:ext cx="0" cy="695"/>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39" name="Line 18">
              <a:extLst>
                <a:ext uri="{FF2B5EF4-FFF2-40B4-BE49-F238E27FC236}">
                  <a16:creationId xmlns:a16="http://schemas.microsoft.com/office/drawing/2014/main" id="{DACB1D24-4CA2-41FE-8F40-7FDBEDC2463A}"/>
                </a:ext>
              </a:extLst>
            </p:cNvPr>
            <p:cNvSpPr>
              <a:spLocks noChangeShapeType="1"/>
            </p:cNvSpPr>
            <p:nvPr/>
          </p:nvSpPr>
          <p:spPr bwMode="auto">
            <a:xfrm flipV="1">
              <a:off x="4876" y="1533"/>
              <a:ext cx="259" cy="127"/>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40" name="Line 19">
              <a:extLst>
                <a:ext uri="{FF2B5EF4-FFF2-40B4-BE49-F238E27FC236}">
                  <a16:creationId xmlns:a16="http://schemas.microsoft.com/office/drawing/2014/main" id="{DB041F83-CA02-4A20-B674-04273F5D66B6}"/>
                </a:ext>
              </a:extLst>
            </p:cNvPr>
            <p:cNvSpPr>
              <a:spLocks noChangeShapeType="1"/>
            </p:cNvSpPr>
            <p:nvPr/>
          </p:nvSpPr>
          <p:spPr bwMode="auto">
            <a:xfrm flipV="1">
              <a:off x="2425" y="1706"/>
              <a:ext cx="185" cy="273"/>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41" name="Line 20">
              <a:extLst>
                <a:ext uri="{FF2B5EF4-FFF2-40B4-BE49-F238E27FC236}">
                  <a16:creationId xmlns:a16="http://schemas.microsoft.com/office/drawing/2014/main" id="{BA3D1FF0-3F05-489B-A2AB-99E49C69D315}"/>
                </a:ext>
              </a:extLst>
            </p:cNvPr>
            <p:cNvSpPr>
              <a:spLocks noChangeShapeType="1"/>
            </p:cNvSpPr>
            <p:nvPr/>
          </p:nvSpPr>
          <p:spPr bwMode="auto">
            <a:xfrm>
              <a:off x="2380" y="1059"/>
              <a:ext cx="194" cy="262"/>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42" name="Line 21">
              <a:extLst>
                <a:ext uri="{FF2B5EF4-FFF2-40B4-BE49-F238E27FC236}">
                  <a16:creationId xmlns:a16="http://schemas.microsoft.com/office/drawing/2014/main" id="{1E75FBEE-9531-45C0-8844-72C7EE824DD4}"/>
                </a:ext>
              </a:extLst>
            </p:cNvPr>
            <p:cNvSpPr>
              <a:spLocks noChangeShapeType="1"/>
            </p:cNvSpPr>
            <p:nvPr/>
          </p:nvSpPr>
          <p:spPr bwMode="auto">
            <a:xfrm flipV="1">
              <a:off x="2443" y="1802"/>
              <a:ext cx="384" cy="96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43" name="Line 22">
              <a:extLst>
                <a:ext uri="{FF2B5EF4-FFF2-40B4-BE49-F238E27FC236}">
                  <a16:creationId xmlns:a16="http://schemas.microsoft.com/office/drawing/2014/main" id="{5475D787-E852-43D4-8C79-7C071CB61D01}"/>
                </a:ext>
              </a:extLst>
            </p:cNvPr>
            <p:cNvSpPr>
              <a:spLocks noChangeShapeType="1"/>
            </p:cNvSpPr>
            <p:nvPr/>
          </p:nvSpPr>
          <p:spPr bwMode="auto">
            <a:xfrm>
              <a:off x="3408" y="1803"/>
              <a:ext cx="475" cy="959"/>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44" name="Line 23">
              <a:extLst>
                <a:ext uri="{FF2B5EF4-FFF2-40B4-BE49-F238E27FC236}">
                  <a16:creationId xmlns:a16="http://schemas.microsoft.com/office/drawing/2014/main" id="{B2FB5BB1-F823-4ABB-8121-6C25EFD27E1F}"/>
                </a:ext>
              </a:extLst>
            </p:cNvPr>
            <p:cNvSpPr>
              <a:spLocks noChangeShapeType="1"/>
            </p:cNvSpPr>
            <p:nvPr/>
          </p:nvSpPr>
          <p:spPr bwMode="auto">
            <a:xfrm flipH="1">
              <a:off x="2973" y="3117"/>
              <a:ext cx="480"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45" name="AutoShape 24">
              <a:extLst>
                <a:ext uri="{FF2B5EF4-FFF2-40B4-BE49-F238E27FC236}">
                  <a16:creationId xmlns:a16="http://schemas.microsoft.com/office/drawing/2014/main" id="{8CB2AF1F-ECBA-42AD-BF42-FE9D6F9B666D}"/>
                </a:ext>
              </a:extLst>
            </p:cNvPr>
            <p:cNvSpPr>
              <a:spLocks noChangeArrowheads="1"/>
            </p:cNvSpPr>
            <p:nvPr/>
          </p:nvSpPr>
          <p:spPr bwMode="auto">
            <a:xfrm>
              <a:off x="1242" y="576"/>
              <a:ext cx="1160" cy="2042"/>
            </a:xfrm>
            <a:prstGeom prst="roundRect">
              <a:avLst>
                <a:gd name="adj" fmla="val 16667"/>
              </a:avLst>
            </a:prstGeom>
            <a:noFill/>
            <a:ln w="28575">
              <a:solidFill>
                <a:schemeClr val="hlink"/>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0546" name="AutoShape 25">
              <a:extLst>
                <a:ext uri="{FF2B5EF4-FFF2-40B4-BE49-F238E27FC236}">
                  <a16:creationId xmlns:a16="http://schemas.microsoft.com/office/drawing/2014/main" id="{968D6F52-CDD5-4FF6-A8C0-D6E7816B5106}"/>
                </a:ext>
              </a:extLst>
            </p:cNvPr>
            <p:cNvSpPr>
              <a:spLocks noChangeArrowheads="1"/>
            </p:cNvSpPr>
            <p:nvPr/>
          </p:nvSpPr>
          <p:spPr bwMode="auto">
            <a:xfrm>
              <a:off x="3744" y="1248"/>
              <a:ext cx="1087" cy="912"/>
            </a:xfrm>
            <a:prstGeom prst="roundRect">
              <a:avLst>
                <a:gd name="adj" fmla="val 16667"/>
              </a:avLst>
            </a:prstGeom>
            <a:noFill/>
            <a:ln w="28575">
              <a:solidFill>
                <a:schemeClr val="hlink"/>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grpSp>
          <p:nvGrpSpPr>
            <p:cNvPr id="150547" name="Group 26">
              <a:extLst>
                <a:ext uri="{FF2B5EF4-FFF2-40B4-BE49-F238E27FC236}">
                  <a16:creationId xmlns:a16="http://schemas.microsoft.com/office/drawing/2014/main" id="{98878C6D-7BAF-4573-9DAB-E5C0B80A53A0}"/>
                </a:ext>
              </a:extLst>
            </p:cNvPr>
            <p:cNvGrpSpPr>
              <a:grpSpLocks/>
            </p:cNvGrpSpPr>
            <p:nvPr/>
          </p:nvGrpSpPr>
          <p:grpSpPr bwMode="auto">
            <a:xfrm>
              <a:off x="1364" y="679"/>
              <a:ext cx="928" cy="359"/>
              <a:chOff x="140" y="1440"/>
              <a:chExt cx="885" cy="370"/>
            </a:xfrm>
          </p:grpSpPr>
          <p:grpSp>
            <p:nvGrpSpPr>
              <p:cNvPr id="150579" name="Group 27">
                <a:extLst>
                  <a:ext uri="{FF2B5EF4-FFF2-40B4-BE49-F238E27FC236}">
                    <a16:creationId xmlns:a16="http://schemas.microsoft.com/office/drawing/2014/main" id="{8A8EAC57-44C8-4DAD-87EA-E8362F1D7FA5}"/>
                  </a:ext>
                </a:extLst>
              </p:cNvPr>
              <p:cNvGrpSpPr>
                <a:grpSpLocks/>
              </p:cNvGrpSpPr>
              <p:nvPr/>
            </p:nvGrpSpPr>
            <p:grpSpPr bwMode="auto">
              <a:xfrm>
                <a:off x="144" y="1440"/>
                <a:ext cx="881" cy="370"/>
                <a:chOff x="144" y="1440"/>
                <a:chExt cx="881" cy="370"/>
              </a:xfrm>
            </p:grpSpPr>
            <p:sp>
              <p:nvSpPr>
                <p:cNvPr id="150581" name="Rectangle 28">
                  <a:extLst>
                    <a:ext uri="{FF2B5EF4-FFF2-40B4-BE49-F238E27FC236}">
                      <a16:creationId xmlns:a16="http://schemas.microsoft.com/office/drawing/2014/main" id="{3C4B5B08-1753-4379-9617-58C458138684}"/>
                    </a:ext>
                  </a:extLst>
                </p:cNvPr>
                <p:cNvSpPr>
                  <a:spLocks noChangeArrowheads="1"/>
                </p:cNvSpPr>
                <p:nvPr/>
              </p:nvSpPr>
              <p:spPr bwMode="auto">
                <a:xfrm>
                  <a:off x="144" y="1440"/>
                  <a:ext cx="0" cy="2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0582" name="Line 29">
                  <a:extLst>
                    <a:ext uri="{FF2B5EF4-FFF2-40B4-BE49-F238E27FC236}">
                      <a16:creationId xmlns:a16="http://schemas.microsoft.com/office/drawing/2014/main" id="{A263DE00-D837-46BB-BA53-49EF000391E7}"/>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83" name="Line 30">
                  <a:extLst>
                    <a:ext uri="{FF2B5EF4-FFF2-40B4-BE49-F238E27FC236}">
                      <a16:creationId xmlns:a16="http://schemas.microsoft.com/office/drawing/2014/main" id="{9EB59C35-B544-42CB-BE47-F81084F12D4F}"/>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0580" name="Text Box 31">
                <a:extLst>
                  <a:ext uri="{FF2B5EF4-FFF2-40B4-BE49-F238E27FC236}">
                    <a16:creationId xmlns:a16="http://schemas.microsoft.com/office/drawing/2014/main" id="{E7E64755-514E-4AB1-947A-8D18D42E12D6}"/>
                  </a:ext>
                </a:extLst>
              </p:cNvPr>
              <p:cNvSpPr txBox="1">
                <a:spLocks noChangeArrowheads="1"/>
              </p:cNvSpPr>
              <p:nvPr/>
            </p:nvSpPr>
            <p:spPr bwMode="auto">
              <a:xfrm>
                <a:off x="140" y="1477"/>
                <a:ext cx="78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&lt;&lt;boundary&gt;&gt;</a:t>
                </a:r>
              </a:p>
            </p:txBody>
          </p:sp>
        </p:grpSp>
        <p:grpSp>
          <p:nvGrpSpPr>
            <p:cNvPr id="150548" name="Group 32">
              <a:extLst>
                <a:ext uri="{FF2B5EF4-FFF2-40B4-BE49-F238E27FC236}">
                  <a16:creationId xmlns:a16="http://schemas.microsoft.com/office/drawing/2014/main" id="{06348A8D-C6E1-472A-B102-62C4872D2CC4}"/>
                </a:ext>
              </a:extLst>
            </p:cNvPr>
            <p:cNvGrpSpPr>
              <a:grpSpLocks/>
            </p:cNvGrpSpPr>
            <p:nvPr/>
          </p:nvGrpSpPr>
          <p:grpSpPr bwMode="auto">
            <a:xfrm>
              <a:off x="1360" y="1975"/>
              <a:ext cx="928" cy="359"/>
              <a:chOff x="140" y="1440"/>
              <a:chExt cx="885" cy="370"/>
            </a:xfrm>
          </p:grpSpPr>
          <p:grpSp>
            <p:nvGrpSpPr>
              <p:cNvPr id="150574" name="Group 33">
                <a:extLst>
                  <a:ext uri="{FF2B5EF4-FFF2-40B4-BE49-F238E27FC236}">
                    <a16:creationId xmlns:a16="http://schemas.microsoft.com/office/drawing/2014/main" id="{6BFBB66A-5692-4571-9B7B-94E8F7E5DFAB}"/>
                  </a:ext>
                </a:extLst>
              </p:cNvPr>
              <p:cNvGrpSpPr>
                <a:grpSpLocks/>
              </p:cNvGrpSpPr>
              <p:nvPr/>
            </p:nvGrpSpPr>
            <p:grpSpPr bwMode="auto">
              <a:xfrm>
                <a:off x="144" y="1440"/>
                <a:ext cx="881" cy="370"/>
                <a:chOff x="144" y="1440"/>
                <a:chExt cx="881" cy="370"/>
              </a:xfrm>
            </p:grpSpPr>
            <p:sp>
              <p:nvSpPr>
                <p:cNvPr id="150576" name="Rectangle 34">
                  <a:extLst>
                    <a:ext uri="{FF2B5EF4-FFF2-40B4-BE49-F238E27FC236}">
                      <a16:creationId xmlns:a16="http://schemas.microsoft.com/office/drawing/2014/main" id="{B5FB274F-B2CC-432E-AC7A-C2A4C6C98DF7}"/>
                    </a:ext>
                  </a:extLst>
                </p:cNvPr>
                <p:cNvSpPr>
                  <a:spLocks noChangeArrowheads="1"/>
                </p:cNvSpPr>
                <p:nvPr/>
              </p:nvSpPr>
              <p:spPr bwMode="auto">
                <a:xfrm>
                  <a:off x="144" y="1440"/>
                  <a:ext cx="0" cy="2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0577" name="Line 35">
                  <a:extLst>
                    <a:ext uri="{FF2B5EF4-FFF2-40B4-BE49-F238E27FC236}">
                      <a16:creationId xmlns:a16="http://schemas.microsoft.com/office/drawing/2014/main" id="{F032ACAD-39AF-4151-A642-6E78C6C10685}"/>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78" name="Line 36">
                  <a:extLst>
                    <a:ext uri="{FF2B5EF4-FFF2-40B4-BE49-F238E27FC236}">
                      <a16:creationId xmlns:a16="http://schemas.microsoft.com/office/drawing/2014/main" id="{2D518649-9755-4642-BE9D-3A3FE81084D1}"/>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0575" name="Text Box 37">
                <a:extLst>
                  <a:ext uri="{FF2B5EF4-FFF2-40B4-BE49-F238E27FC236}">
                    <a16:creationId xmlns:a16="http://schemas.microsoft.com/office/drawing/2014/main" id="{DC779C2A-AD8D-452C-9595-CAB7A15CE27B}"/>
                  </a:ext>
                </a:extLst>
              </p:cNvPr>
              <p:cNvSpPr txBox="1">
                <a:spLocks noChangeArrowheads="1"/>
              </p:cNvSpPr>
              <p:nvPr/>
            </p:nvSpPr>
            <p:spPr bwMode="auto">
              <a:xfrm>
                <a:off x="140" y="1477"/>
                <a:ext cx="78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&lt;&lt;boundary&gt;&gt;</a:t>
                </a:r>
              </a:p>
            </p:txBody>
          </p:sp>
        </p:grpSp>
        <p:grpSp>
          <p:nvGrpSpPr>
            <p:cNvPr id="150549" name="Group 38">
              <a:extLst>
                <a:ext uri="{FF2B5EF4-FFF2-40B4-BE49-F238E27FC236}">
                  <a16:creationId xmlns:a16="http://schemas.microsoft.com/office/drawing/2014/main" id="{C8676AEF-F813-4B24-BF8B-E0BE972BB700}"/>
                </a:ext>
              </a:extLst>
            </p:cNvPr>
            <p:cNvGrpSpPr>
              <a:grpSpLocks/>
            </p:cNvGrpSpPr>
            <p:nvPr/>
          </p:nvGrpSpPr>
          <p:grpSpPr bwMode="auto">
            <a:xfrm>
              <a:off x="2632" y="1244"/>
              <a:ext cx="924" cy="359"/>
              <a:chOff x="2632" y="1244"/>
              <a:chExt cx="924" cy="359"/>
            </a:xfrm>
          </p:grpSpPr>
          <p:grpSp>
            <p:nvGrpSpPr>
              <p:cNvPr id="150569" name="Group 39">
                <a:extLst>
                  <a:ext uri="{FF2B5EF4-FFF2-40B4-BE49-F238E27FC236}">
                    <a16:creationId xmlns:a16="http://schemas.microsoft.com/office/drawing/2014/main" id="{BA435938-8D31-4A16-AE64-10F4C5C9927F}"/>
                  </a:ext>
                </a:extLst>
              </p:cNvPr>
              <p:cNvGrpSpPr>
                <a:grpSpLocks/>
              </p:cNvGrpSpPr>
              <p:nvPr/>
            </p:nvGrpSpPr>
            <p:grpSpPr bwMode="auto">
              <a:xfrm>
                <a:off x="2632" y="1244"/>
                <a:ext cx="924" cy="359"/>
                <a:chOff x="144" y="1440"/>
                <a:chExt cx="881" cy="370"/>
              </a:xfrm>
            </p:grpSpPr>
            <p:sp>
              <p:nvSpPr>
                <p:cNvPr id="150571" name="Rectangle 40">
                  <a:extLst>
                    <a:ext uri="{FF2B5EF4-FFF2-40B4-BE49-F238E27FC236}">
                      <a16:creationId xmlns:a16="http://schemas.microsoft.com/office/drawing/2014/main" id="{79F3A598-278E-4CC6-9386-1EA993A79F47}"/>
                    </a:ext>
                  </a:extLst>
                </p:cNvPr>
                <p:cNvSpPr>
                  <a:spLocks noChangeArrowheads="1"/>
                </p:cNvSpPr>
                <p:nvPr/>
              </p:nvSpPr>
              <p:spPr bwMode="auto">
                <a:xfrm>
                  <a:off x="144" y="1440"/>
                  <a:ext cx="0" cy="240"/>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0572" name="Line 41">
                  <a:extLst>
                    <a:ext uri="{FF2B5EF4-FFF2-40B4-BE49-F238E27FC236}">
                      <a16:creationId xmlns:a16="http://schemas.microsoft.com/office/drawing/2014/main" id="{B3BC60ED-BEE0-4316-AA30-458ACDC17872}"/>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73" name="Line 42">
                  <a:extLst>
                    <a:ext uri="{FF2B5EF4-FFF2-40B4-BE49-F238E27FC236}">
                      <a16:creationId xmlns:a16="http://schemas.microsoft.com/office/drawing/2014/main" id="{F372F1E9-6F3B-476B-A885-3571A5D80C53}"/>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0570" name="Text Box 43">
                <a:extLst>
                  <a:ext uri="{FF2B5EF4-FFF2-40B4-BE49-F238E27FC236}">
                    <a16:creationId xmlns:a16="http://schemas.microsoft.com/office/drawing/2014/main" id="{B4FFEF5E-0DD2-4736-8593-B106190223A5}"/>
                  </a:ext>
                </a:extLst>
              </p:cNvPr>
              <p:cNvSpPr txBox="1">
                <a:spLocks noChangeArrowheads="1"/>
              </p:cNvSpPr>
              <p:nvPr/>
            </p:nvSpPr>
            <p:spPr bwMode="auto">
              <a:xfrm>
                <a:off x="2712" y="1280"/>
                <a:ext cx="6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&lt;&lt;control&gt;&gt;</a:t>
                </a:r>
              </a:p>
            </p:txBody>
          </p:sp>
        </p:grpSp>
        <p:grpSp>
          <p:nvGrpSpPr>
            <p:cNvPr id="150550" name="Group 44">
              <a:extLst>
                <a:ext uri="{FF2B5EF4-FFF2-40B4-BE49-F238E27FC236}">
                  <a16:creationId xmlns:a16="http://schemas.microsoft.com/office/drawing/2014/main" id="{E906BF99-C5FF-479C-A8EA-7F77F9912214}"/>
                </a:ext>
              </a:extLst>
            </p:cNvPr>
            <p:cNvGrpSpPr>
              <a:grpSpLocks/>
            </p:cNvGrpSpPr>
            <p:nvPr/>
          </p:nvGrpSpPr>
          <p:grpSpPr bwMode="auto">
            <a:xfrm>
              <a:off x="3810" y="1480"/>
              <a:ext cx="928" cy="359"/>
              <a:chOff x="140" y="1440"/>
              <a:chExt cx="885" cy="370"/>
            </a:xfrm>
          </p:grpSpPr>
          <p:grpSp>
            <p:nvGrpSpPr>
              <p:cNvPr id="150564" name="Group 45">
                <a:extLst>
                  <a:ext uri="{FF2B5EF4-FFF2-40B4-BE49-F238E27FC236}">
                    <a16:creationId xmlns:a16="http://schemas.microsoft.com/office/drawing/2014/main" id="{74A70F78-B851-4393-9EBF-25A00F43AE5B}"/>
                  </a:ext>
                </a:extLst>
              </p:cNvPr>
              <p:cNvGrpSpPr>
                <a:grpSpLocks/>
              </p:cNvGrpSpPr>
              <p:nvPr/>
            </p:nvGrpSpPr>
            <p:grpSpPr bwMode="auto">
              <a:xfrm>
                <a:off x="144" y="1440"/>
                <a:ext cx="881" cy="370"/>
                <a:chOff x="144" y="1440"/>
                <a:chExt cx="881" cy="370"/>
              </a:xfrm>
            </p:grpSpPr>
            <p:sp>
              <p:nvSpPr>
                <p:cNvPr id="150566" name="Rectangle 46">
                  <a:extLst>
                    <a:ext uri="{FF2B5EF4-FFF2-40B4-BE49-F238E27FC236}">
                      <a16:creationId xmlns:a16="http://schemas.microsoft.com/office/drawing/2014/main" id="{A2E26390-641C-4243-A480-E056F1810AB7}"/>
                    </a:ext>
                  </a:extLst>
                </p:cNvPr>
                <p:cNvSpPr>
                  <a:spLocks noChangeArrowheads="1"/>
                </p:cNvSpPr>
                <p:nvPr/>
              </p:nvSpPr>
              <p:spPr bwMode="auto">
                <a:xfrm>
                  <a:off x="144" y="1440"/>
                  <a:ext cx="0" cy="2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0567" name="Line 47">
                  <a:extLst>
                    <a:ext uri="{FF2B5EF4-FFF2-40B4-BE49-F238E27FC236}">
                      <a16:creationId xmlns:a16="http://schemas.microsoft.com/office/drawing/2014/main" id="{F61069BE-5040-4E71-8661-7C8FE7694E73}"/>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68" name="Line 48">
                  <a:extLst>
                    <a:ext uri="{FF2B5EF4-FFF2-40B4-BE49-F238E27FC236}">
                      <a16:creationId xmlns:a16="http://schemas.microsoft.com/office/drawing/2014/main" id="{19AD9CE3-8FF3-46B6-BD26-041D2E300A85}"/>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0565" name="Text Box 49">
                <a:extLst>
                  <a:ext uri="{FF2B5EF4-FFF2-40B4-BE49-F238E27FC236}">
                    <a16:creationId xmlns:a16="http://schemas.microsoft.com/office/drawing/2014/main" id="{70EB2C54-B4FE-4CA6-8798-0F027DA151C6}"/>
                  </a:ext>
                </a:extLst>
              </p:cNvPr>
              <p:cNvSpPr txBox="1">
                <a:spLocks noChangeArrowheads="1"/>
              </p:cNvSpPr>
              <p:nvPr/>
            </p:nvSpPr>
            <p:spPr bwMode="auto">
              <a:xfrm>
                <a:off x="140" y="1477"/>
                <a:ext cx="78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&lt;&lt;boundary&gt;&gt;</a:t>
                </a:r>
              </a:p>
            </p:txBody>
          </p:sp>
        </p:grpSp>
        <p:sp>
          <p:nvSpPr>
            <p:cNvPr id="150551" name="Line 50">
              <a:extLst>
                <a:ext uri="{FF2B5EF4-FFF2-40B4-BE49-F238E27FC236}">
                  <a16:creationId xmlns:a16="http://schemas.microsoft.com/office/drawing/2014/main" id="{5BF5B42D-669D-46DF-8BCD-6963162FD149}"/>
                </a:ext>
              </a:extLst>
            </p:cNvPr>
            <p:cNvSpPr>
              <a:spLocks noChangeShapeType="1"/>
            </p:cNvSpPr>
            <p:nvPr/>
          </p:nvSpPr>
          <p:spPr bwMode="auto">
            <a:xfrm flipH="1" flipV="1">
              <a:off x="3609" y="1591"/>
              <a:ext cx="109" cy="1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0552" name="Group 51">
              <a:extLst>
                <a:ext uri="{FF2B5EF4-FFF2-40B4-BE49-F238E27FC236}">
                  <a16:creationId xmlns:a16="http://schemas.microsoft.com/office/drawing/2014/main" id="{A0D1DF07-BED9-4647-9F7D-056FAB829CDE}"/>
                </a:ext>
              </a:extLst>
            </p:cNvPr>
            <p:cNvGrpSpPr>
              <a:grpSpLocks/>
            </p:cNvGrpSpPr>
            <p:nvPr/>
          </p:nvGrpSpPr>
          <p:grpSpPr bwMode="auto">
            <a:xfrm>
              <a:off x="2042" y="2816"/>
              <a:ext cx="924" cy="359"/>
              <a:chOff x="2042" y="2816"/>
              <a:chExt cx="924" cy="359"/>
            </a:xfrm>
          </p:grpSpPr>
          <p:grpSp>
            <p:nvGrpSpPr>
              <p:cNvPr id="150559" name="Group 52">
                <a:extLst>
                  <a:ext uri="{FF2B5EF4-FFF2-40B4-BE49-F238E27FC236}">
                    <a16:creationId xmlns:a16="http://schemas.microsoft.com/office/drawing/2014/main" id="{5BEF760C-31E4-47CB-833E-C6FB48C7E355}"/>
                  </a:ext>
                </a:extLst>
              </p:cNvPr>
              <p:cNvGrpSpPr>
                <a:grpSpLocks/>
              </p:cNvGrpSpPr>
              <p:nvPr/>
            </p:nvGrpSpPr>
            <p:grpSpPr bwMode="auto">
              <a:xfrm>
                <a:off x="2042" y="2816"/>
                <a:ext cx="924" cy="359"/>
                <a:chOff x="144" y="1440"/>
                <a:chExt cx="881" cy="370"/>
              </a:xfrm>
            </p:grpSpPr>
            <p:sp>
              <p:nvSpPr>
                <p:cNvPr id="150561" name="Rectangle 53">
                  <a:extLst>
                    <a:ext uri="{FF2B5EF4-FFF2-40B4-BE49-F238E27FC236}">
                      <a16:creationId xmlns:a16="http://schemas.microsoft.com/office/drawing/2014/main" id="{E78CE8C4-B4E6-4585-ABFA-4F05DA04A058}"/>
                    </a:ext>
                  </a:extLst>
                </p:cNvPr>
                <p:cNvSpPr>
                  <a:spLocks noChangeArrowheads="1"/>
                </p:cNvSpPr>
                <p:nvPr/>
              </p:nvSpPr>
              <p:spPr bwMode="auto">
                <a:xfrm>
                  <a:off x="144" y="1440"/>
                  <a:ext cx="0" cy="240"/>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0562" name="Line 54">
                  <a:extLst>
                    <a:ext uri="{FF2B5EF4-FFF2-40B4-BE49-F238E27FC236}">
                      <a16:creationId xmlns:a16="http://schemas.microsoft.com/office/drawing/2014/main" id="{6C9B64CC-24C0-4075-875F-A200313F6CA1}"/>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63" name="Line 55">
                  <a:extLst>
                    <a:ext uri="{FF2B5EF4-FFF2-40B4-BE49-F238E27FC236}">
                      <a16:creationId xmlns:a16="http://schemas.microsoft.com/office/drawing/2014/main" id="{7F007FA1-F8F5-40B3-81EB-5CF032915ECA}"/>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0560" name="Text Box 56">
                <a:extLst>
                  <a:ext uri="{FF2B5EF4-FFF2-40B4-BE49-F238E27FC236}">
                    <a16:creationId xmlns:a16="http://schemas.microsoft.com/office/drawing/2014/main" id="{DD3A4D68-A38A-4008-902E-F682B0022CC4}"/>
                  </a:ext>
                </a:extLst>
              </p:cNvPr>
              <p:cNvSpPr txBox="1">
                <a:spLocks noChangeArrowheads="1"/>
              </p:cNvSpPr>
              <p:nvPr/>
            </p:nvSpPr>
            <p:spPr bwMode="auto">
              <a:xfrm>
                <a:off x="2166" y="2852"/>
                <a:ext cx="5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&lt;&lt;entity&gt;&gt;</a:t>
                </a:r>
              </a:p>
            </p:txBody>
          </p:sp>
        </p:grpSp>
        <p:grpSp>
          <p:nvGrpSpPr>
            <p:cNvPr id="150553" name="Group 57">
              <a:extLst>
                <a:ext uri="{FF2B5EF4-FFF2-40B4-BE49-F238E27FC236}">
                  <a16:creationId xmlns:a16="http://schemas.microsoft.com/office/drawing/2014/main" id="{CCF3896A-70FC-455A-9755-EA0D10F5FCB6}"/>
                </a:ext>
              </a:extLst>
            </p:cNvPr>
            <p:cNvGrpSpPr>
              <a:grpSpLocks/>
            </p:cNvGrpSpPr>
            <p:nvPr/>
          </p:nvGrpSpPr>
          <p:grpSpPr bwMode="auto">
            <a:xfrm>
              <a:off x="3487" y="2816"/>
              <a:ext cx="924" cy="359"/>
              <a:chOff x="3487" y="2816"/>
              <a:chExt cx="924" cy="359"/>
            </a:xfrm>
          </p:grpSpPr>
          <p:grpSp>
            <p:nvGrpSpPr>
              <p:cNvPr id="150554" name="Group 58">
                <a:extLst>
                  <a:ext uri="{FF2B5EF4-FFF2-40B4-BE49-F238E27FC236}">
                    <a16:creationId xmlns:a16="http://schemas.microsoft.com/office/drawing/2014/main" id="{A599776C-CEEB-4708-AEAD-EF8E9455467F}"/>
                  </a:ext>
                </a:extLst>
              </p:cNvPr>
              <p:cNvGrpSpPr>
                <a:grpSpLocks/>
              </p:cNvGrpSpPr>
              <p:nvPr/>
            </p:nvGrpSpPr>
            <p:grpSpPr bwMode="auto">
              <a:xfrm>
                <a:off x="3487" y="2816"/>
                <a:ext cx="924" cy="359"/>
                <a:chOff x="144" y="1440"/>
                <a:chExt cx="881" cy="370"/>
              </a:xfrm>
            </p:grpSpPr>
            <p:sp>
              <p:nvSpPr>
                <p:cNvPr id="150556" name="Rectangle 59">
                  <a:extLst>
                    <a:ext uri="{FF2B5EF4-FFF2-40B4-BE49-F238E27FC236}">
                      <a16:creationId xmlns:a16="http://schemas.microsoft.com/office/drawing/2014/main" id="{B12A888A-A0DA-4194-9782-CC0A6778F4E6}"/>
                    </a:ext>
                  </a:extLst>
                </p:cNvPr>
                <p:cNvSpPr>
                  <a:spLocks noChangeArrowheads="1"/>
                </p:cNvSpPr>
                <p:nvPr/>
              </p:nvSpPr>
              <p:spPr bwMode="auto">
                <a:xfrm>
                  <a:off x="144" y="1440"/>
                  <a:ext cx="0" cy="240"/>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0557" name="Line 60">
                  <a:extLst>
                    <a:ext uri="{FF2B5EF4-FFF2-40B4-BE49-F238E27FC236}">
                      <a16:creationId xmlns:a16="http://schemas.microsoft.com/office/drawing/2014/main" id="{B6E9561E-3509-449D-A74E-9AEDC4E51F4A}"/>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0558" name="Line 61">
                  <a:extLst>
                    <a:ext uri="{FF2B5EF4-FFF2-40B4-BE49-F238E27FC236}">
                      <a16:creationId xmlns:a16="http://schemas.microsoft.com/office/drawing/2014/main" id="{41E42504-AF88-4168-84CA-0BC2E7EB3B56}"/>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0555" name="Text Box 62">
                <a:extLst>
                  <a:ext uri="{FF2B5EF4-FFF2-40B4-BE49-F238E27FC236}">
                    <a16:creationId xmlns:a16="http://schemas.microsoft.com/office/drawing/2014/main" id="{F4281D98-E08B-4D7F-A26E-4D48CA74C471}"/>
                  </a:ext>
                </a:extLst>
              </p:cNvPr>
              <p:cNvSpPr txBox="1">
                <a:spLocks noChangeArrowheads="1"/>
              </p:cNvSpPr>
              <p:nvPr/>
            </p:nvSpPr>
            <p:spPr bwMode="auto">
              <a:xfrm>
                <a:off x="3611" y="2852"/>
                <a:ext cx="5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&lt;&lt;entity&gt;&gt;</a:t>
                </a:r>
              </a:p>
            </p:txBody>
          </p:sp>
        </p:grpSp>
      </p:grpSp>
      <p:sp>
        <p:nvSpPr>
          <p:cNvPr id="150532" name="Rectangle 63">
            <a:extLst>
              <a:ext uri="{FF2B5EF4-FFF2-40B4-BE49-F238E27FC236}">
                <a16:creationId xmlns:a16="http://schemas.microsoft.com/office/drawing/2014/main" id="{7BD04BA0-D0AA-4731-911C-ACE20DC5D64A}"/>
              </a:ext>
            </a:extLst>
          </p:cNvPr>
          <p:cNvSpPr>
            <a:spLocks noGrp="1" noChangeArrowheads="1"/>
          </p:cNvSpPr>
          <p:nvPr>
            <p:ph type="title"/>
          </p:nvPr>
        </p:nvSpPr>
        <p:spPr>
          <a:xfrm>
            <a:off x="0" y="0"/>
            <a:ext cx="9075738" cy="714375"/>
          </a:xfrm>
        </p:spPr>
        <p:txBody>
          <a:bodyPr/>
          <a:lstStyle/>
          <a:p>
            <a:pPr eaLnBrk="1" hangingPunct="1"/>
            <a:r>
              <a:rPr lang="zh-CN" altLang="en-US"/>
              <a:t>边界类</a:t>
            </a:r>
            <a:endParaRPr lang="en-GB" altLang="zh-CN"/>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554" name="Group 2">
            <a:extLst>
              <a:ext uri="{FF2B5EF4-FFF2-40B4-BE49-F238E27FC236}">
                <a16:creationId xmlns:a16="http://schemas.microsoft.com/office/drawing/2014/main" id="{316BD90A-FB73-460F-8C69-88E23BB0BD71}"/>
              </a:ext>
            </a:extLst>
          </p:cNvPr>
          <p:cNvGrpSpPr>
            <a:grpSpLocks/>
          </p:cNvGrpSpPr>
          <p:nvPr/>
        </p:nvGrpSpPr>
        <p:grpSpPr bwMode="auto">
          <a:xfrm>
            <a:off x="1524000" y="1905000"/>
            <a:ext cx="2463800" cy="962025"/>
            <a:chOff x="1824" y="1488"/>
            <a:chExt cx="1344" cy="576"/>
          </a:xfrm>
        </p:grpSpPr>
        <p:grpSp>
          <p:nvGrpSpPr>
            <p:cNvPr id="151583" name="Group 3">
              <a:extLst>
                <a:ext uri="{FF2B5EF4-FFF2-40B4-BE49-F238E27FC236}">
                  <a16:creationId xmlns:a16="http://schemas.microsoft.com/office/drawing/2014/main" id="{3600CAF0-BC27-4A4D-9352-75F769DD0EB9}"/>
                </a:ext>
              </a:extLst>
            </p:cNvPr>
            <p:cNvGrpSpPr>
              <a:grpSpLocks/>
            </p:cNvGrpSpPr>
            <p:nvPr/>
          </p:nvGrpSpPr>
          <p:grpSpPr bwMode="auto">
            <a:xfrm>
              <a:off x="2336" y="1488"/>
              <a:ext cx="320" cy="403"/>
              <a:chOff x="7654" y="3380"/>
              <a:chExt cx="554" cy="754"/>
            </a:xfrm>
          </p:grpSpPr>
          <p:sp>
            <p:nvSpPr>
              <p:cNvPr id="151585" name="Oval 4">
                <a:extLst>
                  <a:ext uri="{FF2B5EF4-FFF2-40B4-BE49-F238E27FC236}">
                    <a16:creationId xmlns:a16="http://schemas.microsoft.com/office/drawing/2014/main" id="{CD08AD94-427E-4021-9676-5AB76D71E265}"/>
                  </a:ext>
                </a:extLst>
              </p:cNvPr>
              <p:cNvSpPr>
                <a:spLocks noChangeArrowheads="1"/>
              </p:cNvSpPr>
              <p:nvPr/>
            </p:nvSpPr>
            <p:spPr bwMode="auto">
              <a:xfrm>
                <a:off x="7805" y="3380"/>
                <a:ext cx="253" cy="24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1586" name="Line 5">
                <a:extLst>
                  <a:ext uri="{FF2B5EF4-FFF2-40B4-BE49-F238E27FC236}">
                    <a16:creationId xmlns:a16="http://schemas.microsoft.com/office/drawing/2014/main" id="{02148C43-909F-46A4-ACAE-01F7D5E553B6}"/>
                  </a:ext>
                </a:extLst>
              </p:cNvPr>
              <p:cNvSpPr>
                <a:spLocks noChangeShapeType="1"/>
              </p:cNvSpPr>
              <p:nvPr/>
            </p:nvSpPr>
            <p:spPr bwMode="auto">
              <a:xfrm>
                <a:off x="7931" y="3631"/>
                <a:ext cx="1" cy="2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87" name="Line 6">
                <a:extLst>
                  <a:ext uri="{FF2B5EF4-FFF2-40B4-BE49-F238E27FC236}">
                    <a16:creationId xmlns:a16="http://schemas.microsoft.com/office/drawing/2014/main" id="{1E3DC5F5-E68A-4E33-B194-329565C2C731}"/>
                  </a:ext>
                </a:extLst>
              </p:cNvPr>
              <p:cNvSpPr>
                <a:spLocks noChangeShapeType="1"/>
              </p:cNvSpPr>
              <p:nvPr/>
            </p:nvSpPr>
            <p:spPr bwMode="auto">
              <a:xfrm>
                <a:off x="7730" y="3695"/>
                <a:ext cx="402"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88" name="Freeform 7">
                <a:extLst>
                  <a:ext uri="{FF2B5EF4-FFF2-40B4-BE49-F238E27FC236}">
                    <a16:creationId xmlns:a16="http://schemas.microsoft.com/office/drawing/2014/main" id="{9F782757-E09A-4264-99AB-D8DD917A9361}"/>
                  </a:ext>
                </a:extLst>
              </p:cNvPr>
              <p:cNvSpPr>
                <a:spLocks noChangeArrowheads="1"/>
              </p:cNvSpPr>
              <p:nvPr/>
            </p:nvSpPr>
            <p:spPr bwMode="auto">
              <a:xfrm>
                <a:off x="7654" y="3862"/>
                <a:ext cx="555" cy="272"/>
              </a:xfrm>
              <a:custGeom>
                <a:avLst/>
                <a:gdLst>
                  <a:gd name="T0" fmla="*/ 0 w 108"/>
                  <a:gd name="T1" fmla="*/ 881945 h 54"/>
                  <a:gd name="T2" fmla="*/ 996513 w 108"/>
                  <a:gd name="T3" fmla="*/ 0 h 54"/>
                  <a:gd name="T4" fmla="*/ 1988961 w 108"/>
                  <a:gd name="T5" fmla="*/ 881945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1584" name="Text Box 8">
              <a:extLst>
                <a:ext uri="{FF2B5EF4-FFF2-40B4-BE49-F238E27FC236}">
                  <a16:creationId xmlns:a16="http://schemas.microsoft.com/office/drawing/2014/main" id="{B3D8420B-6A7B-43AB-9DA6-597CA382188C}"/>
                </a:ext>
              </a:extLst>
            </p:cNvPr>
            <p:cNvSpPr txBox="1">
              <a:spLocks noChangeArrowheads="1"/>
            </p:cNvSpPr>
            <p:nvPr/>
          </p:nvSpPr>
          <p:spPr bwMode="auto">
            <a:xfrm>
              <a:off x="1824" y="1872"/>
              <a:ext cx="13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500" b="1" baseline="0">
                  <a:solidFill>
                    <a:srgbClr val="FFFF99"/>
                  </a:solidFill>
                  <a:latin typeface="Arial Narrow" panose="020B0606020202030204" pitchFamily="34" charset="0"/>
                  <a:ea typeface="宋体" panose="02010600030101010101" pitchFamily="2" charset="-122"/>
                </a:rPr>
                <a:t>Student</a:t>
              </a:r>
            </a:p>
          </p:txBody>
        </p:sp>
      </p:grpSp>
      <p:grpSp>
        <p:nvGrpSpPr>
          <p:cNvPr id="151555" name="Group 9">
            <a:extLst>
              <a:ext uri="{FF2B5EF4-FFF2-40B4-BE49-F238E27FC236}">
                <a16:creationId xmlns:a16="http://schemas.microsoft.com/office/drawing/2014/main" id="{EE99A110-5737-47A6-A2CF-684B2C77B2BF}"/>
              </a:ext>
            </a:extLst>
          </p:cNvPr>
          <p:cNvGrpSpPr>
            <a:grpSpLocks/>
          </p:cNvGrpSpPr>
          <p:nvPr/>
        </p:nvGrpSpPr>
        <p:grpSpPr bwMode="auto">
          <a:xfrm>
            <a:off x="3095625" y="1905000"/>
            <a:ext cx="4867275" cy="962025"/>
            <a:chOff x="1950" y="1200"/>
            <a:chExt cx="3066" cy="606"/>
          </a:xfrm>
        </p:grpSpPr>
        <p:sp>
          <p:nvSpPr>
            <p:cNvPr id="151571" name="Line 10">
              <a:extLst>
                <a:ext uri="{FF2B5EF4-FFF2-40B4-BE49-F238E27FC236}">
                  <a16:creationId xmlns:a16="http://schemas.microsoft.com/office/drawing/2014/main" id="{F1FBC178-9FF4-483E-83B0-3A739D017957}"/>
                </a:ext>
              </a:extLst>
            </p:cNvPr>
            <p:cNvSpPr>
              <a:spLocks noChangeShapeType="1"/>
            </p:cNvSpPr>
            <p:nvPr/>
          </p:nvSpPr>
          <p:spPr bwMode="auto">
            <a:xfrm flipV="1">
              <a:off x="3146" y="1421"/>
              <a:ext cx="746" cy="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151572" name="Group 11">
              <a:extLst>
                <a:ext uri="{FF2B5EF4-FFF2-40B4-BE49-F238E27FC236}">
                  <a16:creationId xmlns:a16="http://schemas.microsoft.com/office/drawing/2014/main" id="{CF0214D5-0BB7-4353-B3DE-5C6058464E35}"/>
                </a:ext>
              </a:extLst>
            </p:cNvPr>
            <p:cNvGrpSpPr>
              <a:grpSpLocks/>
            </p:cNvGrpSpPr>
            <p:nvPr/>
          </p:nvGrpSpPr>
          <p:grpSpPr bwMode="auto">
            <a:xfrm>
              <a:off x="3464" y="1200"/>
              <a:ext cx="1552" cy="606"/>
              <a:chOff x="3840" y="1488"/>
              <a:chExt cx="1344" cy="576"/>
            </a:xfrm>
          </p:grpSpPr>
          <p:grpSp>
            <p:nvGrpSpPr>
              <p:cNvPr id="151577" name="Group 12">
                <a:extLst>
                  <a:ext uri="{FF2B5EF4-FFF2-40B4-BE49-F238E27FC236}">
                    <a16:creationId xmlns:a16="http://schemas.microsoft.com/office/drawing/2014/main" id="{2DE1928A-08B9-4AC5-B229-D17911D52E12}"/>
                  </a:ext>
                </a:extLst>
              </p:cNvPr>
              <p:cNvGrpSpPr>
                <a:grpSpLocks/>
              </p:cNvGrpSpPr>
              <p:nvPr/>
            </p:nvGrpSpPr>
            <p:grpSpPr bwMode="auto">
              <a:xfrm>
                <a:off x="4272" y="1488"/>
                <a:ext cx="320" cy="403"/>
                <a:chOff x="7654" y="3380"/>
                <a:chExt cx="554" cy="754"/>
              </a:xfrm>
            </p:grpSpPr>
            <p:sp>
              <p:nvSpPr>
                <p:cNvPr id="151579" name="Oval 13">
                  <a:extLst>
                    <a:ext uri="{FF2B5EF4-FFF2-40B4-BE49-F238E27FC236}">
                      <a16:creationId xmlns:a16="http://schemas.microsoft.com/office/drawing/2014/main" id="{92326549-0DB3-44F7-8D3B-FC76402DEBF1}"/>
                    </a:ext>
                  </a:extLst>
                </p:cNvPr>
                <p:cNvSpPr>
                  <a:spLocks noChangeArrowheads="1"/>
                </p:cNvSpPr>
                <p:nvPr/>
              </p:nvSpPr>
              <p:spPr bwMode="auto">
                <a:xfrm>
                  <a:off x="7806" y="3380"/>
                  <a:ext cx="252" cy="24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1580" name="Line 14">
                  <a:extLst>
                    <a:ext uri="{FF2B5EF4-FFF2-40B4-BE49-F238E27FC236}">
                      <a16:creationId xmlns:a16="http://schemas.microsoft.com/office/drawing/2014/main" id="{36B5E59E-513E-4573-8773-D66C03009DB0}"/>
                    </a:ext>
                  </a:extLst>
                </p:cNvPr>
                <p:cNvSpPr>
                  <a:spLocks noChangeShapeType="1"/>
                </p:cNvSpPr>
                <p:nvPr/>
              </p:nvSpPr>
              <p:spPr bwMode="auto">
                <a:xfrm>
                  <a:off x="7932" y="3631"/>
                  <a:ext cx="0" cy="2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81" name="Line 15">
                  <a:extLst>
                    <a:ext uri="{FF2B5EF4-FFF2-40B4-BE49-F238E27FC236}">
                      <a16:creationId xmlns:a16="http://schemas.microsoft.com/office/drawing/2014/main" id="{8BFFC9D8-9762-4C2A-99D5-C99630F387E9}"/>
                    </a:ext>
                  </a:extLst>
                </p:cNvPr>
                <p:cNvSpPr>
                  <a:spLocks noChangeShapeType="1"/>
                </p:cNvSpPr>
                <p:nvPr/>
              </p:nvSpPr>
              <p:spPr bwMode="auto">
                <a:xfrm>
                  <a:off x="7731" y="3695"/>
                  <a:ext cx="40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82" name="Freeform 16">
                  <a:extLst>
                    <a:ext uri="{FF2B5EF4-FFF2-40B4-BE49-F238E27FC236}">
                      <a16:creationId xmlns:a16="http://schemas.microsoft.com/office/drawing/2014/main" id="{B952273E-67D3-4E47-B545-12FDD7454AF7}"/>
                    </a:ext>
                  </a:extLst>
                </p:cNvPr>
                <p:cNvSpPr>
                  <a:spLocks noChangeArrowheads="1"/>
                </p:cNvSpPr>
                <p:nvPr/>
              </p:nvSpPr>
              <p:spPr bwMode="auto">
                <a:xfrm>
                  <a:off x="7654" y="3862"/>
                  <a:ext cx="553" cy="272"/>
                </a:xfrm>
                <a:custGeom>
                  <a:avLst/>
                  <a:gdLst>
                    <a:gd name="T0" fmla="*/ 0 w 108"/>
                    <a:gd name="T1" fmla="*/ 881945 h 54"/>
                    <a:gd name="T2" fmla="*/ 974765 w 108"/>
                    <a:gd name="T3" fmla="*/ 0 h 54"/>
                    <a:gd name="T4" fmla="*/ 1946703 w 108"/>
                    <a:gd name="T5" fmla="*/ 881945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1578" name="Text Box 17">
                <a:extLst>
                  <a:ext uri="{FF2B5EF4-FFF2-40B4-BE49-F238E27FC236}">
                    <a16:creationId xmlns:a16="http://schemas.microsoft.com/office/drawing/2014/main" id="{F9AFA777-A4B3-4305-AF7A-D342FA377577}"/>
                  </a:ext>
                </a:extLst>
              </p:cNvPr>
              <p:cNvSpPr txBox="1">
                <a:spLocks noChangeArrowheads="1"/>
              </p:cNvSpPr>
              <p:nvPr/>
            </p:nvSpPr>
            <p:spPr bwMode="auto">
              <a:xfrm>
                <a:off x="3840" y="1872"/>
                <a:ext cx="13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500" b="1" baseline="0">
                    <a:solidFill>
                      <a:srgbClr val="FFFF99"/>
                    </a:solidFill>
                    <a:latin typeface="Arial Narrow" panose="020B0606020202030204" pitchFamily="34" charset="0"/>
                    <a:ea typeface="宋体" panose="02010600030101010101" pitchFamily="2" charset="-122"/>
                  </a:rPr>
                  <a:t>Course Catalog System</a:t>
                </a:r>
              </a:p>
            </p:txBody>
          </p:sp>
        </p:grpSp>
        <p:grpSp>
          <p:nvGrpSpPr>
            <p:cNvPr id="151573" name="Group 18">
              <a:extLst>
                <a:ext uri="{FF2B5EF4-FFF2-40B4-BE49-F238E27FC236}">
                  <a16:creationId xmlns:a16="http://schemas.microsoft.com/office/drawing/2014/main" id="{13745733-38EC-4465-8C72-43BAC757B18B}"/>
                </a:ext>
              </a:extLst>
            </p:cNvPr>
            <p:cNvGrpSpPr>
              <a:grpSpLocks/>
            </p:cNvGrpSpPr>
            <p:nvPr/>
          </p:nvGrpSpPr>
          <p:grpSpPr bwMode="auto">
            <a:xfrm>
              <a:off x="2124" y="1301"/>
              <a:ext cx="1442" cy="505"/>
              <a:chOff x="2784" y="1584"/>
              <a:chExt cx="1248" cy="480"/>
            </a:xfrm>
          </p:grpSpPr>
          <p:sp>
            <p:nvSpPr>
              <p:cNvPr id="151575" name="Oval 19">
                <a:extLst>
                  <a:ext uri="{FF2B5EF4-FFF2-40B4-BE49-F238E27FC236}">
                    <a16:creationId xmlns:a16="http://schemas.microsoft.com/office/drawing/2014/main" id="{47702675-E240-49FF-9811-887D2E22E63C}"/>
                  </a:ext>
                </a:extLst>
              </p:cNvPr>
              <p:cNvSpPr>
                <a:spLocks noChangeArrowheads="1"/>
              </p:cNvSpPr>
              <p:nvPr/>
            </p:nvSpPr>
            <p:spPr bwMode="auto">
              <a:xfrm>
                <a:off x="3168" y="1584"/>
                <a:ext cx="499" cy="23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1576" name="Text Box 20">
                <a:extLst>
                  <a:ext uri="{FF2B5EF4-FFF2-40B4-BE49-F238E27FC236}">
                    <a16:creationId xmlns:a16="http://schemas.microsoft.com/office/drawing/2014/main" id="{3D40C94C-A5E3-446A-B87B-7617CF6AECEE}"/>
                  </a:ext>
                </a:extLst>
              </p:cNvPr>
              <p:cNvSpPr txBox="1">
                <a:spLocks noChangeArrowheads="1"/>
              </p:cNvSpPr>
              <p:nvPr/>
            </p:nvSpPr>
            <p:spPr bwMode="auto">
              <a:xfrm>
                <a:off x="2784" y="1872"/>
                <a:ext cx="12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500" b="1" baseline="0">
                    <a:solidFill>
                      <a:srgbClr val="FFFF99"/>
                    </a:solidFill>
                    <a:latin typeface="Arial Narrow" panose="020B0606020202030204" pitchFamily="34" charset="0"/>
                    <a:ea typeface="宋体" panose="02010600030101010101" pitchFamily="2" charset="-122"/>
                  </a:rPr>
                  <a:t>Register for Courses</a:t>
                </a:r>
              </a:p>
            </p:txBody>
          </p:sp>
        </p:grpSp>
        <p:sp>
          <p:nvSpPr>
            <p:cNvPr id="151574" name="Line 21">
              <a:extLst>
                <a:ext uri="{FF2B5EF4-FFF2-40B4-BE49-F238E27FC236}">
                  <a16:creationId xmlns:a16="http://schemas.microsoft.com/office/drawing/2014/main" id="{16C39BBA-15DA-45D2-8372-8D2D483E119E}"/>
                </a:ext>
              </a:extLst>
            </p:cNvPr>
            <p:cNvSpPr>
              <a:spLocks noChangeShapeType="1"/>
            </p:cNvSpPr>
            <p:nvPr/>
          </p:nvSpPr>
          <p:spPr bwMode="auto">
            <a:xfrm>
              <a:off x="1950" y="1421"/>
              <a:ext cx="61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151556" name="Line 22">
            <a:extLst>
              <a:ext uri="{FF2B5EF4-FFF2-40B4-BE49-F238E27FC236}">
                <a16:creationId xmlns:a16="http://schemas.microsoft.com/office/drawing/2014/main" id="{125F9D7D-336B-479F-9D8B-0FF8BDC854D0}"/>
              </a:ext>
            </a:extLst>
          </p:cNvPr>
          <p:cNvSpPr>
            <a:spLocks noChangeShapeType="1"/>
          </p:cNvSpPr>
          <p:nvPr/>
        </p:nvSpPr>
        <p:spPr bwMode="auto">
          <a:xfrm flipH="1">
            <a:off x="2438400" y="2514600"/>
            <a:ext cx="1066800" cy="15240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1557" name="Line 23">
            <a:extLst>
              <a:ext uri="{FF2B5EF4-FFF2-40B4-BE49-F238E27FC236}">
                <a16:creationId xmlns:a16="http://schemas.microsoft.com/office/drawing/2014/main" id="{D644DF7F-80D5-42BF-9FE4-C9550863E34A}"/>
              </a:ext>
            </a:extLst>
          </p:cNvPr>
          <p:cNvSpPr>
            <a:spLocks noChangeShapeType="1"/>
          </p:cNvSpPr>
          <p:nvPr/>
        </p:nvSpPr>
        <p:spPr bwMode="auto">
          <a:xfrm>
            <a:off x="5410200" y="2514600"/>
            <a:ext cx="1066800" cy="15240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1558" name="AutoShape 24">
            <a:extLst>
              <a:ext uri="{FF2B5EF4-FFF2-40B4-BE49-F238E27FC236}">
                <a16:creationId xmlns:a16="http://schemas.microsoft.com/office/drawing/2014/main" id="{67F4FF3F-3590-440D-8300-C6817A89E385}"/>
              </a:ext>
            </a:extLst>
          </p:cNvPr>
          <p:cNvSpPr>
            <a:spLocks noChangeArrowheads="1"/>
          </p:cNvSpPr>
          <p:nvPr/>
        </p:nvSpPr>
        <p:spPr bwMode="auto">
          <a:xfrm rot="5400000">
            <a:off x="4191000" y="3276600"/>
            <a:ext cx="685800" cy="533400"/>
          </a:xfrm>
          <a:prstGeom prst="rightArrow">
            <a:avLst>
              <a:gd name="adj1" fmla="val 54759"/>
              <a:gd name="adj2" fmla="val 78863"/>
            </a:avLst>
          </a:prstGeom>
          <a:solidFill>
            <a:schemeClr val="hlink"/>
          </a:solidFill>
          <a:ln w="28575">
            <a:solidFill>
              <a:schemeClr val="tx1"/>
            </a:solidFill>
            <a:miter lim="800000"/>
            <a:headEnd type="none" w="sm" len="sm"/>
            <a:tailEnd type="none" w="sm" len="sm"/>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1559" name="Rectangle 25">
            <a:extLst>
              <a:ext uri="{FF2B5EF4-FFF2-40B4-BE49-F238E27FC236}">
                <a16:creationId xmlns:a16="http://schemas.microsoft.com/office/drawing/2014/main" id="{DA28F082-A32B-41CE-8275-CDEFAFC6EA2F}"/>
              </a:ext>
            </a:extLst>
          </p:cNvPr>
          <p:cNvSpPr>
            <a:spLocks noGrp="1" noChangeArrowheads="1"/>
          </p:cNvSpPr>
          <p:nvPr>
            <p:ph type="title"/>
          </p:nvPr>
        </p:nvSpPr>
        <p:spPr>
          <a:xfrm>
            <a:off x="0" y="0"/>
            <a:ext cx="9075738" cy="714375"/>
          </a:xfrm>
        </p:spPr>
        <p:txBody>
          <a:bodyPr/>
          <a:lstStyle/>
          <a:p>
            <a:pPr eaLnBrk="1" hangingPunct="1"/>
            <a:r>
              <a:rPr lang="zh-CN" altLang="en-US"/>
              <a:t>如何发现边界类？</a:t>
            </a:r>
            <a:endParaRPr lang="en-US" altLang="zh-CN"/>
          </a:p>
        </p:txBody>
      </p:sp>
      <p:sp>
        <p:nvSpPr>
          <p:cNvPr id="151560" name="Rectangle 26">
            <a:extLst>
              <a:ext uri="{FF2B5EF4-FFF2-40B4-BE49-F238E27FC236}">
                <a16:creationId xmlns:a16="http://schemas.microsoft.com/office/drawing/2014/main" id="{3A80A4DA-C90A-4ADB-AD70-0823C1D3E7FD}"/>
              </a:ext>
            </a:extLst>
          </p:cNvPr>
          <p:cNvSpPr>
            <a:spLocks noGrp="1" noChangeArrowheads="1"/>
          </p:cNvSpPr>
          <p:nvPr>
            <p:ph idx="1"/>
          </p:nvPr>
        </p:nvSpPr>
        <p:spPr>
          <a:xfrm>
            <a:off x="0" y="1001713"/>
            <a:ext cx="8489950" cy="5043487"/>
          </a:xfrm>
        </p:spPr>
        <p:txBody>
          <a:bodyPr/>
          <a:lstStyle/>
          <a:p>
            <a:pPr eaLnBrk="1" hangingPunct="1"/>
            <a:r>
              <a:rPr lang="zh-CN" altLang="en-US"/>
              <a:t>每个角色</a:t>
            </a:r>
            <a:r>
              <a:rPr lang="en-US" altLang="zh-CN"/>
              <a:t>/</a:t>
            </a:r>
            <a:r>
              <a:rPr lang="zh-CN" altLang="en-US"/>
              <a:t>用例对产生一个边界类。</a:t>
            </a:r>
            <a:endParaRPr lang="en-US" altLang="zh-CN" b="1"/>
          </a:p>
        </p:txBody>
      </p:sp>
      <p:grpSp>
        <p:nvGrpSpPr>
          <p:cNvPr id="151561" name="Group 27">
            <a:extLst>
              <a:ext uri="{FF2B5EF4-FFF2-40B4-BE49-F238E27FC236}">
                <a16:creationId xmlns:a16="http://schemas.microsoft.com/office/drawing/2014/main" id="{5D9E551F-42ED-4100-98D9-11D11CEE342A}"/>
              </a:ext>
            </a:extLst>
          </p:cNvPr>
          <p:cNvGrpSpPr>
            <a:grpSpLocks/>
          </p:cNvGrpSpPr>
          <p:nvPr/>
        </p:nvGrpSpPr>
        <p:grpSpPr bwMode="auto">
          <a:xfrm>
            <a:off x="990600" y="4114800"/>
            <a:ext cx="2033588" cy="1287463"/>
            <a:chOff x="1594" y="2649"/>
            <a:chExt cx="933" cy="579"/>
          </a:xfrm>
        </p:grpSpPr>
        <p:sp>
          <p:nvSpPr>
            <p:cNvPr id="151567" name="Oval 28">
              <a:extLst>
                <a:ext uri="{FF2B5EF4-FFF2-40B4-BE49-F238E27FC236}">
                  <a16:creationId xmlns:a16="http://schemas.microsoft.com/office/drawing/2014/main" id="{AE477EE1-3780-42EF-AD1E-974A807873F7}"/>
                </a:ext>
              </a:extLst>
            </p:cNvPr>
            <p:cNvSpPr>
              <a:spLocks noChangeArrowheads="1"/>
            </p:cNvSpPr>
            <p:nvPr/>
          </p:nvSpPr>
          <p:spPr bwMode="auto">
            <a:xfrm>
              <a:off x="2012" y="2649"/>
              <a:ext cx="354" cy="347"/>
            </a:xfrm>
            <a:prstGeom prst="ellipse">
              <a:avLst/>
            </a:prstGeom>
            <a:noFill/>
            <a:ln w="254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1568" name="Line 29">
              <a:extLst>
                <a:ext uri="{FF2B5EF4-FFF2-40B4-BE49-F238E27FC236}">
                  <a16:creationId xmlns:a16="http://schemas.microsoft.com/office/drawing/2014/main" id="{955D6636-7476-436E-9BDF-110C743F42C2}"/>
                </a:ext>
              </a:extLst>
            </p:cNvPr>
            <p:cNvSpPr>
              <a:spLocks noChangeShapeType="1"/>
            </p:cNvSpPr>
            <p:nvPr/>
          </p:nvSpPr>
          <p:spPr bwMode="auto">
            <a:xfrm>
              <a:off x="1842" y="2734"/>
              <a:ext cx="1" cy="177"/>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69" name="Line 30">
              <a:extLst>
                <a:ext uri="{FF2B5EF4-FFF2-40B4-BE49-F238E27FC236}">
                  <a16:creationId xmlns:a16="http://schemas.microsoft.com/office/drawing/2014/main" id="{593ED2C6-8298-4033-92C2-D41B28450D14}"/>
                </a:ext>
              </a:extLst>
            </p:cNvPr>
            <p:cNvSpPr>
              <a:spLocks noChangeShapeType="1"/>
            </p:cNvSpPr>
            <p:nvPr/>
          </p:nvSpPr>
          <p:spPr bwMode="auto">
            <a:xfrm>
              <a:off x="1849" y="2819"/>
              <a:ext cx="163" cy="1"/>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70" name="Rectangle 31">
              <a:extLst>
                <a:ext uri="{FF2B5EF4-FFF2-40B4-BE49-F238E27FC236}">
                  <a16:creationId xmlns:a16="http://schemas.microsoft.com/office/drawing/2014/main" id="{BFF5A343-1DBE-4F94-A3D1-6E5FE4D78C8E}"/>
                </a:ext>
              </a:extLst>
            </p:cNvPr>
            <p:cNvSpPr>
              <a:spLocks noChangeArrowheads="1"/>
            </p:cNvSpPr>
            <p:nvPr/>
          </p:nvSpPr>
          <p:spPr bwMode="auto">
            <a:xfrm>
              <a:off x="1594" y="3117"/>
              <a:ext cx="933"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600" b="1" baseline="0">
                  <a:solidFill>
                    <a:srgbClr val="FFFF99"/>
                  </a:solidFill>
                  <a:latin typeface="Arial Narrow" panose="020B0606020202030204" pitchFamily="34" charset="0"/>
                  <a:ea typeface="宋体" panose="02010600030101010101" pitchFamily="2" charset="-122"/>
                </a:rPr>
                <a:t>RegisterForCoursesForm</a:t>
              </a:r>
            </a:p>
          </p:txBody>
        </p:sp>
      </p:grpSp>
      <p:grpSp>
        <p:nvGrpSpPr>
          <p:cNvPr id="151562" name="Group 32">
            <a:extLst>
              <a:ext uri="{FF2B5EF4-FFF2-40B4-BE49-F238E27FC236}">
                <a16:creationId xmlns:a16="http://schemas.microsoft.com/office/drawing/2014/main" id="{4149496C-BF1F-4F1C-8DDE-CBA6986DE2B7}"/>
              </a:ext>
            </a:extLst>
          </p:cNvPr>
          <p:cNvGrpSpPr>
            <a:grpSpLocks/>
          </p:cNvGrpSpPr>
          <p:nvPr/>
        </p:nvGrpSpPr>
        <p:grpSpPr bwMode="auto">
          <a:xfrm>
            <a:off x="5589588" y="4191000"/>
            <a:ext cx="1790700" cy="1246188"/>
            <a:chOff x="3217" y="2684"/>
            <a:chExt cx="797" cy="582"/>
          </a:xfrm>
        </p:grpSpPr>
        <p:sp>
          <p:nvSpPr>
            <p:cNvPr id="151563" name="Oval 33">
              <a:extLst>
                <a:ext uri="{FF2B5EF4-FFF2-40B4-BE49-F238E27FC236}">
                  <a16:creationId xmlns:a16="http://schemas.microsoft.com/office/drawing/2014/main" id="{B2DDE38C-80E7-4C7B-8655-61D1F98497EB}"/>
                </a:ext>
              </a:extLst>
            </p:cNvPr>
            <p:cNvSpPr>
              <a:spLocks noChangeArrowheads="1"/>
            </p:cNvSpPr>
            <p:nvPr/>
          </p:nvSpPr>
          <p:spPr bwMode="auto">
            <a:xfrm>
              <a:off x="3571" y="2684"/>
              <a:ext cx="347" cy="347"/>
            </a:xfrm>
            <a:prstGeom prst="ellipse">
              <a:avLst/>
            </a:prstGeom>
            <a:noFill/>
            <a:ln w="254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1564" name="Line 34">
              <a:extLst>
                <a:ext uri="{FF2B5EF4-FFF2-40B4-BE49-F238E27FC236}">
                  <a16:creationId xmlns:a16="http://schemas.microsoft.com/office/drawing/2014/main" id="{C7EF071F-4E24-4278-A617-E5453265E4D5}"/>
                </a:ext>
              </a:extLst>
            </p:cNvPr>
            <p:cNvSpPr>
              <a:spLocks noChangeShapeType="1"/>
            </p:cNvSpPr>
            <p:nvPr/>
          </p:nvSpPr>
          <p:spPr bwMode="auto">
            <a:xfrm>
              <a:off x="3401" y="2769"/>
              <a:ext cx="1" cy="176"/>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65" name="Line 35">
              <a:extLst>
                <a:ext uri="{FF2B5EF4-FFF2-40B4-BE49-F238E27FC236}">
                  <a16:creationId xmlns:a16="http://schemas.microsoft.com/office/drawing/2014/main" id="{1258921F-A2FA-45D4-9682-8B1B0F7EA271}"/>
                </a:ext>
              </a:extLst>
            </p:cNvPr>
            <p:cNvSpPr>
              <a:spLocks noChangeShapeType="1"/>
            </p:cNvSpPr>
            <p:nvPr/>
          </p:nvSpPr>
          <p:spPr bwMode="auto">
            <a:xfrm>
              <a:off x="3401" y="2854"/>
              <a:ext cx="170" cy="1"/>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566" name="Rectangle 36">
              <a:extLst>
                <a:ext uri="{FF2B5EF4-FFF2-40B4-BE49-F238E27FC236}">
                  <a16:creationId xmlns:a16="http://schemas.microsoft.com/office/drawing/2014/main" id="{CF770423-248B-49D6-9C9E-1A862A6B2DD6}"/>
                </a:ext>
              </a:extLst>
            </p:cNvPr>
            <p:cNvSpPr>
              <a:spLocks noChangeArrowheads="1"/>
            </p:cNvSpPr>
            <p:nvPr/>
          </p:nvSpPr>
          <p:spPr bwMode="auto">
            <a:xfrm>
              <a:off x="3217" y="3151"/>
              <a:ext cx="7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600" b="1" baseline="0">
                  <a:solidFill>
                    <a:srgbClr val="FFFF99"/>
                  </a:solidFill>
                  <a:latin typeface="Arial Narrow" panose="020B0606020202030204" pitchFamily="34" charset="0"/>
                  <a:ea typeface="宋体" panose="02010600030101010101" pitchFamily="2" charset="-122"/>
                </a:rPr>
                <a:t>CourseCatalogSystem</a:t>
              </a:r>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
            <a:extLst>
              <a:ext uri="{FF2B5EF4-FFF2-40B4-BE49-F238E27FC236}">
                <a16:creationId xmlns:a16="http://schemas.microsoft.com/office/drawing/2014/main" id="{9521041D-9AE8-42FE-AA31-B4B75C6915E4}"/>
              </a:ext>
            </a:extLst>
          </p:cNvPr>
          <p:cNvSpPr>
            <a:spLocks noGrp="1" noChangeArrowheads="1"/>
          </p:cNvSpPr>
          <p:nvPr>
            <p:ph type="title"/>
          </p:nvPr>
        </p:nvSpPr>
        <p:spPr/>
        <p:txBody>
          <a:bodyPr/>
          <a:lstStyle/>
          <a:p>
            <a:r>
              <a:rPr lang="zh-CN" altLang="en-US"/>
              <a:t>边界类指南</a:t>
            </a:r>
          </a:p>
        </p:txBody>
      </p:sp>
      <p:sp>
        <p:nvSpPr>
          <p:cNvPr id="152579" name="内容占位符 2">
            <a:extLst>
              <a:ext uri="{FF2B5EF4-FFF2-40B4-BE49-F238E27FC236}">
                <a16:creationId xmlns:a16="http://schemas.microsoft.com/office/drawing/2014/main" id="{24104AAE-4811-4E1C-9061-C62D67F8CF98}"/>
              </a:ext>
            </a:extLst>
          </p:cNvPr>
          <p:cNvSpPr>
            <a:spLocks noGrp="1" noChangeArrowheads="1"/>
          </p:cNvSpPr>
          <p:nvPr>
            <p:ph idx="1"/>
          </p:nvPr>
        </p:nvSpPr>
        <p:spPr/>
        <p:txBody>
          <a:bodyPr/>
          <a:lstStyle/>
          <a:p>
            <a:r>
              <a:rPr lang="zh-CN" altLang="en-US"/>
              <a:t>用户接口类：重点在什么信息提供给用户</a:t>
            </a:r>
            <a:endParaRPr lang="en-US" altLang="zh-CN"/>
          </a:p>
          <a:p>
            <a:r>
              <a:rPr lang="zh-CN" altLang="en-US"/>
              <a:t>系统和设备接口类：重点在定义接口的协议</a:t>
            </a:r>
            <a:endParaRPr lang="en-US" altLang="zh-CN"/>
          </a:p>
          <a:p>
            <a:endParaRPr lang="en-US" altLang="zh-CN"/>
          </a:p>
          <a:p>
            <a:r>
              <a:rPr lang="zh-CN" altLang="en-US" b="1" i="1">
                <a:solidFill>
                  <a:srgbClr val="FF0000"/>
                </a:solidFill>
                <a:latin typeface="楷体_GB2312" pitchFamily="49" charset="-122"/>
              </a:rPr>
              <a:t>重点在于明确职责，而不是细节</a:t>
            </a:r>
            <a:r>
              <a:rPr lang="zh-CN" altLang="en-US" i="1">
                <a:solidFill>
                  <a:srgbClr val="FF0000"/>
                </a:solidFill>
                <a:latin typeface="楷体_GB2312" pitchFamily="49" charset="-122"/>
              </a:rPr>
              <a:t>！</a:t>
            </a:r>
            <a:endParaRPr lang="en-US" altLang="zh-CN" i="1">
              <a:solidFill>
                <a:srgbClr val="FF0000"/>
              </a:solidFill>
              <a:latin typeface="楷体_GB2312" pitchFamily="49" charset="-122"/>
            </a:endParaRPr>
          </a:p>
        </p:txBody>
      </p:sp>
      <p:sp>
        <p:nvSpPr>
          <p:cNvPr id="152580" name="灯片编号占位符 3">
            <a:extLst>
              <a:ext uri="{FF2B5EF4-FFF2-40B4-BE49-F238E27FC236}">
                <a16:creationId xmlns:a16="http://schemas.microsoft.com/office/drawing/2014/main" id="{78F16679-0F7D-4C56-BC3E-8B9695814B3A}"/>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B429C9BA-02D0-4280-B06B-48F7D242DC35}" type="slidenum">
              <a:rPr lang="en-US" altLang="en-US" sz="1000" baseline="0"/>
              <a:pPr eaLnBrk="1" hangingPunct="1"/>
              <a:t>133</a:t>
            </a:fld>
            <a:endParaRPr lang="en-US" altLang="en-US" sz="1000" baseline="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02" name="Group 2">
            <a:extLst>
              <a:ext uri="{FF2B5EF4-FFF2-40B4-BE49-F238E27FC236}">
                <a16:creationId xmlns:a16="http://schemas.microsoft.com/office/drawing/2014/main" id="{A48F41E8-BD0D-48F1-9D1B-0E914332963A}"/>
              </a:ext>
            </a:extLst>
          </p:cNvPr>
          <p:cNvGrpSpPr>
            <a:grpSpLocks/>
          </p:cNvGrpSpPr>
          <p:nvPr/>
        </p:nvGrpSpPr>
        <p:grpSpPr bwMode="auto">
          <a:xfrm>
            <a:off x="2133600" y="1600200"/>
            <a:ext cx="996950" cy="1589088"/>
            <a:chOff x="4171" y="1776"/>
            <a:chExt cx="628" cy="1001"/>
          </a:xfrm>
        </p:grpSpPr>
        <p:grpSp>
          <p:nvGrpSpPr>
            <p:cNvPr id="153671" name="Group 3">
              <a:extLst>
                <a:ext uri="{FF2B5EF4-FFF2-40B4-BE49-F238E27FC236}">
                  <a16:creationId xmlns:a16="http://schemas.microsoft.com/office/drawing/2014/main" id="{ADA81488-7DA0-4378-ACD4-B17612E4889D}"/>
                </a:ext>
              </a:extLst>
            </p:cNvPr>
            <p:cNvGrpSpPr>
              <a:grpSpLocks/>
            </p:cNvGrpSpPr>
            <p:nvPr/>
          </p:nvGrpSpPr>
          <p:grpSpPr bwMode="auto">
            <a:xfrm>
              <a:off x="4297" y="1776"/>
              <a:ext cx="432" cy="720"/>
              <a:chOff x="1249" y="2496"/>
              <a:chExt cx="432" cy="720"/>
            </a:xfrm>
          </p:grpSpPr>
          <p:sp>
            <p:nvSpPr>
              <p:cNvPr id="153673" name="Rectangle 4">
                <a:extLst>
                  <a:ext uri="{FF2B5EF4-FFF2-40B4-BE49-F238E27FC236}">
                    <a16:creationId xmlns:a16="http://schemas.microsoft.com/office/drawing/2014/main" id="{010C60B4-00B2-4396-8A0F-1BA871EF12F0}"/>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3674" name="Line 5">
                <a:extLst>
                  <a:ext uri="{FF2B5EF4-FFF2-40B4-BE49-F238E27FC236}">
                    <a16:creationId xmlns:a16="http://schemas.microsoft.com/office/drawing/2014/main" id="{DD9BC68B-4085-4F6F-9614-4E102759585F}"/>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75" name="Line 6">
                <a:extLst>
                  <a:ext uri="{FF2B5EF4-FFF2-40B4-BE49-F238E27FC236}">
                    <a16:creationId xmlns:a16="http://schemas.microsoft.com/office/drawing/2014/main" id="{A18EE4F4-806F-4B9F-9B6A-DB3BBCEF3191}"/>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76" name="Line 7">
                <a:extLst>
                  <a:ext uri="{FF2B5EF4-FFF2-40B4-BE49-F238E27FC236}">
                    <a16:creationId xmlns:a16="http://schemas.microsoft.com/office/drawing/2014/main" id="{37BA9C2E-2C1E-483C-A531-FD1F6AE572BE}"/>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77" name="Line 8">
                <a:extLst>
                  <a:ext uri="{FF2B5EF4-FFF2-40B4-BE49-F238E27FC236}">
                    <a16:creationId xmlns:a16="http://schemas.microsoft.com/office/drawing/2014/main" id="{AA527AD9-94C9-4396-BBA2-276C15B02DA8}"/>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78" name="Line 9">
                <a:extLst>
                  <a:ext uri="{FF2B5EF4-FFF2-40B4-BE49-F238E27FC236}">
                    <a16:creationId xmlns:a16="http://schemas.microsoft.com/office/drawing/2014/main" id="{3D242917-0B0D-4297-AE2F-9B7365FB6C19}"/>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79" name="Line 10">
                <a:extLst>
                  <a:ext uri="{FF2B5EF4-FFF2-40B4-BE49-F238E27FC236}">
                    <a16:creationId xmlns:a16="http://schemas.microsoft.com/office/drawing/2014/main" id="{127E1B6D-B170-4D86-A7F3-103CFDDBEFAF}"/>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80" name="Line 11">
                <a:extLst>
                  <a:ext uri="{FF2B5EF4-FFF2-40B4-BE49-F238E27FC236}">
                    <a16:creationId xmlns:a16="http://schemas.microsoft.com/office/drawing/2014/main" id="{56A37405-1AF5-4280-839D-D957BD8D934A}"/>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81" name="Line 12">
                <a:extLst>
                  <a:ext uri="{FF2B5EF4-FFF2-40B4-BE49-F238E27FC236}">
                    <a16:creationId xmlns:a16="http://schemas.microsoft.com/office/drawing/2014/main" id="{8AA6EFC3-5606-4E18-B333-E8E9792E6CF7}"/>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82" name="Line 13">
                <a:extLst>
                  <a:ext uri="{FF2B5EF4-FFF2-40B4-BE49-F238E27FC236}">
                    <a16:creationId xmlns:a16="http://schemas.microsoft.com/office/drawing/2014/main" id="{816AE245-C722-4374-B90F-F935B13080CF}"/>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83" name="Line 14">
                <a:extLst>
                  <a:ext uri="{FF2B5EF4-FFF2-40B4-BE49-F238E27FC236}">
                    <a16:creationId xmlns:a16="http://schemas.microsoft.com/office/drawing/2014/main" id="{96CA86D1-C7B3-43F2-9926-A192C3157F24}"/>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84" name="Line 15">
                <a:extLst>
                  <a:ext uri="{FF2B5EF4-FFF2-40B4-BE49-F238E27FC236}">
                    <a16:creationId xmlns:a16="http://schemas.microsoft.com/office/drawing/2014/main" id="{BC500E9E-ACC9-4A4E-9047-B42E1358CF10}"/>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85" name="Line 16">
                <a:extLst>
                  <a:ext uri="{FF2B5EF4-FFF2-40B4-BE49-F238E27FC236}">
                    <a16:creationId xmlns:a16="http://schemas.microsoft.com/office/drawing/2014/main" id="{10C54BA1-2F67-4985-AA07-B154EE57120F}"/>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86" name="Line 17">
                <a:extLst>
                  <a:ext uri="{FF2B5EF4-FFF2-40B4-BE49-F238E27FC236}">
                    <a16:creationId xmlns:a16="http://schemas.microsoft.com/office/drawing/2014/main" id="{E6EAC921-1655-4F25-811E-33FE19EBC340}"/>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87" name="Line 18">
                <a:extLst>
                  <a:ext uri="{FF2B5EF4-FFF2-40B4-BE49-F238E27FC236}">
                    <a16:creationId xmlns:a16="http://schemas.microsoft.com/office/drawing/2014/main" id="{370BD35D-9128-43E8-A72E-471C5A261FD7}"/>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88" name="Line 19">
                <a:extLst>
                  <a:ext uri="{FF2B5EF4-FFF2-40B4-BE49-F238E27FC236}">
                    <a16:creationId xmlns:a16="http://schemas.microsoft.com/office/drawing/2014/main" id="{1CA549CB-042C-4328-8F4C-2D71F93CB761}"/>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89" name="Line 20">
                <a:extLst>
                  <a:ext uri="{FF2B5EF4-FFF2-40B4-BE49-F238E27FC236}">
                    <a16:creationId xmlns:a16="http://schemas.microsoft.com/office/drawing/2014/main" id="{4022B954-A61B-4F06-9116-BB3CA6CEFAF4}"/>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90" name="Line 21">
                <a:extLst>
                  <a:ext uri="{FF2B5EF4-FFF2-40B4-BE49-F238E27FC236}">
                    <a16:creationId xmlns:a16="http://schemas.microsoft.com/office/drawing/2014/main" id="{3DB3F5CA-3486-414B-A7AD-13314EB9B6A4}"/>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3672" name="Text Box 22">
              <a:extLst>
                <a:ext uri="{FF2B5EF4-FFF2-40B4-BE49-F238E27FC236}">
                  <a16:creationId xmlns:a16="http://schemas.microsoft.com/office/drawing/2014/main" id="{94A45FFD-1B74-4259-8166-FF475346A53F}"/>
                </a:ext>
              </a:extLst>
            </p:cNvPr>
            <p:cNvSpPr txBox="1">
              <a:spLocks noChangeArrowheads="1"/>
            </p:cNvSpPr>
            <p:nvPr/>
          </p:nvSpPr>
          <p:spPr bwMode="auto">
            <a:xfrm>
              <a:off x="4171" y="2544"/>
              <a:ext cx="6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Glossary</a:t>
              </a:r>
            </a:p>
          </p:txBody>
        </p:sp>
      </p:grpSp>
      <p:sp>
        <p:nvSpPr>
          <p:cNvPr id="153603" name="AutoShape 23">
            <a:extLst>
              <a:ext uri="{FF2B5EF4-FFF2-40B4-BE49-F238E27FC236}">
                <a16:creationId xmlns:a16="http://schemas.microsoft.com/office/drawing/2014/main" id="{A7CE3E5D-8427-4410-8162-37508CB67542}"/>
              </a:ext>
            </a:extLst>
          </p:cNvPr>
          <p:cNvSpPr>
            <a:spLocks noChangeArrowheads="1"/>
          </p:cNvSpPr>
          <p:nvPr/>
        </p:nvSpPr>
        <p:spPr bwMode="auto">
          <a:xfrm>
            <a:off x="4343400" y="2895600"/>
            <a:ext cx="1066800" cy="533400"/>
          </a:xfrm>
          <a:prstGeom prst="rightArrow">
            <a:avLst>
              <a:gd name="adj1" fmla="val 54759"/>
              <a:gd name="adj2" fmla="val 122676"/>
            </a:avLst>
          </a:prstGeom>
          <a:solidFill>
            <a:schemeClr val="hlink"/>
          </a:solidFill>
          <a:ln w="28575">
            <a:solidFill>
              <a:schemeClr val="tx1"/>
            </a:solidFill>
            <a:miter lim="800000"/>
            <a:headEnd type="none" w="sm" len="sm"/>
            <a:tailEnd type="none" w="sm" len="sm"/>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grpSp>
        <p:nvGrpSpPr>
          <p:cNvPr id="153604" name="Group 24">
            <a:extLst>
              <a:ext uri="{FF2B5EF4-FFF2-40B4-BE49-F238E27FC236}">
                <a16:creationId xmlns:a16="http://schemas.microsoft.com/office/drawing/2014/main" id="{7F1E2484-7FA4-4D93-AAF2-3F554D8402A5}"/>
              </a:ext>
            </a:extLst>
          </p:cNvPr>
          <p:cNvGrpSpPr>
            <a:grpSpLocks/>
          </p:cNvGrpSpPr>
          <p:nvPr/>
        </p:nvGrpSpPr>
        <p:grpSpPr bwMode="auto">
          <a:xfrm>
            <a:off x="2625725" y="3636963"/>
            <a:ext cx="2384425" cy="1725612"/>
            <a:chOff x="1094" y="1073"/>
            <a:chExt cx="1502" cy="1087"/>
          </a:xfrm>
        </p:grpSpPr>
        <p:grpSp>
          <p:nvGrpSpPr>
            <p:cNvPr id="153649" name="Group 25">
              <a:extLst>
                <a:ext uri="{FF2B5EF4-FFF2-40B4-BE49-F238E27FC236}">
                  <a16:creationId xmlns:a16="http://schemas.microsoft.com/office/drawing/2014/main" id="{208F00A1-0A69-4055-A474-00BD2EB1086F}"/>
                </a:ext>
              </a:extLst>
            </p:cNvPr>
            <p:cNvGrpSpPr>
              <a:grpSpLocks/>
            </p:cNvGrpSpPr>
            <p:nvPr/>
          </p:nvGrpSpPr>
          <p:grpSpPr bwMode="auto">
            <a:xfrm>
              <a:off x="1309" y="1073"/>
              <a:ext cx="1245" cy="824"/>
              <a:chOff x="1309" y="1073"/>
              <a:chExt cx="1245" cy="824"/>
            </a:xfrm>
          </p:grpSpPr>
          <p:grpSp>
            <p:nvGrpSpPr>
              <p:cNvPr id="153651" name="Group 26">
                <a:extLst>
                  <a:ext uri="{FF2B5EF4-FFF2-40B4-BE49-F238E27FC236}">
                    <a16:creationId xmlns:a16="http://schemas.microsoft.com/office/drawing/2014/main" id="{161659EF-CBD1-42EF-9167-41C3F9F103BD}"/>
                  </a:ext>
                </a:extLst>
              </p:cNvPr>
              <p:cNvGrpSpPr>
                <a:grpSpLocks/>
              </p:cNvGrpSpPr>
              <p:nvPr/>
            </p:nvGrpSpPr>
            <p:grpSpPr bwMode="auto">
              <a:xfrm>
                <a:off x="1309" y="1232"/>
                <a:ext cx="302" cy="233"/>
                <a:chOff x="144" y="1440"/>
                <a:chExt cx="881" cy="678"/>
              </a:xfrm>
            </p:grpSpPr>
            <p:sp>
              <p:nvSpPr>
                <p:cNvPr id="153668" name="Rectangle 27">
                  <a:extLst>
                    <a:ext uri="{FF2B5EF4-FFF2-40B4-BE49-F238E27FC236}">
                      <a16:creationId xmlns:a16="http://schemas.microsoft.com/office/drawing/2014/main" id="{257E595A-6CD4-4C49-BDF1-6CE9BE4FB221}"/>
                    </a:ext>
                  </a:extLst>
                </p:cNvPr>
                <p:cNvSpPr>
                  <a:spLocks noChangeArrowheads="1"/>
                </p:cNvSpPr>
                <p:nvPr/>
              </p:nvSpPr>
              <p:spPr bwMode="auto">
                <a:xfrm>
                  <a:off x="144" y="1440"/>
                  <a:ext cx="0" cy="67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3669" name="Line 28">
                  <a:extLst>
                    <a:ext uri="{FF2B5EF4-FFF2-40B4-BE49-F238E27FC236}">
                      <a16:creationId xmlns:a16="http://schemas.microsoft.com/office/drawing/2014/main" id="{DE7BBACE-99E0-4C75-BB80-A1D1768C416F}"/>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70" name="Line 29">
                  <a:extLst>
                    <a:ext uri="{FF2B5EF4-FFF2-40B4-BE49-F238E27FC236}">
                      <a16:creationId xmlns:a16="http://schemas.microsoft.com/office/drawing/2014/main" id="{0BA2907A-527D-4F0B-BA04-82A48E34251F}"/>
                    </a:ext>
                  </a:extLst>
                </p:cNvPr>
                <p:cNvSpPr>
                  <a:spLocks noChangeShapeType="1"/>
                </p:cNvSpPr>
                <p:nvPr/>
              </p:nvSpPr>
              <p:spPr bwMode="auto">
                <a:xfrm>
                  <a:off x="144" y="1679"/>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53652" name="Group 30">
                <a:extLst>
                  <a:ext uri="{FF2B5EF4-FFF2-40B4-BE49-F238E27FC236}">
                    <a16:creationId xmlns:a16="http://schemas.microsoft.com/office/drawing/2014/main" id="{8AB398A3-EAD0-434B-B018-EC51EF77D901}"/>
                  </a:ext>
                </a:extLst>
              </p:cNvPr>
              <p:cNvGrpSpPr>
                <a:grpSpLocks/>
              </p:cNvGrpSpPr>
              <p:nvPr/>
            </p:nvGrpSpPr>
            <p:grpSpPr bwMode="auto">
              <a:xfrm>
                <a:off x="1950" y="1073"/>
                <a:ext cx="302" cy="233"/>
                <a:chOff x="144" y="1440"/>
                <a:chExt cx="881" cy="678"/>
              </a:xfrm>
            </p:grpSpPr>
            <p:sp>
              <p:nvSpPr>
                <p:cNvPr id="153665" name="Rectangle 31">
                  <a:extLst>
                    <a:ext uri="{FF2B5EF4-FFF2-40B4-BE49-F238E27FC236}">
                      <a16:creationId xmlns:a16="http://schemas.microsoft.com/office/drawing/2014/main" id="{55CC5FD6-213F-46DC-B502-188DBC88E48B}"/>
                    </a:ext>
                  </a:extLst>
                </p:cNvPr>
                <p:cNvSpPr>
                  <a:spLocks noChangeArrowheads="1"/>
                </p:cNvSpPr>
                <p:nvPr/>
              </p:nvSpPr>
              <p:spPr bwMode="auto">
                <a:xfrm>
                  <a:off x="144" y="1440"/>
                  <a:ext cx="0" cy="67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3666" name="Line 32">
                  <a:extLst>
                    <a:ext uri="{FF2B5EF4-FFF2-40B4-BE49-F238E27FC236}">
                      <a16:creationId xmlns:a16="http://schemas.microsoft.com/office/drawing/2014/main" id="{E9E4D60B-8565-4B99-81A8-0718773F188C}"/>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67" name="Line 33">
                  <a:extLst>
                    <a:ext uri="{FF2B5EF4-FFF2-40B4-BE49-F238E27FC236}">
                      <a16:creationId xmlns:a16="http://schemas.microsoft.com/office/drawing/2014/main" id="{B6D0D19D-FAAF-4578-9CEF-EC8C97B15696}"/>
                    </a:ext>
                  </a:extLst>
                </p:cNvPr>
                <p:cNvSpPr>
                  <a:spLocks noChangeShapeType="1"/>
                </p:cNvSpPr>
                <p:nvPr/>
              </p:nvSpPr>
              <p:spPr bwMode="auto">
                <a:xfrm>
                  <a:off x="144" y="1679"/>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53653" name="Group 34">
                <a:extLst>
                  <a:ext uri="{FF2B5EF4-FFF2-40B4-BE49-F238E27FC236}">
                    <a16:creationId xmlns:a16="http://schemas.microsoft.com/office/drawing/2014/main" id="{1D917595-0EC8-4394-A3CF-93C59A221A83}"/>
                  </a:ext>
                </a:extLst>
              </p:cNvPr>
              <p:cNvGrpSpPr>
                <a:grpSpLocks/>
              </p:cNvGrpSpPr>
              <p:nvPr/>
            </p:nvGrpSpPr>
            <p:grpSpPr bwMode="auto">
              <a:xfrm>
                <a:off x="1648" y="1664"/>
                <a:ext cx="302" cy="233"/>
                <a:chOff x="144" y="1440"/>
                <a:chExt cx="881" cy="678"/>
              </a:xfrm>
            </p:grpSpPr>
            <p:sp>
              <p:nvSpPr>
                <p:cNvPr id="153662" name="Rectangle 35">
                  <a:extLst>
                    <a:ext uri="{FF2B5EF4-FFF2-40B4-BE49-F238E27FC236}">
                      <a16:creationId xmlns:a16="http://schemas.microsoft.com/office/drawing/2014/main" id="{02877EEF-9382-4438-AAB5-314EDDFBC16E}"/>
                    </a:ext>
                  </a:extLst>
                </p:cNvPr>
                <p:cNvSpPr>
                  <a:spLocks noChangeArrowheads="1"/>
                </p:cNvSpPr>
                <p:nvPr/>
              </p:nvSpPr>
              <p:spPr bwMode="auto">
                <a:xfrm>
                  <a:off x="144" y="1440"/>
                  <a:ext cx="0" cy="67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3663" name="Line 36">
                  <a:extLst>
                    <a:ext uri="{FF2B5EF4-FFF2-40B4-BE49-F238E27FC236}">
                      <a16:creationId xmlns:a16="http://schemas.microsoft.com/office/drawing/2014/main" id="{30CE1BED-89F0-4CDE-91B9-918C3E3BCCA9}"/>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64" name="Line 37">
                  <a:extLst>
                    <a:ext uri="{FF2B5EF4-FFF2-40B4-BE49-F238E27FC236}">
                      <a16:creationId xmlns:a16="http://schemas.microsoft.com/office/drawing/2014/main" id="{FA08ACD4-D3C9-4D67-9B1E-1455F17C0EF8}"/>
                    </a:ext>
                  </a:extLst>
                </p:cNvPr>
                <p:cNvSpPr>
                  <a:spLocks noChangeShapeType="1"/>
                </p:cNvSpPr>
                <p:nvPr/>
              </p:nvSpPr>
              <p:spPr bwMode="auto">
                <a:xfrm>
                  <a:off x="144" y="1679"/>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53654" name="Group 38">
                <a:extLst>
                  <a:ext uri="{FF2B5EF4-FFF2-40B4-BE49-F238E27FC236}">
                    <a16:creationId xmlns:a16="http://schemas.microsoft.com/office/drawing/2014/main" id="{D1526E7D-B67D-47B8-89A6-E4E51118A39D}"/>
                  </a:ext>
                </a:extLst>
              </p:cNvPr>
              <p:cNvGrpSpPr>
                <a:grpSpLocks/>
              </p:cNvGrpSpPr>
              <p:nvPr/>
            </p:nvGrpSpPr>
            <p:grpSpPr bwMode="auto">
              <a:xfrm>
                <a:off x="2252" y="1582"/>
                <a:ext cx="302" cy="233"/>
                <a:chOff x="144" y="1440"/>
                <a:chExt cx="881" cy="678"/>
              </a:xfrm>
            </p:grpSpPr>
            <p:sp>
              <p:nvSpPr>
                <p:cNvPr id="153659" name="Rectangle 39">
                  <a:extLst>
                    <a:ext uri="{FF2B5EF4-FFF2-40B4-BE49-F238E27FC236}">
                      <a16:creationId xmlns:a16="http://schemas.microsoft.com/office/drawing/2014/main" id="{0CE89C8B-E720-4941-9C44-60E707FFD54D}"/>
                    </a:ext>
                  </a:extLst>
                </p:cNvPr>
                <p:cNvSpPr>
                  <a:spLocks noChangeArrowheads="1"/>
                </p:cNvSpPr>
                <p:nvPr/>
              </p:nvSpPr>
              <p:spPr bwMode="auto">
                <a:xfrm>
                  <a:off x="144" y="1440"/>
                  <a:ext cx="0" cy="67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3660" name="Line 40">
                  <a:extLst>
                    <a:ext uri="{FF2B5EF4-FFF2-40B4-BE49-F238E27FC236}">
                      <a16:creationId xmlns:a16="http://schemas.microsoft.com/office/drawing/2014/main" id="{5DF07F1F-561F-4759-8A25-FE25CA475829}"/>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61" name="Line 41">
                  <a:extLst>
                    <a:ext uri="{FF2B5EF4-FFF2-40B4-BE49-F238E27FC236}">
                      <a16:creationId xmlns:a16="http://schemas.microsoft.com/office/drawing/2014/main" id="{5F44F048-61B2-4F54-989B-B188E4F0195B}"/>
                    </a:ext>
                  </a:extLst>
                </p:cNvPr>
                <p:cNvSpPr>
                  <a:spLocks noChangeShapeType="1"/>
                </p:cNvSpPr>
                <p:nvPr/>
              </p:nvSpPr>
              <p:spPr bwMode="auto">
                <a:xfrm>
                  <a:off x="144" y="1679"/>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3655" name="Line 42">
                <a:extLst>
                  <a:ext uri="{FF2B5EF4-FFF2-40B4-BE49-F238E27FC236}">
                    <a16:creationId xmlns:a16="http://schemas.microsoft.com/office/drawing/2014/main" id="{76BC0FE1-E738-4F24-8D0B-E37658FCE94A}"/>
                  </a:ext>
                </a:extLst>
              </p:cNvPr>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56" name="Line 43">
                <a:extLst>
                  <a:ext uri="{FF2B5EF4-FFF2-40B4-BE49-F238E27FC236}">
                    <a16:creationId xmlns:a16="http://schemas.microsoft.com/office/drawing/2014/main" id="{6607B045-869B-4391-BB87-1D278452E416}"/>
                  </a:ext>
                </a:extLst>
              </p:cNvPr>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57" name="Line 44">
                <a:extLst>
                  <a:ext uri="{FF2B5EF4-FFF2-40B4-BE49-F238E27FC236}">
                    <a16:creationId xmlns:a16="http://schemas.microsoft.com/office/drawing/2014/main" id="{81E2F3B0-1F88-4F49-B4EA-3362A36CE340}"/>
                  </a:ext>
                </a:extLst>
              </p:cNvPr>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58" name="Line 45">
                <a:extLst>
                  <a:ext uri="{FF2B5EF4-FFF2-40B4-BE49-F238E27FC236}">
                    <a16:creationId xmlns:a16="http://schemas.microsoft.com/office/drawing/2014/main" id="{4CF161E3-738B-4342-9B20-57C04BC44427}"/>
                  </a:ext>
                </a:extLst>
              </p:cNvPr>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3650" name="Text Box 46">
              <a:extLst>
                <a:ext uri="{FF2B5EF4-FFF2-40B4-BE49-F238E27FC236}">
                  <a16:creationId xmlns:a16="http://schemas.microsoft.com/office/drawing/2014/main" id="{11B7E9AE-5E2E-44A4-B692-698AEA3A2CB6}"/>
                </a:ext>
              </a:extLst>
            </p:cNvPr>
            <p:cNvSpPr txBox="1">
              <a:spLocks noChangeArrowheads="1"/>
            </p:cNvSpPr>
            <p:nvPr/>
          </p:nvSpPr>
          <p:spPr bwMode="auto">
            <a:xfrm>
              <a:off x="1094" y="1927"/>
              <a:ext cx="15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Business-Domain Model</a:t>
              </a:r>
            </a:p>
          </p:txBody>
        </p:sp>
      </p:grpSp>
      <p:sp>
        <p:nvSpPr>
          <p:cNvPr id="153605" name="Text Box 47">
            <a:extLst>
              <a:ext uri="{FF2B5EF4-FFF2-40B4-BE49-F238E27FC236}">
                <a16:creationId xmlns:a16="http://schemas.microsoft.com/office/drawing/2014/main" id="{E9E1C663-EE87-4DEA-9C6F-B7E62CAF60B3}"/>
              </a:ext>
            </a:extLst>
          </p:cNvPr>
          <p:cNvSpPr txBox="1">
            <a:spLocks noChangeArrowheads="1"/>
          </p:cNvSpPr>
          <p:nvPr/>
        </p:nvSpPr>
        <p:spPr bwMode="auto">
          <a:xfrm>
            <a:off x="2057400" y="58674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2400" b="1" i="1" baseline="0">
                <a:solidFill>
                  <a:srgbClr val="FF0000"/>
                </a:solidFill>
                <a:latin typeface="Arial Narrow" panose="020B0606020202030204" pitchFamily="34" charset="0"/>
                <a:ea typeface="宋体" panose="02010600030101010101" pitchFamily="2" charset="-122"/>
              </a:rPr>
              <a:t>Environment Independent</a:t>
            </a:r>
          </a:p>
        </p:txBody>
      </p:sp>
      <p:sp>
        <p:nvSpPr>
          <p:cNvPr id="153606" name="Text Box 48">
            <a:extLst>
              <a:ext uri="{FF2B5EF4-FFF2-40B4-BE49-F238E27FC236}">
                <a16:creationId xmlns:a16="http://schemas.microsoft.com/office/drawing/2014/main" id="{F1F368B2-F535-477E-B2F4-45F7D84AB1CB}"/>
              </a:ext>
            </a:extLst>
          </p:cNvPr>
          <p:cNvSpPr txBox="1">
            <a:spLocks noChangeArrowheads="1"/>
          </p:cNvSpPr>
          <p:nvPr/>
        </p:nvSpPr>
        <p:spPr bwMode="auto">
          <a:xfrm>
            <a:off x="4267200" y="1828800"/>
            <a:ext cx="21336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2000" b="1" i="1" baseline="0">
                <a:solidFill>
                  <a:srgbClr val="FFFF99"/>
                </a:solidFill>
                <a:latin typeface="Arial Narrow" panose="020B0606020202030204" pitchFamily="34" charset="0"/>
                <a:ea typeface="宋体" panose="02010600030101010101" pitchFamily="2" charset="-122"/>
              </a:rPr>
              <a:t>Analysis class stereotype</a:t>
            </a:r>
          </a:p>
        </p:txBody>
      </p:sp>
      <p:sp>
        <p:nvSpPr>
          <p:cNvPr id="153607" name="Line 49">
            <a:extLst>
              <a:ext uri="{FF2B5EF4-FFF2-40B4-BE49-F238E27FC236}">
                <a16:creationId xmlns:a16="http://schemas.microsoft.com/office/drawing/2014/main" id="{A79A2738-3263-40AE-B3EC-6B2655C30A63}"/>
              </a:ext>
            </a:extLst>
          </p:cNvPr>
          <p:cNvSpPr>
            <a:spLocks noChangeShapeType="1"/>
          </p:cNvSpPr>
          <p:nvPr/>
        </p:nvSpPr>
        <p:spPr bwMode="auto">
          <a:xfrm>
            <a:off x="5867400" y="2209800"/>
            <a:ext cx="762000" cy="6096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53608" name="Group 50">
            <a:extLst>
              <a:ext uri="{FF2B5EF4-FFF2-40B4-BE49-F238E27FC236}">
                <a16:creationId xmlns:a16="http://schemas.microsoft.com/office/drawing/2014/main" id="{C656E33C-9ADE-4E28-B68E-F2E002FF68CB}"/>
              </a:ext>
            </a:extLst>
          </p:cNvPr>
          <p:cNvGrpSpPr>
            <a:grpSpLocks/>
          </p:cNvGrpSpPr>
          <p:nvPr/>
        </p:nvGrpSpPr>
        <p:grpSpPr bwMode="auto">
          <a:xfrm>
            <a:off x="457200" y="2209800"/>
            <a:ext cx="1196975" cy="1600200"/>
            <a:chOff x="365" y="2533"/>
            <a:chExt cx="754" cy="1008"/>
          </a:xfrm>
        </p:grpSpPr>
        <p:sp>
          <p:nvSpPr>
            <p:cNvPr id="153630" name="Oval 51">
              <a:extLst>
                <a:ext uri="{FF2B5EF4-FFF2-40B4-BE49-F238E27FC236}">
                  <a16:creationId xmlns:a16="http://schemas.microsoft.com/office/drawing/2014/main" id="{915E6BA6-2420-4DFE-89FB-C6AF9B9DF036}"/>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3631" name="Rectangle 52">
              <a:extLst>
                <a:ext uri="{FF2B5EF4-FFF2-40B4-BE49-F238E27FC236}">
                  <a16:creationId xmlns:a16="http://schemas.microsoft.com/office/drawing/2014/main" id="{30E75E72-E64C-43BA-A343-424AFA69A5AE}"/>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3632" name="Line 53">
              <a:extLst>
                <a:ext uri="{FF2B5EF4-FFF2-40B4-BE49-F238E27FC236}">
                  <a16:creationId xmlns:a16="http://schemas.microsoft.com/office/drawing/2014/main" id="{702370EC-F2B1-4463-B04A-9DD11132D937}"/>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33" name="Line 54">
              <a:extLst>
                <a:ext uri="{FF2B5EF4-FFF2-40B4-BE49-F238E27FC236}">
                  <a16:creationId xmlns:a16="http://schemas.microsoft.com/office/drawing/2014/main" id="{1F8C0EEC-39A2-4EDF-91EA-2FEDFB5F63CF}"/>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34" name="Line 55">
              <a:extLst>
                <a:ext uri="{FF2B5EF4-FFF2-40B4-BE49-F238E27FC236}">
                  <a16:creationId xmlns:a16="http://schemas.microsoft.com/office/drawing/2014/main" id="{04F359EA-274E-4F77-AD6F-7513E1007E05}"/>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35" name="Line 56">
              <a:extLst>
                <a:ext uri="{FF2B5EF4-FFF2-40B4-BE49-F238E27FC236}">
                  <a16:creationId xmlns:a16="http://schemas.microsoft.com/office/drawing/2014/main" id="{F8A5600B-EF23-45B9-A4B6-9BD487121E06}"/>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36" name="Line 57">
              <a:extLst>
                <a:ext uri="{FF2B5EF4-FFF2-40B4-BE49-F238E27FC236}">
                  <a16:creationId xmlns:a16="http://schemas.microsoft.com/office/drawing/2014/main" id="{44BB2EC9-2C67-4D37-8743-5BE965AE0198}"/>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37" name="Line 58">
              <a:extLst>
                <a:ext uri="{FF2B5EF4-FFF2-40B4-BE49-F238E27FC236}">
                  <a16:creationId xmlns:a16="http://schemas.microsoft.com/office/drawing/2014/main" id="{E10750B4-38AC-42ED-881B-193942D1A7F2}"/>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38" name="Line 59">
              <a:extLst>
                <a:ext uri="{FF2B5EF4-FFF2-40B4-BE49-F238E27FC236}">
                  <a16:creationId xmlns:a16="http://schemas.microsoft.com/office/drawing/2014/main" id="{EC911E2B-1624-463B-96CB-EE6DDC831BF0}"/>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39" name="Line 60">
              <a:extLst>
                <a:ext uri="{FF2B5EF4-FFF2-40B4-BE49-F238E27FC236}">
                  <a16:creationId xmlns:a16="http://schemas.microsoft.com/office/drawing/2014/main" id="{0162727C-D554-4BE9-A42F-186730269970}"/>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40" name="Line 61">
              <a:extLst>
                <a:ext uri="{FF2B5EF4-FFF2-40B4-BE49-F238E27FC236}">
                  <a16:creationId xmlns:a16="http://schemas.microsoft.com/office/drawing/2014/main" id="{45D7D52E-E978-4D51-A772-CBEBA8F3293C}"/>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41" name="Line 62">
              <a:extLst>
                <a:ext uri="{FF2B5EF4-FFF2-40B4-BE49-F238E27FC236}">
                  <a16:creationId xmlns:a16="http://schemas.microsoft.com/office/drawing/2014/main" id="{6A47664D-E7E9-45F9-BD54-3A8F473923E5}"/>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42" name="Line 63">
              <a:extLst>
                <a:ext uri="{FF2B5EF4-FFF2-40B4-BE49-F238E27FC236}">
                  <a16:creationId xmlns:a16="http://schemas.microsoft.com/office/drawing/2014/main" id="{CC56778C-64CD-4210-B300-B46C65112BC5}"/>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43" name="Line 64">
              <a:extLst>
                <a:ext uri="{FF2B5EF4-FFF2-40B4-BE49-F238E27FC236}">
                  <a16:creationId xmlns:a16="http://schemas.microsoft.com/office/drawing/2014/main" id="{E6B6B892-B9E3-4357-AE61-0B72E9B63905}"/>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44" name="Line 65">
              <a:extLst>
                <a:ext uri="{FF2B5EF4-FFF2-40B4-BE49-F238E27FC236}">
                  <a16:creationId xmlns:a16="http://schemas.microsoft.com/office/drawing/2014/main" id="{8AD67F5E-2CE1-4646-B717-9B0E65BFF739}"/>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45" name="Line 66">
              <a:extLst>
                <a:ext uri="{FF2B5EF4-FFF2-40B4-BE49-F238E27FC236}">
                  <a16:creationId xmlns:a16="http://schemas.microsoft.com/office/drawing/2014/main" id="{3EFB81D2-E6CC-458E-B1C1-B27157B89EEF}"/>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46" name="Line 67">
              <a:extLst>
                <a:ext uri="{FF2B5EF4-FFF2-40B4-BE49-F238E27FC236}">
                  <a16:creationId xmlns:a16="http://schemas.microsoft.com/office/drawing/2014/main" id="{B1D70708-F7BC-43F5-A02A-0EE5B4CE3E87}"/>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47" name="Line 68">
              <a:extLst>
                <a:ext uri="{FF2B5EF4-FFF2-40B4-BE49-F238E27FC236}">
                  <a16:creationId xmlns:a16="http://schemas.microsoft.com/office/drawing/2014/main" id="{7A5D5036-956D-4DA2-A60A-BDCD2549E01F}"/>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48" name="Line 69">
              <a:extLst>
                <a:ext uri="{FF2B5EF4-FFF2-40B4-BE49-F238E27FC236}">
                  <a16:creationId xmlns:a16="http://schemas.microsoft.com/office/drawing/2014/main" id="{A02B9E30-D9F4-4255-B1FF-6D79D8E5D3EB}"/>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3609" name="Text Box 70">
            <a:extLst>
              <a:ext uri="{FF2B5EF4-FFF2-40B4-BE49-F238E27FC236}">
                <a16:creationId xmlns:a16="http://schemas.microsoft.com/office/drawing/2014/main" id="{0B82851B-AEA1-46E4-B35B-EA112D2F6A6B}"/>
              </a:ext>
            </a:extLst>
          </p:cNvPr>
          <p:cNvSpPr txBox="1">
            <a:spLocks noChangeArrowheads="1"/>
          </p:cNvSpPr>
          <p:nvPr/>
        </p:nvSpPr>
        <p:spPr bwMode="auto">
          <a:xfrm>
            <a:off x="134938" y="38115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800" b="1" baseline="0">
                <a:solidFill>
                  <a:srgbClr val="FFFF99"/>
                </a:solidFill>
                <a:latin typeface="Arial Narrow" panose="020B0606020202030204" pitchFamily="34" charset="0"/>
                <a:ea typeface="宋体" panose="02010600030101010101" pitchFamily="2" charset="-122"/>
              </a:rPr>
              <a:t>Use Case</a:t>
            </a:r>
          </a:p>
        </p:txBody>
      </p:sp>
      <p:grpSp>
        <p:nvGrpSpPr>
          <p:cNvPr id="153610" name="Group 71">
            <a:extLst>
              <a:ext uri="{FF2B5EF4-FFF2-40B4-BE49-F238E27FC236}">
                <a16:creationId xmlns:a16="http://schemas.microsoft.com/office/drawing/2014/main" id="{F680DBE9-366B-46B1-A5AF-FCAA7DEC8E61}"/>
              </a:ext>
            </a:extLst>
          </p:cNvPr>
          <p:cNvGrpSpPr>
            <a:grpSpLocks/>
          </p:cNvGrpSpPr>
          <p:nvPr/>
        </p:nvGrpSpPr>
        <p:grpSpPr bwMode="auto">
          <a:xfrm>
            <a:off x="112713" y="4445000"/>
            <a:ext cx="2778125" cy="1673225"/>
            <a:chOff x="-232" y="2945"/>
            <a:chExt cx="1750" cy="1054"/>
          </a:xfrm>
        </p:grpSpPr>
        <p:grpSp>
          <p:nvGrpSpPr>
            <p:cNvPr id="153616" name="Group 72">
              <a:extLst>
                <a:ext uri="{FF2B5EF4-FFF2-40B4-BE49-F238E27FC236}">
                  <a16:creationId xmlns:a16="http://schemas.microsoft.com/office/drawing/2014/main" id="{A4E8791B-D6CF-487E-AFB9-9DFDF888A0B7}"/>
                </a:ext>
              </a:extLst>
            </p:cNvPr>
            <p:cNvGrpSpPr>
              <a:grpSpLocks/>
            </p:cNvGrpSpPr>
            <p:nvPr/>
          </p:nvGrpSpPr>
          <p:grpSpPr bwMode="auto">
            <a:xfrm>
              <a:off x="174" y="2945"/>
              <a:ext cx="937" cy="617"/>
              <a:chOff x="55" y="2945"/>
              <a:chExt cx="937" cy="617"/>
            </a:xfrm>
          </p:grpSpPr>
          <p:grpSp>
            <p:nvGrpSpPr>
              <p:cNvPr id="153618" name="Group 73">
                <a:extLst>
                  <a:ext uri="{FF2B5EF4-FFF2-40B4-BE49-F238E27FC236}">
                    <a16:creationId xmlns:a16="http://schemas.microsoft.com/office/drawing/2014/main" id="{81939710-678F-4A76-91CB-C8864C67DEAB}"/>
                  </a:ext>
                </a:extLst>
              </p:cNvPr>
              <p:cNvGrpSpPr>
                <a:grpSpLocks/>
              </p:cNvGrpSpPr>
              <p:nvPr/>
            </p:nvGrpSpPr>
            <p:grpSpPr bwMode="auto">
              <a:xfrm>
                <a:off x="228" y="2945"/>
                <a:ext cx="382" cy="233"/>
                <a:chOff x="144" y="1440"/>
                <a:chExt cx="881" cy="462"/>
              </a:xfrm>
            </p:grpSpPr>
            <p:sp>
              <p:nvSpPr>
                <p:cNvPr id="153627" name="Rectangle 74">
                  <a:extLst>
                    <a:ext uri="{FF2B5EF4-FFF2-40B4-BE49-F238E27FC236}">
                      <a16:creationId xmlns:a16="http://schemas.microsoft.com/office/drawing/2014/main" id="{6DC037E3-C71D-4A44-9AF9-D45E7F22F5CE}"/>
                    </a:ext>
                  </a:extLst>
                </p:cNvPr>
                <p:cNvSpPr>
                  <a:spLocks noChangeArrowheads="1"/>
                </p:cNvSpPr>
                <p:nvPr/>
              </p:nvSpPr>
              <p:spPr bwMode="auto">
                <a:xfrm>
                  <a:off x="144" y="1440"/>
                  <a:ext cx="0" cy="46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3628" name="Line 75">
                  <a:extLst>
                    <a:ext uri="{FF2B5EF4-FFF2-40B4-BE49-F238E27FC236}">
                      <a16:creationId xmlns:a16="http://schemas.microsoft.com/office/drawing/2014/main" id="{FD8A2ACB-88E3-4F1F-89E7-3E2BF38E1E59}"/>
                    </a:ext>
                  </a:extLst>
                </p:cNvPr>
                <p:cNvSpPr>
                  <a:spLocks noChangeShapeType="1"/>
                </p:cNvSpPr>
                <p:nvPr/>
              </p:nvSpPr>
              <p:spPr bwMode="auto">
                <a:xfrm>
                  <a:off x="144" y="1811"/>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29" name="Line 76">
                  <a:extLst>
                    <a:ext uri="{FF2B5EF4-FFF2-40B4-BE49-F238E27FC236}">
                      <a16:creationId xmlns:a16="http://schemas.microsoft.com/office/drawing/2014/main" id="{D3F44843-D38B-47E8-9B19-F8A54D2257C4}"/>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53619" name="Group 77">
                <a:extLst>
                  <a:ext uri="{FF2B5EF4-FFF2-40B4-BE49-F238E27FC236}">
                    <a16:creationId xmlns:a16="http://schemas.microsoft.com/office/drawing/2014/main" id="{679479A1-4DD9-457C-A19B-FC77399EE051}"/>
                  </a:ext>
                </a:extLst>
              </p:cNvPr>
              <p:cNvGrpSpPr>
                <a:grpSpLocks/>
              </p:cNvGrpSpPr>
              <p:nvPr/>
            </p:nvGrpSpPr>
            <p:grpSpPr bwMode="auto">
              <a:xfrm>
                <a:off x="610" y="3284"/>
                <a:ext cx="382" cy="233"/>
                <a:chOff x="144" y="1440"/>
                <a:chExt cx="881" cy="462"/>
              </a:xfrm>
            </p:grpSpPr>
            <p:sp>
              <p:nvSpPr>
                <p:cNvPr id="153624" name="Rectangle 78">
                  <a:extLst>
                    <a:ext uri="{FF2B5EF4-FFF2-40B4-BE49-F238E27FC236}">
                      <a16:creationId xmlns:a16="http://schemas.microsoft.com/office/drawing/2014/main" id="{E14BD540-F77D-4445-8272-BD69220FDDCB}"/>
                    </a:ext>
                  </a:extLst>
                </p:cNvPr>
                <p:cNvSpPr>
                  <a:spLocks noChangeArrowheads="1"/>
                </p:cNvSpPr>
                <p:nvPr/>
              </p:nvSpPr>
              <p:spPr bwMode="auto">
                <a:xfrm>
                  <a:off x="144" y="1440"/>
                  <a:ext cx="0" cy="46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3625" name="Line 79">
                  <a:extLst>
                    <a:ext uri="{FF2B5EF4-FFF2-40B4-BE49-F238E27FC236}">
                      <a16:creationId xmlns:a16="http://schemas.microsoft.com/office/drawing/2014/main" id="{A95CCDEF-6139-4B35-9BBD-C53D1B9AFCBC}"/>
                    </a:ext>
                  </a:extLst>
                </p:cNvPr>
                <p:cNvSpPr>
                  <a:spLocks noChangeShapeType="1"/>
                </p:cNvSpPr>
                <p:nvPr/>
              </p:nvSpPr>
              <p:spPr bwMode="auto">
                <a:xfrm>
                  <a:off x="144" y="1811"/>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26" name="Line 80">
                  <a:extLst>
                    <a:ext uri="{FF2B5EF4-FFF2-40B4-BE49-F238E27FC236}">
                      <a16:creationId xmlns:a16="http://schemas.microsoft.com/office/drawing/2014/main" id="{441CB1D2-0EFF-4A6C-8560-B753691EA471}"/>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53620" name="Group 81">
                <a:extLst>
                  <a:ext uri="{FF2B5EF4-FFF2-40B4-BE49-F238E27FC236}">
                    <a16:creationId xmlns:a16="http://schemas.microsoft.com/office/drawing/2014/main" id="{3721A9E7-AF96-487E-B556-D27E900850A7}"/>
                  </a:ext>
                </a:extLst>
              </p:cNvPr>
              <p:cNvGrpSpPr>
                <a:grpSpLocks/>
              </p:cNvGrpSpPr>
              <p:nvPr/>
            </p:nvGrpSpPr>
            <p:grpSpPr bwMode="auto">
              <a:xfrm>
                <a:off x="55" y="3329"/>
                <a:ext cx="382" cy="233"/>
                <a:chOff x="144" y="1440"/>
                <a:chExt cx="881" cy="462"/>
              </a:xfrm>
            </p:grpSpPr>
            <p:sp>
              <p:nvSpPr>
                <p:cNvPr id="153621" name="Rectangle 82">
                  <a:extLst>
                    <a:ext uri="{FF2B5EF4-FFF2-40B4-BE49-F238E27FC236}">
                      <a16:creationId xmlns:a16="http://schemas.microsoft.com/office/drawing/2014/main" id="{EAD12F37-6337-4C71-B2C9-C69E63E76E9D}"/>
                    </a:ext>
                  </a:extLst>
                </p:cNvPr>
                <p:cNvSpPr>
                  <a:spLocks noChangeArrowheads="1"/>
                </p:cNvSpPr>
                <p:nvPr/>
              </p:nvSpPr>
              <p:spPr bwMode="auto">
                <a:xfrm>
                  <a:off x="144" y="1440"/>
                  <a:ext cx="0" cy="46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3622" name="Line 83">
                  <a:extLst>
                    <a:ext uri="{FF2B5EF4-FFF2-40B4-BE49-F238E27FC236}">
                      <a16:creationId xmlns:a16="http://schemas.microsoft.com/office/drawing/2014/main" id="{DCBF6FD6-B0C2-4783-8A92-8B545984089C}"/>
                    </a:ext>
                  </a:extLst>
                </p:cNvPr>
                <p:cNvSpPr>
                  <a:spLocks noChangeShapeType="1"/>
                </p:cNvSpPr>
                <p:nvPr/>
              </p:nvSpPr>
              <p:spPr bwMode="auto">
                <a:xfrm>
                  <a:off x="144" y="1811"/>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3623" name="Line 84">
                  <a:extLst>
                    <a:ext uri="{FF2B5EF4-FFF2-40B4-BE49-F238E27FC236}">
                      <a16:creationId xmlns:a16="http://schemas.microsoft.com/office/drawing/2014/main" id="{02FB1CF0-803B-4ECB-87F6-3F38A79B4A85}"/>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sp>
          <p:nvSpPr>
            <p:cNvPr id="153617" name="Text Box 85">
              <a:extLst>
                <a:ext uri="{FF2B5EF4-FFF2-40B4-BE49-F238E27FC236}">
                  <a16:creationId xmlns:a16="http://schemas.microsoft.com/office/drawing/2014/main" id="{041CD08C-D8D8-44CA-9F2E-3581FEF1D9A3}"/>
                </a:ext>
              </a:extLst>
            </p:cNvPr>
            <p:cNvSpPr txBox="1">
              <a:spLocks noChangeArrowheads="1"/>
            </p:cNvSpPr>
            <p:nvPr/>
          </p:nvSpPr>
          <p:spPr bwMode="auto">
            <a:xfrm>
              <a:off x="-232" y="3585"/>
              <a:ext cx="175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800" b="1" baseline="0">
                  <a:solidFill>
                    <a:srgbClr val="FFFF99"/>
                  </a:solidFill>
                  <a:latin typeface="Arial Narrow" panose="020B0606020202030204" pitchFamily="34" charset="0"/>
                  <a:ea typeface="宋体" panose="02010600030101010101" pitchFamily="2" charset="-122"/>
                </a:rPr>
                <a:t>Architectural Analysis Abstractions</a:t>
              </a:r>
            </a:p>
          </p:txBody>
        </p:sp>
      </p:grpSp>
      <p:sp>
        <p:nvSpPr>
          <p:cNvPr id="153611" name="Rectangle 86">
            <a:extLst>
              <a:ext uri="{FF2B5EF4-FFF2-40B4-BE49-F238E27FC236}">
                <a16:creationId xmlns:a16="http://schemas.microsoft.com/office/drawing/2014/main" id="{58C27BAE-6A00-4DFF-A5AC-CB3F428929EA}"/>
              </a:ext>
            </a:extLst>
          </p:cNvPr>
          <p:cNvSpPr>
            <a:spLocks noGrp="1" noChangeArrowheads="1"/>
          </p:cNvSpPr>
          <p:nvPr>
            <p:ph type="title"/>
          </p:nvPr>
        </p:nvSpPr>
        <p:spPr>
          <a:xfrm>
            <a:off x="76200" y="0"/>
            <a:ext cx="8999538" cy="714375"/>
          </a:xfrm>
        </p:spPr>
        <p:txBody>
          <a:bodyPr/>
          <a:lstStyle/>
          <a:p>
            <a:pPr eaLnBrk="1" hangingPunct="1"/>
            <a:r>
              <a:rPr lang="zh-CN" altLang="en-US"/>
              <a:t>实体类</a:t>
            </a:r>
            <a:endParaRPr lang="en-GB" altLang="zh-CN"/>
          </a:p>
        </p:txBody>
      </p:sp>
      <p:sp>
        <p:nvSpPr>
          <p:cNvPr id="153612" name="Rectangle 87">
            <a:extLst>
              <a:ext uri="{FF2B5EF4-FFF2-40B4-BE49-F238E27FC236}">
                <a16:creationId xmlns:a16="http://schemas.microsoft.com/office/drawing/2014/main" id="{CC4DBECF-9C44-4073-A815-F3C0EECA6D91}"/>
              </a:ext>
            </a:extLst>
          </p:cNvPr>
          <p:cNvSpPr>
            <a:spLocks noGrp="1" noChangeArrowheads="1"/>
          </p:cNvSpPr>
          <p:nvPr>
            <p:ph idx="1"/>
          </p:nvPr>
        </p:nvSpPr>
        <p:spPr>
          <a:xfrm>
            <a:off x="0" y="714375"/>
            <a:ext cx="8489950" cy="5043488"/>
          </a:xfrm>
        </p:spPr>
        <p:txBody>
          <a:bodyPr/>
          <a:lstStyle/>
          <a:p>
            <a:pPr eaLnBrk="1" hangingPunct="1"/>
            <a:r>
              <a:rPr lang="zh-CN" altLang="en-US"/>
              <a:t>系统的关键抽象</a:t>
            </a:r>
            <a:endParaRPr lang="en-US" altLang="zh-CN"/>
          </a:p>
        </p:txBody>
      </p:sp>
      <p:grpSp>
        <p:nvGrpSpPr>
          <p:cNvPr id="153613" name="Group 88">
            <a:extLst>
              <a:ext uri="{FF2B5EF4-FFF2-40B4-BE49-F238E27FC236}">
                <a16:creationId xmlns:a16="http://schemas.microsoft.com/office/drawing/2014/main" id="{AD81B45D-1EE6-446A-89DA-44A2EC3A0C69}"/>
              </a:ext>
            </a:extLst>
          </p:cNvPr>
          <p:cNvGrpSpPr>
            <a:grpSpLocks/>
          </p:cNvGrpSpPr>
          <p:nvPr/>
        </p:nvGrpSpPr>
        <p:grpSpPr bwMode="auto">
          <a:xfrm>
            <a:off x="6654800" y="2667000"/>
            <a:ext cx="965200" cy="990600"/>
            <a:chOff x="4192" y="2208"/>
            <a:chExt cx="464" cy="473"/>
          </a:xfrm>
        </p:grpSpPr>
        <p:sp>
          <p:nvSpPr>
            <p:cNvPr id="153614" name="Oval 89">
              <a:extLst>
                <a:ext uri="{FF2B5EF4-FFF2-40B4-BE49-F238E27FC236}">
                  <a16:creationId xmlns:a16="http://schemas.microsoft.com/office/drawing/2014/main" id="{4168FBE5-C8EA-41E3-8F20-D0691523295B}"/>
                </a:ext>
              </a:extLst>
            </p:cNvPr>
            <p:cNvSpPr>
              <a:spLocks noChangeArrowheads="1"/>
            </p:cNvSpPr>
            <p:nvPr/>
          </p:nvSpPr>
          <p:spPr bwMode="auto">
            <a:xfrm>
              <a:off x="4192" y="2208"/>
              <a:ext cx="458" cy="466"/>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3615" name="Line 90">
              <a:extLst>
                <a:ext uri="{FF2B5EF4-FFF2-40B4-BE49-F238E27FC236}">
                  <a16:creationId xmlns:a16="http://schemas.microsoft.com/office/drawing/2014/main" id="{E74DE6C2-B60C-4724-83B5-B1DF22317283}"/>
                </a:ext>
              </a:extLst>
            </p:cNvPr>
            <p:cNvSpPr>
              <a:spLocks noChangeShapeType="1"/>
            </p:cNvSpPr>
            <p:nvPr/>
          </p:nvSpPr>
          <p:spPr bwMode="auto">
            <a:xfrm>
              <a:off x="4198" y="2680"/>
              <a:ext cx="458"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a:extLst>
              <a:ext uri="{FF2B5EF4-FFF2-40B4-BE49-F238E27FC236}">
                <a16:creationId xmlns:a16="http://schemas.microsoft.com/office/drawing/2014/main" id="{6343B797-F146-457E-87FF-5EB2CAFA3534}"/>
              </a:ext>
            </a:extLst>
          </p:cNvPr>
          <p:cNvSpPr txBox="1">
            <a:spLocks noChangeArrowheads="1"/>
          </p:cNvSpPr>
          <p:nvPr/>
        </p:nvSpPr>
        <p:spPr bwMode="auto">
          <a:xfrm>
            <a:off x="990600" y="5562600"/>
            <a:ext cx="7467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zh-CN" altLang="en-US" sz="2400" b="1" i="1" baseline="0">
                <a:solidFill>
                  <a:srgbClr val="FF0000"/>
                </a:solidFill>
                <a:latin typeface="Arial Narrow" panose="020B0606020202030204" pitchFamily="34" charset="0"/>
                <a:ea typeface="宋体" panose="02010600030101010101" pitchFamily="2" charset="-122"/>
              </a:rPr>
              <a:t>存储和管理系统中的信息</a:t>
            </a:r>
            <a:endParaRPr lang="en-US" altLang="zh-CN" sz="2400" b="1" i="1" baseline="0">
              <a:solidFill>
                <a:srgbClr val="FF0000"/>
              </a:solidFill>
              <a:latin typeface="Arial Narrow" panose="020B0606020202030204" pitchFamily="34" charset="0"/>
              <a:ea typeface="宋体" panose="02010600030101010101" pitchFamily="2" charset="-122"/>
            </a:endParaRPr>
          </a:p>
        </p:txBody>
      </p:sp>
      <p:grpSp>
        <p:nvGrpSpPr>
          <p:cNvPr id="154627" name="Group 3">
            <a:extLst>
              <a:ext uri="{FF2B5EF4-FFF2-40B4-BE49-F238E27FC236}">
                <a16:creationId xmlns:a16="http://schemas.microsoft.com/office/drawing/2014/main" id="{83306185-38AA-425C-8020-4338983E51B8}"/>
              </a:ext>
            </a:extLst>
          </p:cNvPr>
          <p:cNvGrpSpPr>
            <a:grpSpLocks/>
          </p:cNvGrpSpPr>
          <p:nvPr/>
        </p:nvGrpSpPr>
        <p:grpSpPr bwMode="auto">
          <a:xfrm>
            <a:off x="304800" y="1077913"/>
            <a:ext cx="8375650" cy="4305300"/>
            <a:chOff x="192" y="679"/>
            <a:chExt cx="5276" cy="2712"/>
          </a:xfrm>
        </p:grpSpPr>
        <p:grpSp>
          <p:nvGrpSpPr>
            <p:cNvPr id="154629" name="Group 4">
              <a:extLst>
                <a:ext uri="{FF2B5EF4-FFF2-40B4-BE49-F238E27FC236}">
                  <a16:creationId xmlns:a16="http://schemas.microsoft.com/office/drawing/2014/main" id="{9EFA7803-C9CE-4668-9658-BECAC2BFE254}"/>
                </a:ext>
              </a:extLst>
            </p:cNvPr>
            <p:cNvGrpSpPr>
              <a:grpSpLocks/>
            </p:cNvGrpSpPr>
            <p:nvPr/>
          </p:nvGrpSpPr>
          <p:grpSpPr bwMode="auto">
            <a:xfrm>
              <a:off x="337" y="1173"/>
              <a:ext cx="333" cy="453"/>
              <a:chOff x="7654" y="3380"/>
              <a:chExt cx="554" cy="754"/>
            </a:xfrm>
          </p:grpSpPr>
          <p:sp>
            <p:nvSpPr>
              <p:cNvPr id="154678" name="Oval 5">
                <a:extLst>
                  <a:ext uri="{FF2B5EF4-FFF2-40B4-BE49-F238E27FC236}">
                    <a16:creationId xmlns:a16="http://schemas.microsoft.com/office/drawing/2014/main" id="{63DA5B63-DDDE-4359-A81F-34A89733FCF4}"/>
                  </a:ext>
                </a:extLst>
              </p:cNvPr>
              <p:cNvSpPr>
                <a:spLocks noChangeArrowheads="1"/>
              </p:cNvSpPr>
              <p:nvPr/>
            </p:nvSpPr>
            <p:spPr bwMode="auto">
              <a:xfrm>
                <a:off x="7805" y="3380"/>
                <a:ext cx="253" cy="24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4679" name="Line 6">
                <a:extLst>
                  <a:ext uri="{FF2B5EF4-FFF2-40B4-BE49-F238E27FC236}">
                    <a16:creationId xmlns:a16="http://schemas.microsoft.com/office/drawing/2014/main" id="{57DB1439-8D84-4270-87F5-90443A4BC4CF}"/>
                  </a:ext>
                </a:extLst>
              </p:cNvPr>
              <p:cNvSpPr>
                <a:spLocks noChangeShapeType="1"/>
              </p:cNvSpPr>
              <p:nvPr/>
            </p:nvSpPr>
            <p:spPr bwMode="auto">
              <a:xfrm>
                <a:off x="7932" y="3630"/>
                <a:ext cx="0" cy="23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80" name="Line 7">
                <a:extLst>
                  <a:ext uri="{FF2B5EF4-FFF2-40B4-BE49-F238E27FC236}">
                    <a16:creationId xmlns:a16="http://schemas.microsoft.com/office/drawing/2014/main" id="{15CE8892-31E3-47A0-BF0F-C60B98F59352}"/>
                  </a:ext>
                </a:extLst>
              </p:cNvPr>
              <p:cNvSpPr>
                <a:spLocks noChangeShapeType="1"/>
              </p:cNvSpPr>
              <p:nvPr/>
            </p:nvSpPr>
            <p:spPr bwMode="auto">
              <a:xfrm>
                <a:off x="7731" y="3695"/>
                <a:ext cx="401"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81" name="Freeform 8">
                <a:extLst>
                  <a:ext uri="{FF2B5EF4-FFF2-40B4-BE49-F238E27FC236}">
                    <a16:creationId xmlns:a16="http://schemas.microsoft.com/office/drawing/2014/main" id="{40381073-4983-4FFD-B9F4-F7D43CC637C4}"/>
                  </a:ext>
                </a:extLst>
              </p:cNvPr>
              <p:cNvSpPr>
                <a:spLocks noChangeArrowheads="1"/>
              </p:cNvSpPr>
              <p:nvPr/>
            </p:nvSpPr>
            <p:spPr bwMode="auto">
              <a:xfrm>
                <a:off x="7654" y="3863"/>
                <a:ext cx="554" cy="271"/>
              </a:xfrm>
              <a:custGeom>
                <a:avLst/>
                <a:gdLst>
                  <a:gd name="T0" fmla="*/ 0 w 108"/>
                  <a:gd name="T1" fmla="*/ 862628 h 54"/>
                  <a:gd name="T2" fmla="*/ 983848 w 108"/>
                  <a:gd name="T3" fmla="*/ 0 h 54"/>
                  <a:gd name="T4" fmla="*/ 1967695 w 108"/>
                  <a:gd name="T5" fmla="*/ 862628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4630" name="Text Box 9">
              <a:extLst>
                <a:ext uri="{FF2B5EF4-FFF2-40B4-BE49-F238E27FC236}">
                  <a16:creationId xmlns:a16="http://schemas.microsoft.com/office/drawing/2014/main" id="{E4755C82-8AEA-4C04-A9C3-7FA09480936E}"/>
                </a:ext>
              </a:extLst>
            </p:cNvPr>
            <p:cNvSpPr txBox="1">
              <a:spLocks noChangeArrowheads="1"/>
            </p:cNvSpPr>
            <p:nvPr/>
          </p:nvSpPr>
          <p:spPr bwMode="auto">
            <a:xfrm>
              <a:off x="192" y="1637"/>
              <a:ext cx="55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Customer</a:t>
              </a:r>
            </a:p>
          </p:txBody>
        </p:sp>
        <p:grpSp>
          <p:nvGrpSpPr>
            <p:cNvPr id="154631" name="Group 10">
              <a:extLst>
                <a:ext uri="{FF2B5EF4-FFF2-40B4-BE49-F238E27FC236}">
                  <a16:creationId xmlns:a16="http://schemas.microsoft.com/office/drawing/2014/main" id="{6E1506D5-73E8-41C6-AFAF-B6F8839C9B4C}"/>
                </a:ext>
              </a:extLst>
            </p:cNvPr>
            <p:cNvGrpSpPr>
              <a:grpSpLocks/>
            </p:cNvGrpSpPr>
            <p:nvPr/>
          </p:nvGrpSpPr>
          <p:grpSpPr bwMode="auto">
            <a:xfrm>
              <a:off x="5135" y="1243"/>
              <a:ext cx="333" cy="453"/>
              <a:chOff x="7654" y="3380"/>
              <a:chExt cx="554" cy="754"/>
            </a:xfrm>
          </p:grpSpPr>
          <p:sp>
            <p:nvSpPr>
              <p:cNvPr id="154674" name="Oval 11">
                <a:extLst>
                  <a:ext uri="{FF2B5EF4-FFF2-40B4-BE49-F238E27FC236}">
                    <a16:creationId xmlns:a16="http://schemas.microsoft.com/office/drawing/2014/main" id="{55F8BD7E-2922-4053-A484-04D650B58E3C}"/>
                  </a:ext>
                </a:extLst>
              </p:cNvPr>
              <p:cNvSpPr>
                <a:spLocks noChangeArrowheads="1"/>
              </p:cNvSpPr>
              <p:nvPr/>
            </p:nvSpPr>
            <p:spPr bwMode="auto">
              <a:xfrm>
                <a:off x="7805" y="3380"/>
                <a:ext cx="253" cy="24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4675" name="Line 12">
                <a:extLst>
                  <a:ext uri="{FF2B5EF4-FFF2-40B4-BE49-F238E27FC236}">
                    <a16:creationId xmlns:a16="http://schemas.microsoft.com/office/drawing/2014/main" id="{E12D1F58-B22E-41D1-A7D2-3E15E07B804B}"/>
                  </a:ext>
                </a:extLst>
              </p:cNvPr>
              <p:cNvSpPr>
                <a:spLocks noChangeShapeType="1"/>
              </p:cNvSpPr>
              <p:nvPr/>
            </p:nvSpPr>
            <p:spPr bwMode="auto">
              <a:xfrm>
                <a:off x="7932" y="3630"/>
                <a:ext cx="0" cy="23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76" name="Line 13">
                <a:extLst>
                  <a:ext uri="{FF2B5EF4-FFF2-40B4-BE49-F238E27FC236}">
                    <a16:creationId xmlns:a16="http://schemas.microsoft.com/office/drawing/2014/main" id="{B315C891-0CF6-4EF5-B3E5-E6EA31E1FEAD}"/>
                  </a:ext>
                </a:extLst>
              </p:cNvPr>
              <p:cNvSpPr>
                <a:spLocks noChangeShapeType="1"/>
              </p:cNvSpPr>
              <p:nvPr/>
            </p:nvSpPr>
            <p:spPr bwMode="auto">
              <a:xfrm>
                <a:off x="7731" y="3695"/>
                <a:ext cx="401"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77" name="Freeform 14">
                <a:extLst>
                  <a:ext uri="{FF2B5EF4-FFF2-40B4-BE49-F238E27FC236}">
                    <a16:creationId xmlns:a16="http://schemas.microsoft.com/office/drawing/2014/main" id="{F3FC8DB4-4862-48BA-B930-CAECDD10D03A}"/>
                  </a:ext>
                </a:extLst>
              </p:cNvPr>
              <p:cNvSpPr>
                <a:spLocks noChangeArrowheads="1"/>
              </p:cNvSpPr>
              <p:nvPr/>
            </p:nvSpPr>
            <p:spPr bwMode="auto">
              <a:xfrm>
                <a:off x="7654" y="3863"/>
                <a:ext cx="554" cy="271"/>
              </a:xfrm>
              <a:custGeom>
                <a:avLst/>
                <a:gdLst>
                  <a:gd name="T0" fmla="*/ 0 w 108"/>
                  <a:gd name="T1" fmla="*/ 862628 h 54"/>
                  <a:gd name="T2" fmla="*/ 983848 w 108"/>
                  <a:gd name="T3" fmla="*/ 0 h 54"/>
                  <a:gd name="T4" fmla="*/ 1967695 w 108"/>
                  <a:gd name="T5" fmla="*/ 862628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4632" name="Line 15">
              <a:extLst>
                <a:ext uri="{FF2B5EF4-FFF2-40B4-BE49-F238E27FC236}">
                  <a16:creationId xmlns:a16="http://schemas.microsoft.com/office/drawing/2014/main" id="{03CC2E08-0522-409B-A40F-FA9C9A58C008}"/>
                </a:ext>
              </a:extLst>
            </p:cNvPr>
            <p:cNvSpPr>
              <a:spLocks noChangeShapeType="1"/>
            </p:cNvSpPr>
            <p:nvPr/>
          </p:nvSpPr>
          <p:spPr bwMode="auto">
            <a:xfrm flipV="1">
              <a:off x="619" y="1029"/>
              <a:ext cx="589" cy="389"/>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33" name="Line 16">
              <a:extLst>
                <a:ext uri="{FF2B5EF4-FFF2-40B4-BE49-F238E27FC236}">
                  <a16:creationId xmlns:a16="http://schemas.microsoft.com/office/drawing/2014/main" id="{BCEC6344-BCBA-488D-9C62-40AE6CAEF4C3}"/>
                </a:ext>
              </a:extLst>
            </p:cNvPr>
            <p:cNvSpPr>
              <a:spLocks noChangeShapeType="1"/>
            </p:cNvSpPr>
            <p:nvPr/>
          </p:nvSpPr>
          <p:spPr bwMode="auto">
            <a:xfrm>
              <a:off x="619" y="1418"/>
              <a:ext cx="555" cy="638"/>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34" name="Line 17">
              <a:extLst>
                <a:ext uri="{FF2B5EF4-FFF2-40B4-BE49-F238E27FC236}">
                  <a16:creationId xmlns:a16="http://schemas.microsoft.com/office/drawing/2014/main" id="{61A0119A-83E4-4F58-9771-C2D2DB9CDCB0}"/>
                </a:ext>
              </a:extLst>
            </p:cNvPr>
            <p:cNvSpPr>
              <a:spLocks noChangeShapeType="1"/>
            </p:cNvSpPr>
            <p:nvPr/>
          </p:nvSpPr>
          <p:spPr bwMode="auto">
            <a:xfrm>
              <a:off x="1844" y="1227"/>
              <a:ext cx="0" cy="695"/>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35" name="Line 18">
              <a:extLst>
                <a:ext uri="{FF2B5EF4-FFF2-40B4-BE49-F238E27FC236}">
                  <a16:creationId xmlns:a16="http://schemas.microsoft.com/office/drawing/2014/main" id="{1D2CB3F2-9E27-478D-912D-B503DE3A0C85}"/>
                </a:ext>
              </a:extLst>
            </p:cNvPr>
            <p:cNvSpPr>
              <a:spLocks noChangeShapeType="1"/>
            </p:cNvSpPr>
            <p:nvPr/>
          </p:nvSpPr>
          <p:spPr bwMode="auto">
            <a:xfrm flipV="1">
              <a:off x="4876" y="1533"/>
              <a:ext cx="259" cy="127"/>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36" name="Line 19">
              <a:extLst>
                <a:ext uri="{FF2B5EF4-FFF2-40B4-BE49-F238E27FC236}">
                  <a16:creationId xmlns:a16="http://schemas.microsoft.com/office/drawing/2014/main" id="{4F5A17A8-6FBC-4BD0-921D-351BB4470571}"/>
                </a:ext>
              </a:extLst>
            </p:cNvPr>
            <p:cNvSpPr>
              <a:spLocks noChangeShapeType="1"/>
            </p:cNvSpPr>
            <p:nvPr/>
          </p:nvSpPr>
          <p:spPr bwMode="auto">
            <a:xfrm flipV="1">
              <a:off x="2425" y="1706"/>
              <a:ext cx="185" cy="273"/>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37" name="Line 20">
              <a:extLst>
                <a:ext uri="{FF2B5EF4-FFF2-40B4-BE49-F238E27FC236}">
                  <a16:creationId xmlns:a16="http://schemas.microsoft.com/office/drawing/2014/main" id="{FB1C16F1-ABAD-4A40-AD13-C61241F60BF8}"/>
                </a:ext>
              </a:extLst>
            </p:cNvPr>
            <p:cNvSpPr>
              <a:spLocks noChangeShapeType="1"/>
            </p:cNvSpPr>
            <p:nvPr/>
          </p:nvSpPr>
          <p:spPr bwMode="auto">
            <a:xfrm>
              <a:off x="2380" y="1059"/>
              <a:ext cx="194" cy="262"/>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38" name="Line 21">
              <a:extLst>
                <a:ext uri="{FF2B5EF4-FFF2-40B4-BE49-F238E27FC236}">
                  <a16:creationId xmlns:a16="http://schemas.microsoft.com/office/drawing/2014/main" id="{14FFF510-0C83-4BB0-8DD0-62AC7CE2613A}"/>
                </a:ext>
              </a:extLst>
            </p:cNvPr>
            <p:cNvSpPr>
              <a:spLocks noChangeShapeType="1"/>
            </p:cNvSpPr>
            <p:nvPr/>
          </p:nvSpPr>
          <p:spPr bwMode="auto">
            <a:xfrm flipV="1">
              <a:off x="2443" y="1802"/>
              <a:ext cx="384" cy="96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39" name="Line 22">
              <a:extLst>
                <a:ext uri="{FF2B5EF4-FFF2-40B4-BE49-F238E27FC236}">
                  <a16:creationId xmlns:a16="http://schemas.microsoft.com/office/drawing/2014/main" id="{7FCB6CA3-78B3-4E1D-ACF9-C054B5500AE9}"/>
                </a:ext>
              </a:extLst>
            </p:cNvPr>
            <p:cNvSpPr>
              <a:spLocks noChangeShapeType="1"/>
            </p:cNvSpPr>
            <p:nvPr/>
          </p:nvSpPr>
          <p:spPr bwMode="auto">
            <a:xfrm>
              <a:off x="3408" y="1803"/>
              <a:ext cx="475" cy="959"/>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40" name="Line 23">
              <a:extLst>
                <a:ext uri="{FF2B5EF4-FFF2-40B4-BE49-F238E27FC236}">
                  <a16:creationId xmlns:a16="http://schemas.microsoft.com/office/drawing/2014/main" id="{EC74969E-49CB-450C-90D5-1A4B6E0CB88B}"/>
                </a:ext>
              </a:extLst>
            </p:cNvPr>
            <p:cNvSpPr>
              <a:spLocks noChangeShapeType="1"/>
            </p:cNvSpPr>
            <p:nvPr/>
          </p:nvSpPr>
          <p:spPr bwMode="auto">
            <a:xfrm flipH="1">
              <a:off x="2973" y="3117"/>
              <a:ext cx="480"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41" name="AutoShape 24">
              <a:extLst>
                <a:ext uri="{FF2B5EF4-FFF2-40B4-BE49-F238E27FC236}">
                  <a16:creationId xmlns:a16="http://schemas.microsoft.com/office/drawing/2014/main" id="{16614A1C-74A7-465F-8280-70AB31D31CB9}"/>
                </a:ext>
              </a:extLst>
            </p:cNvPr>
            <p:cNvSpPr>
              <a:spLocks noChangeArrowheads="1"/>
            </p:cNvSpPr>
            <p:nvPr/>
          </p:nvSpPr>
          <p:spPr bwMode="auto">
            <a:xfrm>
              <a:off x="1914" y="2676"/>
              <a:ext cx="2623" cy="715"/>
            </a:xfrm>
            <a:prstGeom prst="roundRect">
              <a:avLst>
                <a:gd name="adj" fmla="val 16667"/>
              </a:avLst>
            </a:prstGeom>
            <a:noFill/>
            <a:ln w="28575">
              <a:solidFill>
                <a:schemeClr val="hlink"/>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grpSp>
          <p:nvGrpSpPr>
            <p:cNvPr id="154642" name="Group 25">
              <a:extLst>
                <a:ext uri="{FF2B5EF4-FFF2-40B4-BE49-F238E27FC236}">
                  <a16:creationId xmlns:a16="http://schemas.microsoft.com/office/drawing/2014/main" id="{9F4F297B-7B3E-44F2-ABFD-A4C9702856BD}"/>
                </a:ext>
              </a:extLst>
            </p:cNvPr>
            <p:cNvGrpSpPr>
              <a:grpSpLocks/>
            </p:cNvGrpSpPr>
            <p:nvPr/>
          </p:nvGrpSpPr>
          <p:grpSpPr bwMode="auto">
            <a:xfrm>
              <a:off x="1368" y="679"/>
              <a:ext cx="924" cy="359"/>
              <a:chOff x="144" y="1440"/>
              <a:chExt cx="881" cy="370"/>
            </a:xfrm>
          </p:grpSpPr>
          <p:sp>
            <p:nvSpPr>
              <p:cNvPr id="154671" name="Rectangle 26">
                <a:extLst>
                  <a:ext uri="{FF2B5EF4-FFF2-40B4-BE49-F238E27FC236}">
                    <a16:creationId xmlns:a16="http://schemas.microsoft.com/office/drawing/2014/main" id="{7CB5A2FD-A54F-46E8-BC06-7F4EACAC84A9}"/>
                  </a:ext>
                </a:extLst>
              </p:cNvPr>
              <p:cNvSpPr>
                <a:spLocks noChangeArrowheads="1"/>
              </p:cNvSpPr>
              <p:nvPr/>
            </p:nvSpPr>
            <p:spPr bwMode="auto">
              <a:xfrm>
                <a:off x="144" y="1440"/>
                <a:ext cx="0" cy="240"/>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4672" name="Line 27">
                <a:extLst>
                  <a:ext uri="{FF2B5EF4-FFF2-40B4-BE49-F238E27FC236}">
                    <a16:creationId xmlns:a16="http://schemas.microsoft.com/office/drawing/2014/main" id="{CB512617-E06E-4E5A-8082-3EAB1D2B972B}"/>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73" name="Line 28">
                <a:extLst>
                  <a:ext uri="{FF2B5EF4-FFF2-40B4-BE49-F238E27FC236}">
                    <a16:creationId xmlns:a16="http://schemas.microsoft.com/office/drawing/2014/main" id="{4D8FF58C-9300-429A-BFCF-0215F9BEF8F7}"/>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4643" name="Text Box 29">
              <a:extLst>
                <a:ext uri="{FF2B5EF4-FFF2-40B4-BE49-F238E27FC236}">
                  <a16:creationId xmlns:a16="http://schemas.microsoft.com/office/drawing/2014/main" id="{D2CF5FEB-7BCD-48DA-8E98-65659432873D}"/>
                </a:ext>
              </a:extLst>
            </p:cNvPr>
            <p:cNvSpPr txBox="1">
              <a:spLocks noChangeArrowheads="1"/>
            </p:cNvSpPr>
            <p:nvPr/>
          </p:nvSpPr>
          <p:spPr bwMode="auto">
            <a:xfrm>
              <a:off x="1364" y="715"/>
              <a:ext cx="82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&lt;&lt;boundary&gt;&gt;</a:t>
              </a:r>
            </a:p>
          </p:txBody>
        </p:sp>
        <p:grpSp>
          <p:nvGrpSpPr>
            <p:cNvPr id="154644" name="Group 30">
              <a:extLst>
                <a:ext uri="{FF2B5EF4-FFF2-40B4-BE49-F238E27FC236}">
                  <a16:creationId xmlns:a16="http://schemas.microsoft.com/office/drawing/2014/main" id="{B5B86BB6-2ABE-43FA-A24E-1A3D74677E37}"/>
                </a:ext>
              </a:extLst>
            </p:cNvPr>
            <p:cNvGrpSpPr>
              <a:grpSpLocks/>
            </p:cNvGrpSpPr>
            <p:nvPr/>
          </p:nvGrpSpPr>
          <p:grpSpPr bwMode="auto">
            <a:xfrm>
              <a:off x="1364" y="1975"/>
              <a:ext cx="924" cy="359"/>
              <a:chOff x="144" y="1440"/>
              <a:chExt cx="881" cy="370"/>
            </a:xfrm>
          </p:grpSpPr>
          <p:sp>
            <p:nvSpPr>
              <p:cNvPr id="154668" name="Rectangle 31">
                <a:extLst>
                  <a:ext uri="{FF2B5EF4-FFF2-40B4-BE49-F238E27FC236}">
                    <a16:creationId xmlns:a16="http://schemas.microsoft.com/office/drawing/2014/main" id="{1528DEE2-DA3D-4015-AB8E-F9D14CA9A240}"/>
                  </a:ext>
                </a:extLst>
              </p:cNvPr>
              <p:cNvSpPr>
                <a:spLocks noChangeArrowheads="1"/>
              </p:cNvSpPr>
              <p:nvPr/>
            </p:nvSpPr>
            <p:spPr bwMode="auto">
              <a:xfrm>
                <a:off x="144" y="1440"/>
                <a:ext cx="0" cy="240"/>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4669" name="Line 32">
                <a:extLst>
                  <a:ext uri="{FF2B5EF4-FFF2-40B4-BE49-F238E27FC236}">
                    <a16:creationId xmlns:a16="http://schemas.microsoft.com/office/drawing/2014/main" id="{D6753B18-02C5-494F-8FBB-7E208669A2E6}"/>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70" name="Line 33">
                <a:extLst>
                  <a:ext uri="{FF2B5EF4-FFF2-40B4-BE49-F238E27FC236}">
                    <a16:creationId xmlns:a16="http://schemas.microsoft.com/office/drawing/2014/main" id="{B312A6FF-76A6-46D8-AD59-0DD80AAEA053}"/>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4645" name="Text Box 34">
              <a:extLst>
                <a:ext uri="{FF2B5EF4-FFF2-40B4-BE49-F238E27FC236}">
                  <a16:creationId xmlns:a16="http://schemas.microsoft.com/office/drawing/2014/main" id="{F6A5E8FE-86A6-4FA9-8DBA-60A88EF39470}"/>
                </a:ext>
              </a:extLst>
            </p:cNvPr>
            <p:cNvSpPr txBox="1">
              <a:spLocks noChangeArrowheads="1"/>
            </p:cNvSpPr>
            <p:nvPr/>
          </p:nvSpPr>
          <p:spPr bwMode="auto">
            <a:xfrm>
              <a:off x="1360" y="2011"/>
              <a:ext cx="82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&lt;&lt;boundary&gt;&gt;</a:t>
              </a:r>
            </a:p>
          </p:txBody>
        </p:sp>
        <p:grpSp>
          <p:nvGrpSpPr>
            <p:cNvPr id="154646" name="Group 35">
              <a:extLst>
                <a:ext uri="{FF2B5EF4-FFF2-40B4-BE49-F238E27FC236}">
                  <a16:creationId xmlns:a16="http://schemas.microsoft.com/office/drawing/2014/main" id="{4391F96B-226C-4932-B8E4-F503217D5CD0}"/>
                </a:ext>
              </a:extLst>
            </p:cNvPr>
            <p:cNvGrpSpPr>
              <a:grpSpLocks/>
            </p:cNvGrpSpPr>
            <p:nvPr/>
          </p:nvGrpSpPr>
          <p:grpSpPr bwMode="auto">
            <a:xfrm>
              <a:off x="2632" y="1244"/>
              <a:ext cx="924" cy="359"/>
              <a:chOff x="2632" y="1244"/>
              <a:chExt cx="924" cy="359"/>
            </a:xfrm>
          </p:grpSpPr>
          <p:grpSp>
            <p:nvGrpSpPr>
              <p:cNvPr id="154663" name="Group 36">
                <a:extLst>
                  <a:ext uri="{FF2B5EF4-FFF2-40B4-BE49-F238E27FC236}">
                    <a16:creationId xmlns:a16="http://schemas.microsoft.com/office/drawing/2014/main" id="{EDEA7966-76A1-46BD-A6D5-7DBDCCF27D42}"/>
                  </a:ext>
                </a:extLst>
              </p:cNvPr>
              <p:cNvGrpSpPr>
                <a:grpSpLocks/>
              </p:cNvGrpSpPr>
              <p:nvPr/>
            </p:nvGrpSpPr>
            <p:grpSpPr bwMode="auto">
              <a:xfrm>
                <a:off x="2632" y="1244"/>
                <a:ext cx="924" cy="359"/>
                <a:chOff x="144" y="1440"/>
                <a:chExt cx="881" cy="370"/>
              </a:xfrm>
            </p:grpSpPr>
            <p:sp>
              <p:nvSpPr>
                <p:cNvPr id="154665" name="Rectangle 37">
                  <a:extLst>
                    <a:ext uri="{FF2B5EF4-FFF2-40B4-BE49-F238E27FC236}">
                      <a16:creationId xmlns:a16="http://schemas.microsoft.com/office/drawing/2014/main" id="{B5FA4ED6-F8CC-4856-AED3-BA29A79EFE19}"/>
                    </a:ext>
                  </a:extLst>
                </p:cNvPr>
                <p:cNvSpPr>
                  <a:spLocks noChangeArrowheads="1"/>
                </p:cNvSpPr>
                <p:nvPr/>
              </p:nvSpPr>
              <p:spPr bwMode="auto">
                <a:xfrm>
                  <a:off x="144" y="1440"/>
                  <a:ext cx="0" cy="240"/>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4666" name="Line 38">
                  <a:extLst>
                    <a:ext uri="{FF2B5EF4-FFF2-40B4-BE49-F238E27FC236}">
                      <a16:creationId xmlns:a16="http://schemas.microsoft.com/office/drawing/2014/main" id="{262C052C-992D-426B-9512-45F54D53157D}"/>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67" name="Line 39">
                  <a:extLst>
                    <a:ext uri="{FF2B5EF4-FFF2-40B4-BE49-F238E27FC236}">
                      <a16:creationId xmlns:a16="http://schemas.microsoft.com/office/drawing/2014/main" id="{D12FBC77-6758-422E-A7CD-2378008DF4AF}"/>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4664" name="Text Box 40">
                <a:extLst>
                  <a:ext uri="{FF2B5EF4-FFF2-40B4-BE49-F238E27FC236}">
                    <a16:creationId xmlns:a16="http://schemas.microsoft.com/office/drawing/2014/main" id="{2C6ED1CF-48A1-44F1-A444-DB924CCD2C60}"/>
                  </a:ext>
                </a:extLst>
              </p:cNvPr>
              <p:cNvSpPr txBox="1">
                <a:spLocks noChangeArrowheads="1"/>
              </p:cNvSpPr>
              <p:nvPr/>
            </p:nvSpPr>
            <p:spPr bwMode="auto">
              <a:xfrm>
                <a:off x="2712" y="1280"/>
                <a:ext cx="6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&lt;&lt;control&gt;&gt;</a:t>
                </a:r>
              </a:p>
            </p:txBody>
          </p:sp>
        </p:grpSp>
        <p:grpSp>
          <p:nvGrpSpPr>
            <p:cNvPr id="154647" name="Group 41">
              <a:extLst>
                <a:ext uri="{FF2B5EF4-FFF2-40B4-BE49-F238E27FC236}">
                  <a16:creationId xmlns:a16="http://schemas.microsoft.com/office/drawing/2014/main" id="{09C9B2A3-D2F2-431E-A6E1-EE885C5C8647}"/>
                </a:ext>
              </a:extLst>
            </p:cNvPr>
            <p:cNvGrpSpPr>
              <a:grpSpLocks/>
            </p:cNvGrpSpPr>
            <p:nvPr/>
          </p:nvGrpSpPr>
          <p:grpSpPr bwMode="auto">
            <a:xfrm>
              <a:off x="3814" y="1480"/>
              <a:ext cx="924" cy="359"/>
              <a:chOff x="144" y="1440"/>
              <a:chExt cx="881" cy="370"/>
            </a:xfrm>
          </p:grpSpPr>
          <p:sp>
            <p:nvSpPr>
              <p:cNvPr id="154660" name="Rectangle 42">
                <a:extLst>
                  <a:ext uri="{FF2B5EF4-FFF2-40B4-BE49-F238E27FC236}">
                    <a16:creationId xmlns:a16="http://schemas.microsoft.com/office/drawing/2014/main" id="{7947F798-A586-4710-A7A8-F8C43C03C619}"/>
                  </a:ext>
                </a:extLst>
              </p:cNvPr>
              <p:cNvSpPr>
                <a:spLocks noChangeArrowheads="1"/>
              </p:cNvSpPr>
              <p:nvPr/>
            </p:nvSpPr>
            <p:spPr bwMode="auto">
              <a:xfrm>
                <a:off x="144" y="1440"/>
                <a:ext cx="0" cy="240"/>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4661" name="Line 43">
                <a:extLst>
                  <a:ext uri="{FF2B5EF4-FFF2-40B4-BE49-F238E27FC236}">
                    <a16:creationId xmlns:a16="http://schemas.microsoft.com/office/drawing/2014/main" id="{CA389DEC-6B46-4EB9-BAAB-55E097BF4B7B}"/>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62" name="Line 44">
                <a:extLst>
                  <a:ext uri="{FF2B5EF4-FFF2-40B4-BE49-F238E27FC236}">
                    <a16:creationId xmlns:a16="http://schemas.microsoft.com/office/drawing/2014/main" id="{A182E33F-E717-4368-8CD0-8482394D53C9}"/>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4648" name="Text Box 45">
              <a:extLst>
                <a:ext uri="{FF2B5EF4-FFF2-40B4-BE49-F238E27FC236}">
                  <a16:creationId xmlns:a16="http://schemas.microsoft.com/office/drawing/2014/main" id="{73082818-9EE9-47AE-AA51-1904A547576A}"/>
                </a:ext>
              </a:extLst>
            </p:cNvPr>
            <p:cNvSpPr txBox="1">
              <a:spLocks noChangeArrowheads="1"/>
            </p:cNvSpPr>
            <p:nvPr/>
          </p:nvSpPr>
          <p:spPr bwMode="auto">
            <a:xfrm>
              <a:off x="3810" y="1516"/>
              <a:ext cx="82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&lt;&lt;boundary&gt;&gt;</a:t>
              </a:r>
            </a:p>
          </p:txBody>
        </p:sp>
        <p:sp>
          <p:nvSpPr>
            <p:cNvPr id="154649" name="Line 46">
              <a:extLst>
                <a:ext uri="{FF2B5EF4-FFF2-40B4-BE49-F238E27FC236}">
                  <a16:creationId xmlns:a16="http://schemas.microsoft.com/office/drawing/2014/main" id="{63BA6306-E510-47D3-9375-B57036B1A607}"/>
                </a:ext>
              </a:extLst>
            </p:cNvPr>
            <p:cNvSpPr>
              <a:spLocks noChangeShapeType="1"/>
            </p:cNvSpPr>
            <p:nvPr/>
          </p:nvSpPr>
          <p:spPr bwMode="auto">
            <a:xfrm flipH="1" flipV="1">
              <a:off x="3609" y="1591"/>
              <a:ext cx="109" cy="1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4650" name="Group 47">
              <a:extLst>
                <a:ext uri="{FF2B5EF4-FFF2-40B4-BE49-F238E27FC236}">
                  <a16:creationId xmlns:a16="http://schemas.microsoft.com/office/drawing/2014/main" id="{2846F258-B0AA-4E0E-80AC-780A60E4BC3D}"/>
                </a:ext>
              </a:extLst>
            </p:cNvPr>
            <p:cNvGrpSpPr>
              <a:grpSpLocks/>
            </p:cNvGrpSpPr>
            <p:nvPr/>
          </p:nvGrpSpPr>
          <p:grpSpPr bwMode="auto">
            <a:xfrm>
              <a:off x="2042" y="2816"/>
              <a:ext cx="924" cy="359"/>
              <a:chOff x="144" y="1440"/>
              <a:chExt cx="881" cy="370"/>
            </a:xfrm>
          </p:grpSpPr>
          <p:sp>
            <p:nvSpPr>
              <p:cNvPr id="154657" name="Rectangle 48">
                <a:extLst>
                  <a:ext uri="{FF2B5EF4-FFF2-40B4-BE49-F238E27FC236}">
                    <a16:creationId xmlns:a16="http://schemas.microsoft.com/office/drawing/2014/main" id="{18F53A9B-58DF-4D1A-B44F-4DB671614615}"/>
                  </a:ext>
                </a:extLst>
              </p:cNvPr>
              <p:cNvSpPr>
                <a:spLocks noChangeArrowheads="1"/>
              </p:cNvSpPr>
              <p:nvPr/>
            </p:nvSpPr>
            <p:spPr bwMode="auto">
              <a:xfrm>
                <a:off x="144" y="1440"/>
                <a:ext cx="0" cy="2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4658" name="Line 49">
                <a:extLst>
                  <a:ext uri="{FF2B5EF4-FFF2-40B4-BE49-F238E27FC236}">
                    <a16:creationId xmlns:a16="http://schemas.microsoft.com/office/drawing/2014/main" id="{55DC29C5-2AB6-4D66-8CC4-1B14D6B9C672}"/>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59" name="Line 50">
                <a:extLst>
                  <a:ext uri="{FF2B5EF4-FFF2-40B4-BE49-F238E27FC236}">
                    <a16:creationId xmlns:a16="http://schemas.microsoft.com/office/drawing/2014/main" id="{DE77F8B8-A290-472A-B1E9-130DDAE794D8}"/>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4651" name="Text Box 51">
              <a:extLst>
                <a:ext uri="{FF2B5EF4-FFF2-40B4-BE49-F238E27FC236}">
                  <a16:creationId xmlns:a16="http://schemas.microsoft.com/office/drawing/2014/main" id="{4E702A65-7798-474F-9328-C2D581E21AE6}"/>
                </a:ext>
              </a:extLst>
            </p:cNvPr>
            <p:cNvSpPr txBox="1">
              <a:spLocks noChangeArrowheads="1"/>
            </p:cNvSpPr>
            <p:nvPr/>
          </p:nvSpPr>
          <p:spPr bwMode="auto">
            <a:xfrm>
              <a:off x="2166" y="2852"/>
              <a:ext cx="5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&lt;&lt;entity&gt;&gt;</a:t>
              </a:r>
            </a:p>
          </p:txBody>
        </p:sp>
        <p:grpSp>
          <p:nvGrpSpPr>
            <p:cNvPr id="154652" name="Group 52">
              <a:extLst>
                <a:ext uri="{FF2B5EF4-FFF2-40B4-BE49-F238E27FC236}">
                  <a16:creationId xmlns:a16="http://schemas.microsoft.com/office/drawing/2014/main" id="{776F5F8B-1A17-49F5-9223-EB6E0377745F}"/>
                </a:ext>
              </a:extLst>
            </p:cNvPr>
            <p:cNvGrpSpPr>
              <a:grpSpLocks/>
            </p:cNvGrpSpPr>
            <p:nvPr/>
          </p:nvGrpSpPr>
          <p:grpSpPr bwMode="auto">
            <a:xfrm>
              <a:off x="3487" y="2816"/>
              <a:ext cx="924" cy="359"/>
              <a:chOff x="144" y="1440"/>
              <a:chExt cx="881" cy="370"/>
            </a:xfrm>
          </p:grpSpPr>
          <p:sp>
            <p:nvSpPr>
              <p:cNvPr id="154654" name="Rectangle 53">
                <a:extLst>
                  <a:ext uri="{FF2B5EF4-FFF2-40B4-BE49-F238E27FC236}">
                    <a16:creationId xmlns:a16="http://schemas.microsoft.com/office/drawing/2014/main" id="{78FCAF48-DFD7-47A1-985A-58421568BFA7}"/>
                  </a:ext>
                </a:extLst>
              </p:cNvPr>
              <p:cNvSpPr>
                <a:spLocks noChangeArrowheads="1"/>
              </p:cNvSpPr>
              <p:nvPr/>
            </p:nvSpPr>
            <p:spPr bwMode="auto">
              <a:xfrm>
                <a:off x="144" y="1440"/>
                <a:ext cx="0" cy="2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4655" name="Line 54">
                <a:extLst>
                  <a:ext uri="{FF2B5EF4-FFF2-40B4-BE49-F238E27FC236}">
                    <a16:creationId xmlns:a16="http://schemas.microsoft.com/office/drawing/2014/main" id="{36C67A9E-F168-47B8-8FA2-01FDDC9EE64A}"/>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4656" name="Line 55">
                <a:extLst>
                  <a:ext uri="{FF2B5EF4-FFF2-40B4-BE49-F238E27FC236}">
                    <a16:creationId xmlns:a16="http://schemas.microsoft.com/office/drawing/2014/main" id="{452DDAC8-975D-4C09-B068-DBE362B8558F}"/>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4653" name="Text Box 56">
              <a:extLst>
                <a:ext uri="{FF2B5EF4-FFF2-40B4-BE49-F238E27FC236}">
                  <a16:creationId xmlns:a16="http://schemas.microsoft.com/office/drawing/2014/main" id="{A1B8E899-C1F4-42B9-A537-298BA17F4E48}"/>
                </a:ext>
              </a:extLst>
            </p:cNvPr>
            <p:cNvSpPr txBox="1">
              <a:spLocks noChangeArrowheads="1"/>
            </p:cNvSpPr>
            <p:nvPr/>
          </p:nvSpPr>
          <p:spPr bwMode="auto">
            <a:xfrm>
              <a:off x="3611" y="2852"/>
              <a:ext cx="5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&lt;&lt;entity&gt;&gt;</a:t>
              </a:r>
            </a:p>
          </p:txBody>
        </p:sp>
      </p:grpSp>
      <p:sp>
        <p:nvSpPr>
          <p:cNvPr id="154628" name="Rectangle 57">
            <a:extLst>
              <a:ext uri="{FF2B5EF4-FFF2-40B4-BE49-F238E27FC236}">
                <a16:creationId xmlns:a16="http://schemas.microsoft.com/office/drawing/2014/main" id="{8BC73358-954C-488C-9B58-2EFF1CDFA67F}"/>
              </a:ext>
            </a:extLst>
          </p:cNvPr>
          <p:cNvSpPr>
            <a:spLocks noGrp="1" noChangeArrowheads="1"/>
          </p:cNvSpPr>
          <p:nvPr>
            <p:ph type="title"/>
          </p:nvPr>
        </p:nvSpPr>
        <p:spPr>
          <a:xfrm>
            <a:off x="0" y="0"/>
            <a:ext cx="9075738" cy="714375"/>
          </a:xfrm>
        </p:spPr>
        <p:txBody>
          <a:bodyPr/>
          <a:lstStyle/>
          <a:p>
            <a:pPr eaLnBrk="1" hangingPunct="1"/>
            <a:r>
              <a:rPr lang="zh-CN" altLang="en-US"/>
              <a:t>实体类</a:t>
            </a:r>
            <a:endParaRPr lang="en-GB" altLang="zh-CN"/>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a:extLst>
              <a:ext uri="{FF2B5EF4-FFF2-40B4-BE49-F238E27FC236}">
                <a16:creationId xmlns:a16="http://schemas.microsoft.com/office/drawing/2014/main" id="{C52F8DD6-1881-4EDB-8E6D-57B1743CFC51}"/>
              </a:ext>
            </a:extLst>
          </p:cNvPr>
          <p:cNvSpPr>
            <a:spLocks noGrp="1" noChangeArrowheads="1"/>
          </p:cNvSpPr>
          <p:nvPr>
            <p:ph type="title"/>
          </p:nvPr>
        </p:nvSpPr>
        <p:spPr/>
        <p:txBody>
          <a:bodyPr/>
          <a:lstStyle/>
          <a:p>
            <a:r>
              <a:rPr lang="zh-CN" altLang="en-US"/>
              <a:t>如何发现实体类？</a:t>
            </a:r>
          </a:p>
        </p:txBody>
      </p:sp>
      <p:sp>
        <p:nvSpPr>
          <p:cNvPr id="155651" name="内容占位符 2">
            <a:extLst>
              <a:ext uri="{FF2B5EF4-FFF2-40B4-BE49-F238E27FC236}">
                <a16:creationId xmlns:a16="http://schemas.microsoft.com/office/drawing/2014/main" id="{DB227672-DF4B-440D-B2A0-6FA5659190F3}"/>
              </a:ext>
            </a:extLst>
          </p:cNvPr>
          <p:cNvSpPr>
            <a:spLocks noGrp="1" noChangeArrowheads="1"/>
          </p:cNvSpPr>
          <p:nvPr>
            <p:ph idx="1"/>
          </p:nvPr>
        </p:nvSpPr>
        <p:spPr>
          <a:xfrm>
            <a:off x="692150" y="1604963"/>
            <a:ext cx="7769225" cy="3902075"/>
          </a:xfrm>
        </p:spPr>
        <p:txBody>
          <a:bodyPr/>
          <a:lstStyle/>
          <a:p>
            <a:r>
              <a:rPr lang="zh-CN" altLang="en-US"/>
              <a:t>实体类来自对用例描述的文本分析</a:t>
            </a:r>
            <a:endParaRPr lang="en-US" altLang="zh-CN"/>
          </a:p>
          <a:p>
            <a:r>
              <a:rPr lang="zh-CN" altLang="en-US"/>
              <a:t>对文本分析所得到的名词进行以下过滤处理：</a:t>
            </a:r>
            <a:endParaRPr lang="en-US" altLang="zh-CN"/>
          </a:p>
          <a:p>
            <a:pPr lvl="1" eaLnBrk="1" hangingPunct="1">
              <a:lnSpc>
                <a:spcPct val="77000"/>
              </a:lnSpc>
            </a:pPr>
            <a:r>
              <a:rPr lang="zh-CN" altLang="en-US" sz="2000">
                <a:latin typeface="楷体_GB2312" pitchFamily="49" charset="-122"/>
              </a:rPr>
              <a:t>标记候选名词集合</a:t>
            </a:r>
            <a:endParaRPr lang="en-US" altLang="zh-CN" sz="2000">
              <a:latin typeface="楷体_GB2312" pitchFamily="49" charset="-122"/>
            </a:endParaRPr>
          </a:p>
          <a:p>
            <a:pPr lvl="1" eaLnBrk="1" hangingPunct="1">
              <a:lnSpc>
                <a:spcPct val="77000"/>
              </a:lnSpc>
            </a:pPr>
            <a:r>
              <a:rPr lang="zh-CN" altLang="en-US" sz="2000">
                <a:latin typeface="楷体_GB2312" pitchFamily="49" charset="-122"/>
              </a:rPr>
              <a:t>删除冗余候选者</a:t>
            </a:r>
            <a:endParaRPr lang="en-US" altLang="zh-CN" sz="2000">
              <a:latin typeface="楷体_GB2312" pitchFamily="49" charset="-122"/>
            </a:endParaRPr>
          </a:p>
          <a:p>
            <a:pPr lvl="1" eaLnBrk="1" hangingPunct="1">
              <a:lnSpc>
                <a:spcPct val="77000"/>
              </a:lnSpc>
            </a:pPr>
            <a:r>
              <a:rPr lang="zh-CN" altLang="en-US" sz="2000">
                <a:latin typeface="楷体_GB2312" pitchFamily="49" charset="-122"/>
              </a:rPr>
              <a:t>删除语义不清的候选者</a:t>
            </a:r>
            <a:endParaRPr lang="en-US" altLang="zh-CN" sz="2000">
              <a:latin typeface="楷体_GB2312" pitchFamily="49" charset="-122"/>
            </a:endParaRPr>
          </a:p>
          <a:p>
            <a:pPr lvl="1" eaLnBrk="1" hangingPunct="1">
              <a:lnSpc>
                <a:spcPct val="77000"/>
              </a:lnSpc>
            </a:pPr>
            <a:r>
              <a:rPr lang="zh-CN" altLang="en-US" sz="2000">
                <a:latin typeface="楷体_GB2312" pitchFamily="49" charset="-122"/>
              </a:rPr>
              <a:t>删除范围之外的候选者</a:t>
            </a:r>
            <a:endParaRPr lang="en-US" altLang="zh-CN" sz="2000">
              <a:latin typeface="楷体_GB2312" pitchFamily="49" charset="-122"/>
            </a:endParaRPr>
          </a:p>
          <a:p>
            <a:pPr lvl="1" eaLnBrk="1" hangingPunct="1">
              <a:lnSpc>
                <a:spcPct val="77000"/>
              </a:lnSpc>
            </a:pPr>
            <a:r>
              <a:rPr lang="zh-CN" altLang="en-US" sz="2000">
                <a:latin typeface="楷体_GB2312" pitchFamily="49" charset="-122"/>
              </a:rPr>
              <a:t>删除实现结构</a:t>
            </a:r>
            <a:endParaRPr lang="en-US" altLang="zh-CN" sz="2000">
              <a:latin typeface="楷体_GB2312" pitchFamily="49" charset="-122"/>
            </a:endParaRPr>
          </a:p>
          <a:p>
            <a:pPr lvl="1" eaLnBrk="1" hangingPunct="1">
              <a:lnSpc>
                <a:spcPct val="77000"/>
              </a:lnSpc>
            </a:pPr>
            <a:r>
              <a:rPr lang="zh-CN" altLang="en-US" sz="2000">
                <a:latin typeface="楷体_GB2312" pitchFamily="49" charset="-122"/>
              </a:rPr>
              <a:t>删除可以作为属性的候选者</a:t>
            </a:r>
            <a:endParaRPr lang="en-US" altLang="zh-CN" sz="2000">
              <a:latin typeface="楷体_GB2312" pitchFamily="49" charset="-122"/>
            </a:endParaRPr>
          </a:p>
          <a:p>
            <a:pPr lvl="1" eaLnBrk="1" hangingPunct="1">
              <a:lnSpc>
                <a:spcPct val="77000"/>
              </a:lnSpc>
            </a:pPr>
            <a:r>
              <a:rPr lang="zh-CN" altLang="en-US" sz="2000">
                <a:latin typeface="楷体_GB2312" pitchFamily="49" charset="-122"/>
              </a:rPr>
              <a:t>删除操作</a:t>
            </a:r>
            <a:endParaRPr lang="en-US" altLang="zh-CN" sz="2000">
              <a:latin typeface="楷体_GB2312" pitchFamily="49" charset="-122"/>
            </a:endParaRPr>
          </a:p>
          <a:p>
            <a:pPr lvl="1" eaLnBrk="1" hangingPunct="1">
              <a:lnSpc>
                <a:spcPct val="77000"/>
              </a:lnSpc>
            </a:pPr>
            <a:endParaRPr lang="en-US" altLang="zh-CN" sz="2000">
              <a:latin typeface="楷体_GB2312" pitchFamily="49" charset="-122"/>
            </a:endParaRPr>
          </a:p>
          <a:p>
            <a:endParaRPr lang="zh-CN" altLang="en-US"/>
          </a:p>
        </p:txBody>
      </p:sp>
      <p:sp>
        <p:nvSpPr>
          <p:cNvPr id="155652" name="灯片编号占位符 3">
            <a:extLst>
              <a:ext uri="{FF2B5EF4-FFF2-40B4-BE49-F238E27FC236}">
                <a16:creationId xmlns:a16="http://schemas.microsoft.com/office/drawing/2014/main" id="{2A7F3E53-1D58-4587-BFE4-7FC7DFB8A000}"/>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51027094-C656-4759-9AF2-DC22EF46FA79}" type="slidenum">
              <a:rPr lang="en-US" altLang="en-US" sz="1000" baseline="0"/>
              <a:pPr eaLnBrk="1" hangingPunct="1"/>
              <a:t>136</a:t>
            </a:fld>
            <a:endParaRPr lang="en-US" altLang="en-US" sz="1000" baseline="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DF7553D5-6C86-4237-BA8A-075B2E234BCC}"/>
              </a:ext>
            </a:extLst>
          </p:cNvPr>
          <p:cNvSpPr>
            <a:spLocks noGrp="1" noChangeArrowheads="1"/>
          </p:cNvSpPr>
          <p:nvPr>
            <p:ph type="title"/>
          </p:nvPr>
        </p:nvSpPr>
        <p:spPr>
          <a:xfrm>
            <a:off x="0" y="0"/>
            <a:ext cx="8999538" cy="714375"/>
          </a:xfrm>
        </p:spPr>
        <p:txBody>
          <a:bodyPr/>
          <a:lstStyle/>
          <a:p>
            <a:pPr eaLnBrk="1" hangingPunct="1"/>
            <a:r>
              <a:rPr lang="zh-CN" altLang="en-US"/>
              <a:t>候选实体类</a:t>
            </a:r>
            <a:endParaRPr lang="en-US" altLang="zh-CN"/>
          </a:p>
        </p:txBody>
      </p:sp>
      <p:sp>
        <p:nvSpPr>
          <p:cNvPr id="123909" name="Rectangle 3">
            <a:extLst>
              <a:ext uri="{FF2B5EF4-FFF2-40B4-BE49-F238E27FC236}">
                <a16:creationId xmlns:a16="http://schemas.microsoft.com/office/drawing/2014/main" id="{1CEA3FB4-2F28-4973-B6CB-9767E3825D1A}"/>
              </a:ext>
            </a:extLst>
          </p:cNvPr>
          <p:cNvSpPr>
            <a:spLocks noGrp="1" noChangeArrowheads="1"/>
          </p:cNvSpPr>
          <p:nvPr>
            <p:ph idx="1"/>
          </p:nvPr>
        </p:nvSpPr>
        <p:spPr>
          <a:xfrm>
            <a:off x="0" y="714375"/>
            <a:ext cx="8489950" cy="5043488"/>
          </a:xfrm>
        </p:spPr>
        <p:txBody>
          <a:bodyPr/>
          <a:lstStyle/>
          <a:p>
            <a:pPr eaLnBrk="1" hangingPunct="1">
              <a:defRPr/>
            </a:pPr>
            <a:r>
              <a:rPr lang="en-US" altLang="zh-CN" dirty="0">
                <a:solidFill>
                  <a:schemeClr val="tx2">
                    <a:lumMod val="40000"/>
                    <a:lumOff val="60000"/>
                  </a:schemeClr>
                </a:solidFill>
              </a:rPr>
              <a:t>Register for Courses (Create Schedule)</a:t>
            </a:r>
          </a:p>
        </p:txBody>
      </p:sp>
      <p:grpSp>
        <p:nvGrpSpPr>
          <p:cNvPr id="156676" name="Group 4">
            <a:extLst>
              <a:ext uri="{FF2B5EF4-FFF2-40B4-BE49-F238E27FC236}">
                <a16:creationId xmlns:a16="http://schemas.microsoft.com/office/drawing/2014/main" id="{09CA0126-C885-4EEC-B0DF-D2635FC38464}"/>
              </a:ext>
            </a:extLst>
          </p:cNvPr>
          <p:cNvGrpSpPr>
            <a:grpSpLocks/>
          </p:cNvGrpSpPr>
          <p:nvPr/>
        </p:nvGrpSpPr>
        <p:grpSpPr bwMode="auto">
          <a:xfrm>
            <a:off x="1736725" y="2209800"/>
            <a:ext cx="4321175" cy="3340100"/>
            <a:chOff x="1094" y="1392"/>
            <a:chExt cx="2722" cy="2104"/>
          </a:xfrm>
        </p:grpSpPr>
        <p:grpSp>
          <p:nvGrpSpPr>
            <p:cNvPr id="156677" name="Group 5">
              <a:extLst>
                <a:ext uri="{FF2B5EF4-FFF2-40B4-BE49-F238E27FC236}">
                  <a16:creationId xmlns:a16="http://schemas.microsoft.com/office/drawing/2014/main" id="{713FDCE3-1DB5-40E5-BDAF-F2C6A59FF057}"/>
                </a:ext>
              </a:extLst>
            </p:cNvPr>
            <p:cNvGrpSpPr>
              <a:grpSpLocks/>
            </p:cNvGrpSpPr>
            <p:nvPr/>
          </p:nvGrpSpPr>
          <p:grpSpPr bwMode="auto">
            <a:xfrm>
              <a:off x="2256" y="2668"/>
              <a:ext cx="608" cy="828"/>
              <a:chOff x="2256" y="2668"/>
              <a:chExt cx="608" cy="828"/>
            </a:xfrm>
          </p:grpSpPr>
          <p:sp>
            <p:nvSpPr>
              <p:cNvPr id="156686" name="Rectangle 6">
                <a:extLst>
                  <a:ext uri="{FF2B5EF4-FFF2-40B4-BE49-F238E27FC236}">
                    <a16:creationId xmlns:a16="http://schemas.microsoft.com/office/drawing/2014/main" id="{17EDE8CB-2AB9-4EEE-B236-BCCA176F78B2}"/>
                  </a:ext>
                </a:extLst>
              </p:cNvPr>
              <p:cNvSpPr>
                <a:spLocks noChangeArrowheads="1"/>
              </p:cNvSpPr>
              <p:nvPr/>
            </p:nvSpPr>
            <p:spPr bwMode="auto">
              <a:xfrm>
                <a:off x="2279" y="3302"/>
                <a:ext cx="4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2000" b="1" baseline="0">
                    <a:solidFill>
                      <a:srgbClr val="FFFF99"/>
                    </a:solidFill>
                    <a:latin typeface="Arial Narrow" panose="020B0606020202030204" pitchFamily="34" charset="0"/>
                    <a:ea typeface="宋体" panose="02010600030101010101" pitchFamily="2" charset="-122"/>
                  </a:rPr>
                  <a:t>Student</a:t>
                </a:r>
              </a:p>
            </p:txBody>
          </p:sp>
          <p:grpSp>
            <p:nvGrpSpPr>
              <p:cNvPr id="156687" name="Group 7">
                <a:extLst>
                  <a:ext uri="{FF2B5EF4-FFF2-40B4-BE49-F238E27FC236}">
                    <a16:creationId xmlns:a16="http://schemas.microsoft.com/office/drawing/2014/main" id="{5FAF923C-D36F-484A-8C30-F53FDC0E9F1D}"/>
                  </a:ext>
                </a:extLst>
              </p:cNvPr>
              <p:cNvGrpSpPr>
                <a:grpSpLocks/>
              </p:cNvGrpSpPr>
              <p:nvPr/>
            </p:nvGrpSpPr>
            <p:grpSpPr bwMode="auto">
              <a:xfrm>
                <a:off x="2256" y="2668"/>
                <a:ext cx="608" cy="624"/>
                <a:chOff x="4192" y="2208"/>
                <a:chExt cx="464" cy="473"/>
              </a:xfrm>
            </p:grpSpPr>
            <p:sp>
              <p:nvSpPr>
                <p:cNvPr id="156688" name="Oval 8">
                  <a:extLst>
                    <a:ext uri="{FF2B5EF4-FFF2-40B4-BE49-F238E27FC236}">
                      <a16:creationId xmlns:a16="http://schemas.microsoft.com/office/drawing/2014/main" id="{A3184994-1011-4212-AF40-B945CA771E14}"/>
                    </a:ext>
                  </a:extLst>
                </p:cNvPr>
                <p:cNvSpPr>
                  <a:spLocks noChangeArrowheads="1"/>
                </p:cNvSpPr>
                <p:nvPr/>
              </p:nvSpPr>
              <p:spPr bwMode="auto">
                <a:xfrm>
                  <a:off x="4192" y="2208"/>
                  <a:ext cx="458" cy="466"/>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6689" name="Line 9">
                  <a:extLst>
                    <a:ext uri="{FF2B5EF4-FFF2-40B4-BE49-F238E27FC236}">
                      <a16:creationId xmlns:a16="http://schemas.microsoft.com/office/drawing/2014/main" id="{78353DDD-6354-41E2-A00A-9A958D6A3FCE}"/>
                    </a:ext>
                  </a:extLst>
                </p:cNvPr>
                <p:cNvSpPr>
                  <a:spLocks noChangeShapeType="1"/>
                </p:cNvSpPr>
                <p:nvPr/>
              </p:nvSpPr>
              <p:spPr bwMode="auto">
                <a:xfrm>
                  <a:off x="4198" y="2680"/>
                  <a:ext cx="458"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56678" name="Rectangle 10">
              <a:extLst>
                <a:ext uri="{FF2B5EF4-FFF2-40B4-BE49-F238E27FC236}">
                  <a16:creationId xmlns:a16="http://schemas.microsoft.com/office/drawing/2014/main" id="{C87DECF2-D390-454E-A26E-D72CFE3B4794}"/>
                </a:ext>
              </a:extLst>
            </p:cNvPr>
            <p:cNvSpPr>
              <a:spLocks noChangeArrowheads="1"/>
            </p:cNvSpPr>
            <p:nvPr/>
          </p:nvSpPr>
          <p:spPr bwMode="auto">
            <a:xfrm>
              <a:off x="3163" y="2062"/>
              <a:ext cx="5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2000" b="1" baseline="0">
                  <a:solidFill>
                    <a:srgbClr val="FFFF99"/>
                  </a:solidFill>
                  <a:latin typeface="Arial Narrow" panose="020B0606020202030204" pitchFamily="34" charset="0"/>
                  <a:ea typeface="宋体" panose="02010600030101010101" pitchFamily="2" charset="-122"/>
                </a:rPr>
                <a:t>Schedule</a:t>
              </a:r>
            </a:p>
          </p:txBody>
        </p:sp>
        <p:grpSp>
          <p:nvGrpSpPr>
            <p:cNvPr id="156679" name="Group 11">
              <a:extLst>
                <a:ext uri="{FF2B5EF4-FFF2-40B4-BE49-F238E27FC236}">
                  <a16:creationId xmlns:a16="http://schemas.microsoft.com/office/drawing/2014/main" id="{E9748E79-B98A-45C9-B086-8A7A61697CF2}"/>
                </a:ext>
              </a:extLst>
            </p:cNvPr>
            <p:cNvGrpSpPr>
              <a:grpSpLocks/>
            </p:cNvGrpSpPr>
            <p:nvPr/>
          </p:nvGrpSpPr>
          <p:grpSpPr bwMode="auto">
            <a:xfrm>
              <a:off x="3208" y="1392"/>
              <a:ext cx="608" cy="624"/>
              <a:chOff x="4192" y="2208"/>
              <a:chExt cx="464" cy="473"/>
            </a:xfrm>
          </p:grpSpPr>
          <p:sp>
            <p:nvSpPr>
              <p:cNvPr id="156684" name="Oval 12">
                <a:extLst>
                  <a:ext uri="{FF2B5EF4-FFF2-40B4-BE49-F238E27FC236}">
                    <a16:creationId xmlns:a16="http://schemas.microsoft.com/office/drawing/2014/main" id="{1D2C7FC9-32E3-4515-A9C8-8DF242BF95B8}"/>
                  </a:ext>
                </a:extLst>
              </p:cNvPr>
              <p:cNvSpPr>
                <a:spLocks noChangeArrowheads="1"/>
              </p:cNvSpPr>
              <p:nvPr/>
            </p:nvSpPr>
            <p:spPr bwMode="auto">
              <a:xfrm>
                <a:off x="4192" y="2208"/>
                <a:ext cx="458" cy="466"/>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6685" name="Line 13">
                <a:extLst>
                  <a:ext uri="{FF2B5EF4-FFF2-40B4-BE49-F238E27FC236}">
                    <a16:creationId xmlns:a16="http://schemas.microsoft.com/office/drawing/2014/main" id="{37B787A1-ABAA-4EFD-8F14-19C95948FB47}"/>
                  </a:ext>
                </a:extLst>
              </p:cNvPr>
              <p:cNvSpPr>
                <a:spLocks noChangeShapeType="1"/>
              </p:cNvSpPr>
              <p:nvPr/>
            </p:nvSpPr>
            <p:spPr bwMode="auto">
              <a:xfrm>
                <a:off x="4198" y="2680"/>
                <a:ext cx="458"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6680" name="Rectangle 14">
              <a:extLst>
                <a:ext uri="{FF2B5EF4-FFF2-40B4-BE49-F238E27FC236}">
                  <a16:creationId xmlns:a16="http://schemas.microsoft.com/office/drawing/2014/main" id="{0FB78A5B-C047-47E8-938A-BD85170320DF}"/>
                </a:ext>
              </a:extLst>
            </p:cNvPr>
            <p:cNvSpPr>
              <a:spLocks noChangeArrowheads="1"/>
            </p:cNvSpPr>
            <p:nvPr/>
          </p:nvSpPr>
          <p:spPr bwMode="auto">
            <a:xfrm>
              <a:off x="1094" y="2052"/>
              <a:ext cx="97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2000" b="1" baseline="0">
                  <a:solidFill>
                    <a:srgbClr val="FFFF99"/>
                  </a:solidFill>
                  <a:latin typeface="Arial Narrow" panose="020B0606020202030204" pitchFamily="34" charset="0"/>
                  <a:ea typeface="宋体" panose="02010600030101010101" pitchFamily="2" charset="-122"/>
                </a:rPr>
                <a:t>CourseOffering</a:t>
              </a:r>
            </a:p>
          </p:txBody>
        </p:sp>
        <p:grpSp>
          <p:nvGrpSpPr>
            <p:cNvPr id="156681" name="Group 15">
              <a:extLst>
                <a:ext uri="{FF2B5EF4-FFF2-40B4-BE49-F238E27FC236}">
                  <a16:creationId xmlns:a16="http://schemas.microsoft.com/office/drawing/2014/main" id="{8D6E42FE-5319-4059-8E69-4A36566E6D1C}"/>
                </a:ext>
              </a:extLst>
            </p:cNvPr>
            <p:cNvGrpSpPr>
              <a:grpSpLocks/>
            </p:cNvGrpSpPr>
            <p:nvPr/>
          </p:nvGrpSpPr>
          <p:grpSpPr bwMode="auto">
            <a:xfrm>
              <a:off x="1360" y="1392"/>
              <a:ext cx="608" cy="624"/>
              <a:chOff x="4192" y="2208"/>
              <a:chExt cx="464" cy="473"/>
            </a:xfrm>
          </p:grpSpPr>
          <p:sp>
            <p:nvSpPr>
              <p:cNvPr id="156682" name="Oval 16">
                <a:extLst>
                  <a:ext uri="{FF2B5EF4-FFF2-40B4-BE49-F238E27FC236}">
                    <a16:creationId xmlns:a16="http://schemas.microsoft.com/office/drawing/2014/main" id="{F6451CF1-EEFF-443D-9606-4934027836F5}"/>
                  </a:ext>
                </a:extLst>
              </p:cNvPr>
              <p:cNvSpPr>
                <a:spLocks noChangeArrowheads="1"/>
              </p:cNvSpPr>
              <p:nvPr/>
            </p:nvSpPr>
            <p:spPr bwMode="auto">
              <a:xfrm>
                <a:off x="4192" y="2208"/>
                <a:ext cx="458" cy="466"/>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6683" name="Line 17">
                <a:extLst>
                  <a:ext uri="{FF2B5EF4-FFF2-40B4-BE49-F238E27FC236}">
                    <a16:creationId xmlns:a16="http://schemas.microsoft.com/office/drawing/2014/main" id="{E8605F90-5F54-4CC1-B110-0C7CAEC545F0}"/>
                  </a:ext>
                </a:extLst>
              </p:cNvPr>
              <p:cNvSpPr>
                <a:spLocks noChangeShapeType="1"/>
              </p:cNvSpPr>
              <p:nvPr/>
            </p:nvSpPr>
            <p:spPr bwMode="auto">
              <a:xfrm>
                <a:off x="4198" y="2680"/>
                <a:ext cx="458"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AutoShape 2">
            <a:extLst>
              <a:ext uri="{FF2B5EF4-FFF2-40B4-BE49-F238E27FC236}">
                <a16:creationId xmlns:a16="http://schemas.microsoft.com/office/drawing/2014/main" id="{E6B23DBB-F9A7-44F3-8053-CED170A18DE6}"/>
              </a:ext>
            </a:extLst>
          </p:cNvPr>
          <p:cNvSpPr>
            <a:spLocks noChangeArrowheads="1"/>
          </p:cNvSpPr>
          <p:nvPr/>
        </p:nvSpPr>
        <p:spPr bwMode="auto">
          <a:xfrm>
            <a:off x="3429000" y="2819400"/>
            <a:ext cx="1155700" cy="533400"/>
          </a:xfrm>
          <a:prstGeom prst="rightArrow">
            <a:avLst>
              <a:gd name="adj1" fmla="val 54759"/>
              <a:gd name="adj2" fmla="val 132899"/>
            </a:avLst>
          </a:prstGeom>
          <a:solidFill>
            <a:schemeClr val="hlink"/>
          </a:solidFill>
          <a:ln w="28575">
            <a:solidFill>
              <a:schemeClr val="tx1"/>
            </a:solidFill>
            <a:miter lim="800000"/>
            <a:headEnd type="none" w="sm" len="sm"/>
            <a:tailEnd type="none" w="sm" len="sm"/>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157699" name="Text Box 3">
            <a:extLst>
              <a:ext uri="{FF2B5EF4-FFF2-40B4-BE49-F238E27FC236}">
                <a16:creationId xmlns:a16="http://schemas.microsoft.com/office/drawing/2014/main" id="{8A8C6B7D-D64C-4558-8189-39D7DD129A56}"/>
              </a:ext>
            </a:extLst>
          </p:cNvPr>
          <p:cNvSpPr txBox="1">
            <a:spLocks noChangeArrowheads="1"/>
          </p:cNvSpPr>
          <p:nvPr/>
        </p:nvSpPr>
        <p:spPr bwMode="auto">
          <a:xfrm>
            <a:off x="1219200" y="4165600"/>
            <a:ext cx="1325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2400" b="1" baseline="0">
                <a:solidFill>
                  <a:srgbClr val="D9D9D9"/>
                </a:solidFill>
                <a:latin typeface="Arial Narrow" panose="020B0606020202030204" pitchFamily="34" charset="0"/>
                <a:ea typeface="宋体" panose="02010600030101010101" pitchFamily="2" charset="-122"/>
              </a:rPr>
              <a:t>Use Case</a:t>
            </a:r>
          </a:p>
        </p:txBody>
      </p:sp>
      <p:grpSp>
        <p:nvGrpSpPr>
          <p:cNvPr id="157700" name="Group 4">
            <a:extLst>
              <a:ext uri="{FF2B5EF4-FFF2-40B4-BE49-F238E27FC236}">
                <a16:creationId xmlns:a16="http://schemas.microsoft.com/office/drawing/2014/main" id="{B56199C6-F812-460F-B1BE-EC63C56A3506}"/>
              </a:ext>
            </a:extLst>
          </p:cNvPr>
          <p:cNvGrpSpPr>
            <a:grpSpLocks/>
          </p:cNvGrpSpPr>
          <p:nvPr/>
        </p:nvGrpSpPr>
        <p:grpSpPr bwMode="auto">
          <a:xfrm>
            <a:off x="1384300" y="2362200"/>
            <a:ext cx="1196975" cy="1600200"/>
            <a:chOff x="446" y="2208"/>
            <a:chExt cx="754" cy="1008"/>
          </a:xfrm>
        </p:grpSpPr>
        <p:sp>
          <p:nvSpPr>
            <p:cNvPr id="157710" name="Oval 5">
              <a:extLst>
                <a:ext uri="{FF2B5EF4-FFF2-40B4-BE49-F238E27FC236}">
                  <a16:creationId xmlns:a16="http://schemas.microsoft.com/office/drawing/2014/main" id="{FFA9E0E3-BD9C-4D4C-A0B6-C52280A2D79A}"/>
                </a:ext>
              </a:extLst>
            </p:cNvPr>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157711" name="Rectangle 6">
              <a:extLst>
                <a:ext uri="{FF2B5EF4-FFF2-40B4-BE49-F238E27FC236}">
                  <a16:creationId xmlns:a16="http://schemas.microsoft.com/office/drawing/2014/main" id="{7991A8FD-D0FE-4A9D-9108-AFEB727D4E53}"/>
                </a:ext>
              </a:extLst>
            </p:cNvPr>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157712" name="Line 7">
              <a:extLst>
                <a:ext uri="{FF2B5EF4-FFF2-40B4-BE49-F238E27FC236}">
                  <a16:creationId xmlns:a16="http://schemas.microsoft.com/office/drawing/2014/main" id="{AFCC6F71-7424-4090-B2ED-3C2073930D1E}"/>
                </a:ext>
              </a:extLst>
            </p:cNvPr>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13" name="Line 8">
              <a:extLst>
                <a:ext uri="{FF2B5EF4-FFF2-40B4-BE49-F238E27FC236}">
                  <a16:creationId xmlns:a16="http://schemas.microsoft.com/office/drawing/2014/main" id="{4786DDCD-A37B-4EAE-8E53-34FCFFB7CCD4}"/>
                </a:ext>
              </a:extLst>
            </p:cNvPr>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14" name="Line 9">
              <a:extLst>
                <a:ext uri="{FF2B5EF4-FFF2-40B4-BE49-F238E27FC236}">
                  <a16:creationId xmlns:a16="http://schemas.microsoft.com/office/drawing/2014/main" id="{11957BE0-1989-45A9-A0EC-57E6A5BBDE7C}"/>
                </a:ext>
              </a:extLst>
            </p:cNvPr>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15" name="Line 10">
              <a:extLst>
                <a:ext uri="{FF2B5EF4-FFF2-40B4-BE49-F238E27FC236}">
                  <a16:creationId xmlns:a16="http://schemas.microsoft.com/office/drawing/2014/main" id="{2E45F63F-3B61-4A28-A24D-ABADFB1DBE16}"/>
                </a:ext>
              </a:extLst>
            </p:cNvPr>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16" name="Line 11">
              <a:extLst>
                <a:ext uri="{FF2B5EF4-FFF2-40B4-BE49-F238E27FC236}">
                  <a16:creationId xmlns:a16="http://schemas.microsoft.com/office/drawing/2014/main" id="{D75AD10A-4B2B-4D5A-982C-C5638B4FE0AA}"/>
                </a:ext>
              </a:extLst>
            </p:cNvPr>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17" name="Line 12">
              <a:extLst>
                <a:ext uri="{FF2B5EF4-FFF2-40B4-BE49-F238E27FC236}">
                  <a16:creationId xmlns:a16="http://schemas.microsoft.com/office/drawing/2014/main" id="{6D157D09-B93E-4D9B-9430-409FB48F7D1A}"/>
                </a:ext>
              </a:extLst>
            </p:cNvPr>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18" name="Line 13">
              <a:extLst>
                <a:ext uri="{FF2B5EF4-FFF2-40B4-BE49-F238E27FC236}">
                  <a16:creationId xmlns:a16="http://schemas.microsoft.com/office/drawing/2014/main" id="{F15E5EA3-0FEE-4788-970D-27C0B87A7CD6}"/>
                </a:ext>
              </a:extLst>
            </p:cNvPr>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19" name="Line 14">
              <a:extLst>
                <a:ext uri="{FF2B5EF4-FFF2-40B4-BE49-F238E27FC236}">
                  <a16:creationId xmlns:a16="http://schemas.microsoft.com/office/drawing/2014/main" id="{7A5795A8-FE78-47BE-BF6E-73A197CC1ECE}"/>
                </a:ext>
              </a:extLst>
            </p:cNvPr>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20" name="Line 15">
              <a:extLst>
                <a:ext uri="{FF2B5EF4-FFF2-40B4-BE49-F238E27FC236}">
                  <a16:creationId xmlns:a16="http://schemas.microsoft.com/office/drawing/2014/main" id="{8FBAD2AF-62D2-4F88-A5A2-AC8063F50DD0}"/>
                </a:ext>
              </a:extLst>
            </p:cNvPr>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21" name="Line 16">
              <a:extLst>
                <a:ext uri="{FF2B5EF4-FFF2-40B4-BE49-F238E27FC236}">
                  <a16:creationId xmlns:a16="http://schemas.microsoft.com/office/drawing/2014/main" id="{7297DE46-1986-4775-90A6-FDA180286984}"/>
                </a:ext>
              </a:extLst>
            </p:cNvPr>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22" name="Line 17">
              <a:extLst>
                <a:ext uri="{FF2B5EF4-FFF2-40B4-BE49-F238E27FC236}">
                  <a16:creationId xmlns:a16="http://schemas.microsoft.com/office/drawing/2014/main" id="{D8C6FD7E-D317-43FC-BD13-FC03916DC685}"/>
                </a:ext>
              </a:extLst>
            </p:cNvPr>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23" name="Line 18">
              <a:extLst>
                <a:ext uri="{FF2B5EF4-FFF2-40B4-BE49-F238E27FC236}">
                  <a16:creationId xmlns:a16="http://schemas.microsoft.com/office/drawing/2014/main" id="{A2156DAF-8487-423F-88C4-32D32566E11F}"/>
                </a:ext>
              </a:extLst>
            </p:cNvPr>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24" name="Line 19">
              <a:extLst>
                <a:ext uri="{FF2B5EF4-FFF2-40B4-BE49-F238E27FC236}">
                  <a16:creationId xmlns:a16="http://schemas.microsoft.com/office/drawing/2014/main" id="{2B74914B-8837-4C3E-A3CF-D661254E1326}"/>
                </a:ext>
              </a:extLst>
            </p:cNvPr>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25" name="Line 20">
              <a:extLst>
                <a:ext uri="{FF2B5EF4-FFF2-40B4-BE49-F238E27FC236}">
                  <a16:creationId xmlns:a16="http://schemas.microsoft.com/office/drawing/2014/main" id="{B0ABB41B-8BB4-4FD7-9C6A-CC6AC20F1CD7}"/>
                </a:ext>
              </a:extLst>
            </p:cNvPr>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26" name="Line 21">
              <a:extLst>
                <a:ext uri="{FF2B5EF4-FFF2-40B4-BE49-F238E27FC236}">
                  <a16:creationId xmlns:a16="http://schemas.microsoft.com/office/drawing/2014/main" id="{4AA73D37-C294-4BC9-81EF-4DAEEA442E07}"/>
                </a:ext>
              </a:extLst>
            </p:cNvPr>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27" name="Line 22">
              <a:extLst>
                <a:ext uri="{FF2B5EF4-FFF2-40B4-BE49-F238E27FC236}">
                  <a16:creationId xmlns:a16="http://schemas.microsoft.com/office/drawing/2014/main" id="{980FFC9A-3161-4D8A-8C63-6A2313D7E1B6}"/>
                </a:ext>
              </a:extLst>
            </p:cNvPr>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7728" name="Line 23">
              <a:extLst>
                <a:ext uri="{FF2B5EF4-FFF2-40B4-BE49-F238E27FC236}">
                  <a16:creationId xmlns:a16="http://schemas.microsoft.com/office/drawing/2014/main" id="{388ED850-852B-460D-9EBC-ABDDF81AA073}"/>
                </a:ext>
              </a:extLst>
            </p:cNvPr>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7701" name="Text Box 24">
            <a:extLst>
              <a:ext uri="{FF2B5EF4-FFF2-40B4-BE49-F238E27FC236}">
                <a16:creationId xmlns:a16="http://schemas.microsoft.com/office/drawing/2014/main" id="{5B91EDE2-1578-48EC-A11F-979B62047594}"/>
              </a:ext>
            </a:extLst>
          </p:cNvPr>
          <p:cNvSpPr txBox="1">
            <a:spLocks noChangeArrowheads="1"/>
          </p:cNvSpPr>
          <p:nvPr/>
        </p:nvSpPr>
        <p:spPr bwMode="auto">
          <a:xfrm>
            <a:off x="1295400" y="5257800"/>
            <a:ext cx="685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zh-CN" altLang="en-US" sz="2400" b="1" i="1" baseline="0">
                <a:solidFill>
                  <a:srgbClr val="FF0000"/>
                </a:solidFill>
                <a:latin typeface="Arial Narrow" panose="020B0606020202030204" pitchFamily="34" charset="0"/>
                <a:ea typeface="宋体" panose="02010600030101010101" pitchFamily="2" charset="-122"/>
              </a:rPr>
              <a:t>控制类与用例相关，独立于环境。</a:t>
            </a:r>
            <a:endParaRPr lang="en-US" altLang="zh-CN" sz="2400" b="1" i="1" baseline="0">
              <a:solidFill>
                <a:srgbClr val="FF0000"/>
              </a:solidFill>
              <a:latin typeface="Arial Narrow" panose="020B0606020202030204" pitchFamily="34" charset="0"/>
              <a:ea typeface="宋体" panose="02010600030101010101" pitchFamily="2" charset="-122"/>
            </a:endParaRPr>
          </a:p>
        </p:txBody>
      </p:sp>
      <p:sp>
        <p:nvSpPr>
          <p:cNvPr id="157702" name="Text Box 25">
            <a:extLst>
              <a:ext uri="{FF2B5EF4-FFF2-40B4-BE49-F238E27FC236}">
                <a16:creationId xmlns:a16="http://schemas.microsoft.com/office/drawing/2014/main" id="{62123678-74C1-46DE-8183-16710A32007F}"/>
              </a:ext>
            </a:extLst>
          </p:cNvPr>
          <p:cNvSpPr txBox="1">
            <a:spLocks noChangeArrowheads="1"/>
          </p:cNvSpPr>
          <p:nvPr/>
        </p:nvSpPr>
        <p:spPr bwMode="auto">
          <a:xfrm>
            <a:off x="3581400" y="4159250"/>
            <a:ext cx="21336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2000" b="1" i="1" baseline="0">
                <a:solidFill>
                  <a:srgbClr val="FFFF99"/>
                </a:solidFill>
                <a:latin typeface="Times New Roman" panose="02020603050405020304" pitchFamily="18" charset="0"/>
                <a:ea typeface="宋体" panose="02010600030101010101" pitchFamily="2" charset="-122"/>
              </a:rPr>
              <a:t>Analysis class stereotype</a:t>
            </a:r>
          </a:p>
        </p:txBody>
      </p:sp>
      <p:sp>
        <p:nvSpPr>
          <p:cNvPr id="157703" name="Line 26">
            <a:extLst>
              <a:ext uri="{FF2B5EF4-FFF2-40B4-BE49-F238E27FC236}">
                <a16:creationId xmlns:a16="http://schemas.microsoft.com/office/drawing/2014/main" id="{4CD6D6D8-FA2E-469A-9DCD-2CCC41DEE338}"/>
              </a:ext>
            </a:extLst>
          </p:cNvPr>
          <p:cNvSpPr>
            <a:spLocks noChangeShapeType="1"/>
          </p:cNvSpPr>
          <p:nvPr/>
        </p:nvSpPr>
        <p:spPr bwMode="auto">
          <a:xfrm flipV="1">
            <a:off x="4495800" y="3505200"/>
            <a:ext cx="838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7704" name="Rectangle 27">
            <a:extLst>
              <a:ext uri="{FF2B5EF4-FFF2-40B4-BE49-F238E27FC236}">
                <a16:creationId xmlns:a16="http://schemas.microsoft.com/office/drawing/2014/main" id="{A0D0F517-5E9D-4FA2-863D-073AB4A0C400}"/>
              </a:ext>
            </a:extLst>
          </p:cNvPr>
          <p:cNvSpPr>
            <a:spLocks noGrp="1" noChangeArrowheads="1"/>
          </p:cNvSpPr>
          <p:nvPr>
            <p:ph type="title"/>
          </p:nvPr>
        </p:nvSpPr>
        <p:spPr>
          <a:xfrm>
            <a:off x="0" y="0"/>
            <a:ext cx="9075738" cy="714375"/>
          </a:xfrm>
        </p:spPr>
        <p:txBody>
          <a:bodyPr/>
          <a:lstStyle/>
          <a:p>
            <a:pPr eaLnBrk="1" hangingPunct="1"/>
            <a:r>
              <a:rPr lang="zh-CN" altLang="en-US"/>
              <a:t>什么是控制类？</a:t>
            </a:r>
            <a:endParaRPr lang="en-GB" altLang="zh-CN"/>
          </a:p>
        </p:txBody>
      </p:sp>
      <p:sp>
        <p:nvSpPr>
          <p:cNvPr id="157705" name="Rectangle 28">
            <a:extLst>
              <a:ext uri="{FF2B5EF4-FFF2-40B4-BE49-F238E27FC236}">
                <a16:creationId xmlns:a16="http://schemas.microsoft.com/office/drawing/2014/main" id="{ADCDA064-D3FA-4DE2-A584-EAE6A9C8E579}"/>
              </a:ext>
            </a:extLst>
          </p:cNvPr>
          <p:cNvSpPr>
            <a:spLocks noGrp="1" noChangeArrowheads="1"/>
          </p:cNvSpPr>
          <p:nvPr>
            <p:ph idx="1"/>
          </p:nvPr>
        </p:nvSpPr>
        <p:spPr>
          <a:xfrm>
            <a:off x="0" y="714375"/>
            <a:ext cx="8489950" cy="1000125"/>
          </a:xfrm>
        </p:spPr>
        <p:txBody>
          <a:bodyPr/>
          <a:lstStyle/>
          <a:p>
            <a:pPr marL="0" indent="0" eaLnBrk="1" hangingPunct="1">
              <a:buFont typeface="Wingdings" panose="05000000000000000000" pitchFamily="2" charset="2"/>
              <a:buNone/>
            </a:pPr>
            <a:r>
              <a:rPr lang="zh-CN" altLang="en-US"/>
              <a:t>用例行为的协调者</a:t>
            </a:r>
            <a:endParaRPr lang="en-US" altLang="zh-CN"/>
          </a:p>
          <a:p>
            <a:pPr marL="0" indent="0" eaLnBrk="1" hangingPunct="1"/>
            <a:r>
              <a:rPr lang="zh-CN" altLang="en-US" i="1"/>
              <a:t>一般而言，一个用例对应一个控制类</a:t>
            </a:r>
            <a:endParaRPr lang="en-US" altLang="zh-CN"/>
          </a:p>
        </p:txBody>
      </p:sp>
      <p:grpSp>
        <p:nvGrpSpPr>
          <p:cNvPr id="157706" name="Group 29">
            <a:extLst>
              <a:ext uri="{FF2B5EF4-FFF2-40B4-BE49-F238E27FC236}">
                <a16:creationId xmlns:a16="http://schemas.microsoft.com/office/drawing/2014/main" id="{1A5F9DE3-4F85-4462-9F5E-E124CDC7521A}"/>
              </a:ext>
            </a:extLst>
          </p:cNvPr>
          <p:cNvGrpSpPr>
            <a:grpSpLocks/>
          </p:cNvGrpSpPr>
          <p:nvPr/>
        </p:nvGrpSpPr>
        <p:grpSpPr bwMode="auto">
          <a:xfrm>
            <a:off x="5338763" y="2590800"/>
            <a:ext cx="985837" cy="1014413"/>
            <a:chOff x="1019" y="2289"/>
            <a:chExt cx="418" cy="444"/>
          </a:xfrm>
        </p:grpSpPr>
        <p:sp>
          <p:nvSpPr>
            <p:cNvPr id="157707" name="Oval 30">
              <a:extLst>
                <a:ext uri="{FF2B5EF4-FFF2-40B4-BE49-F238E27FC236}">
                  <a16:creationId xmlns:a16="http://schemas.microsoft.com/office/drawing/2014/main" id="{B073D594-85F5-48F8-958E-EECE2E8FE907}"/>
                </a:ext>
              </a:extLst>
            </p:cNvPr>
            <p:cNvSpPr>
              <a:spLocks noChangeArrowheads="1"/>
            </p:cNvSpPr>
            <p:nvPr/>
          </p:nvSpPr>
          <p:spPr bwMode="auto">
            <a:xfrm>
              <a:off x="1019" y="2323"/>
              <a:ext cx="418" cy="410"/>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157708" name="Line 31">
              <a:extLst>
                <a:ext uri="{FF2B5EF4-FFF2-40B4-BE49-F238E27FC236}">
                  <a16:creationId xmlns:a16="http://schemas.microsoft.com/office/drawing/2014/main" id="{0B729C10-B85E-4EC1-B28D-6ABEBA21F000}"/>
                </a:ext>
              </a:extLst>
            </p:cNvPr>
            <p:cNvSpPr>
              <a:spLocks noChangeShapeType="1"/>
            </p:cNvSpPr>
            <p:nvPr/>
          </p:nvSpPr>
          <p:spPr bwMode="auto">
            <a:xfrm flipH="1">
              <a:off x="1178" y="2289"/>
              <a:ext cx="92" cy="42"/>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709" name="Line 32">
              <a:extLst>
                <a:ext uri="{FF2B5EF4-FFF2-40B4-BE49-F238E27FC236}">
                  <a16:creationId xmlns:a16="http://schemas.microsoft.com/office/drawing/2014/main" id="{F2794DBF-205E-4670-9F3F-2F8F7D98C3A5}"/>
                </a:ext>
              </a:extLst>
            </p:cNvPr>
            <p:cNvSpPr>
              <a:spLocks noChangeShapeType="1"/>
            </p:cNvSpPr>
            <p:nvPr/>
          </p:nvSpPr>
          <p:spPr bwMode="auto">
            <a:xfrm flipH="1" flipV="1">
              <a:off x="1178" y="2331"/>
              <a:ext cx="92" cy="33"/>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1178A078-90C1-4AC4-9321-3DB9152E4A20}"/>
              </a:ext>
            </a:extLst>
          </p:cNvPr>
          <p:cNvSpPr>
            <a:spLocks noGrp="1" noChangeArrowheads="1"/>
          </p:cNvSpPr>
          <p:nvPr>
            <p:ph type="title"/>
          </p:nvPr>
        </p:nvSpPr>
        <p:spPr>
          <a:xfrm>
            <a:off x="76200" y="0"/>
            <a:ext cx="8999538" cy="714375"/>
          </a:xfrm>
        </p:spPr>
        <p:txBody>
          <a:bodyPr/>
          <a:lstStyle/>
          <a:p>
            <a:pPr eaLnBrk="1" hangingPunct="1"/>
            <a:r>
              <a:rPr lang="zh-CN" altLang="en-US"/>
              <a:t>控制类的作用</a:t>
            </a:r>
            <a:endParaRPr lang="en-GB" altLang="zh-CN"/>
          </a:p>
        </p:txBody>
      </p:sp>
      <p:sp>
        <p:nvSpPr>
          <p:cNvPr id="158723" name="Text Box 3">
            <a:extLst>
              <a:ext uri="{FF2B5EF4-FFF2-40B4-BE49-F238E27FC236}">
                <a16:creationId xmlns:a16="http://schemas.microsoft.com/office/drawing/2014/main" id="{315014D7-1057-4F0C-AD4F-B4C5E200141C}"/>
              </a:ext>
            </a:extLst>
          </p:cNvPr>
          <p:cNvSpPr txBox="1">
            <a:spLocks noChangeArrowheads="1"/>
          </p:cNvSpPr>
          <p:nvPr/>
        </p:nvSpPr>
        <p:spPr bwMode="auto">
          <a:xfrm>
            <a:off x="1752600" y="57150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zh-CN" altLang="en-US" sz="2400" b="1" i="1" baseline="0">
                <a:solidFill>
                  <a:srgbClr val="FF0000"/>
                </a:solidFill>
                <a:latin typeface="Arial Narrow" panose="020B0606020202030204" pitchFamily="34" charset="0"/>
                <a:ea typeface="宋体" panose="02010600030101010101" pitchFamily="2" charset="-122"/>
              </a:rPr>
              <a:t>协调用例行为</a:t>
            </a:r>
            <a:endParaRPr lang="en-US" altLang="zh-CN" sz="2400" b="1" i="1" baseline="0">
              <a:solidFill>
                <a:srgbClr val="FF0000"/>
              </a:solidFill>
              <a:latin typeface="Arial Narrow" panose="020B0606020202030204" pitchFamily="34" charset="0"/>
              <a:ea typeface="宋体" panose="02010600030101010101" pitchFamily="2" charset="-122"/>
            </a:endParaRPr>
          </a:p>
        </p:txBody>
      </p:sp>
      <p:grpSp>
        <p:nvGrpSpPr>
          <p:cNvPr id="158724" name="Group 4">
            <a:extLst>
              <a:ext uri="{FF2B5EF4-FFF2-40B4-BE49-F238E27FC236}">
                <a16:creationId xmlns:a16="http://schemas.microsoft.com/office/drawing/2014/main" id="{BE9733B9-EE07-42F5-AB28-B355FB23D189}"/>
              </a:ext>
            </a:extLst>
          </p:cNvPr>
          <p:cNvGrpSpPr>
            <a:grpSpLocks/>
          </p:cNvGrpSpPr>
          <p:nvPr/>
        </p:nvGrpSpPr>
        <p:grpSpPr bwMode="auto">
          <a:xfrm>
            <a:off x="304800" y="1077913"/>
            <a:ext cx="8375650" cy="3962400"/>
            <a:chOff x="192" y="679"/>
            <a:chExt cx="5276" cy="2496"/>
          </a:xfrm>
        </p:grpSpPr>
        <p:grpSp>
          <p:nvGrpSpPr>
            <p:cNvPr id="158725" name="Group 5">
              <a:extLst>
                <a:ext uri="{FF2B5EF4-FFF2-40B4-BE49-F238E27FC236}">
                  <a16:creationId xmlns:a16="http://schemas.microsoft.com/office/drawing/2014/main" id="{EC003C2D-DD0E-43CF-86F6-A63C0BE8764E}"/>
                </a:ext>
              </a:extLst>
            </p:cNvPr>
            <p:cNvGrpSpPr>
              <a:grpSpLocks/>
            </p:cNvGrpSpPr>
            <p:nvPr/>
          </p:nvGrpSpPr>
          <p:grpSpPr bwMode="auto">
            <a:xfrm>
              <a:off x="337" y="1173"/>
              <a:ext cx="333" cy="453"/>
              <a:chOff x="7654" y="3380"/>
              <a:chExt cx="554" cy="754"/>
            </a:xfrm>
          </p:grpSpPr>
          <p:sp>
            <p:nvSpPr>
              <p:cNvPr id="158773" name="Oval 6">
                <a:extLst>
                  <a:ext uri="{FF2B5EF4-FFF2-40B4-BE49-F238E27FC236}">
                    <a16:creationId xmlns:a16="http://schemas.microsoft.com/office/drawing/2014/main" id="{ABF3E11D-8B41-42BF-B03C-175516E5FD7D}"/>
                  </a:ext>
                </a:extLst>
              </p:cNvPr>
              <p:cNvSpPr>
                <a:spLocks noChangeArrowheads="1"/>
              </p:cNvSpPr>
              <p:nvPr/>
            </p:nvSpPr>
            <p:spPr bwMode="auto">
              <a:xfrm>
                <a:off x="7805" y="3380"/>
                <a:ext cx="253" cy="24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8774" name="Line 7">
                <a:extLst>
                  <a:ext uri="{FF2B5EF4-FFF2-40B4-BE49-F238E27FC236}">
                    <a16:creationId xmlns:a16="http://schemas.microsoft.com/office/drawing/2014/main" id="{3F951848-CFBC-4B7F-910E-52D1D163D010}"/>
                  </a:ext>
                </a:extLst>
              </p:cNvPr>
              <p:cNvSpPr>
                <a:spLocks noChangeShapeType="1"/>
              </p:cNvSpPr>
              <p:nvPr/>
            </p:nvSpPr>
            <p:spPr bwMode="auto">
              <a:xfrm>
                <a:off x="7932" y="3630"/>
                <a:ext cx="0" cy="23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775" name="Line 8">
                <a:extLst>
                  <a:ext uri="{FF2B5EF4-FFF2-40B4-BE49-F238E27FC236}">
                    <a16:creationId xmlns:a16="http://schemas.microsoft.com/office/drawing/2014/main" id="{4B50B898-7FED-4F61-9475-A4DD862AB204}"/>
                  </a:ext>
                </a:extLst>
              </p:cNvPr>
              <p:cNvSpPr>
                <a:spLocks noChangeShapeType="1"/>
              </p:cNvSpPr>
              <p:nvPr/>
            </p:nvSpPr>
            <p:spPr bwMode="auto">
              <a:xfrm>
                <a:off x="7731" y="3695"/>
                <a:ext cx="401"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776" name="Freeform 9">
                <a:extLst>
                  <a:ext uri="{FF2B5EF4-FFF2-40B4-BE49-F238E27FC236}">
                    <a16:creationId xmlns:a16="http://schemas.microsoft.com/office/drawing/2014/main" id="{AC2CC6BC-3B0D-4D27-918F-270B3D591729}"/>
                  </a:ext>
                </a:extLst>
              </p:cNvPr>
              <p:cNvSpPr>
                <a:spLocks noChangeArrowheads="1"/>
              </p:cNvSpPr>
              <p:nvPr/>
            </p:nvSpPr>
            <p:spPr bwMode="auto">
              <a:xfrm>
                <a:off x="7654" y="3863"/>
                <a:ext cx="554" cy="271"/>
              </a:xfrm>
              <a:custGeom>
                <a:avLst/>
                <a:gdLst>
                  <a:gd name="T0" fmla="*/ 0 w 108"/>
                  <a:gd name="T1" fmla="*/ 862628 h 54"/>
                  <a:gd name="T2" fmla="*/ 983848 w 108"/>
                  <a:gd name="T3" fmla="*/ 0 h 54"/>
                  <a:gd name="T4" fmla="*/ 1967695 w 108"/>
                  <a:gd name="T5" fmla="*/ 862628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8726" name="Text Box 10">
              <a:extLst>
                <a:ext uri="{FF2B5EF4-FFF2-40B4-BE49-F238E27FC236}">
                  <a16:creationId xmlns:a16="http://schemas.microsoft.com/office/drawing/2014/main" id="{C90FC084-F772-462D-A724-D3512A059AE6}"/>
                </a:ext>
              </a:extLst>
            </p:cNvPr>
            <p:cNvSpPr txBox="1">
              <a:spLocks noChangeArrowheads="1"/>
            </p:cNvSpPr>
            <p:nvPr/>
          </p:nvSpPr>
          <p:spPr bwMode="auto">
            <a:xfrm>
              <a:off x="192" y="1637"/>
              <a:ext cx="55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Customer</a:t>
              </a:r>
            </a:p>
          </p:txBody>
        </p:sp>
        <p:grpSp>
          <p:nvGrpSpPr>
            <p:cNvPr id="158727" name="Group 11">
              <a:extLst>
                <a:ext uri="{FF2B5EF4-FFF2-40B4-BE49-F238E27FC236}">
                  <a16:creationId xmlns:a16="http://schemas.microsoft.com/office/drawing/2014/main" id="{4EF4A7FF-2368-4131-A8CB-DFFAC25E5C1B}"/>
                </a:ext>
              </a:extLst>
            </p:cNvPr>
            <p:cNvGrpSpPr>
              <a:grpSpLocks/>
            </p:cNvGrpSpPr>
            <p:nvPr/>
          </p:nvGrpSpPr>
          <p:grpSpPr bwMode="auto">
            <a:xfrm>
              <a:off x="5135" y="1243"/>
              <a:ext cx="333" cy="453"/>
              <a:chOff x="7654" y="3380"/>
              <a:chExt cx="554" cy="754"/>
            </a:xfrm>
          </p:grpSpPr>
          <p:sp>
            <p:nvSpPr>
              <p:cNvPr id="158769" name="Oval 12">
                <a:extLst>
                  <a:ext uri="{FF2B5EF4-FFF2-40B4-BE49-F238E27FC236}">
                    <a16:creationId xmlns:a16="http://schemas.microsoft.com/office/drawing/2014/main" id="{58F5FD66-4155-4C91-B3E4-5674B1F67895}"/>
                  </a:ext>
                </a:extLst>
              </p:cNvPr>
              <p:cNvSpPr>
                <a:spLocks noChangeArrowheads="1"/>
              </p:cNvSpPr>
              <p:nvPr/>
            </p:nvSpPr>
            <p:spPr bwMode="auto">
              <a:xfrm>
                <a:off x="7805" y="3380"/>
                <a:ext cx="253" cy="248"/>
              </a:xfrm>
              <a:prstGeom prst="ellipse">
                <a:avLst/>
              </a:pr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8770" name="Line 13">
                <a:extLst>
                  <a:ext uri="{FF2B5EF4-FFF2-40B4-BE49-F238E27FC236}">
                    <a16:creationId xmlns:a16="http://schemas.microsoft.com/office/drawing/2014/main" id="{2A521EC0-9EF3-48D3-A176-63615E55194B}"/>
                  </a:ext>
                </a:extLst>
              </p:cNvPr>
              <p:cNvSpPr>
                <a:spLocks noChangeShapeType="1"/>
              </p:cNvSpPr>
              <p:nvPr/>
            </p:nvSpPr>
            <p:spPr bwMode="auto">
              <a:xfrm>
                <a:off x="7932" y="3630"/>
                <a:ext cx="0" cy="23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771" name="Line 14">
                <a:extLst>
                  <a:ext uri="{FF2B5EF4-FFF2-40B4-BE49-F238E27FC236}">
                    <a16:creationId xmlns:a16="http://schemas.microsoft.com/office/drawing/2014/main" id="{74BEB1D9-8C9A-4101-B711-5F4A2C9C0AB8}"/>
                  </a:ext>
                </a:extLst>
              </p:cNvPr>
              <p:cNvSpPr>
                <a:spLocks noChangeShapeType="1"/>
              </p:cNvSpPr>
              <p:nvPr/>
            </p:nvSpPr>
            <p:spPr bwMode="auto">
              <a:xfrm>
                <a:off x="7731" y="3695"/>
                <a:ext cx="401" cy="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8772" name="Freeform 15">
                <a:extLst>
                  <a:ext uri="{FF2B5EF4-FFF2-40B4-BE49-F238E27FC236}">
                    <a16:creationId xmlns:a16="http://schemas.microsoft.com/office/drawing/2014/main" id="{D15A3047-A9F9-4E95-B245-09F488DC6718}"/>
                  </a:ext>
                </a:extLst>
              </p:cNvPr>
              <p:cNvSpPr>
                <a:spLocks noChangeArrowheads="1"/>
              </p:cNvSpPr>
              <p:nvPr/>
            </p:nvSpPr>
            <p:spPr bwMode="auto">
              <a:xfrm>
                <a:off x="7654" y="3863"/>
                <a:ext cx="554" cy="271"/>
              </a:xfrm>
              <a:custGeom>
                <a:avLst/>
                <a:gdLst>
                  <a:gd name="T0" fmla="*/ 0 w 108"/>
                  <a:gd name="T1" fmla="*/ 862628 h 54"/>
                  <a:gd name="T2" fmla="*/ 983848 w 108"/>
                  <a:gd name="T3" fmla="*/ 0 h 54"/>
                  <a:gd name="T4" fmla="*/ 1967695 w 108"/>
                  <a:gd name="T5" fmla="*/ 862628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8728" name="Line 16">
              <a:extLst>
                <a:ext uri="{FF2B5EF4-FFF2-40B4-BE49-F238E27FC236}">
                  <a16:creationId xmlns:a16="http://schemas.microsoft.com/office/drawing/2014/main" id="{4D9395EE-F45A-45DF-8BE5-32AF93F387AC}"/>
                </a:ext>
              </a:extLst>
            </p:cNvPr>
            <p:cNvSpPr>
              <a:spLocks noChangeShapeType="1"/>
            </p:cNvSpPr>
            <p:nvPr/>
          </p:nvSpPr>
          <p:spPr bwMode="auto">
            <a:xfrm flipV="1">
              <a:off x="619" y="1029"/>
              <a:ext cx="589" cy="389"/>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29" name="Line 17">
              <a:extLst>
                <a:ext uri="{FF2B5EF4-FFF2-40B4-BE49-F238E27FC236}">
                  <a16:creationId xmlns:a16="http://schemas.microsoft.com/office/drawing/2014/main" id="{0564B795-B98D-42DC-A420-73F1CB15DE4D}"/>
                </a:ext>
              </a:extLst>
            </p:cNvPr>
            <p:cNvSpPr>
              <a:spLocks noChangeShapeType="1"/>
            </p:cNvSpPr>
            <p:nvPr/>
          </p:nvSpPr>
          <p:spPr bwMode="auto">
            <a:xfrm>
              <a:off x="619" y="1418"/>
              <a:ext cx="555" cy="638"/>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30" name="Line 18">
              <a:extLst>
                <a:ext uri="{FF2B5EF4-FFF2-40B4-BE49-F238E27FC236}">
                  <a16:creationId xmlns:a16="http://schemas.microsoft.com/office/drawing/2014/main" id="{27C57FC8-790A-421E-AB2E-16E096F73A39}"/>
                </a:ext>
              </a:extLst>
            </p:cNvPr>
            <p:cNvSpPr>
              <a:spLocks noChangeShapeType="1"/>
            </p:cNvSpPr>
            <p:nvPr/>
          </p:nvSpPr>
          <p:spPr bwMode="auto">
            <a:xfrm>
              <a:off x="1844" y="1227"/>
              <a:ext cx="0" cy="695"/>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31" name="Line 19">
              <a:extLst>
                <a:ext uri="{FF2B5EF4-FFF2-40B4-BE49-F238E27FC236}">
                  <a16:creationId xmlns:a16="http://schemas.microsoft.com/office/drawing/2014/main" id="{AA7B5196-983B-4B55-B39C-E00A4A59D053}"/>
                </a:ext>
              </a:extLst>
            </p:cNvPr>
            <p:cNvSpPr>
              <a:spLocks noChangeShapeType="1"/>
            </p:cNvSpPr>
            <p:nvPr/>
          </p:nvSpPr>
          <p:spPr bwMode="auto">
            <a:xfrm flipV="1">
              <a:off x="4876" y="1533"/>
              <a:ext cx="259" cy="127"/>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32" name="Line 20">
              <a:extLst>
                <a:ext uri="{FF2B5EF4-FFF2-40B4-BE49-F238E27FC236}">
                  <a16:creationId xmlns:a16="http://schemas.microsoft.com/office/drawing/2014/main" id="{F18BE6B9-5ACB-4276-B800-01E5D9A0E5E8}"/>
                </a:ext>
              </a:extLst>
            </p:cNvPr>
            <p:cNvSpPr>
              <a:spLocks noChangeShapeType="1"/>
            </p:cNvSpPr>
            <p:nvPr/>
          </p:nvSpPr>
          <p:spPr bwMode="auto">
            <a:xfrm flipV="1">
              <a:off x="2425" y="1861"/>
              <a:ext cx="176" cy="118"/>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33" name="Line 21">
              <a:extLst>
                <a:ext uri="{FF2B5EF4-FFF2-40B4-BE49-F238E27FC236}">
                  <a16:creationId xmlns:a16="http://schemas.microsoft.com/office/drawing/2014/main" id="{B42663FB-1A65-4CD4-84BF-EFA68A68DB90}"/>
                </a:ext>
              </a:extLst>
            </p:cNvPr>
            <p:cNvSpPr>
              <a:spLocks noChangeShapeType="1"/>
            </p:cNvSpPr>
            <p:nvPr/>
          </p:nvSpPr>
          <p:spPr bwMode="auto">
            <a:xfrm>
              <a:off x="2380" y="1059"/>
              <a:ext cx="176" cy="99"/>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34" name="Line 22">
              <a:extLst>
                <a:ext uri="{FF2B5EF4-FFF2-40B4-BE49-F238E27FC236}">
                  <a16:creationId xmlns:a16="http://schemas.microsoft.com/office/drawing/2014/main" id="{F198D525-ADE5-4363-A9B8-905E6E07BBA4}"/>
                </a:ext>
              </a:extLst>
            </p:cNvPr>
            <p:cNvSpPr>
              <a:spLocks noChangeShapeType="1"/>
            </p:cNvSpPr>
            <p:nvPr/>
          </p:nvSpPr>
          <p:spPr bwMode="auto">
            <a:xfrm flipV="1">
              <a:off x="2443" y="1911"/>
              <a:ext cx="384" cy="851"/>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35" name="Line 23">
              <a:extLst>
                <a:ext uri="{FF2B5EF4-FFF2-40B4-BE49-F238E27FC236}">
                  <a16:creationId xmlns:a16="http://schemas.microsoft.com/office/drawing/2014/main" id="{505FF05C-222F-4469-812C-27ABEF0B682A}"/>
                </a:ext>
              </a:extLst>
            </p:cNvPr>
            <p:cNvSpPr>
              <a:spLocks noChangeShapeType="1"/>
            </p:cNvSpPr>
            <p:nvPr/>
          </p:nvSpPr>
          <p:spPr bwMode="auto">
            <a:xfrm>
              <a:off x="3417" y="1903"/>
              <a:ext cx="466" cy="859"/>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36" name="Line 24">
              <a:extLst>
                <a:ext uri="{FF2B5EF4-FFF2-40B4-BE49-F238E27FC236}">
                  <a16:creationId xmlns:a16="http://schemas.microsoft.com/office/drawing/2014/main" id="{6EE8FF82-0F0F-4972-A25D-D63F8DC914DC}"/>
                </a:ext>
              </a:extLst>
            </p:cNvPr>
            <p:cNvSpPr>
              <a:spLocks noChangeShapeType="1"/>
            </p:cNvSpPr>
            <p:nvPr/>
          </p:nvSpPr>
          <p:spPr bwMode="auto">
            <a:xfrm flipH="1">
              <a:off x="2973" y="3117"/>
              <a:ext cx="480"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37" name="AutoShape 25">
              <a:extLst>
                <a:ext uri="{FF2B5EF4-FFF2-40B4-BE49-F238E27FC236}">
                  <a16:creationId xmlns:a16="http://schemas.microsoft.com/office/drawing/2014/main" id="{C5618887-E1C4-4E08-803D-60D6D2B3D558}"/>
                </a:ext>
              </a:extLst>
            </p:cNvPr>
            <p:cNvSpPr>
              <a:spLocks noChangeArrowheads="1"/>
            </p:cNvSpPr>
            <p:nvPr/>
          </p:nvSpPr>
          <p:spPr bwMode="auto">
            <a:xfrm>
              <a:off x="2560" y="1158"/>
              <a:ext cx="1059" cy="715"/>
            </a:xfrm>
            <a:prstGeom prst="roundRect">
              <a:avLst>
                <a:gd name="adj" fmla="val 16667"/>
              </a:avLst>
            </a:prstGeom>
            <a:noFill/>
            <a:ln w="28575">
              <a:solidFill>
                <a:schemeClr val="hlink"/>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grpSp>
          <p:nvGrpSpPr>
            <p:cNvPr id="158738" name="Group 26">
              <a:extLst>
                <a:ext uri="{FF2B5EF4-FFF2-40B4-BE49-F238E27FC236}">
                  <a16:creationId xmlns:a16="http://schemas.microsoft.com/office/drawing/2014/main" id="{19811A22-1BA3-4395-A32E-32F744865B2C}"/>
                </a:ext>
              </a:extLst>
            </p:cNvPr>
            <p:cNvGrpSpPr>
              <a:grpSpLocks/>
            </p:cNvGrpSpPr>
            <p:nvPr/>
          </p:nvGrpSpPr>
          <p:grpSpPr bwMode="auto">
            <a:xfrm>
              <a:off x="1368" y="679"/>
              <a:ext cx="924" cy="359"/>
              <a:chOff x="144" y="1440"/>
              <a:chExt cx="881" cy="370"/>
            </a:xfrm>
          </p:grpSpPr>
          <p:sp>
            <p:nvSpPr>
              <p:cNvPr id="158766" name="Rectangle 27">
                <a:extLst>
                  <a:ext uri="{FF2B5EF4-FFF2-40B4-BE49-F238E27FC236}">
                    <a16:creationId xmlns:a16="http://schemas.microsoft.com/office/drawing/2014/main" id="{6AC17610-B8B3-4BA8-82B9-75F17584C6E6}"/>
                  </a:ext>
                </a:extLst>
              </p:cNvPr>
              <p:cNvSpPr>
                <a:spLocks noChangeArrowheads="1"/>
              </p:cNvSpPr>
              <p:nvPr/>
            </p:nvSpPr>
            <p:spPr bwMode="auto">
              <a:xfrm>
                <a:off x="144" y="1440"/>
                <a:ext cx="0" cy="240"/>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8767" name="Line 28">
                <a:extLst>
                  <a:ext uri="{FF2B5EF4-FFF2-40B4-BE49-F238E27FC236}">
                    <a16:creationId xmlns:a16="http://schemas.microsoft.com/office/drawing/2014/main" id="{E6B221A2-76B0-439C-A9D4-ADF439B4F1AF}"/>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68" name="Line 29">
                <a:extLst>
                  <a:ext uri="{FF2B5EF4-FFF2-40B4-BE49-F238E27FC236}">
                    <a16:creationId xmlns:a16="http://schemas.microsoft.com/office/drawing/2014/main" id="{FA90043E-326A-4120-87A8-7547F28F8671}"/>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8739" name="Text Box 30">
              <a:extLst>
                <a:ext uri="{FF2B5EF4-FFF2-40B4-BE49-F238E27FC236}">
                  <a16:creationId xmlns:a16="http://schemas.microsoft.com/office/drawing/2014/main" id="{9C46F20B-06A6-402D-9632-72965680B102}"/>
                </a:ext>
              </a:extLst>
            </p:cNvPr>
            <p:cNvSpPr txBox="1">
              <a:spLocks noChangeArrowheads="1"/>
            </p:cNvSpPr>
            <p:nvPr/>
          </p:nvSpPr>
          <p:spPr bwMode="auto">
            <a:xfrm>
              <a:off x="1364" y="715"/>
              <a:ext cx="82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&lt;&lt;boundary&gt;&gt;</a:t>
              </a:r>
            </a:p>
          </p:txBody>
        </p:sp>
        <p:grpSp>
          <p:nvGrpSpPr>
            <p:cNvPr id="158740" name="Group 31">
              <a:extLst>
                <a:ext uri="{FF2B5EF4-FFF2-40B4-BE49-F238E27FC236}">
                  <a16:creationId xmlns:a16="http://schemas.microsoft.com/office/drawing/2014/main" id="{8751252E-E307-48FD-B03B-D2A45E80ECB4}"/>
                </a:ext>
              </a:extLst>
            </p:cNvPr>
            <p:cNvGrpSpPr>
              <a:grpSpLocks/>
            </p:cNvGrpSpPr>
            <p:nvPr/>
          </p:nvGrpSpPr>
          <p:grpSpPr bwMode="auto">
            <a:xfrm>
              <a:off x="1364" y="1975"/>
              <a:ext cx="924" cy="359"/>
              <a:chOff x="144" y="1440"/>
              <a:chExt cx="881" cy="370"/>
            </a:xfrm>
          </p:grpSpPr>
          <p:sp>
            <p:nvSpPr>
              <p:cNvPr id="158763" name="Rectangle 32">
                <a:extLst>
                  <a:ext uri="{FF2B5EF4-FFF2-40B4-BE49-F238E27FC236}">
                    <a16:creationId xmlns:a16="http://schemas.microsoft.com/office/drawing/2014/main" id="{7165E322-1647-4D8B-9A2D-17FEA127FADA}"/>
                  </a:ext>
                </a:extLst>
              </p:cNvPr>
              <p:cNvSpPr>
                <a:spLocks noChangeArrowheads="1"/>
              </p:cNvSpPr>
              <p:nvPr/>
            </p:nvSpPr>
            <p:spPr bwMode="auto">
              <a:xfrm>
                <a:off x="144" y="1440"/>
                <a:ext cx="0" cy="240"/>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8764" name="Line 33">
                <a:extLst>
                  <a:ext uri="{FF2B5EF4-FFF2-40B4-BE49-F238E27FC236}">
                    <a16:creationId xmlns:a16="http://schemas.microsoft.com/office/drawing/2014/main" id="{D8A1A8AF-4DC5-4282-B242-8C4B3B82EBF9}"/>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65" name="Line 34">
                <a:extLst>
                  <a:ext uri="{FF2B5EF4-FFF2-40B4-BE49-F238E27FC236}">
                    <a16:creationId xmlns:a16="http://schemas.microsoft.com/office/drawing/2014/main" id="{F7306E3D-1BEA-4E30-B8A7-DA5C2D3197A1}"/>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8741" name="Text Box 35">
              <a:extLst>
                <a:ext uri="{FF2B5EF4-FFF2-40B4-BE49-F238E27FC236}">
                  <a16:creationId xmlns:a16="http://schemas.microsoft.com/office/drawing/2014/main" id="{1AFDBF47-DD21-4379-A39A-E065B17728D6}"/>
                </a:ext>
              </a:extLst>
            </p:cNvPr>
            <p:cNvSpPr txBox="1">
              <a:spLocks noChangeArrowheads="1"/>
            </p:cNvSpPr>
            <p:nvPr/>
          </p:nvSpPr>
          <p:spPr bwMode="auto">
            <a:xfrm>
              <a:off x="1360" y="2011"/>
              <a:ext cx="82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&lt;&lt;boundary&gt;&gt;</a:t>
              </a:r>
            </a:p>
          </p:txBody>
        </p:sp>
        <p:grpSp>
          <p:nvGrpSpPr>
            <p:cNvPr id="158742" name="Group 36">
              <a:extLst>
                <a:ext uri="{FF2B5EF4-FFF2-40B4-BE49-F238E27FC236}">
                  <a16:creationId xmlns:a16="http://schemas.microsoft.com/office/drawing/2014/main" id="{3E15FBAF-37C6-48A4-A30B-915DB026AA43}"/>
                </a:ext>
              </a:extLst>
            </p:cNvPr>
            <p:cNvGrpSpPr>
              <a:grpSpLocks/>
            </p:cNvGrpSpPr>
            <p:nvPr/>
          </p:nvGrpSpPr>
          <p:grpSpPr bwMode="auto">
            <a:xfrm>
              <a:off x="2632" y="1244"/>
              <a:ext cx="924" cy="359"/>
              <a:chOff x="144" y="1440"/>
              <a:chExt cx="881" cy="370"/>
            </a:xfrm>
          </p:grpSpPr>
          <p:sp>
            <p:nvSpPr>
              <p:cNvPr id="158760" name="Rectangle 37">
                <a:extLst>
                  <a:ext uri="{FF2B5EF4-FFF2-40B4-BE49-F238E27FC236}">
                    <a16:creationId xmlns:a16="http://schemas.microsoft.com/office/drawing/2014/main" id="{BBBA2C14-53E7-4EB6-B1C5-1227A3418795}"/>
                  </a:ext>
                </a:extLst>
              </p:cNvPr>
              <p:cNvSpPr>
                <a:spLocks noChangeArrowheads="1"/>
              </p:cNvSpPr>
              <p:nvPr/>
            </p:nvSpPr>
            <p:spPr bwMode="auto">
              <a:xfrm>
                <a:off x="144" y="1440"/>
                <a:ext cx="0" cy="2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8761" name="Line 38">
                <a:extLst>
                  <a:ext uri="{FF2B5EF4-FFF2-40B4-BE49-F238E27FC236}">
                    <a16:creationId xmlns:a16="http://schemas.microsoft.com/office/drawing/2014/main" id="{09AC9F12-3472-4CE4-9D2C-ED4E1E3384D6}"/>
                  </a:ext>
                </a:extLst>
              </p:cNvPr>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62" name="Line 39">
                <a:extLst>
                  <a:ext uri="{FF2B5EF4-FFF2-40B4-BE49-F238E27FC236}">
                    <a16:creationId xmlns:a16="http://schemas.microsoft.com/office/drawing/2014/main" id="{B6353DEF-6035-4F94-97D8-945238E89403}"/>
                  </a:ext>
                </a:extLst>
              </p:cNvPr>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8743" name="Text Box 40">
              <a:extLst>
                <a:ext uri="{FF2B5EF4-FFF2-40B4-BE49-F238E27FC236}">
                  <a16:creationId xmlns:a16="http://schemas.microsoft.com/office/drawing/2014/main" id="{961D5EFA-3413-4A0C-A9ED-B978D7AA8BE4}"/>
                </a:ext>
              </a:extLst>
            </p:cNvPr>
            <p:cNvSpPr txBox="1">
              <a:spLocks noChangeArrowheads="1"/>
            </p:cNvSpPr>
            <p:nvPr/>
          </p:nvSpPr>
          <p:spPr bwMode="auto">
            <a:xfrm>
              <a:off x="2712" y="1280"/>
              <a:ext cx="6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&lt;&lt;control&gt;&gt;</a:t>
              </a:r>
            </a:p>
          </p:txBody>
        </p:sp>
        <p:grpSp>
          <p:nvGrpSpPr>
            <p:cNvPr id="158744" name="Group 41">
              <a:extLst>
                <a:ext uri="{FF2B5EF4-FFF2-40B4-BE49-F238E27FC236}">
                  <a16:creationId xmlns:a16="http://schemas.microsoft.com/office/drawing/2014/main" id="{B26698C3-F505-4993-B2AD-3FC632C9E597}"/>
                </a:ext>
              </a:extLst>
            </p:cNvPr>
            <p:cNvGrpSpPr>
              <a:grpSpLocks/>
            </p:cNvGrpSpPr>
            <p:nvPr/>
          </p:nvGrpSpPr>
          <p:grpSpPr bwMode="auto">
            <a:xfrm>
              <a:off x="3814" y="1480"/>
              <a:ext cx="924" cy="359"/>
              <a:chOff x="144" y="1440"/>
              <a:chExt cx="881" cy="370"/>
            </a:xfrm>
          </p:grpSpPr>
          <p:sp>
            <p:nvSpPr>
              <p:cNvPr id="158757" name="Rectangle 42">
                <a:extLst>
                  <a:ext uri="{FF2B5EF4-FFF2-40B4-BE49-F238E27FC236}">
                    <a16:creationId xmlns:a16="http://schemas.microsoft.com/office/drawing/2014/main" id="{AF9DD745-688C-4A41-82FE-9272F98CDA39}"/>
                  </a:ext>
                </a:extLst>
              </p:cNvPr>
              <p:cNvSpPr>
                <a:spLocks noChangeArrowheads="1"/>
              </p:cNvSpPr>
              <p:nvPr/>
            </p:nvSpPr>
            <p:spPr bwMode="auto">
              <a:xfrm>
                <a:off x="144" y="1440"/>
                <a:ext cx="0" cy="240"/>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8758" name="Line 43">
                <a:extLst>
                  <a:ext uri="{FF2B5EF4-FFF2-40B4-BE49-F238E27FC236}">
                    <a16:creationId xmlns:a16="http://schemas.microsoft.com/office/drawing/2014/main" id="{FAC30F50-4A5E-4A28-BD8F-B83F7C487B09}"/>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59" name="Line 44">
                <a:extLst>
                  <a:ext uri="{FF2B5EF4-FFF2-40B4-BE49-F238E27FC236}">
                    <a16:creationId xmlns:a16="http://schemas.microsoft.com/office/drawing/2014/main" id="{A1C5B688-91F9-4B54-95BB-A916782E3CCC}"/>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8745" name="Text Box 45">
              <a:extLst>
                <a:ext uri="{FF2B5EF4-FFF2-40B4-BE49-F238E27FC236}">
                  <a16:creationId xmlns:a16="http://schemas.microsoft.com/office/drawing/2014/main" id="{7D3CD698-C7D7-46D3-B150-C4DB5D497F84}"/>
                </a:ext>
              </a:extLst>
            </p:cNvPr>
            <p:cNvSpPr txBox="1">
              <a:spLocks noChangeArrowheads="1"/>
            </p:cNvSpPr>
            <p:nvPr/>
          </p:nvSpPr>
          <p:spPr bwMode="auto">
            <a:xfrm>
              <a:off x="3810" y="1516"/>
              <a:ext cx="82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&lt;&lt;boundary&gt;&gt;</a:t>
              </a:r>
            </a:p>
          </p:txBody>
        </p:sp>
        <p:sp>
          <p:nvSpPr>
            <p:cNvPr id="158746" name="Line 46">
              <a:extLst>
                <a:ext uri="{FF2B5EF4-FFF2-40B4-BE49-F238E27FC236}">
                  <a16:creationId xmlns:a16="http://schemas.microsoft.com/office/drawing/2014/main" id="{1C7EEC25-38D0-475C-ACFA-BFA2963C1B39}"/>
                </a:ext>
              </a:extLst>
            </p:cNvPr>
            <p:cNvSpPr>
              <a:spLocks noChangeShapeType="1"/>
            </p:cNvSpPr>
            <p:nvPr/>
          </p:nvSpPr>
          <p:spPr bwMode="auto">
            <a:xfrm flipH="1" flipV="1">
              <a:off x="3654" y="1591"/>
              <a:ext cx="109" cy="1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8747" name="Group 47">
              <a:extLst>
                <a:ext uri="{FF2B5EF4-FFF2-40B4-BE49-F238E27FC236}">
                  <a16:creationId xmlns:a16="http://schemas.microsoft.com/office/drawing/2014/main" id="{123A269C-1375-44BB-91AC-F6464D40F622}"/>
                </a:ext>
              </a:extLst>
            </p:cNvPr>
            <p:cNvGrpSpPr>
              <a:grpSpLocks/>
            </p:cNvGrpSpPr>
            <p:nvPr/>
          </p:nvGrpSpPr>
          <p:grpSpPr bwMode="auto">
            <a:xfrm>
              <a:off x="2042" y="2816"/>
              <a:ext cx="924" cy="359"/>
              <a:chOff x="144" y="1440"/>
              <a:chExt cx="881" cy="370"/>
            </a:xfrm>
          </p:grpSpPr>
          <p:sp>
            <p:nvSpPr>
              <p:cNvPr id="158754" name="Rectangle 48">
                <a:extLst>
                  <a:ext uri="{FF2B5EF4-FFF2-40B4-BE49-F238E27FC236}">
                    <a16:creationId xmlns:a16="http://schemas.microsoft.com/office/drawing/2014/main" id="{C5869330-6D6B-4FCC-B956-5AE50BE2773B}"/>
                  </a:ext>
                </a:extLst>
              </p:cNvPr>
              <p:cNvSpPr>
                <a:spLocks noChangeArrowheads="1"/>
              </p:cNvSpPr>
              <p:nvPr/>
            </p:nvSpPr>
            <p:spPr bwMode="auto">
              <a:xfrm>
                <a:off x="144" y="1440"/>
                <a:ext cx="0" cy="240"/>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8755" name="Line 49">
                <a:extLst>
                  <a:ext uri="{FF2B5EF4-FFF2-40B4-BE49-F238E27FC236}">
                    <a16:creationId xmlns:a16="http://schemas.microsoft.com/office/drawing/2014/main" id="{A4C3039C-36F7-4E33-8381-9D19FA6BB66C}"/>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56" name="Line 50">
                <a:extLst>
                  <a:ext uri="{FF2B5EF4-FFF2-40B4-BE49-F238E27FC236}">
                    <a16:creationId xmlns:a16="http://schemas.microsoft.com/office/drawing/2014/main" id="{4C3D69DD-5721-4A4E-9DFD-8881661E64DD}"/>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8748" name="Text Box 51">
              <a:extLst>
                <a:ext uri="{FF2B5EF4-FFF2-40B4-BE49-F238E27FC236}">
                  <a16:creationId xmlns:a16="http://schemas.microsoft.com/office/drawing/2014/main" id="{7E58D6FA-306D-4D41-82D4-EDB91F637664}"/>
                </a:ext>
              </a:extLst>
            </p:cNvPr>
            <p:cNvSpPr txBox="1">
              <a:spLocks noChangeArrowheads="1"/>
            </p:cNvSpPr>
            <p:nvPr/>
          </p:nvSpPr>
          <p:spPr bwMode="auto">
            <a:xfrm>
              <a:off x="2166" y="2852"/>
              <a:ext cx="5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&lt;&lt;entity&gt;&gt;</a:t>
              </a:r>
            </a:p>
          </p:txBody>
        </p:sp>
        <p:grpSp>
          <p:nvGrpSpPr>
            <p:cNvPr id="158749" name="Group 52">
              <a:extLst>
                <a:ext uri="{FF2B5EF4-FFF2-40B4-BE49-F238E27FC236}">
                  <a16:creationId xmlns:a16="http://schemas.microsoft.com/office/drawing/2014/main" id="{254B0B24-77CA-437B-96FD-78B3E1E82CEB}"/>
                </a:ext>
              </a:extLst>
            </p:cNvPr>
            <p:cNvGrpSpPr>
              <a:grpSpLocks/>
            </p:cNvGrpSpPr>
            <p:nvPr/>
          </p:nvGrpSpPr>
          <p:grpSpPr bwMode="auto">
            <a:xfrm>
              <a:off x="3487" y="2816"/>
              <a:ext cx="924" cy="359"/>
              <a:chOff x="144" y="1440"/>
              <a:chExt cx="881" cy="370"/>
            </a:xfrm>
          </p:grpSpPr>
          <p:sp>
            <p:nvSpPr>
              <p:cNvPr id="158751" name="Rectangle 53">
                <a:extLst>
                  <a:ext uri="{FF2B5EF4-FFF2-40B4-BE49-F238E27FC236}">
                    <a16:creationId xmlns:a16="http://schemas.microsoft.com/office/drawing/2014/main" id="{2CEAE2DC-1381-498E-8AE6-DE254CDD3C8B}"/>
                  </a:ext>
                </a:extLst>
              </p:cNvPr>
              <p:cNvSpPr>
                <a:spLocks noChangeArrowheads="1"/>
              </p:cNvSpPr>
              <p:nvPr/>
            </p:nvSpPr>
            <p:spPr bwMode="auto">
              <a:xfrm>
                <a:off x="144" y="1440"/>
                <a:ext cx="0" cy="240"/>
              </a:xfrm>
              <a:prstGeom prst="rect">
                <a:avLst/>
              </a:prstGeom>
              <a:noFill/>
              <a:ln w="28575">
                <a:solidFill>
                  <a:schemeClr val="folHlink"/>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8752" name="Line 54">
                <a:extLst>
                  <a:ext uri="{FF2B5EF4-FFF2-40B4-BE49-F238E27FC236}">
                    <a16:creationId xmlns:a16="http://schemas.microsoft.com/office/drawing/2014/main" id="{95FDD15D-15AF-42C6-9627-FD0A48BA179A}"/>
                  </a:ext>
                </a:extLst>
              </p:cNvPr>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58753" name="Line 55">
                <a:extLst>
                  <a:ext uri="{FF2B5EF4-FFF2-40B4-BE49-F238E27FC236}">
                    <a16:creationId xmlns:a16="http://schemas.microsoft.com/office/drawing/2014/main" id="{BDA45B86-4C01-4701-A243-D5F8FD8825EF}"/>
                  </a:ext>
                </a:extLst>
              </p:cNvPr>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58750" name="Text Box 56">
              <a:extLst>
                <a:ext uri="{FF2B5EF4-FFF2-40B4-BE49-F238E27FC236}">
                  <a16:creationId xmlns:a16="http://schemas.microsoft.com/office/drawing/2014/main" id="{2403D82B-5465-4A2A-9980-6675A3352719}"/>
                </a:ext>
              </a:extLst>
            </p:cNvPr>
            <p:cNvSpPr txBox="1">
              <a:spLocks noChangeArrowheads="1"/>
            </p:cNvSpPr>
            <p:nvPr/>
          </p:nvSpPr>
          <p:spPr bwMode="auto">
            <a:xfrm>
              <a:off x="3611" y="2852"/>
              <a:ext cx="59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1" baseline="0">
                  <a:solidFill>
                    <a:srgbClr val="FFFF99"/>
                  </a:solidFill>
                  <a:latin typeface="Arial Narrow" panose="020B0606020202030204" pitchFamily="34" charset="0"/>
                  <a:ea typeface="宋体" panose="02010600030101010101" pitchFamily="2" charset="-122"/>
                </a:rPr>
                <a:t>&lt;&lt;entity&gt;&gt;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灯片编号占位符 3">
            <a:extLst>
              <a:ext uri="{FF2B5EF4-FFF2-40B4-BE49-F238E27FC236}">
                <a16:creationId xmlns:a16="http://schemas.microsoft.com/office/drawing/2014/main" id="{D1394CB2-6BB7-42A3-997C-49C9FE88154F}"/>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5C564060-3CE0-4B2C-9703-9E4264C57DCF}" type="slidenum">
              <a:rPr lang="en-US" altLang="en-US" sz="1000" baseline="0"/>
              <a:pPr eaLnBrk="1" hangingPunct="1"/>
              <a:t>14</a:t>
            </a:fld>
            <a:endParaRPr lang="en-US" altLang="en-US" sz="1000" baseline="0"/>
          </a:p>
        </p:txBody>
      </p:sp>
      <p:pic>
        <p:nvPicPr>
          <p:cNvPr id="30725" name="Picture 2">
            <a:extLst>
              <a:ext uri="{FF2B5EF4-FFF2-40B4-BE49-F238E27FC236}">
                <a16:creationId xmlns:a16="http://schemas.microsoft.com/office/drawing/2014/main" id="{D9507EF2-DF79-48D1-B30A-023549511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3" y="1298575"/>
            <a:ext cx="65055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Line 2">
            <a:extLst>
              <a:ext uri="{FF2B5EF4-FFF2-40B4-BE49-F238E27FC236}">
                <a16:creationId xmlns:a16="http://schemas.microsoft.com/office/drawing/2014/main" id="{0110D548-65CB-4014-B3A3-B5DF03DC19D9}"/>
              </a:ext>
            </a:extLst>
          </p:cNvPr>
          <p:cNvSpPr>
            <a:spLocks noChangeShapeType="1"/>
          </p:cNvSpPr>
          <p:nvPr/>
        </p:nvSpPr>
        <p:spPr bwMode="auto">
          <a:xfrm>
            <a:off x="4841875" y="2495550"/>
            <a:ext cx="2073275"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159747" name="Group 3">
            <a:extLst>
              <a:ext uri="{FF2B5EF4-FFF2-40B4-BE49-F238E27FC236}">
                <a16:creationId xmlns:a16="http://schemas.microsoft.com/office/drawing/2014/main" id="{BC47CD57-AD02-4FF3-8D77-8DACB70BC0B6}"/>
              </a:ext>
            </a:extLst>
          </p:cNvPr>
          <p:cNvGrpSpPr>
            <a:grpSpLocks/>
          </p:cNvGrpSpPr>
          <p:nvPr/>
        </p:nvGrpSpPr>
        <p:grpSpPr bwMode="auto">
          <a:xfrm>
            <a:off x="7104063" y="2120900"/>
            <a:ext cx="585787" cy="673100"/>
            <a:chOff x="7654" y="3380"/>
            <a:chExt cx="554" cy="754"/>
          </a:xfrm>
        </p:grpSpPr>
        <p:sp>
          <p:nvSpPr>
            <p:cNvPr id="159766" name="Oval 4">
              <a:extLst>
                <a:ext uri="{FF2B5EF4-FFF2-40B4-BE49-F238E27FC236}">
                  <a16:creationId xmlns:a16="http://schemas.microsoft.com/office/drawing/2014/main" id="{92994618-4B5C-4030-8A99-61A0ECA13B8E}"/>
                </a:ext>
              </a:extLst>
            </p:cNvPr>
            <p:cNvSpPr>
              <a:spLocks noChangeArrowheads="1"/>
            </p:cNvSpPr>
            <p:nvPr/>
          </p:nvSpPr>
          <p:spPr bwMode="auto">
            <a:xfrm>
              <a:off x="7806" y="3380"/>
              <a:ext cx="252" cy="24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9767" name="Line 5">
              <a:extLst>
                <a:ext uri="{FF2B5EF4-FFF2-40B4-BE49-F238E27FC236}">
                  <a16:creationId xmlns:a16="http://schemas.microsoft.com/office/drawing/2014/main" id="{40952FE8-3410-445D-9E4A-D3F98FA93D8B}"/>
                </a:ext>
              </a:extLst>
            </p:cNvPr>
            <p:cNvSpPr>
              <a:spLocks noChangeShapeType="1"/>
            </p:cNvSpPr>
            <p:nvPr/>
          </p:nvSpPr>
          <p:spPr bwMode="auto">
            <a:xfrm>
              <a:off x="7932" y="3631"/>
              <a:ext cx="0" cy="2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768" name="Line 6">
              <a:extLst>
                <a:ext uri="{FF2B5EF4-FFF2-40B4-BE49-F238E27FC236}">
                  <a16:creationId xmlns:a16="http://schemas.microsoft.com/office/drawing/2014/main" id="{8CA13E60-71AE-43D1-8F10-19E1423D8312}"/>
                </a:ext>
              </a:extLst>
            </p:cNvPr>
            <p:cNvSpPr>
              <a:spLocks noChangeShapeType="1"/>
            </p:cNvSpPr>
            <p:nvPr/>
          </p:nvSpPr>
          <p:spPr bwMode="auto">
            <a:xfrm>
              <a:off x="7731" y="3695"/>
              <a:ext cx="401"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769" name="Freeform 7">
              <a:extLst>
                <a:ext uri="{FF2B5EF4-FFF2-40B4-BE49-F238E27FC236}">
                  <a16:creationId xmlns:a16="http://schemas.microsoft.com/office/drawing/2014/main" id="{D9F0CF33-97C7-4B3E-86CD-EC0EC642FACD}"/>
                </a:ext>
              </a:extLst>
            </p:cNvPr>
            <p:cNvSpPr>
              <a:spLocks noChangeArrowheads="1"/>
            </p:cNvSpPr>
            <p:nvPr/>
          </p:nvSpPr>
          <p:spPr bwMode="auto">
            <a:xfrm>
              <a:off x="7654" y="3862"/>
              <a:ext cx="554" cy="272"/>
            </a:xfrm>
            <a:custGeom>
              <a:avLst/>
              <a:gdLst>
                <a:gd name="T0" fmla="*/ 0 w 108"/>
                <a:gd name="T1" fmla="*/ 881945 h 54"/>
                <a:gd name="T2" fmla="*/ 983848 w 108"/>
                <a:gd name="T3" fmla="*/ 0 h 54"/>
                <a:gd name="T4" fmla="*/ 1967695 w 108"/>
                <a:gd name="T5" fmla="*/ 881945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748" name="Text Box 8">
            <a:extLst>
              <a:ext uri="{FF2B5EF4-FFF2-40B4-BE49-F238E27FC236}">
                <a16:creationId xmlns:a16="http://schemas.microsoft.com/office/drawing/2014/main" id="{40CAE38D-1556-49F6-88EF-B41957592778}"/>
              </a:ext>
            </a:extLst>
          </p:cNvPr>
          <p:cNvSpPr txBox="1">
            <a:spLocks noChangeArrowheads="1"/>
          </p:cNvSpPr>
          <p:nvPr/>
        </p:nvSpPr>
        <p:spPr bwMode="auto">
          <a:xfrm>
            <a:off x="5842000" y="2762250"/>
            <a:ext cx="306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2000" b="1" baseline="0">
                <a:solidFill>
                  <a:srgbClr val="FFFF99"/>
                </a:solidFill>
                <a:latin typeface="Arial Narrow" panose="020B0606020202030204" pitchFamily="34" charset="0"/>
                <a:ea typeface="宋体" panose="02010600030101010101" pitchFamily="2" charset="-122"/>
              </a:rPr>
              <a:t>Course Catalog System</a:t>
            </a:r>
          </a:p>
        </p:txBody>
      </p:sp>
      <p:sp>
        <p:nvSpPr>
          <p:cNvPr id="159749" name="Oval 9">
            <a:extLst>
              <a:ext uri="{FF2B5EF4-FFF2-40B4-BE49-F238E27FC236}">
                <a16:creationId xmlns:a16="http://schemas.microsoft.com/office/drawing/2014/main" id="{7FC962AD-ECC1-4DAF-87CE-97FCEB3A95A8}"/>
              </a:ext>
            </a:extLst>
          </p:cNvPr>
          <p:cNvSpPr>
            <a:spLocks noChangeArrowheads="1"/>
          </p:cNvSpPr>
          <p:nvPr/>
        </p:nvSpPr>
        <p:spPr bwMode="auto">
          <a:xfrm>
            <a:off x="3670300" y="2205038"/>
            <a:ext cx="1168400" cy="574675"/>
          </a:xfrm>
          <a:prstGeom prst="ellipse">
            <a:avLst/>
          </a:prstGeom>
          <a:noFill/>
          <a:ln w="381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9750" name="Text Box 10">
            <a:extLst>
              <a:ext uri="{FF2B5EF4-FFF2-40B4-BE49-F238E27FC236}">
                <a16:creationId xmlns:a16="http://schemas.microsoft.com/office/drawing/2014/main" id="{3F472FA9-9ECF-41D2-9371-32990508A190}"/>
              </a:ext>
            </a:extLst>
          </p:cNvPr>
          <p:cNvSpPr txBox="1">
            <a:spLocks noChangeArrowheads="1"/>
          </p:cNvSpPr>
          <p:nvPr/>
        </p:nvSpPr>
        <p:spPr bwMode="auto">
          <a:xfrm>
            <a:off x="2762250" y="2762250"/>
            <a:ext cx="298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2000" b="1" baseline="0">
                <a:solidFill>
                  <a:srgbClr val="FFFF99"/>
                </a:solidFill>
                <a:latin typeface="Arial Narrow" panose="020B0606020202030204" pitchFamily="34" charset="0"/>
                <a:ea typeface="宋体" panose="02010600030101010101" pitchFamily="2" charset="-122"/>
              </a:rPr>
              <a:t>Register for Courses</a:t>
            </a:r>
          </a:p>
        </p:txBody>
      </p:sp>
      <p:grpSp>
        <p:nvGrpSpPr>
          <p:cNvPr id="159751" name="Group 11">
            <a:extLst>
              <a:ext uri="{FF2B5EF4-FFF2-40B4-BE49-F238E27FC236}">
                <a16:creationId xmlns:a16="http://schemas.microsoft.com/office/drawing/2014/main" id="{EA1F3F28-B16F-487B-8995-2AE1910EF7AE}"/>
              </a:ext>
            </a:extLst>
          </p:cNvPr>
          <p:cNvGrpSpPr>
            <a:grpSpLocks/>
          </p:cNvGrpSpPr>
          <p:nvPr/>
        </p:nvGrpSpPr>
        <p:grpSpPr bwMode="auto">
          <a:xfrm>
            <a:off x="1179513" y="2082800"/>
            <a:ext cx="587375" cy="673100"/>
            <a:chOff x="7654" y="3380"/>
            <a:chExt cx="554" cy="754"/>
          </a:xfrm>
        </p:grpSpPr>
        <p:sp>
          <p:nvSpPr>
            <p:cNvPr id="159762" name="Oval 12">
              <a:extLst>
                <a:ext uri="{FF2B5EF4-FFF2-40B4-BE49-F238E27FC236}">
                  <a16:creationId xmlns:a16="http://schemas.microsoft.com/office/drawing/2014/main" id="{60A10F2F-7067-489D-8ECC-8E803128F052}"/>
                </a:ext>
              </a:extLst>
            </p:cNvPr>
            <p:cNvSpPr>
              <a:spLocks noChangeArrowheads="1"/>
            </p:cNvSpPr>
            <p:nvPr/>
          </p:nvSpPr>
          <p:spPr bwMode="auto">
            <a:xfrm>
              <a:off x="7805" y="3380"/>
              <a:ext cx="253" cy="24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9763" name="Line 13">
              <a:extLst>
                <a:ext uri="{FF2B5EF4-FFF2-40B4-BE49-F238E27FC236}">
                  <a16:creationId xmlns:a16="http://schemas.microsoft.com/office/drawing/2014/main" id="{05094327-62FC-4878-90D4-1E0920E58AF1}"/>
                </a:ext>
              </a:extLst>
            </p:cNvPr>
            <p:cNvSpPr>
              <a:spLocks noChangeShapeType="1"/>
            </p:cNvSpPr>
            <p:nvPr/>
          </p:nvSpPr>
          <p:spPr bwMode="auto">
            <a:xfrm>
              <a:off x="7931" y="3631"/>
              <a:ext cx="1" cy="2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764" name="Line 14">
              <a:extLst>
                <a:ext uri="{FF2B5EF4-FFF2-40B4-BE49-F238E27FC236}">
                  <a16:creationId xmlns:a16="http://schemas.microsoft.com/office/drawing/2014/main" id="{FD121749-5077-4052-9CAA-D942ED67DF1C}"/>
                </a:ext>
              </a:extLst>
            </p:cNvPr>
            <p:cNvSpPr>
              <a:spLocks noChangeShapeType="1"/>
            </p:cNvSpPr>
            <p:nvPr/>
          </p:nvSpPr>
          <p:spPr bwMode="auto">
            <a:xfrm>
              <a:off x="7730" y="3695"/>
              <a:ext cx="401"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765" name="Freeform 15">
              <a:extLst>
                <a:ext uri="{FF2B5EF4-FFF2-40B4-BE49-F238E27FC236}">
                  <a16:creationId xmlns:a16="http://schemas.microsoft.com/office/drawing/2014/main" id="{84D5811A-81F9-4E14-9BE9-628D1F3F8357}"/>
                </a:ext>
              </a:extLst>
            </p:cNvPr>
            <p:cNvSpPr>
              <a:spLocks noChangeArrowheads="1"/>
            </p:cNvSpPr>
            <p:nvPr/>
          </p:nvSpPr>
          <p:spPr bwMode="auto">
            <a:xfrm>
              <a:off x="7654" y="3862"/>
              <a:ext cx="554" cy="272"/>
            </a:xfrm>
            <a:custGeom>
              <a:avLst/>
              <a:gdLst>
                <a:gd name="T0" fmla="*/ 0 w 108"/>
                <a:gd name="T1" fmla="*/ 881945 h 54"/>
                <a:gd name="T2" fmla="*/ 983848 w 108"/>
                <a:gd name="T3" fmla="*/ 0 h 54"/>
                <a:gd name="T4" fmla="*/ 1967695 w 108"/>
                <a:gd name="T5" fmla="*/ 881945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59752" name="Text Box 16">
            <a:extLst>
              <a:ext uri="{FF2B5EF4-FFF2-40B4-BE49-F238E27FC236}">
                <a16:creationId xmlns:a16="http://schemas.microsoft.com/office/drawing/2014/main" id="{6EFE0C5E-1840-431C-AF39-345A1241F2F0}"/>
              </a:ext>
            </a:extLst>
          </p:cNvPr>
          <p:cNvSpPr txBox="1">
            <a:spLocks noChangeArrowheads="1"/>
          </p:cNvSpPr>
          <p:nvPr/>
        </p:nvSpPr>
        <p:spPr bwMode="auto">
          <a:xfrm>
            <a:off x="673100" y="2724150"/>
            <a:ext cx="1587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2000" b="1" baseline="0">
                <a:solidFill>
                  <a:srgbClr val="FFFF99"/>
                </a:solidFill>
                <a:latin typeface="Arial Narrow" panose="020B0606020202030204" pitchFamily="34" charset="0"/>
                <a:ea typeface="宋体" panose="02010600030101010101" pitchFamily="2" charset="-122"/>
              </a:rPr>
              <a:t>Student</a:t>
            </a:r>
          </a:p>
        </p:txBody>
      </p:sp>
      <p:sp>
        <p:nvSpPr>
          <p:cNvPr id="159753" name="Line 17">
            <a:extLst>
              <a:ext uri="{FF2B5EF4-FFF2-40B4-BE49-F238E27FC236}">
                <a16:creationId xmlns:a16="http://schemas.microsoft.com/office/drawing/2014/main" id="{B9A249F5-315A-4C2E-BAF2-1285B74EDF2A}"/>
              </a:ext>
            </a:extLst>
          </p:cNvPr>
          <p:cNvSpPr>
            <a:spLocks noChangeShapeType="1"/>
          </p:cNvSpPr>
          <p:nvPr/>
        </p:nvSpPr>
        <p:spPr bwMode="auto">
          <a:xfrm>
            <a:off x="1825625" y="2482850"/>
            <a:ext cx="1806575"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59754" name="AutoShape 18">
            <a:extLst>
              <a:ext uri="{FF2B5EF4-FFF2-40B4-BE49-F238E27FC236}">
                <a16:creationId xmlns:a16="http://schemas.microsoft.com/office/drawing/2014/main" id="{2D8662E2-6C70-4235-8EC1-19095226A416}"/>
              </a:ext>
            </a:extLst>
          </p:cNvPr>
          <p:cNvSpPr>
            <a:spLocks noChangeArrowheads="1"/>
          </p:cNvSpPr>
          <p:nvPr/>
        </p:nvSpPr>
        <p:spPr bwMode="auto">
          <a:xfrm rot="5400000">
            <a:off x="3835400" y="3505200"/>
            <a:ext cx="838200" cy="533400"/>
          </a:xfrm>
          <a:prstGeom prst="rightArrow">
            <a:avLst>
              <a:gd name="adj1" fmla="val 54759"/>
              <a:gd name="adj2" fmla="val 96388"/>
            </a:avLst>
          </a:prstGeom>
          <a:solidFill>
            <a:schemeClr val="hlink"/>
          </a:solidFill>
          <a:ln w="28575">
            <a:solidFill>
              <a:schemeClr val="tx1"/>
            </a:solidFill>
            <a:miter lim="800000"/>
            <a:headEnd type="none" w="sm" len="sm"/>
            <a:tailEnd type="none" w="sm" len="sm"/>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9755" name="Rectangle 19">
            <a:extLst>
              <a:ext uri="{FF2B5EF4-FFF2-40B4-BE49-F238E27FC236}">
                <a16:creationId xmlns:a16="http://schemas.microsoft.com/office/drawing/2014/main" id="{D30122BD-1EA9-4191-BFBB-827775750BFF}"/>
              </a:ext>
            </a:extLst>
          </p:cNvPr>
          <p:cNvSpPr>
            <a:spLocks noGrp="1" noChangeArrowheads="1"/>
          </p:cNvSpPr>
          <p:nvPr>
            <p:ph type="title"/>
          </p:nvPr>
        </p:nvSpPr>
        <p:spPr>
          <a:xfrm>
            <a:off x="0" y="0"/>
            <a:ext cx="9075738" cy="714375"/>
          </a:xfrm>
        </p:spPr>
        <p:txBody>
          <a:bodyPr/>
          <a:lstStyle/>
          <a:p>
            <a:pPr eaLnBrk="1" hangingPunct="1"/>
            <a:r>
              <a:rPr lang="zh-CN" altLang="en-US"/>
              <a:t>如何发现控制类</a:t>
            </a:r>
            <a:endParaRPr lang="en-US" altLang="zh-CN"/>
          </a:p>
        </p:txBody>
      </p:sp>
      <p:sp>
        <p:nvSpPr>
          <p:cNvPr id="159756" name="Rectangle 20">
            <a:extLst>
              <a:ext uri="{FF2B5EF4-FFF2-40B4-BE49-F238E27FC236}">
                <a16:creationId xmlns:a16="http://schemas.microsoft.com/office/drawing/2014/main" id="{5D2307A2-7F7D-491D-9D3E-62C943B02C52}"/>
              </a:ext>
            </a:extLst>
          </p:cNvPr>
          <p:cNvSpPr>
            <a:spLocks noGrp="1" noChangeArrowheads="1"/>
          </p:cNvSpPr>
          <p:nvPr>
            <p:ph idx="1"/>
          </p:nvPr>
        </p:nvSpPr>
        <p:spPr>
          <a:xfrm>
            <a:off x="0" y="714375"/>
            <a:ext cx="8489950" cy="5043488"/>
          </a:xfrm>
        </p:spPr>
        <p:txBody>
          <a:bodyPr/>
          <a:lstStyle/>
          <a:p>
            <a:pPr eaLnBrk="1" hangingPunct="1"/>
            <a:r>
              <a:rPr lang="zh-CN" altLang="en-US"/>
              <a:t>简单的做法：一个用例一个控制类</a:t>
            </a:r>
            <a:endParaRPr lang="en-US" altLang="zh-CN"/>
          </a:p>
        </p:txBody>
      </p:sp>
      <p:sp>
        <p:nvSpPr>
          <p:cNvPr id="159757" name="Rectangle 21">
            <a:extLst>
              <a:ext uri="{FF2B5EF4-FFF2-40B4-BE49-F238E27FC236}">
                <a16:creationId xmlns:a16="http://schemas.microsoft.com/office/drawing/2014/main" id="{2B394701-2CD7-4BBB-9899-4E76D4827A4E}"/>
              </a:ext>
            </a:extLst>
          </p:cNvPr>
          <p:cNvSpPr>
            <a:spLocks noChangeArrowheads="1"/>
          </p:cNvSpPr>
          <p:nvPr/>
        </p:nvSpPr>
        <p:spPr bwMode="auto">
          <a:xfrm>
            <a:off x="2908300" y="5470525"/>
            <a:ext cx="22304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2000" b="1" baseline="0">
                <a:solidFill>
                  <a:srgbClr val="FFFF99"/>
                </a:solidFill>
                <a:latin typeface="Arial Narrow" panose="020B0606020202030204" pitchFamily="34" charset="0"/>
                <a:ea typeface="宋体" panose="02010600030101010101" pitchFamily="2" charset="-122"/>
              </a:rPr>
              <a:t>RegistrationController</a:t>
            </a:r>
          </a:p>
        </p:txBody>
      </p:sp>
      <p:grpSp>
        <p:nvGrpSpPr>
          <p:cNvPr id="159758" name="Group 22">
            <a:extLst>
              <a:ext uri="{FF2B5EF4-FFF2-40B4-BE49-F238E27FC236}">
                <a16:creationId xmlns:a16="http://schemas.microsoft.com/office/drawing/2014/main" id="{CB7B176E-ED30-426F-A753-0A4AA16C31E7}"/>
              </a:ext>
            </a:extLst>
          </p:cNvPr>
          <p:cNvGrpSpPr>
            <a:grpSpLocks/>
          </p:cNvGrpSpPr>
          <p:nvPr/>
        </p:nvGrpSpPr>
        <p:grpSpPr bwMode="auto">
          <a:xfrm>
            <a:off x="3759200" y="4294188"/>
            <a:ext cx="985838" cy="1039812"/>
            <a:chOff x="2520" y="2705"/>
            <a:chExt cx="621" cy="655"/>
          </a:xfrm>
        </p:grpSpPr>
        <p:sp>
          <p:nvSpPr>
            <p:cNvPr id="159759" name="Oval 23">
              <a:extLst>
                <a:ext uri="{FF2B5EF4-FFF2-40B4-BE49-F238E27FC236}">
                  <a16:creationId xmlns:a16="http://schemas.microsoft.com/office/drawing/2014/main" id="{F485D0A9-742D-4F07-9417-F49A9528DA5B}"/>
                </a:ext>
              </a:extLst>
            </p:cNvPr>
            <p:cNvSpPr>
              <a:spLocks noChangeArrowheads="1"/>
            </p:cNvSpPr>
            <p:nvPr/>
          </p:nvSpPr>
          <p:spPr bwMode="auto">
            <a:xfrm>
              <a:off x="2520" y="2770"/>
              <a:ext cx="621" cy="590"/>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59760" name="Line 24">
              <a:extLst>
                <a:ext uri="{FF2B5EF4-FFF2-40B4-BE49-F238E27FC236}">
                  <a16:creationId xmlns:a16="http://schemas.microsoft.com/office/drawing/2014/main" id="{47E800F2-B63D-4D59-82F0-313E625022A7}"/>
                </a:ext>
              </a:extLst>
            </p:cNvPr>
            <p:cNvSpPr>
              <a:spLocks noChangeShapeType="1"/>
            </p:cNvSpPr>
            <p:nvPr/>
          </p:nvSpPr>
          <p:spPr bwMode="auto">
            <a:xfrm flipH="1">
              <a:off x="2756" y="2705"/>
              <a:ext cx="137" cy="60"/>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9761" name="Line 25">
              <a:extLst>
                <a:ext uri="{FF2B5EF4-FFF2-40B4-BE49-F238E27FC236}">
                  <a16:creationId xmlns:a16="http://schemas.microsoft.com/office/drawing/2014/main" id="{58F7576D-C7B0-451E-A394-564006B7FD51}"/>
                </a:ext>
              </a:extLst>
            </p:cNvPr>
            <p:cNvSpPr>
              <a:spLocks noChangeShapeType="1"/>
            </p:cNvSpPr>
            <p:nvPr/>
          </p:nvSpPr>
          <p:spPr bwMode="auto">
            <a:xfrm flipH="1" flipV="1">
              <a:off x="2756" y="2773"/>
              <a:ext cx="137" cy="48"/>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720F7E4E-3B76-4CB6-A427-0F59A2B16600}"/>
              </a:ext>
            </a:extLst>
          </p:cNvPr>
          <p:cNvSpPr>
            <a:spLocks noGrp="1" noChangeArrowheads="1"/>
          </p:cNvSpPr>
          <p:nvPr>
            <p:ph type="title"/>
          </p:nvPr>
        </p:nvSpPr>
        <p:spPr>
          <a:xfrm>
            <a:off x="0" y="0"/>
            <a:ext cx="9075738" cy="714375"/>
          </a:xfrm>
        </p:spPr>
        <p:txBody>
          <a:bodyPr/>
          <a:lstStyle/>
          <a:p>
            <a:pPr eaLnBrk="1" hangingPunct="1"/>
            <a:r>
              <a:rPr lang="zh-CN" altLang="en-US">
                <a:latin typeface="Times New Roman" panose="02020603050405020304" pitchFamily="18" charset="0"/>
              </a:rPr>
              <a:t>用例实现</a:t>
            </a:r>
            <a:endParaRPr lang="en-US" altLang="zh-CN">
              <a:latin typeface="Times New Roman" panose="02020603050405020304" pitchFamily="18" charset="0"/>
            </a:endParaRPr>
          </a:p>
        </p:txBody>
      </p:sp>
      <p:grpSp>
        <p:nvGrpSpPr>
          <p:cNvPr id="160771" name="Group 3">
            <a:extLst>
              <a:ext uri="{FF2B5EF4-FFF2-40B4-BE49-F238E27FC236}">
                <a16:creationId xmlns:a16="http://schemas.microsoft.com/office/drawing/2014/main" id="{2048FC3E-D8B5-4DBF-8231-C4D5D773BB78}"/>
              </a:ext>
            </a:extLst>
          </p:cNvPr>
          <p:cNvGrpSpPr>
            <a:grpSpLocks/>
          </p:cNvGrpSpPr>
          <p:nvPr/>
        </p:nvGrpSpPr>
        <p:grpSpPr bwMode="auto">
          <a:xfrm>
            <a:off x="2987675" y="4957763"/>
            <a:ext cx="1976438" cy="1782762"/>
            <a:chOff x="1309" y="1037"/>
            <a:chExt cx="1245" cy="1123"/>
          </a:xfrm>
        </p:grpSpPr>
        <p:grpSp>
          <p:nvGrpSpPr>
            <p:cNvPr id="160861" name="Group 4">
              <a:extLst>
                <a:ext uri="{FF2B5EF4-FFF2-40B4-BE49-F238E27FC236}">
                  <a16:creationId xmlns:a16="http://schemas.microsoft.com/office/drawing/2014/main" id="{E28ADECB-2009-4E7E-8D38-58BE9E0901E0}"/>
                </a:ext>
              </a:extLst>
            </p:cNvPr>
            <p:cNvGrpSpPr>
              <a:grpSpLocks/>
            </p:cNvGrpSpPr>
            <p:nvPr/>
          </p:nvGrpSpPr>
          <p:grpSpPr bwMode="auto">
            <a:xfrm>
              <a:off x="1309" y="1037"/>
              <a:ext cx="1245" cy="824"/>
              <a:chOff x="1309" y="1037"/>
              <a:chExt cx="1245" cy="824"/>
            </a:xfrm>
          </p:grpSpPr>
          <p:grpSp>
            <p:nvGrpSpPr>
              <p:cNvPr id="160863" name="Group 5">
                <a:extLst>
                  <a:ext uri="{FF2B5EF4-FFF2-40B4-BE49-F238E27FC236}">
                    <a16:creationId xmlns:a16="http://schemas.microsoft.com/office/drawing/2014/main" id="{56405B31-D692-4E00-BFE0-8F38B1B1E7F9}"/>
                  </a:ext>
                </a:extLst>
              </p:cNvPr>
              <p:cNvGrpSpPr>
                <a:grpSpLocks/>
              </p:cNvGrpSpPr>
              <p:nvPr/>
            </p:nvGrpSpPr>
            <p:grpSpPr bwMode="auto">
              <a:xfrm>
                <a:off x="1309" y="1196"/>
                <a:ext cx="302" cy="233"/>
                <a:chOff x="144" y="1335"/>
                <a:chExt cx="881" cy="678"/>
              </a:xfrm>
            </p:grpSpPr>
            <p:sp>
              <p:nvSpPr>
                <p:cNvPr id="160880" name="Rectangle 6">
                  <a:extLst>
                    <a:ext uri="{FF2B5EF4-FFF2-40B4-BE49-F238E27FC236}">
                      <a16:creationId xmlns:a16="http://schemas.microsoft.com/office/drawing/2014/main" id="{FE3C07D1-B232-4A85-8FE6-D09B215A7982}"/>
                    </a:ext>
                  </a:extLst>
                </p:cNvPr>
                <p:cNvSpPr>
                  <a:spLocks noChangeArrowheads="1"/>
                </p:cNvSpPr>
                <p:nvPr/>
              </p:nvSpPr>
              <p:spPr bwMode="auto">
                <a:xfrm>
                  <a:off x="144" y="1335"/>
                  <a:ext cx="0" cy="67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81" name="Line 7">
                  <a:extLst>
                    <a:ext uri="{FF2B5EF4-FFF2-40B4-BE49-F238E27FC236}">
                      <a16:creationId xmlns:a16="http://schemas.microsoft.com/office/drawing/2014/main" id="{AE5357DE-2048-49BF-ABFB-1E2859299F55}"/>
                    </a:ext>
                  </a:extLst>
                </p:cNvPr>
                <p:cNvSpPr>
                  <a:spLocks noChangeShapeType="1"/>
                </p:cNvSpPr>
                <p:nvPr/>
              </p:nvSpPr>
              <p:spPr bwMode="auto">
                <a:xfrm>
                  <a:off x="144" y="1809"/>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82" name="Line 8">
                  <a:extLst>
                    <a:ext uri="{FF2B5EF4-FFF2-40B4-BE49-F238E27FC236}">
                      <a16:creationId xmlns:a16="http://schemas.microsoft.com/office/drawing/2014/main" id="{381AAC71-5E0A-4B6E-803F-8C3EF36A0D01}"/>
                    </a:ext>
                  </a:extLst>
                </p:cNvPr>
                <p:cNvSpPr>
                  <a:spLocks noChangeShapeType="1"/>
                </p:cNvSpPr>
                <p:nvPr/>
              </p:nvSpPr>
              <p:spPr bwMode="auto">
                <a:xfrm>
                  <a:off x="144" y="1681"/>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60864" name="Group 9">
                <a:extLst>
                  <a:ext uri="{FF2B5EF4-FFF2-40B4-BE49-F238E27FC236}">
                    <a16:creationId xmlns:a16="http://schemas.microsoft.com/office/drawing/2014/main" id="{E929C8FA-8DF1-47C2-AD83-B6B139427A94}"/>
                  </a:ext>
                </a:extLst>
              </p:cNvPr>
              <p:cNvGrpSpPr>
                <a:grpSpLocks/>
              </p:cNvGrpSpPr>
              <p:nvPr/>
            </p:nvGrpSpPr>
            <p:grpSpPr bwMode="auto">
              <a:xfrm>
                <a:off x="1950" y="1037"/>
                <a:ext cx="302" cy="233"/>
                <a:chOff x="144" y="1335"/>
                <a:chExt cx="881" cy="678"/>
              </a:xfrm>
            </p:grpSpPr>
            <p:sp>
              <p:nvSpPr>
                <p:cNvPr id="160877" name="Rectangle 10">
                  <a:extLst>
                    <a:ext uri="{FF2B5EF4-FFF2-40B4-BE49-F238E27FC236}">
                      <a16:creationId xmlns:a16="http://schemas.microsoft.com/office/drawing/2014/main" id="{5D3ADA26-20C2-4E44-8037-0B070F1AB615}"/>
                    </a:ext>
                  </a:extLst>
                </p:cNvPr>
                <p:cNvSpPr>
                  <a:spLocks noChangeArrowheads="1"/>
                </p:cNvSpPr>
                <p:nvPr/>
              </p:nvSpPr>
              <p:spPr bwMode="auto">
                <a:xfrm>
                  <a:off x="144" y="1335"/>
                  <a:ext cx="0" cy="67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78" name="Line 11">
                  <a:extLst>
                    <a:ext uri="{FF2B5EF4-FFF2-40B4-BE49-F238E27FC236}">
                      <a16:creationId xmlns:a16="http://schemas.microsoft.com/office/drawing/2014/main" id="{062A1E81-7BE9-42CB-A8D3-443B0D1E14EE}"/>
                    </a:ext>
                  </a:extLst>
                </p:cNvPr>
                <p:cNvSpPr>
                  <a:spLocks noChangeShapeType="1"/>
                </p:cNvSpPr>
                <p:nvPr/>
              </p:nvSpPr>
              <p:spPr bwMode="auto">
                <a:xfrm>
                  <a:off x="144" y="1809"/>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79" name="Line 12">
                  <a:extLst>
                    <a:ext uri="{FF2B5EF4-FFF2-40B4-BE49-F238E27FC236}">
                      <a16:creationId xmlns:a16="http://schemas.microsoft.com/office/drawing/2014/main" id="{F4057F9F-2608-46DF-AC81-4000AC10EC39}"/>
                    </a:ext>
                  </a:extLst>
                </p:cNvPr>
                <p:cNvSpPr>
                  <a:spLocks noChangeShapeType="1"/>
                </p:cNvSpPr>
                <p:nvPr/>
              </p:nvSpPr>
              <p:spPr bwMode="auto">
                <a:xfrm>
                  <a:off x="144" y="1681"/>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60865" name="Group 13">
                <a:extLst>
                  <a:ext uri="{FF2B5EF4-FFF2-40B4-BE49-F238E27FC236}">
                    <a16:creationId xmlns:a16="http://schemas.microsoft.com/office/drawing/2014/main" id="{9E35E4AE-B15F-4FE0-8660-87D6FC17A513}"/>
                  </a:ext>
                </a:extLst>
              </p:cNvPr>
              <p:cNvGrpSpPr>
                <a:grpSpLocks/>
              </p:cNvGrpSpPr>
              <p:nvPr/>
            </p:nvGrpSpPr>
            <p:grpSpPr bwMode="auto">
              <a:xfrm>
                <a:off x="1648" y="1628"/>
                <a:ext cx="302" cy="233"/>
                <a:chOff x="144" y="1335"/>
                <a:chExt cx="881" cy="678"/>
              </a:xfrm>
            </p:grpSpPr>
            <p:sp>
              <p:nvSpPr>
                <p:cNvPr id="160874" name="Rectangle 14">
                  <a:extLst>
                    <a:ext uri="{FF2B5EF4-FFF2-40B4-BE49-F238E27FC236}">
                      <a16:creationId xmlns:a16="http://schemas.microsoft.com/office/drawing/2014/main" id="{24600E82-BAD0-4A7D-9363-D6EA7BAF141F}"/>
                    </a:ext>
                  </a:extLst>
                </p:cNvPr>
                <p:cNvSpPr>
                  <a:spLocks noChangeArrowheads="1"/>
                </p:cNvSpPr>
                <p:nvPr/>
              </p:nvSpPr>
              <p:spPr bwMode="auto">
                <a:xfrm>
                  <a:off x="144" y="1335"/>
                  <a:ext cx="0" cy="67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75" name="Line 15">
                  <a:extLst>
                    <a:ext uri="{FF2B5EF4-FFF2-40B4-BE49-F238E27FC236}">
                      <a16:creationId xmlns:a16="http://schemas.microsoft.com/office/drawing/2014/main" id="{D85CD5B5-8004-480C-97BB-1EAEEB5C0678}"/>
                    </a:ext>
                  </a:extLst>
                </p:cNvPr>
                <p:cNvSpPr>
                  <a:spLocks noChangeShapeType="1"/>
                </p:cNvSpPr>
                <p:nvPr/>
              </p:nvSpPr>
              <p:spPr bwMode="auto">
                <a:xfrm>
                  <a:off x="144" y="1809"/>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76" name="Line 16">
                  <a:extLst>
                    <a:ext uri="{FF2B5EF4-FFF2-40B4-BE49-F238E27FC236}">
                      <a16:creationId xmlns:a16="http://schemas.microsoft.com/office/drawing/2014/main" id="{C66C99F8-7894-420D-8E63-87E79E182A2F}"/>
                    </a:ext>
                  </a:extLst>
                </p:cNvPr>
                <p:cNvSpPr>
                  <a:spLocks noChangeShapeType="1"/>
                </p:cNvSpPr>
                <p:nvPr/>
              </p:nvSpPr>
              <p:spPr bwMode="auto">
                <a:xfrm>
                  <a:off x="144" y="1681"/>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160866" name="Group 17">
                <a:extLst>
                  <a:ext uri="{FF2B5EF4-FFF2-40B4-BE49-F238E27FC236}">
                    <a16:creationId xmlns:a16="http://schemas.microsoft.com/office/drawing/2014/main" id="{BAE5F784-2F5D-415E-B702-DCF1B8119F4B}"/>
                  </a:ext>
                </a:extLst>
              </p:cNvPr>
              <p:cNvGrpSpPr>
                <a:grpSpLocks/>
              </p:cNvGrpSpPr>
              <p:nvPr/>
            </p:nvGrpSpPr>
            <p:grpSpPr bwMode="auto">
              <a:xfrm>
                <a:off x="2252" y="1546"/>
                <a:ext cx="302" cy="233"/>
                <a:chOff x="144" y="1335"/>
                <a:chExt cx="881" cy="678"/>
              </a:xfrm>
            </p:grpSpPr>
            <p:sp>
              <p:nvSpPr>
                <p:cNvPr id="160871" name="Rectangle 18">
                  <a:extLst>
                    <a:ext uri="{FF2B5EF4-FFF2-40B4-BE49-F238E27FC236}">
                      <a16:creationId xmlns:a16="http://schemas.microsoft.com/office/drawing/2014/main" id="{7C87609D-FD84-4EAB-B012-4727D2C66646}"/>
                    </a:ext>
                  </a:extLst>
                </p:cNvPr>
                <p:cNvSpPr>
                  <a:spLocks noChangeArrowheads="1"/>
                </p:cNvSpPr>
                <p:nvPr/>
              </p:nvSpPr>
              <p:spPr bwMode="auto">
                <a:xfrm>
                  <a:off x="144" y="1335"/>
                  <a:ext cx="0" cy="67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72" name="Line 19">
                  <a:extLst>
                    <a:ext uri="{FF2B5EF4-FFF2-40B4-BE49-F238E27FC236}">
                      <a16:creationId xmlns:a16="http://schemas.microsoft.com/office/drawing/2014/main" id="{EAA6092B-75AF-4290-AA70-3267F4C0CC44}"/>
                    </a:ext>
                  </a:extLst>
                </p:cNvPr>
                <p:cNvSpPr>
                  <a:spLocks noChangeShapeType="1"/>
                </p:cNvSpPr>
                <p:nvPr/>
              </p:nvSpPr>
              <p:spPr bwMode="auto">
                <a:xfrm>
                  <a:off x="144" y="1809"/>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73" name="Line 20">
                  <a:extLst>
                    <a:ext uri="{FF2B5EF4-FFF2-40B4-BE49-F238E27FC236}">
                      <a16:creationId xmlns:a16="http://schemas.microsoft.com/office/drawing/2014/main" id="{532E7D2F-B85E-4386-B457-F3FF07F11F07}"/>
                    </a:ext>
                  </a:extLst>
                </p:cNvPr>
                <p:cNvSpPr>
                  <a:spLocks noChangeShapeType="1"/>
                </p:cNvSpPr>
                <p:nvPr/>
              </p:nvSpPr>
              <p:spPr bwMode="auto">
                <a:xfrm>
                  <a:off x="144" y="1681"/>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60867" name="Line 21">
                <a:extLst>
                  <a:ext uri="{FF2B5EF4-FFF2-40B4-BE49-F238E27FC236}">
                    <a16:creationId xmlns:a16="http://schemas.microsoft.com/office/drawing/2014/main" id="{EDE31144-1B22-456C-83FA-2BC1FC964CA1}"/>
                  </a:ext>
                </a:extLst>
              </p:cNvPr>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68" name="Line 22">
                <a:extLst>
                  <a:ext uri="{FF2B5EF4-FFF2-40B4-BE49-F238E27FC236}">
                    <a16:creationId xmlns:a16="http://schemas.microsoft.com/office/drawing/2014/main" id="{8D7B0993-C2F3-4A47-986F-B160DA1DC054}"/>
                  </a:ext>
                </a:extLst>
              </p:cNvPr>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69" name="Line 23">
                <a:extLst>
                  <a:ext uri="{FF2B5EF4-FFF2-40B4-BE49-F238E27FC236}">
                    <a16:creationId xmlns:a16="http://schemas.microsoft.com/office/drawing/2014/main" id="{C5525AB4-9ADD-4F02-89B4-D8A306CD59A9}"/>
                  </a:ext>
                </a:extLst>
              </p:cNvPr>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70" name="Line 24">
                <a:extLst>
                  <a:ext uri="{FF2B5EF4-FFF2-40B4-BE49-F238E27FC236}">
                    <a16:creationId xmlns:a16="http://schemas.microsoft.com/office/drawing/2014/main" id="{A5FE8BA1-6438-43A7-9CEF-56F9031D5C3F}"/>
                  </a:ext>
                </a:extLst>
              </p:cNvPr>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
          <p:nvSpPr>
            <p:cNvPr id="160862" name="Text Box 25">
              <a:extLst>
                <a:ext uri="{FF2B5EF4-FFF2-40B4-BE49-F238E27FC236}">
                  <a16:creationId xmlns:a16="http://schemas.microsoft.com/office/drawing/2014/main" id="{44BF215B-859D-4223-AE2C-CA233FE71D91}"/>
                </a:ext>
              </a:extLst>
            </p:cNvPr>
            <p:cNvSpPr txBox="1">
              <a:spLocks noChangeArrowheads="1"/>
            </p:cNvSpPr>
            <p:nvPr/>
          </p:nvSpPr>
          <p:spPr bwMode="auto">
            <a:xfrm>
              <a:off x="1420" y="1927"/>
              <a:ext cx="40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r>
                <a:rPr lang="zh-CN" altLang="en-US" sz="1800" b="1" baseline="0">
                  <a:solidFill>
                    <a:srgbClr val="FFFF99"/>
                  </a:solidFill>
                  <a:latin typeface="Arial Narrow" panose="020B0606020202030204" pitchFamily="34" charset="0"/>
                  <a:ea typeface="宋体" panose="02010600030101010101" pitchFamily="2" charset="-122"/>
                </a:rPr>
                <a:t>类图</a:t>
              </a:r>
              <a:endParaRPr lang="en-US" altLang="zh-CN" sz="1800" b="1" baseline="0">
                <a:solidFill>
                  <a:srgbClr val="FFFF99"/>
                </a:solidFill>
                <a:latin typeface="Arial Narrow" panose="020B0606020202030204" pitchFamily="34" charset="0"/>
                <a:ea typeface="宋体" panose="02010600030101010101" pitchFamily="2" charset="-122"/>
              </a:endParaRPr>
            </a:p>
          </p:txBody>
        </p:sp>
      </p:grpSp>
      <p:grpSp>
        <p:nvGrpSpPr>
          <p:cNvPr id="160772" name="Group 26">
            <a:extLst>
              <a:ext uri="{FF2B5EF4-FFF2-40B4-BE49-F238E27FC236}">
                <a16:creationId xmlns:a16="http://schemas.microsoft.com/office/drawing/2014/main" id="{5B360032-42AD-447E-BC63-3752C06F11DC}"/>
              </a:ext>
            </a:extLst>
          </p:cNvPr>
          <p:cNvGrpSpPr>
            <a:grpSpLocks/>
          </p:cNvGrpSpPr>
          <p:nvPr/>
        </p:nvGrpSpPr>
        <p:grpSpPr bwMode="auto">
          <a:xfrm>
            <a:off x="2786063" y="3071813"/>
            <a:ext cx="2687637" cy="2008187"/>
            <a:chOff x="1972" y="1606"/>
            <a:chExt cx="1693" cy="1265"/>
          </a:xfrm>
        </p:grpSpPr>
        <p:grpSp>
          <p:nvGrpSpPr>
            <p:cNvPr id="160830" name="Group 27">
              <a:extLst>
                <a:ext uri="{FF2B5EF4-FFF2-40B4-BE49-F238E27FC236}">
                  <a16:creationId xmlns:a16="http://schemas.microsoft.com/office/drawing/2014/main" id="{84E0AC64-69C5-4D02-AB5B-1FF698DA79C4}"/>
                </a:ext>
              </a:extLst>
            </p:cNvPr>
            <p:cNvGrpSpPr>
              <a:grpSpLocks/>
            </p:cNvGrpSpPr>
            <p:nvPr/>
          </p:nvGrpSpPr>
          <p:grpSpPr bwMode="auto">
            <a:xfrm>
              <a:off x="1972" y="1606"/>
              <a:ext cx="1693" cy="917"/>
              <a:chOff x="286" y="960"/>
              <a:chExt cx="5174" cy="2688"/>
            </a:xfrm>
          </p:grpSpPr>
          <p:grpSp>
            <p:nvGrpSpPr>
              <p:cNvPr id="160832" name="Group 28">
                <a:extLst>
                  <a:ext uri="{FF2B5EF4-FFF2-40B4-BE49-F238E27FC236}">
                    <a16:creationId xmlns:a16="http://schemas.microsoft.com/office/drawing/2014/main" id="{F95D92E3-635A-47F6-A321-4571D5EEA905}"/>
                  </a:ext>
                </a:extLst>
              </p:cNvPr>
              <p:cNvGrpSpPr>
                <a:grpSpLocks/>
              </p:cNvGrpSpPr>
              <p:nvPr/>
            </p:nvGrpSpPr>
            <p:grpSpPr bwMode="auto">
              <a:xfrm>
                <a:off x="286" y="960"/>
                <a:ext cx="472" cy="1322"/>
                <a:chOff x="2839" y="1554"/>
                <a:chExt cx="472" cy="1322"/>
              </a:xfrm>
            </p:grpSpPr>
            <p:grpSp>
              <p:nvGrpSpPr>
                <p:cNvPr id="160855" name="Group 29">
                  <a:extLst>
                    <a:ext uri="{FF2B5EF4-FFF2-40B4-BE49-F238E27FC236}">
                      <a16:creationId xmlns:a16="http://schemas.microsoft.com/office/drawing/2014/main" id="{94CB8430-17E9-472C-B0C1-B52046C40C3B}"/>
                    </a:ext>
                  </a:extLst>
                </p:cNvPr>
                <p:cNvGrpSpPr>
                  <a:grpSpLocks/>
                </p:cNvGrpSpPr>
                <p:nvPr/>
              </p:nvGrpSpPr>
              <p:grpSpPr bwMode="auto">
                <a:xfrm>
                  <a:off x="2839" y="1554"/>
                  <a:ext cx="472" cy="595"/>
                  <a:chOff x="7654" y="3380"/>
                  <a:chExt cx="554" cy="754"/>
                </a:xfrm>
              </p:grpSpPr>
              <p:sp>
                <p:nvSpPr>
                  <p:cNvPr id="160857" name="Oval 30">
                    <a:extLst>
                      <a:ext uri="{FF2B5EF4-FFF2-40B4-BE49-F238E27FC236}">
                        <a16:creationId xmlns:a16="http://schemas.microsoft.com/office/drawing/2014/main" id="{FE2AE40A-A3EE-43DE-94AB-C3A846D2E9EB}"/>
                      </a:ext>
                    </a:extLst>
                  </p:cNvPr>
                  <p:cNvSpPr>
                    <a:spLocks noChangeArrowheads="1"/>
                  </p:cNvSpPr>
                  <p:nvPr/>
                </p:nvSpPr>
                <p:spPr bwMode="auto">
                  <a:xfrm>
                    <a:off x="7805" y="3380"/>
                    <a:ext cx="251" cy="24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58" name="Line 31">
                    <a:extLst>
                      <a:ext uri="{FF2B5EF4-FFF2-40B4-BE49-F238E27FC236}">
                        <a16:creationId xmlns:a16="http://schemas.microsoft.com/office/drawing/2014/main" id="{699B63EB-F8B1-4F25-BA70-6A41293ACDE7}"/>
                      </a:ext>
                    </a:extLst>
                  </p:cNvPr>
                  <p:cNvSpPr>
                    <a:spLocks noChangeShapeType="1"/>
                  </p:cNvSpPr>
                  <p:nvPr/>
                </p:nvSpPr>
                <p:spPr bwMode="auto">
                  <a:xfrm>
                    <a:off x="7930" y="3629"/>
                    <a:ext cx="0" cy="2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59" name="Line 32">
                    <a:extLst>
                      <a:ext uri="{FF2B5EF4-FFF2-40B4-BE49-F238E27FC236}">
                        <a16:creationId xmlns:a16="http://schemas.microsoft.com/office/drawing/2014/main" id="{79B476FA-10D2-4AF8-9112-B26B3A53B338}"/>
                      </a:ext>
                    </a:extLst>
                  </p:cNvPr>
                  <p:cNvSpPr>
                    <a:spLocks noChangeShapeType="1"/>
                  </p:cNvSpPr>
                  <p:nvPr/>
                </p:nvSpPr>
                <p:spPr bwMode="auto">
                  <a:xfrm>
                    <a:off x="7729" y="3696"/>
                    <a:ext cx="40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60" name="Freeform 33">
                    <a:extLst>
                      <a:ext uri="{FF2B5EF4-FFF2-40B4-BE49-F238E27FC236}">
                        <a16:creationId xmlns:a16="http://schemas.microsoft.com/office/drawing/2014/main" id="{2D9E2322-C3BC-434C-ACC5-AC272BC2C2AC}"/>
                      </a:ext>
                    </a:extLst>
                  </p:cNvPr>
                  <p:cNvSpPr>
                    <a:spLocks noChangeArrowheads="1"/>
                  </p:cNvSpPr>
                  <p:nvPr/>
                </p:nvSpPr>
                <p:spPr bwMode="auto">
                  <a:xfrm>
                    <a:off x="7654" y="3863"/>
                    <a:ext cx="552" cy="271"/>
                  </a:xfrm>
                  <a:custGeom>
                    <a:avLst/>
                    <a:gdLst>
                      <a:gd name="T0" fmla="*/ 0 w 108"/>
                      <a:gd name="T1" fmla="*/ 862628 h 54"/>
                      <a:gd name="T2" fmla="*/ 962938 w 108"/>
                      <a:gd name="T3" fmla="*/ 0 h 54"/>
                      <a:gd name="T4" fmla="*/ 1925090 w 108"/>
                      <a:gd name="T5" fmla="*/ 862628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60856" name="Text Box 34">
                  <a:extLst>
                    <a:ext uri="{FF2B5EF4-FFF2-40B4-BE49-F238E27FC236}">
                      <a16:creationId xmlns:a16="http://schemas.microsoft.com/office/drawing/2014/main" id="{898FBA02-F1FD-42B2-9651-3F546A78D9BA}"/>
                    </a:ext>
                  </a:extLst>
                </p:cNvPr>
                <p:cNvSpPr txBox="1">
                  <a:spLocks noChangeArrowheads="1"/>
                </p:cNvSpPr>
                <p:nvPr/>
              </p:nvSpPr>
              <p:spPr bwMode="auto">
                <a:xfrm>
                  <a:off x="2894" y="2199"/>
                  <a:ext cx="355"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1800" b="1" u="sng" baseline="0">
                    <a:solidFill>
                      <a:srgbClr val="FFFF99"/>
                    </a:solidFill>
                    <a:latin typeface="Arial Narrow" panose="020B0606020202030204" pitchFamily="34" charset="0"/>
                    <a:ea typeface="宋体" panose="02010600030101010101" pitchFamily="2" charset="-122"/>
                  </a:endParaRPr>
                </a:p>
              </p:txBody>
            </p:sp>
          </p:grpSp>
          <p:grpSp>
            <p:nvGrpSpPr>
              <p:cNvPr id="160833" name="Group 35">
                <a:extLst>
                  <a:ext uri="{FF2B5EF4-FFF2-40B4-BE49-F238E27FC236}">
                    <a16:creationId xmlns:a16="http://schemas.microsoft.com/office/drawing/2014/main" id="{6EAC16D0-E2C8-41F5-93AA-2BEFAFF5E3BF}"/>
                  </a:ext>
                </a:extLst>
              </p:cNvPr>
              <p:cNvGrpSpPr>
                <a:grpSpLocks/>
              </p:cNvGrpSpPr>
              <p:nvPr/>
            </p:nvGrpSpPr>
            <p:grpSpPr bwMode="auto">
              <a:xfrm>
                <a:off x="1284" y="1197"/>
                <a:ext cx="1008" cy="681"/>
                <a:chOff x="2784" y="2832"/>
                <a:chExt cx="1056" cy="378"/>
              </a:xfrm>
            </p:grpSpPr>
            <p:sp>
              <p:nvSpPr>
                <p:cNvPr id="160853" name="Rectangle 36">
                  <a:extLst>
                    <a:ext uri="{FF2B5EF4-FFF2-40B4-BE49-F238E27FC236}">
                      <a16:creationId xmlns:a16="http://schemas.microsoft.com/office/drawing/2014/main" id="{2F510E62-2631-44FA-9DD3-A1E07EA8CBC4}"/>
                    </a:ext>
                  </a:extLst>
                </p:cNvPr>
                <p:cNvSpPr>
                  <a:spLocks noChangeArrowheads="1"/>
                </p:cNvSpPr>
                <p:nvPr/>
              </p:nvSpPr>
              <p:spPr bwMode="auto">
                <a:xfrm>
                  <a:off x="2785" y="2832"/>
                  <a:ext cx="1053" cy="37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54" name="Text Box 37">
                  <a:extLst>
                    <a:ext uri="{FF2B5EF4-FFF2-40B4-BE49-F238E27FC236}">
                      <a16:creationId xmlns:a16="http://schemas.microsoft.com/office/drawing/2014/main" id="{8AAEF319-9339-4775-86E1-B004375975A3}"/>
                    </a:ext>
                  </a:extLst>
                </p:cNvPr>
                <p:cNvSpPr txBox="1">
                  <a:spLocks noChangeArrowheads="1"/>
                </p:cNvSpPr>
                <p:nvPr/>
              </p:nvSpPr>
              <p:spPr bwMode="auto">
                <a:xfrm>
                  <a:off x="3314" y="2873"/>
                  <a:ext cx="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1800" b="1" u="sng" baseline="0">
                    <a:solidFill>
                      <a:srgbClr val="FFFF99"/>
                    </a:solidFill>
                    <a:latin typeface="Arial Narrow" panose="020B0606020202030204" pitchFamily="34" charset="0"/>
                    <a:ea typeface="宋体" panose="02010600030101010101" pitchFamily="2" charset="-122"/>
                  </a:endParaRPr>
                </a:p>
              </p:txBody>
            </p:sp>
          </p:grpSp>
          <p:grpSp>
            <p:nvGrpSpPr>
              <p:cNvPr id="160834" name="Group 38">
                <a:extLst>
                  <a:ext uri="{FF2B5EF4-FFF2-40B4-BE49-F238E27FC236}">
                    <a16:creationId xmlns:a16="http://schemas.microsoft.com/office/drawing/2014/main" id="{8F368761-E32A-47D6-A95C-1D0ACE5CC0B4}"/>
                  </a:ext>
                </a:extLst>
              </p:cNvPr>
              <p:cNvGrpSpPr>
                <a:grpSpLocks/>
              </p:cNvGrpSpPr>
              <p:nvPr/>
            </p:nvGrpSpPr>
            <p:grpSpPr bwMode="auto">
              <a:xfrm>
                <a:off x="2436" y="1198"/>
                <a:ext cx="720" cy="681"/>
                <a:chOff x="2784" y="2832"/>
                <a:chExt cx="1056" cy="359"/>
              </a:xfrm>
            </p:grpSpPr>
            <p:sp>
              <p:nvSpPr>
                <p:cNvPr id="160851" name="Rectangle 39">
                  <a:extLst>
                    <a:ext uri="{FF2B5EF4-FFF2-40B4-BE49-F238E27FC236}">
                      <a16:creationId xmlns:a16="http://schemas.microsoft.com/office/drawing/2014/main" id="{C7A2756A-70B0-4E2A-A8DA-3906E329A116}"/>
                    </a:ext>
                  </a:extLst>
                </p:cNvPr>
                <p:cNvSpPr>
                  <a:spLocks noChangeArrowheads="1"/>
                </p:cNvSpPr>
                <p:nvPr/>
              </p:nvSpPr>
              <p:spPr bwMode="auto">
                <a:xfrm>
                  <a:off x="2786" y="2832"/>
                  <a:ext cx="1053" cy="36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52" name="Text Box 40">
                  <a:extLst>
                    <a:ext uri="{FF2B5EF4-FFF2-40B4-BE49-F238E27FC236}">
                      <a16:creationId xmlns:a16="http://schemas.microsoft.com/office/drawing/2014/main" id="{FE36239B-A2D2-4DAD-BF84-1886A160BCCB}"/>
                    </a:ext>
                  </a:extLst>
                </p:cNvPr>
                <p:cNvSpPr txBox="1">
                  <a:spLocks noChangeArrowheads="1"/>
                </p:cNvSpPr>
                <p:nvPr/>
              </p:nvSpPr>
              <p:spPr bwMode="auto">
                <a:xfrm>
                  <a:off x="3315" y="2869"/>
                  <a:ext cx="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1800" b="1" u="sng" baseline="0">
                    <a:solidFill>
                      <a:srgbClr val="FFFF99"/>
                    </a:solidFill>
                    <a:latin typeface="Arial Narrow" panose="020B0606020202030204" pitchFamily="34" charset="0"/>
                    <a:ea typeface="宋体" panose="02010600030101010101" pitchFamily="2" charset="-122"/>
                  </a:endParaRPr>
                </a:p>
              </p:txBody>
            </p:sp>
          </p:grpSp>
          <p:grpSp>
            <p:nvGrpSpPr>
              <p:cNvPr id="160835" name="Group 41">
                <a:extLst>
                  <a:ext uri="{FF2B5EF4-FFF2-40B4-BE49-F238E27FC236}">
                    <a16:creationId xmlns:a16="http://schemas.microsoft.com/office/drawing/2014/main" id="{F287EC2C-D32A-4318-92F4-291677BFB225}"/>
                  </a:ext>
                </a:extLst>
              </p:cNvPr>
              <p:cNvGrpSpPr>
                <a:grpSpLocks/>
              </p:cNvGrpSpPr>
              <p:nvPr/>
            </p:nvGrpSpPr>
            <p:grpSpPr bwMode="auto">
              <a:xfrm>
                <a:off x="3300" y="1198"/>
                <a:ext cx="1008" cy="681"/>
                <a:chOff x="2784" y="2832"/>
                <a:chExt cx="1056" cy="359"/>
              </a:xfrm>
            </p:grpSpPr>
            <p:sp>
              <p:nvSpPr>
                <p:cNvPr id="160849" name="Rectangle 42">
                  <a:extLst>
                    <a:ext uri="{FF2B5EF4-FFF2-40B4-BE49-F238E27FC236}">
                      <a16:creationId xmlns:a16="http://schemas.microsoft.com/office/drawing/2014/main" id="{78DE69B2-21A9-41F3-A47A-65A70F37D21A}"/>
                    </a:ext>
                  </a:extLst>
                </p:cNvPr>
                <p:cNvSpPr>
                  <a:spLocks noChangeArrowheads="1"/>
                </p:cNvSpPr>
                <p:nvPr/>
              </p:nvSpPr>
              <p:spPr bwMode="auto">
                <a:xfrm>
                  <a:off x="2783" y="2832"/>
                  <a:ext cx="1057" cy="36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50" name="Text Box 43">
                  <a:extLst>
                    <a:ext uri="{FF2B5EF4-FFF2-40B4-BE49-F238E27FC236}">
                      <a16:creationId xmlns:a16="http://schemas.microsoft.com/office/drawing/2014/main" id="{C8042D64-59E8-402A-B6B5-A9AFB130494B}"/>
                    </a:ext>
                  </a:extLst>
                </p:cNvPr>
                <p:cNvSpPr txBox="1">
                  <a:spLocks noChangeArrowheads="1"/>
                </p:cNvSpPr>
                <p:nvPr/>
              </p:nvSpPr>
              <p:spPr bwMode="auto">
                <a:xfrm>
                  <a:off x="3312" y="2869"/>
                  <a:ext cx="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1800" b="1" u="sng" baseline="0">
                    <a:solidFill>
                      <a:srgbClr val="FFFF99"/>
                    </a:solidFill>
                    <a:latin typeface="Arial Narrow" panose="020B0606020202030204" pitchFamily="34" charset="0"/>
                    <a:ea typeface="宋体" panose="02010600030101010101" pitchFamily="2" charset="-122"/>
                  </a:endParaRPr>
                </a:p>
              </p:txBody>
            </p:sp>
          </p:grpSp>
          <p:sp>
            <p:nvSpPr>
              <p:cNvPr id="160836" name="Line 44">
                <a:extLst>
                  <a:ext uri="{FF2B5EF4-FFF2-40B4-BE49-F238E27FC236}">
                    <a16:creationId xmlns:a16="http://schemas.microsoft.com/office/drawing/2014/main" id="{4EFAC625-E656-42A3-9FF5-DB52270E5226}"/>
                  </a:ext>
                </a:extLst>
              </p:cNvPr>
              <p:cNvSpPr>
                <a:spLocks noChangeShapeType="1"/>
              </p:cNvSpPr>
              <p:nvPr/>
            </p:nvSpPr>
            <p:spPr bwMode="auto">
              <a:xfrm>
                <a:off x="573" y="1872"/>
                <a:ext cx="0" cy="177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a:lstStyle/>
              <a:p>
                <a:endParaRPr lang="en-US"/>
              </a:p>
            </p:txBody>
          </p:sp>
          <p:sp>
            <p:nvSpPr>
              <p:cNvPr id="160837" name="Line 45">
                <a:extLst>
                  <a:ext uri="{FF2B5EF4-FFF2-40B4-BE49-F238E27FC236}">
                    <a16:creationId xmlns:a16="http://schemas.microsoft.com/office/drawing/2014/main" id="{B814025D-6041-4E06-A62A-9C1BB4B6C374}"/>
                  </a:ext>
                </a:extLst>
              </p:cNvPr>
              <p:cNvSpPr>
                <a:spLocks noChangeShapeType="1"/>
              </p:cNvSpPr>
              <p:nvPr/>
            </p:nvSpPr>
            <p:spPr bwMode="auto">
              <a:xfrm>
                <a:off x="1765" y="1872"/>
                <a:ext cx="0" cy="177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a:lstStyle/>
              <a:p>
                <a:endParaRPr lang="en-US"/>
              </a:p>
            </p:txBody>
          </p:sp>
          <p:sp>
            <p:nvSpPr>
              <p:cNvPr id="160838" name="Line 46">
                <a:extLst>
                  <a:ext uri="{FF2B5EF4-FFF2-40B4-BE49-F238E27FC236}">
                    <a16:creationId xmlns:a16="http://schemas.microsoft.com/office/drawing/2014/main" id="{B99FD992-33D1-4D03-ACFF-F9FA72C12F28}"/>
                  </a:ext>
                </a:extLst>
              </p:cNvPr>
              <p:cNvSpPr>
                <a:spLocks noChangeShapeType="1"/>
              </p:cNvSpPr>
              <p:nvPr/>
            </p:nvSpPr>
            <p:spPr bwMode="auto">
              <a:xfrm>
                <a:off x="2917" y="1872"/>
                <a:ext cx="0" cy="177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a:lstStyle/>
              <a:p>
                <a:endParaRPr lang="en-US"/>
              </a:p>
            </p:txBody>
          </p:sp>
          <p:sp>
            <p:nvSpPr>
              <p:cNvPr id="160839" name="Line 47">
                <a:extLst>
                  <a:ext uri="{FF2B5EF4-FFF2-40B4-BE49-F238E27FC236}">
                    <a16:creationId xmlns:a16="http://schemas.microsoft.com/office/drawing/2014/main" id="{B8AD4F44-EB6F-4E25-9A4A-6108AB89727B}"/>
                  </a:ext>
                </a:extLst>
              </p:cNvPr>
              <p:cNvSpPr>
                <a:spLocks noChangeShapeType="1"/>
              </p:cNvSpPr>
              <p:nvPr/>
            </p:nvSpPr>
            <p:spPr bwMode="auto">
              <a:xfrm>
                <a:off x="3779" y="1872"/>
                <a:ext cx="0" cy="177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a:lstStyle/>
              <a:p>
                <a:endParaRPr lang="en-US"/>
              </a:p>
            </p:txBody>
          </p:sp>
          <p:sp>
            <p:nvSpPr>
              <p:cNvPr id="160840" name="Line 48">
                <a:extLst>
                  <a:ext uri="{FF2B5EF4-FFF2-40B4-BE49-F238E27FC236}">
                    <a16:creationId xmlns:a16="http://schemas.microsoft.com/office/drawing/2014/main" id="{A9744FA5-4C0E-4C5F-BAF2-916533E50D0A}"/>
                  </a:ext>
                </a:extLst>
              </p:cNvPr>
              <p:cNvSpPr>
                <a:spLocks noChangeShapeType="1"/>
              </p:cNvSpPr>
              <p:nvPr/>
            </p:nvSpPr>
            <p:spPr bwMode="auto">
              <a:xfrm>
                <a:off x="564" y="2065"/>
                <a:ext cx="1201"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0841" name="Line 49">
                <a:extLst>
                  <a:ext uri="{FF2B5EF4-FFF2-40B4-BE49-F238E27FC236}">
                    <a16:creationId xmlns:a16="http://schemas.microsoft.com/office/drawing/2014/main" id="{24697B24-2F09-49DC-869A-B653874CCC9A}"/>
                  </a:ext>
                </a:extLst>
              </p:cNvPr>
              <p:cNvSpPr>
                <a:spLocks noChangeShapeType="1"/>
              </p:cNvSpPr>
              <p:nvPr/>
            </p:nvSpPr>
            <p:spPr bwMode="auto">
              <a:xfrm>
                <a:off x="1765" y="2689"/>
                <a:ext cx="1152"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0842" name="Line 50">
                <a:extLst>
                  <a:ext uri="{FF2B5EF4-FFF2-40B4-BE49-F238E27FC236}">
                    <a16:creationId xmlns:a16="http://schemas.microsoft.com/office/drawing/2014/main" id="{6E2538BE-F624-4BE0-9462-BF174A0134E9}"/>
                  </a:ext>
                </a:extLst>
              </p:cNvPr>
              <p:cNvSpPr>
                <a:spLocks noChangeShapeType="1"/>
              </p:cNvSpPr>
              <p:nvPr/>
            </p:nvSpPr>
            <p:spPr bwMode="auto">
              <a:xfrm>
                <a:off x="2917" y="3073"/>
                <a:ext cx="862"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0843" name="Line 51">
                <a:extLst>
                  <a:ext uri="{FF2B5EF4-FFF2-40B4-BE49-F238E27FC236}">
                    <a16:creationId xmlns:a16="http://schemas.microsoft.com/office/drawing/2014/main" id="{CC1145B1-8DD6-411E-8F97-B7A57F75D209}"/>
                  </a:ext>
                </a:extLst>
              </p:cNvPr>
              <p:cNvSpPr>
                <a:spLocks noChangeShapeType="1"/>
              </p:cNvSpPr>
              <p:nvPr/>
            </p:nvSpPr>
            <p:spPr bwMode="auto">
              <a:xfrm>
                <a:off x="2917" y="3457"/>
                <a:ext cx="1968"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0844" name="Line 52">
                <a:extLst>
                  <a:ext uri="{FF2B5EF4-FFF2-40B4-BE49-F238E27FC236}">
                    <a16:creationId xmlns:a16="http://schemas.microsoft.com/office/drawing/2014/main" id="{9212E62E-F795-404B-B194-2CD9FD2F03EE}"/>
                  </a:ext>
                </a:extLst>
              </p:cNvPr>
              <p:cNvSpPr>
                <a:spLocks noChangeShapeType="1"/>
              </p:cNvSpPr>
              <p:nvPr/>
            </p:nvSpPr>
            <p:spPr bwMode="auto">
              <a:xfrm>
                <a:off x="564" y="2352"/>
                <a:ext cx="1201"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160845" name="Group 53">
                <a:extLst>
                  <a:ext uri="{FF2B5EF4-FFF2-40B4-BE49-F238E27FC236}">
                    <a16:creationId xmlns:a16="http://schemas.microsoft.com/office/drawing/2014/main" id="{C58B50F3-ED38-4CAE-9C80-3A732A6A2C76}"/>
                  </a:ext>
                </a:extLst>
              </p:cNvPr>
              <p:cNvGrpSpPr>
                <a:grpSpLocks/>
              </p:cNvGrpSpPr>
              <p:nvPr/>
            </p:nvGrpSpPr>
            <p:grpSpPr bwMode="auto">
              <a:xfrm>
                <a:off x="4452" y="1198"/>
                <a:ext cx="1008" cy="681"/>
                <a:chOff x="2784" y="2832"/>
                <a:chExt cx="1056" cy="359"/>
              </a:xfrm>
            </p:grpSpPr>
            <p:sp>
              <p:nvSpPr>
                <p:cNvPr id="160847" name="Rectangle 54">
                  <a:extLst>
                    <a:ext uri="{FF2B5EF4-FFF2-40B4-BE49-F238E27FC236}">
                      <a16:creationId xmlns:a16="http://schemas.microsoft.com/office/drawing/2014/main" id="{B781B831-A4C8-4217-A1FD-C09843BC4AEA}"/>
                    </a:ext>
                  </a:extLst>
                </p:cNvPr>
                <p:cNvSpPr>
                  <a:spLocks noChangeArrowheads="1"/>
                </p:cNvSpPr>
                <p:nvPr/>
              </p:nvSpPr>
              <p:spPr bwMode="auto">
                <a:xfrm>
                  <a:off x="2783" y="2832"/>
                  <a:ext cx="1057" cy="36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48" name="Text Box 55">
                  <a:extLst>
                    <a:ext uri="{FF2B5EF4-FFF2-40B4-BE49-F238E27FC236}">
                      <a16:creationId xmlns:a16="http://schemas.microsoft.com/office/drawing/2014/main" id="{944C293E-D3F2-4D9A-91BB-13FF5AD99B7C}"/>
                    </a:ext>
                  </a:extLst>
                </p:cNvPr>
                <p:cNvSpPr txBox="1">
                  <a:spLocks noChangeArrowheads="1"/>
                </p:cNvSpPr>
                <p:nvPr/>
              </p:nvSpPr>
              <p:spPr bwMode="auto">
                <a:xfrm>
                  <a:off x="3312" y="2869"/>
                  <a:ext cx="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1800" b="1" u="sng" baseline="0">
                    <a:solidFill>
                      <a:srgbClr val="FFFF99"/>
                    </a:solidFill>
                    <a:latin typeface="Arial Narrow" panose="020B0606020202030204" pitchFamily="34" charset="0"/>
                    <a:ea typeface="宋体" panose="02010600030101010101" pitchFamily="2" charset="-122"/>
                  </a:endParaRPr>
                </a:p>
              </p:txBody>
            </p:sp>
          </p:grpSp>
          <p:sp>
            <p:nvSpPr>
              <p:cNvPr id="160846" name="Line 56">
                <a:extLst>
                  <a:ext uri="{FF2B5EF4-FFF2-40B4-BE49-F238E27FC236}">
                    <a16:creationId xmlns:a16="http://schemas.microsoft.com/office/drawing/2014/main" id="{9C8559FA-F6B4-478C-8154-D67FBBFA4397}"/>
                  </a:ext>
                </a:extLst>
              </p:cNvPr>
              <p:cNvSpPr>
                <a:spLocks noChangeShapeType="1"/>
              </p:cNvSpPr>
              <p:nvPr/>
            </p:nvSpPr>
            <p:spPr bwMode="auto">
              <a:xfrm>
                <a:off x="4885" y="1872"/>
                <a:ext cx="0" cy="177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a:lstStyle/>
              <a:p>
                <a:endParaRPr lang="en-US"/>
              </a:p>
            </p:txBody>
          </p:sp>
        </p:grpSp>
        <p:sp>
          <p:nvSpPr>
            <p:cNvPr id="160831" name="Text Box 57">
              <a:extLst>
                <a:ext uri="{FF2B5EF4-FFF2-40B4-BE49-F238E27FC236}">
                  <a16:creationId xmlns:a16="http://schemas.microsoft.com/office/drawing/2014/main" id="{5F7D0CA7-CC18-4059-AA58-56057C97C2A9}"/>
                </a:ext>
              </a:extLst>
            </p:cNvPr>
            <p:cNvSpPr txBox="1">
              <a:spLocks noChangeArrowheads="1"/>
            </p:cNvSpPr>
            <p:nvPr/>
          </p:nvSpPr>
          <p:spPr bwMode="auto">
            <a:xfrm>
              <a:off x="1993" y="2640"/>
              <a:ext cx="16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1800" b="1" baseline="0">
                  <a:solidFill>
                    <a:srgbClr val="FFFF99"/>
                  </a:solidFill>
                  <a:latin typeface="Arial Narrow" panose="020B0606020202030204" pitchFamily="34" charset="0"/>
                  <a:ea typeface="宋体" panose="02010600030101010101" pitchFamily="2" charset="-122"/>
                </a:rPr>
                <a:t>顺序图</a:t>
              </a:r>
              <a:endParaRPr lang="en-US" altLang="zh-CN" sz="1800" b="1" baseline="0">
                <a:solidFill>
                  <a:srgbClr val="FFFF99"/>
                </a:solidFill>
                <a:latin typeface="Arial Narrow" panose="020B0606020202030204" pitchFamily="34" charset="0"/>
                <a:ea typeface="宋体" panose="02010600030101010101" pitchFamily="2" charset="-122"/>
              </a:endParaRPr>
            </a:p>
          </p:txBody>
        </p:sp>
      </p:grpSp>
      <p:sp>
        <p:nvSpPr>
          <p:cNvPr id="160773" name="AutoShape 58">
            <a:extLst>
              <a:ext uri="{FF2B5EF4-FFF2-40B4-BE49-F238E27FC236}">
                <a16:creationId xmlns:a16="http://schemas.microsoft.com/office/drawing/2014/main" id="{0E0407E4-F946-406F-AC0A-49A1FB8B2797}"/>
              </a:ext>
            </a:extLst>
          </p:cNvPr>
          <p:cNvSpPr>
            <a:spLocks noChangeArrowheads="1"/>
          </p:cNvSpPr>
          <p:nvPr/>
        </p:nvSpPr>
        <p:spPr bwMode="auto">
          <a:xfrm>
            <a:off x="2143125" y="3786188"/>
            <a:ext cx="539750" cy="533400"/>
          </a:xfrm>
          <a:prstGeom prst="rightArrow">
            <a:avLst>
              <a:gd name="adj1" fmla="val 50000"/>
              <a:gd name="adj2" fmla="val 25293"/>
            </a:avLst>
          </a:prstGeom>
          <a:solidFill>
            <a:srgbClr val="FF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774" name="Text Box 59">
            <a:extLst>
              <a:ext uri="{FF2B5EF4-FFF2-40B4-BE49-F238E27FC236}">
                <a16:creationId xmlns:a16="http://schemas.microsoft.com/office/drawing/2014/main" id="{DC7175C7-9B9A-425B-9CE2-1567331A96F8}"/>
              </a:ext>
            </a:extLst>
          </p:cNvPr>
          <p:cNvSpPr txBox="1">
            <a:spLocks noChangeArrowheads="1"/>
          </p:cNvSpPr>
          <p:nvPr/>
        </p:nvSpPr>
        <p:spPr bwMode="auto">
          <a:xfrm>
            <a:off x="4643438" y="1628775"/>
            <a:ext cx="2011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000" b="1" i="1" baseline="0">
                <a:solidFill>
                  <a:srgbClr val="FFFF99"/>
                </a:solidFill>
                <a:latin typeface="Arial Narrow" panose="020B0606020202030204" pitchFamily="34" charset="0"/>
                <a:ea typeface="宋体" panose="02010600030101010101" pitchFamily="2" charset="-122"/>
              </a:rPr>
              <a:t>设计模型</a:t>
            </a:r>
            <a:endParaRPr lang="en-US" altLang="zh-CN" sz="2000" b="1" i="1" baseline="0">
              <a:solidFill>
                <a:srgbClr val="FFFF99"/>
              </a:solidFill>
              <a:latin typeface="Arial Narrow" panose="020B0606020202030204" pitchFamily="34" charset="0"/>
              <a:ea typeface="宋体" panose="02010600030101010101" pitchFamily="2" charset="-122"/>
            </a:endParaRPr>
          </a:p>
        </p:txBody>
      </p:sp>
      <p:sp>
        <p:nvSpPr>
          <p:cNvPr id="160775" name="Oval 60">
            <a:extLst>
              <a:ext uri="{FF2B5EF4-FFF2-40B4-BE49-F238E27FC236}">
                <a16:creationId xmlns:a16="http://schemas.microsoft.com/office/drawing/2014/main" id="{43CDD22E-357A-40C7-A650-7DDB4E3E8676}"/>
              </a:ext>
            </a:extLst>
          </p:cNvPr>
          <p:cNvSpPr>
            <a:spLocks noChangeArrowheads="1"/>
          </p:cNvSpPr>
          <p:nvPr/>
        </p:nvSpPr>
        <p:spPr bwMode="auto">
          <a:xfrm>
            <a:off x="5148263" y="2205038"/>
            <a:ext cx="768350" cy="457200"/>
          </a:xfrm>
          <a:prstGeom prst="ellips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776" name="Text Box 61">
            <a:extLst>
              <a:ext uri="{FF2B5EF4-FFF2-40B4-BE49-F238E27FC236}">
                <a16:creationId xmlns:a16="http://schemas.microsoft.com/office/drawing/2014/main" id="{4891C7F6-B2BB-4704-9A30-556993FEDE29}"/>
              </a:ext>
            </a:extLst>
          </p:cNvPr>
          <p:cNvSpPr txBox="1">
            <a:spLocks noChangeArrowheads="1"/>
          </p:cNvSpPr>
          <p:nvPr/>
        </p:nvSpPr>
        <p:spPr bwMode="auto">
          <a:xfrm>
            <a:off x="4572000" y="2708275"/>
            <a:ext cx="2101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800" b="1" baseline="0">
                <a:solidFill>
                  <a:srgbClr val="FFFF99"/>
                </a:solidFill>
                <a:latin typeface="Arial Narrow" panose="020B0606020202030204" pitchFamily="34" charset="0"/>
                <a:ea typeface="宋体" panose="02010600030101010101" pitchFamily="2" charset="-122"/>
              </a:rPr>
              <a:t>Use-Case Realization</a:t>
            </a:r>
          </a:p>
        </p:txBody>
      </p:sp>
      <p:sp>
        <p:nvSpPr>
          <p:cNvPr id="160777" name="Line 62">
            <a:extLst>
              <a:ext uri="{FF2B5EF4-FFF2-40B4-BE49-F238E27FC236}">
                <a16:creationId xmlns:a16="http://schemas.microsoft.com/office/drawing/2014/main" id="{958AE0DC-4B2E-4DBF-960F-F34FC20609EF}"/>
              </a:ext>
            </a:extLst>
          </p:cNvPr>
          <p:cNvSpPr>
            <a:spLocks noChangeShapeType="1"/>
          </p:cNvSpPr>
          <p:nvPr/>
        </p:nvSpPr>
        <p:spPr bwMode="auto">
          <a:xfrm flipH="1">
            <a:off x="3708400" y="2349500"/>
            <a:ext cx="1363663" cy="0"/>
          </a:xfrm>
          <a:prstGeom prst="line">
            <a:avLst/>
          </a:prstGeom>
          <a:noFill/>
          <a:ln w="28575">
            <a:solidFill>
              <a:schemeClr val="tx1"/>
            </a:solidFill>
            <a:prstDash val="lgDash"/>
            <a:round/>
            <a:headEnd type="none" w="sm" len="sm"/>
            <a:tailEnd/>
          </a:ln>
          <a:extLst>
            <a:ext uri="{909E8E84-426E-40DD-AFC4-6F175D3DCCD1}">
              <a14:hiddenFill xmlns:a14="http://schemas.microsoft.com/office/drawing/2010/main">
                <a:noFill/>
              </a14:hiddenFill>
            </a:ext>
          </a:extLst>
        </p:spPr>
        <p:txBody>
          <a:bodyPr/>
          <a:lstStyle/>
          <a:p>
            <a:endParaRPr lang="en-US"/>
          </a:p>
        </p:txBody>
      </p:sp>
      <p:grpSp>
        <p:nvGrpSpPr>
          <p:cNvPr id="160778" name="Group 63">
            <a:extLst>
              <a:ext uri="{FF2B5EF4-FFF2-40B4-BE49-F238E27FC236}">
                <a16:creationId xmlns:a16="http://schemas.microsoft.com/office/drawing/2014/main" id="{7D79865B-E2CA-4A4F-A028-68E37F3890C2}"/>
              </a:ext>
            </a:extLst>
          </p:cNvPr>
          <p:cNvGrpSpPr>
            <a:grpSpLocks/>
          </p:cNvGrpSpPr>
          <p:nvPr/>
        </p:nvGrpSpPr>
        <p:grpSpPr bwMode="auto">
          <a:xfrm>
            <a:off x="2051050" y="1628775"/>
            <a:ext cx="2590800" cy="1393825"/>
            <a:chOff x="432" y="576"/>
            <a:chExt cx="1632" cy="878"/>
          </a:xfrm>
        </p:grpSpPr>
        <p:sp>
          <p:nvSpPr>
            <p:cNvPr id="160826" name="Text Box 64">
              <a:extLst>
                <a:ext uri="{FF2B5EF4-FFF2-40B4-BE49-F238E27FC236}">
                  <a16:creationId xmlns:a16="http://schemas.microsoft.com/office/drawing/2014/main" id="{6175748D-8A10-4A3B-BA53-921EACBDF9C1}"/>
                </a:ext>
              </a:extLst>
            </p:cNvPr>
            <p:cNvSpPr txBox="1">
              <a:spLocks noChangeArrowheads="1"/>
            </p:cNvSpPr>
            <p:nvPr/>
          </p:nvSpPr>
          <p:spPr bwMode="auto">
            <a:xfrm>
              <a:off x="432" y="576"/>
              <a:ext cx="1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2000" b="1" i="1" baseline="0">
                  <a:solidFill>
                    <a:srgbClr val="FFFF99"/>
                  </a:solidFill>
                  <a:latin typeface="Arial Narrow" panose="020B0606020202030204" pitchFamily="34" charset="0"/>
                  <a:ea typeface="宋体" panose="02010600030101010101" pitchFamily="2" charset="-122"/>
                </a:rPr>
                <a:t>用例模型</a:t>
              </a:r>
              <a:endParaRPr lang="en-US" altLang="zh-CN" sz="2000" b="1" i="1" baseline="0">
                <a:solidFill>
                  <a:srgbClr val="FFFF99"/>
                </a:solidFill>
                <a:latin typeface="Arial Narrow" panose="020B0606020202030204" pitchFamily="34" charset="0"/>
                <a:ea typeface="宋体" panose="02010600030101010101" pitchFamily="2" charset="-122"/>
              </a:endParaRPr>
            </a:p>
          </p:txBody>
        </p:sp>
        <p:sp>
          <p:nvSpPr>
            <p:cNvPr id="160827" name="Oval 65">
              <a:extLst>
                <a:ext uri="{FF2B5EF4-FFF2-40B4-BE49-F238E27FC236}">
                  <a16:creationId xmlns:a16="http://schemas.microsoft.com/office/drawing/2014/main" id="{3B658DF8-1ED7-4101-B889-457097187489}"/>
                </a:ext>
              </a:extLst>
            </p:cNvPr>
            <p:cNvSpPr>
              <a:spLocks noChangeArrowheads="1"/>
            </p:cNvSpPr>
            <p:nvPr/>
          </p:nvSpPr>
          <p:spPr bwMode="auto">
            <a:xfrm>
              <a:off x="674" y="912"/>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28" name="Text Box 66">
              <a:extLst>
                <a:ext uri="{FF2B5EF4-FFF2-40B4-BE49-F238E27FC236}">
                  <a16:creationId xmlns:a16="http://schemas.microsoft.com/office/drawing/2014/main" id="{C86A97D3-7B0F-44A2-9742-A5414AF659E5}"/>
                </a:ext>
              </a:extLst>
            </p:cNvPr>
            <p:cNvSpPr txBox="1">
              <a:spLocks noChangeArrowheads="1"/>
            </p:cNvSpPr>
            <p:nvPr/>
          </p:nvSpPr>
          <p:spPr bwMode="auto">
            <a:xfrm>
              <a:off x="659" y="1221"/>
              <a:ext cx="6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800" b="1" baseline="0">
                  <a:solidFill>
                    <a:srgbClr val="FFFF99"/>
                  </a:solidFill>
                  <a:latin typeface="Arial Narrow" panose="020B0606020202030204" pitchFamily="34" charset="0"/>
                  <a:ea typeface="宋体" panose="02010600030101010101" pitchFamily="2" charset="-122"/>
                </a:rPr>
                <a:t>Use Case</a:t>
              </a:r>
            </a:p>
          </p:txBody>
        </p:sp>
        <p:sp>
          <p:nvSpPr>
            <p:cNvPr id="160829" name="AutoShape 67">
              <a:extLst>
                <a:ext uri="{FF2B5EF4-FFF2-40B4-BE49-F238E27FC236}">
                  <a16:creationId xmlns:a16="http://schemas.microsoft.com/office/drawing/2014/main" id="{F15AAF04-86E5-4FC2-AE3A-1E36E4E20EBC}"/>
                </a:ext>
              </a:extLst>
            </p:cNvPr>
            <p:cNvSpPr>
              <a:spLocks noChangeArrowheads="1"/>
            </p:cNvSpPr>
            <p:nvPr/>
          </p:nvSpPr>
          <p:spPr bwMode="auto">
            <a:xfrm rot="5400000" flipH="1" flipV="1">
              <a:off x="1272" y="936"/>
              <a:ext cx="240" cy="192"/>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grpSp>
      <p:grpSp>
        <p:nvGrpSpPr>
          <p:cNvPr id="160779" name="Group 68">
            <a:extLst>
              <a:ext uri="{FF2B5EF4-FFF2-40B4-BE49-F238E27FC236}">
                <a16:creationId xmlns:a16="http://schemas.microsoft.com/office/drawing/2014/main" id="{FDAD7113-F572-489A-BD74-492C35728ED5}"/>
              </a:ext>
            </a:extLst>
          </p:cNvPr>
          <p:cNvGrpSpPr>
            <a:grpSpLocks/>
          </p:cNvGrpSpPr>
          <p:nvPr/>
        </p:nvGrpSpPr>
        <p:grpSpPr bwMode="auto">
          <a:xfrm>
            <a:off x="6072188" y="3071813"/>
            <a:ext cx="2620962" cy="1992312"/>
            <a:chOff x="1968" y="1488"/>
            <a:chExt cx="1651" cy="1255"/>
          </a:xfrm>
        </p:grpSpPr>
        <p:grpSp>
          <p:nvGrpSpPr>
            <p:cNvPr id="160803" name="Group 69">
              <a:extLst>
                <a:ext uri="{FF2B5EF4-FFF2-40B4-BE49-F238E27FC236}">
                  <a16:creationId xmlns:a16="http://schemas.microsoft.com/office/drawing/2014/main" id="{226D7A0F-D02F-4070-8EE4-398E0DC9025E}"/>
                </a:ext>
              </a:extLst>
            </p:cNvPr>
            <p:cNvGrpSpPr>
              <a:grpSpLocks/>
            </p:cNvGrpSpPr>
            <p:nvPr/>
          </p:nvGrpSpPr>
          <p:grpSpPr bwMode="auto">
            <a:xfrm>
              <a:off x="1978" y="1515"/>
              <a:ext cx="156" cy="218"/>
              <a:chOff x="7654" y="3380"/>
              <a:chExt cx="554" cy="754"/>
            </a:xfrm>
          </p:grpSpPr>
          <p:sp>
            <p:nvSpPr>
              <p:cNvPr id="160822" name="Oval 70">
                <a:extLst>
                  <a:ext uri="{FF2B5EF4-FFF2-40B4-BE49-F238E27FC236}">
                    <a16:creationId xmlns:a16="http://schemas.microsoft.com/office/drawing/2014/main" id="{CCC3747E-F75B-4B8C-A56F-8EE51F277BCD}"/>
                  </a:ext>
                </a:extLst>
              </p:cNvPr>
              <p:cNvSpPr>
                <a:spLocks noChangeArrowheads="1"/>
              </p:cNvSpPr>
              <p:nvPr/>
            </p:nvSpPr>
            <p:spPr bwMode="auto">
              <a:xfrm>
                <a:off x="7807" y="3380"/>
                <a:ext cx="252" cy="249"/>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23" name="Line 71">
                <a:extLst>
                  <a:ext uri="{FF2B5EF4-FFF2-40B4-BE49-F238E27FC236}">
                    <a16:creationId xmlns:a16="http://schemas.microsoft.com/office/drawing/2014/main" id="{0E8FF285-5C38-4511-BA99-90A2B1701ECC}"/>
                  </a:ext>
                </a:extLst>
              </p:cNvPr>
              <p:cNvSpPr>
                <a:spLocks noChangeShapeType="1"/>
              </p:cNvSpPr>
              <p:nvPr/>
            </p:nvSpPr>
            <p:spPr bwMode="auto">
              <a:xfrm>
                <a:off x="7931" y="3629"/>
                <a:ext cx="0"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24" name="Line 72">
                <a:extLst>
                  <a:ext uri="{FF2B5EF4-FFF2-40B4-BE49-F238E27FC236}">
                    <a16:creationId xmlns:a16="http://schemas.microsoft.com/office/drawing/2014/main" id="{4D7C9967-37F4-47A4-852D-97B444323A59}"/>
                  </a:ext>
                </a:extLst>
              </p:cNvPr>
              <p:cNvSpPr>
                <a:spLocks noChangeShapeType="1"/>
              </p:cNvSpPr>
              <p:nvPr/>
            </p:nvSpPr>
            <p:spPr bwMode="auto">
              <a:xfrm>
                <a:off x="7732" y="3695"/>
                <a:ext cx="40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0825" name="Freeform 73">
                <a:extLst>
                  <a:ext uri="{FF2B5EF4-FFF2-40B4-BE49-F238E27FC236}">
                    <a16:creationId xmlns:a16="http://schemas.microsoft.com/office/drawing/2014/main" id="{209D5D60-C3BE-46C9-AF91-AF2E9ADC6FAF}"/>
                  </a:ext>
                </a:extLst>
              </p:cNvPr>
              <p:cNvSpPr>
                <a:spLocks noChangeArrowheads="1"/>
              </p:cNvSpPr>
              <p:nvPr/>
            </p:nvSpPr>
            <p:spPr bwMode="auto">
              <a:xfrm>
                <a:off x="7654" y="3861"/>
                <a:ext cx="554" cy="273"/>
              </a:xfrm>
              <a:custGeom>
                <a:avLst/>
                <a:gdLst>
                  <a:gd name="T0" fmla="*/ 0 w 108"/>
                  <a:gd name="T1" fmla="*/ 901532 h 54"/>
                  <a:gd name="T2" fmla="*/ 983848 w 108"/>
                  <a:gd name="T3" fmla="*/ 0 h 54"/>
                  <a:gd name="T4" fmla="*/ 1967695 w 108"/>
                  <a:gd name="T5" fmla="*/ 90153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60804" name="Line 74">
              <a:extLst>
                <a:ext uri="{FF2B5EF4-FFF2-40B4-BE49-F238E27FC236}">
                  <a16:creationId xmlns:a16="http://schemas.microsoft.com/office/drawing/2014/main" id="{04D89A0F-AC91-4233-88F4-38584D68AFDD}"/>
                </a:ext>
              </a:extLst>
            </p:cNvPr>
            <p:cNvSpPr>
              <a:spLocks noChangeShapeType="1"/>
            </p:cNvSpPr>
            <p:nvPr/>
          </p:nvSpPr>
          <p:spPr bwMode="auto">
            <a:xfrm>
              <a:off x="2153" y="1867"/>
              <a:ext cx="295" cy="29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05" name="Line 75">
              <a:extLst>
                <a:ext uri="{FF2B5EF4-FFF2-40B4-BE49-F238E27FC236}">
                  <a16:creationId xmlns:a16="http://schemas.microsoft.com/office/drawing/2014/main" id="{8C53B9D7-6093-44DA-8320-77B93176A337}"/>
                </a:ext>
              </a:extLst>
            </p:cNvPr>
            <p:cNvSpPr>
              <a:spLocks noChangeShapeType="1"/>
            </p:cNvSpPr>
            <p:nvPr/>
          </p:nvSpPr>
          <p:spPr bwMode="auto">
            <a:xfrm flipV="1">
              <a:off x="2153" y="1603"/>
              <a:ext cx="444" cy="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06" name="Line 76">
              <a:extLst>
                <a:ext uri="{FF2B5EF4-FFF2-40B4-BE49-F238E27FC236}">
                  <a16:creationId xmlns:a16="http://schemas.microsoft.com/office/drawing/2014/main" id="{ADE2B447-F8E8-4EC4-A944-E337B93C0F87}"/>
                </a:ext>
              </a:extLst>
            </p:cNvPr>
            <p:cNvSpPr>
              <a:spLocks noChangeShapeType="1"/>
            </p:cNvSpPr>
            <p:nvPr/>
          </p:nvSpPr>
          <p:spPr bwMode="auto">
            <a:xfrm>
              <a:off x="2549" y="2255"/>
              <a:ext cx="746" cy="158"/>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07" name="Line 77">
              <a:extLst>
                <a:ext uri="{FF2B5EF4-FFF2-40B4-BE49-F238E27FC236}">
                  <a16:creationId xmlns:a16="http://schemas.microsoft.com/office/drawing/2014/main" id="{C2543189-D8E6-4C28-97DB-4049085818F9}"/>
                </a:ext>
              </a:extLst>
            </p:cNvPr>
            <p:cNvSpPr>
              <a:spLocks noChangeShapeType="1"/>
            </p:cNvSpPr>
            <p:nvPr/>
          </p:nvSpPr>
          <p:spPr bwMode="auto">
            <a:xfrm flipV="1">
              <a:off x="2549" y="2008"/>
              <a:ext cx="699" cy="211"/>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08" name="Line 78">
              <a:extLst>
                <a:ext uri="{FF2B5EF4-FFF2-40B4-BE49-F238E27FC236}">
                  <a16:creationId xmlns:a16="http://schemas.microsoft.com/office/drawing/2014/main" id="{D63BC374-37B8-40AF-89B8-3EF3A6FC6A0A}"/>
                </a:ext>
              </a:extLst>
            </p:cNvPr>
            <p:cNvSpPr>
              <a:spLocks noChangeShapeType="1"/>
            </p:cNvSpPr>
            <p:nvPr/>
          </p:nvSpPr>
          <p:spPr bwMode="auto">
            <a:xfrm flipV="1">
              <a:off x="3375" y="1621"/>
              <a:ext cx="127" cy="299"/>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09" name="Line 79">
              <a:extLst>
                <a:ext uri="{FF2B5EF4-FFF2-40B4-BE49-F238E27FC236}">
                  <a16:creationId xmlns:a16="http://schemas.microsoft.com/office/drawing/2014/main" id="{8E57F408-F198-4D5F-BA4A-77FB173C6C78}"/>
                </a:ext>
              </a:extLst>
            </p:cNvPr>
            <p:cNvSpPr>
              <a:spLocks noChangeShapeType="1"/>
            </p:cNvSpPr>
            <p:nvPr/>
          </p:nvSpPr>
          <p:spPr bwMode="auto">
            <a:xfrm flipH="1">
              <a:off x="2502" y="1680"/>
              <a:ext cx="234" cy="469"/>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10" name="Line 80">
              <a:extLst>
                <a:ext uri="{FF2B5EF4-FFF2-40B4-BE49-F238E27FC236}">
                  <a16:creationId xmlns:a16="http://schemas.microsoft.com/office/drawing/2014/main" id="{79FBEDDE-93F5-42D9-8238-7D6610F03094}"/>
                </a:ext>
              </a:extLst>
            </p:cNvPr>
            <p:cNvSpPr>
              <a:spLocks noChangeShapeType="1"/>
            </p:cNvSpPr>
            <p:nvPr/>
          </p:nvSpPr>
          <p:spPr bwMode="auto">
            <a:xfrm>
              <a:off x="2168" y="1938"/>
              <a:ext cx="112" cy="105"/>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0811" name="Line 81">
              <a:extLst>
                <a:ext uri="{FF2B5EF4-FFF2-40B4-BE49-F238E27FC236}">
                  <a16:creationId xmlns:a16="http://schemas.microsoft.com/office/drawing/2014/main" id="{607D103A-B693-45DD-AEC7-6493B865BED1}"/>
                </a:ext>
              </a:extLst>
            </p:cNvPr>
            <p:cNvSpPr>
              <a:spLocks noChangeShapeType="1"/>
            </p:cNvSpPr>
            <p:nvPr/>
          </p:nvSpPr>
          <p:spPr bwMode="auto">
            <a:xfrm flipH="1">
              <a:off x="2544" y="1824"/>
              <a:ext cx="80" cy="141"/>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0812" name="Line 82">
              <a:extLst>
                <a:ext uri="{FF2B5EF4-FFF2-40B4-BE49-F238E27FC236}">
                  <a16:creationId xmlns:a16="http://schemas.microsoft.com/office/drawing/2014/main" id="{3D26A7D8-BC72-4783-A259-76B9B78C4FE5}"/>
                </a:ext>
              </a:extLst>
            </p:cNvPr>
            <p:cNvSpPr>
              <a:spLocks noChangeShapeType="1"/>
            </p:cNvSpPr>
            <p:nvPr/>
          </p:nvSpPr>
          <p:spPr bwMode="auto">
            <a:xfrm flipV="1">
              <a:off x="2708" y="2079"/>
              <a:ext cx="159" cy="52"/>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0813" name="Line 83">
              <a:extLst>
                <a:ext uri="{FF2B5EF4-FFF2-40B4-BE49-F238E27FC236}">
                  <a16:creationId xmlns:a16="http://schemas.microsoft.com/office/drawing/2014/main" id="{DC13F5F4-30A2-4C9D-AD9A-98957F950A11}"/>
                </a:ext>
              </a:extLst>
            </p:cNvPr>
            <p:cNvSpPr>
              <a:spLocks noChangeShapeType="1"/>
            </p:cNvSpPr>
            <p:nvPr/>
          </p:nvSpPr>
          <p:spPr bwMode="auto">
            <a:xfrm>
              <a:off x="2803" y="2360"/>
              <a:ext cx="159" cy="35"/>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0814" name="Line 84">
              <a:extLst>
                <a:ext uri="{FF2B5EF4-FFF2-40B4-BE49-F238E27FC236}">
                  <a16:creationId xmlns:a16="http://schemas.microsoft.com/office/drawing/2014/main" id="{A6F4BF39-6BE8-473E-B4DF-21ACE0EEE16A}"/>
                </a:ext>
              </a:extLst>
            </p:cNvPr>
            <p:cNvSpPr>
              <a:spLocks noChangeShapeType="1"/>
            </p:cNvSpPr>
            <p:nvPr/>
          </p:nvSpPr>
          <p:spPr bwMode="auto">
            <a:xfrm flipV="1">
              <a:off x="3375" y="1691"/>
              <a:ext cx="63" cy="141"/>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0815" name="Line 85">
              <a:extLst>
                <a:ext uri="{FF2B5EF4-FFF2-40B4-BE49-F238E27FC236}">
                  <a16:creationId xmlns:a16="http://schemas.microsoft.com/office/drawing/2014/main" id="{2C99AAF5-C5C2-4D1B-B71F-7C91316201FB}"/>
                </a:ext>
              </a:extLst>
            </p:cNvPr>
            <p:cNvSpPr>
              <a:spLocks noChangeShapeType="1"/>
            </p:cNvSpPr>
            <p:nvPr/>
          </p:nvSpPr>
          <p:spPr bwMode="auto">
            <a:xfrm flipV="1">
              <a:off x="2264" y="1586"/>
              <a:ext cx="143" cy="17"/>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60816" name="Text Box 86">
              <a:extLst>
                <a:ext uri="{FF2B5EF4-FFF2-40B4-BE49-F238E27FC236}">
                  <a16:creationId xmlns:a16="http://schemas.microsoft.com/office/drawing/2014/main" id="{EF22B4AB-F378-46E5-9722-B5F8C3CD7C49}"/>
                </a:ext>
              </a:extLst>
            </p:cNvPr>
            <p:cNvSpPr txBox="1">
              <a:spLocks noChangeArrowheads="1"/>
            </p:cNvSpPr>
            <p:nvPr/>
          </p:nvSpPr>
          <p:spPr bwMode="auto">
            <a:xfrm>
              <a:off x="1968" y="2512"/>
              <a:ext cx="165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sz="1800" b="1" baseline="0">
                  <a:solidFill>
                    <a:srgbClr val="FFFF99"/>
                  </a:solidFill>
                  <a:latin typeface="Arial Narrow" panose="020B0606020202030204" pitchFamily="34" charset="0"/>
                  <a:ea typeface="宋体" panose="02010600030101010101" pitchFamily="2" charset="-122"/>
                </a:rPr>
                <a:t>协作图</a:t>
              </a:r>
              <a:endParaRPr lang="en-US" altLang="zh-CN" sz="1800" b="1" baseline="0">
                <a:solidFill>
                  <a:srgbClr val="FFFF99"/>
                </a:solidFill>
                <a:latin typeface="Arial Narrow" panose="020B0606020202030204" pitchFamily="34" charset="0"/>
                <a:ea typeface="宋体" panose="02010600030101010101" pitchFamily="2" charset="-122"/>
              </a:endParaRPr>
            </a:p>
          </p:txBody>
        </p:sp>
        <p:sp>
          <p:nvSpPr>
            <p:cNvPr id="160817" name="Rectangle 87">
              <a:extLst>
                <a:ext uri="{FF2B5EF4-FFF2-40B4-BE49-F238E27FC236}">
                  <a16:creationId xmlns:a16="http://schemas.microsoft.com/office/drawing/2014/main" id="{40912AD8-293A-40D8-A947-389F91BCD315}"/>
                </a:ext>
              </a:extLst>
            </p:cNvPr>
            <p:cNvSpPr>
              <a:spLocks noChangeArrowheads="1"/>
            </p:cNvSpPr>
            <p:nvPr/>
          </p:nvSpPr>
          <p:spPr bwMode="auto">
            <a:xfrm>
              <a:off x="2592" y="1536"/>
              <a:ext cx="192" cy="1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18" name="Rectangle 88">
              <a:extLst>
                <a:ext uri="{FF2B5EF4-FFF2-40B4-BE49-F238E27FC236}">
                  <a16:creationId xmlns:a16="http://schemas.microsoft.com/office/drawing/2014/main" id="{9F532467-03A9-4E00-8AEB-261672974E4D}"/>
                </a:ext>
              </a:extLst>
            </p:cNvPr>
            <p:cNvSpPr>
              <a:spLocks noChangeArrowheads="1"/>
            </p:cNvSpPr>
            <p:nvPr/>
          </p:nvSpPr>
          <p:spPr bwMode="auto">
            <a:xfrm>
              <a:off x="2352" y="2160"/>
              <a:ext cx="192" cy="1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19" name="Rectangle 89">
              <a:extLst>
                <a:ext uri="{FF2B5EF4-FFF2-40B4-BE49-F238E27FC236}">
                  <a16:creationId xmlns:a16="http://schemas.microsoft.com/office/drawing/2014/main" id="{10FE840F-9BF1-45F7-8D89-75E0477913CE}"/>
                </a:ext>
              </a:extLst>
            </p:cNvPr>
            <p:cNvSpPr>
              <a:spLocks noChangeArrowheads="1"/>
            </p:cNvSpPr>
            <p:nvPr/>
          </p:nvSpPr>
          <p:spPr bwMode="auto">
            <a:xfrm>
              <a:off x="3312" y="2352"/>
              <a:ext cx="192" cy="1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20" name="Rectangle 90">
              <a:extLst>
                <a:ext uri="{FF2B5EF4-FFF2-40B4-BE49-F238E27FC236}">
                  <a16:creationId xmlns:a16="http://schemas.microsoft.com/office/drawing/2014/main" id="{9AA33179-2542-4652-B27D-14D9D51EDB44}"/>
                </a:ext>
              </a:extLst>
            </p:cNvPr>
            <p:cNvSpPr>
              <a:spLocks noChangeArrowheads="1"/>
            </p:cNvSpPr>
            <p:nvPr/>
          </p:nvSpPr>
          <p:spPr bwMode="auto">
            <a:xfrm>
              <a:off x="3264" y="1920"/>
              <a:ext cx="192" cy="1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821" name="Rectangle 91">
              <a:extLst>
                <a:ext uri="{FF2B5EF4-FFF2-40B4-BE49-F238E27FC236}">
                  <a16:creationId xmlns:a16="http://schemas.microsoft.com/office/drawing/2014/main" id="{C40C6BB4-678B-4624-9E3F-3193ABFC9CD8}"/>
                </a:ext>
              </a:extLst>
            </p:cNvPr>
            <p:cNvSpPr>
              <a:spLocks noChangeArrowheads="1"/>
            </p:cNvSpPr>
            <p:nvPr/>
          </p:nvSpPr>
          <p:spPr bwMode="auto">
            <a:xfrm>
              <a:off x="3408" y="1488"/>
              <a:ext cx="192" cy="1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grpSp>
      <p:sp>
        <p:nvSpPr>
          <p:cNvPr id="160780" name="Text Box 92">
            <a:extLst>
              <a:ext uri="{FF2B5EF4-FFF2-40B4-BE49-F238E27FC236}">
                <a16:creationId xmlns:a16="http://schemas.microsoft.com/office/drawing/2014/main" id="{09E417EA-D365-4161-A768-989A35EBCC4F}"/>
              </a:ext>
            </a:extLst>
          </p:cNvPr>
          <p:cNvSpPr txBox="1">
            <a:spLocks noChangeArrowheads="1"/>
          </p:cNvSpPr>
          <p:nvPr/>
        </p:nvSpPr>
        <p:spPr bwMode="auto">
          <a:xfrm>
            <a:off x="0" y="571500"/>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r>
              <a:rPr lang="zh-CN" altLang="en-US" sz="2400" b="1" baseline="0">
                <a:solidFill>
                  <a:srgbClr val="FFFF99"/>
                </a:solidFill>
                <a:latin typeface="Arial Narrow" panose="020B0606020202030204" pitchFamily="34" charset="0"/>
                <a:ea typeface="宋体" panose="02010600030101010101" pitchFamily="2" charset="-122"/>
              </a:rPr>
              <a:t>一个用例的实现描述了一个对象集合的交互，通过该交互实现用例所描述的功能</a:t>
            </a:r>
            <a:endParaRPr lang="en-US" altLang="zh-CN" sz="2400" b="1" baseline="0">
              <a:solidFill>
                <a:srgbClr val="FFFF99"/>
              </a:solidFill>
              <a:latin typeface="Arial Narrow" panose="020B0606020202030204" pitchFamily="34" charset="0"/>
              <a:ea typeface="宋体" panose="02010600030101010101" pitchFamily="2" charset="-122"/>
            </a:endParaRPr>
          </a:p>
        </p:txBody>
      </p:sp>
      <p:sp>
        <p:nvSpPr>
          <p:cNvPr id="160781" name="AutoShape 97">
            <a:extLst>
              <a:ext uri="{FF2B5EF4-FFF2-40B4-BE49-F238E27FC236}">
                <a16:creationId xmlns:a16="http://schemas.microsoft.com/office/drawing/2014/main" id="{2D9C59DD-64D7-4F0F-88F3-08FD29DEDF9C}"/>
              </a:ext>
            </a:extLst>
          </p:cNvPr>
          <p:cNvSpPr>
            <a:spLocks noChangeArrowheads="1"/>
          </p:cNvSpPr>
          <p:nvPr/>
        </p:nvSpPr>
        <p:spPr bwMode="auto">
          <a:xfrm>
            <a:off x="2143125" y="5572125"/>
            <a:ext cx="539750" cy="533400"/>
          </a:xfrm>
          <a:prstGeom prst="rightArrow">
            <a:avLst>
              <a:gd name="adj1" fmla="val 50000"/>
              <a:gd name="adj2" fmla="val 25293"/>
            </a:avLst>
          </a:prstGeom>
          <a:solidFill>
            <a:srgbClr val="FF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782" name="Line 102">
            <a:extLst>
              <a:ext uri="{FF2B5EF4-FFF2-40B4-BE49-F238E27FC236}">
                <a16:creationId xmlns:a16="http://schemas.microsoft.com/office/drawing/2014/main" id="{3152877A-2C34-42AE-B4E9-D8F42EB4D7CA}"/>
              </a:ext>
            </a:extLst>
          </p:cNvPr>
          <p:cNvSpPr>
            <a:spLocks noChangeShapeType="1"/>
          </p:cNvSpPr>
          <p:nvPr/>
        </p:nvSpPr>
        <p:spPr bwMode="auto">
          <a:xfrm>
            <a:off x="0" y="3068638"/>
            <a:ext cx="91440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0783" name="Group 57">
            <a:extLst>
              <a:ext uri="{FF2B5EF4-FFF2-40B4-BE49-F238E27FC236}">
                <a16:creationId xmlns:a16="http://schemas.microsoft.com/office/drawing/2014/main" id="{EE54698F-59D8-43E2-81E6-D5640B0BF284}"/>
              </a:ext>
            </a:extLst>
          </p:cNvPr>
          <p:cNvGrpSpPr>
            <a:grpSpLocks/>
          </p:cNvGrpSpPr>
          <p:nvPr/>
        </p:nvGrpSpPr>
        <p:grpSpPr bwMode="auto">
          <a:xfrm>
            <a:off x="214313" y="3643313"/>
            <a:ext cx="1476375" cy="2044700"/>
            <a:chOff x="365" y="2533"/>
            <a:chExt cx="754" cy="1008"/>
          </a:xfrm>
        </p:grpSpPr>
        <p:sp>
          <p:nvSpPr>
            <p:cNvPr id="160784" name="Oval 58">
              <a:extLst>
                <a:ext uri="{FF2B5EF4-FFF2-40B4-BE49-F238E27FC236}">
                  <a16:creationId xmlns:a16="http://schemas.microsoft.com/office/drawing/2014/main" id="{ABB4006B-F6A0-40BD-A6E7-6122DC01AB2D}"/>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785" name="Rectangle 59">
              <a:extLst>
                <a:ext uri="{FF2B5EF4-FFF2-40B4-BE49-F238E27FC236}">
                  <a16:creationId xmlns:a16="http://schemas.microsoft.com/office/drawing/2014/main" id="{E7070DE4-D182-4E60-94E5-DB3EC05DFADE}"/>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60786" name="Line 60">
              <a:extLst>
                <a:ext uri="{FF2B5EF4-FFF2-40B4-BE49-F238E27FC236}">
                  <a16:creationId xmlns:a16="http://schemas.microsoft.com/office/drawing/2014/main" id="{BFC49E03-D071-47D9-9DAD-6BEA63AA388B}"/>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787" name="Line 61">
              <a:extLst>
                <a:ext uri="{FF2B5EF4-FFF2-40B4-BE49-F238E27FC236}">
                  <a16:creationId xmlns:a16="http://schemas.microsoft.com/office/drawing/2014/main" id="{93B9AFE5-9A4A-45A1-8659-A8598EBB35A8}"/>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788" name="Line 62">
              <a:extLst>
                <a:ext uri="{FF2B5EF4-FFF2-40B4-BE49-F238E27FC236}">
                  <a16:creationId xmlns:a16="http://schemas.microsoft.com/office/drawing/2014/main" id="{FE419C50-B2F6-46F6-8BC9-6FA8F2DA55F0}"/>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789" name="Line 63">
              <a:extLst>
                <a:ext uri="{FF2B5EF4-FFF2-40B4-BE49-F238E27FC236}">
                  <a16:creationId xmlns:a16="http://schemas.microsoft.com/office/drawing/2014/main" id="{24B0D8DD-1D1D-44CB-809A-92732301A862}"/>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790" name="Line 64">
              <a:extLst>
                <a:ext uri="{FF2B5EF4-FFF2-40B4-BE49-F238E27FC236}">
                  <a16:creationId xmlns:a16="http://schemas.microsoft.com/office/drawing/2014/main" id="{2F8FE537-1D51-49B6-B376-2E999144CA03}"/>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791" name="Line 65">
              <a:extLst>
                <a:ext uri="{FF2B5EF4-FFF2-40B4-BE49-F238E27FC236}">
                  <a16:creationId xmlns:a16="http://schemas.microsoft.com/office/drawing/2014/main" id="{08124FC7-5F6A-40C0-B6A1-9A588FAECE7D}"/>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792" name="Line 66">
              <a:extLst>
                <a:ext uri="{FF2B5EF4-FFF2-40B4-BE49-F238E27FC236}">
                  <a16:creationId xmlns:a16="http://schemas.microsoft.com/office/drawing/2014/main" id="{5774F8F4-2DC6-4DF7-9075-D5AE66C98C12}"/>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793" name="Line 67">
              <a:extLst>
                <a:ext uri="{FF2B5EF4-FFF2-40B4-BE49-F238E27FC236}">
                  <a16:creationId xmlns:a16="http://schemas.microsoft.com/office/drawing/2014/main" id="{5F0DF5B8-3442-4E51-BA60-D6670CEDDED5}"/>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794" name="Line 68">
              <a:extLst>
                <a:ext uri="{FF2B5EF4-FFF2-40B4-BE49-F238E27FC236}">
                  <a16:creationId xmlns:a16="http://schemas.microsoft.com/office/drawing/2014/main" id="{CD3E8C2C-07C2-452A-A68B-A98B91683763}"/>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795" name="Line 69">
              <a:extLst>
                <a:ext uri="{FF2B5EF4-FFF2-40B4-BE49-F238E27FC236}">
                  <a16:creationId xmlns:a16="http://schemas.microsoft.com/office/drawing/2014/main" id="{108ACAF2-C64A-4F5E-A80F-447AD0272872}"/>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796" name="Line 70">
              <a:extLst>
                <a:ext uri="{FF2B5EF4-FFF2-40B4-BE49-F238E27FC236}">
                  <a16:creationId xmlns:a16="http://schemas.microsoft.com/office/drawing/2014/main" id="{5368629D-2FDD-4CCC-9851-2F205FB64FF1}"/>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797" name="Line 71">
              <a:extLst>
                <a:ext uri="{FF2B5EF4-FFF2-40B4-BE49-F238E27FC236}">
                  <a16:creationId xmlns:a16="http://schemas.microsoft.com/office/drawing/2014/main" id="{0415B3D8-E5F2-44D0-839A-1E649B5FA887}"/>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798" name="Line 72">
              <a:extLst>
                <a:ext uri="{FF2B5EF4-FFF2-40B4-BE49-F238E27FC236}">
                  <a16:creationId xmlns:a16="http://schemas.microsoft.com/office/drawing/2014/main" id="{DF7A6CD9-0DB1-4FEB-ABCB-C8C022BADE01}"/>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799" name="Line 73">
              <a:extLst>
                <a:ext uri="{FF2B5EF4-FFF2-40B4-BE49-F238E27FC236}">
                  <a16:creationId xmlns:a16="http://schemas.microsoft.com/office/drawing/2014/main" id="{BFB28E32-095C-4D9C-80C3-482F666986A5}"/>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00" name="Line 74">
              <a:extLst>
                <a:ext uri="{FF2B5EF4-FFF2-40B4-BE49-F238E27FC236}">
                  <a16:creationId xmlns:a16="http://schemas.microsoft.com/office/drawing/2014/main" id="{EF38F36D-5B98-496F-9466-71C69882D0AE}"/>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01" name="Line 75">
              <a:extLst>
                <a:ext uri="{FF2B5EF4-FFF2-40B4-BE49-F238E27FC236}">
                  <a16:creationId xmlns:a16="http://schemas.microsoft.com/office/drawing/2014/main" id="{FDFC3E06-10F3-49B1-B8BB-795ADBB44D9D}"/>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60802" name="Line 76">
              <a:extLst>
                <a:ext uri="{FF2B5EF4-FFF2-40B4-BE49-F238E27FC236}">
                  <a16:creationId xmlns:a16="http://schemas.microsoft.com/office/drawing/2014/main" id="{06E8DA34-B9EF-48BF-A530-8F56929D7CF1}"/>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random/>
    <p:sndAc>
      <p:stSnd>
        <p:snd r:embed="rId3" name="CAMERA.WAV"/>
      </p:stSnd>
    </p:sndAc>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
            <a:extLst>
              <a:ext uri="{FF2B5EF4-FFF2-40B4-BE49-F238E27FC236}">
                <a16:creationId xmlns:a16="http://schemas.microsoft.com/office/drawing/2014/main" id="{C182A092-B1A2-493D-8377-0A8B298AA352}"/>
              </a:ext>
            </a:extLst>
          </p:cNvPr>
          <p:cNvSpPr>
            <a:spLocks noGrp="1" noChangeArrowheads="1"/>
          </p:cNvSpPr>
          <p:nvPr>
            <p:ph type="title"/>
          </p:nvPr>
        </p:nvSpPr>
        <p:spPr/>
        <p:txBody>
          <a:bodyPr/>
          <a:lstStyle/>
          <a:p>
            <a:r>
              <a:rPr lang="zh-CN" altLang="en-US"/>
              <a:t>时序图的重点</a:t>
            </a:r>
          </a:p>
        </p:txBody>
      </p:sp>
      <p:sp>
        <p:nvSpPr>
          <p:cNvPr id="161795" name="内容占位符 2">
            <a:extLst>
              <a:ext uri="{FF2B5EF4-FFF2-40B4-BE49-F238E27FC236}">
                <a16:creationId xmlns:a16="http://schemas.microsoft.com/office/drawing/2014/main" id="{31079C9C-5FA7-471B-850D-6A8E06033323}"/>
              </a:ext>
            </a:extLst>
          </p:cNvPr>
          <p:cNvSpPr>
            <a:spLocks noGrp="1" noChangeArrowheads="1"/>
          </p:cNvSpPr>
          <p:nvPr>
            <p:ph idx="1"/>
          </p:nvPr>
        </p:nvSpPr>
        <p:spPr/>
        <p:txBody>
          <a:bodyPr/>
          <a:lstStyle/>
          <a:p>
            <a:r>
              <a:rPr lang="zh-CN" altLang="en-US"/>
              <a:t>主要的要素是什么？</a:t>
            </a:r>
          </a:p>
        </p:txBody>
      </p:sp>
      <p:sp>
        <p:nvSpPr>
          <p:cNvPr id="161796" name="灯片编号占位符 3">
            <a:extLst>
              <a:ext uri="{FF2B5EF4-FFF2-40B4-BE49-F238E27FC236}">
                <a16:creationId xmlns:a16="http://schemas.microsoft.com/office/drawing/2014/main" id="{ECA6BFA0-1182-466E-8EA2-5A6D91D1E2BD}"/>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5B47FCFA-23EA-4335-BDA4-213CB7E7B73D}" type="slidenum">
              <a:rPr lang="en-US" altLang="en-US" sz="1000" baseline="0"/>
              <a:pPr eaLnBrk="1" hangingPunct="1"/>
              <a:t>142</a:t>
            </a:fld>
            <a:endParaRPr lang="en-US" altLang="en-US" sz="1000" baseline="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内容占位符 2">
            <a:extLst>
              <a:ext uri="{FF2B5EF4-FFF2-40B4-BE49-F238E27FC236}">
                <a16:creationId xmlns:a16="http://schemas.microsoft.com/office/drawing/2014/main" id="{D24E1855-6E14-4EE6-B009-8FC1E93F7FF7}"/>
              </a:ext>
            </a:extLst>
          </p:cNvPr>
          <p:cNvSpPr>
            <a:spLocks noGrp="1" noChangeArrowheads="1"/>
          </p:cNvSpPr>
          <p:nvPr>
            <p:ph idx="1"/>
          </p:nvPr>
        </p:nvSpPr>
        <p:spPr/>
        <p:txBody>
          <a:bodyPr/>
          <a:lstStyle/>
          <a:p>
            <a:endParaRPr lang="zh-CN" altLang="en-US"/>
          </a:p>
        </p:txBody>
      </p:sp>
      <p:sp>
        <p:nvSpPr>
          <p:cNvPr id="162820" name="灯片编号占位符 3">
            <a:extLst>
              <a:ext uri="{FF2B5EF4-FFF2-40B4-BE49-F238E27FC236}">
                <a16:creationId xmlns:a16="http://schemas.microsoft.com/office/drawing/2014/main" id="{8BC55D9D-B01B-4F8A-B7D4-BF19EE0D44D1}"/>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0F86BF5C-9E45-4CEB-B9B6-D007E021A576}" type="slidenum">
              <a:rPr lang="en-US" altLang="en-US" sz="1000" baseline="0"/>
              <a:pPr eaLnBrk="1" hangingPunct="1"/>
              <a:t>143</a:t>
            </a:fld>
            <a:endParaRPr lang="en-US" altLang="en-US" sz="1000" baseline="0"/>
          </a:p>
        </p:txBody>
      </p:sp>
      <p:pic>
        <p:nvPicPr>
          <p:cNvPr id="162821" name="Picture 4" descr="Sequence diagram">
            <a:extLst>
              <a:ext uri="{FF2B5EF4-FFF2-40B4-BE49-F238E27FC236}">
                <a16:creationId xmlns:a16="http://schemas.microsoft.com/office/drawing/2014/main" id="{05A53380-CFAF-48C0-A53F-2E3833A7F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8267700"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a:extLst>
              <a:ext uri="{FF2B5EF4-FFF2-40B4-BE49-F238E27FC236}">
                <a16:creationId xmlns:a16="http://schemas.microsoft.com/office/drawing/2014/main" id="{569FD19C-F070-490E-A29E-F3AE7F72C557}"/>
              </a:ext>
            </a:extLst>
          </p:cNvPr>
          <p:cNvSpPr>
            <a:spLocks noGrp="1" noChangeArrowheads="1"/>
          </p:cNvSpPr>
          <p:nvPr>
            <p:ph type="title"/>
          </p:nvPr>
        </p:nvSpPr>
        <p:spPr/>
        <p:txBody>
          <a:bodyPr/>
          <a:lstStyle/>
          <a:p>
            <a:r>
              <a:rPr lang="zh-CN" altLang="en-US"/>
              <a:t>协作图的重点</a:t>
            </a:r>
          </a:p>
        </p:txBody>
      </p:sp>
      <p:sp>
        <p:nvSpPr>
          <p:cNvPr id="163844" name="灯片编号占位符 3">
            <a:extLst>
              <a:ext uri="{FF2B5EF4-FFF2-40B4-BE49-F238E27FC236}">
                <a16:creationId xmlns:a16="http://schemas.microsoft.com/office/drawing/2014/main" id="{640154F3-5CA3-4C22-9541-FFFEAE193615}"/>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6233CB51-DA13-4CB1-9028-36690125B9EE}" type="slidenum">
              <a:rPr lang="en-US" altLang="en-US" sz="1000" baseline="0"/>
              <a:pPr eaLnBrk="1" hangingPunct="1"/>
              <a:t>144</a:t>
            </a:fld>
            <a:endParaRPr lang="en-US" altLang="en-US" sz="1000" baseline="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a:extLst>
              <a:ext uri="{FF2B5EF4-FFF2-40B4-BE49-F238E27FC236}">
                <a16:creationId xmlns:a16="http://schemas.microsoft.com/office/drawing/2014/main" id="{DFB9AAED-0C36-414F-B2EC-AAAB4E45D3E8}"/>
              </a:ext>
            </a:extLst>
          </p:cNvPr>
          <p:cNvSpPr>
            <a:spLocks noGrp="1" noChangeArrowheads="1"/>
          </p:cNvSpPr>
          <p:nvPr>
            <p:ph type="title"/>
          </p:nvPr>
        </p:nvSpPr>
        <p:spPr/>
        <p:txBody>
          <a:bodyPr/>
          <a:lstStyle/>
          <a:p>
            <a:r>
              <a:rPr lang="zh-CN" altLang="en-US"/>
              <a:t>时序图和协作图的比较</a:t>
            </a:r>
          </a:p>
        </p:txBody>
      </p:sp>
      <p:sp>
        <p:nvSpPr>
          <p:cNvPr id="164867" name="内容占位符 2">
            <a:extLst>
              <a:ext uri="{FF2B5EF4-FFF2-40B4-BE49-F238E27FC236}">
                <a16:creationId xmlns:a16="http://schemas.microsoft.com/office/drawing/2014/main" id="{3866DF2B-3011-4C04-900A-456E221A3791}"/>
              </a:ext>
            </a:extLst>
          </p:cNvPr>
          <p:cNvSpPr>
            <a:spLocks noGrp="1" noChangeArrowheads="1"/>
          </p:cNvSpPr>
          <p:nvPr>
            <p:ph idx="1"/>
          </p:nvPr>
        </p:nvSpPr>
        <p:spPr/>
        <p:txBody>
          <a:bodyPr/>
          <a:lstStyle/>
          <a:p>
            <a:pPr>
              <a:buFont typeface="Wingdings" panose="05000000000000000000" pitchFamily="2" charset="2"/>
              <a:buNone/>
            </a:pPr>
            <a:endParaRPr lang="zh-CN" altLang="en-US"/>
          </a:p>
          <a:p>
            <a:r>
              <a:rPr lang="zh-CN" altLang="en-US"/>
              <a:t>两者表示的交互内容具有一致性，只是强调的重点不同。</a:t>
            </a:r>
            <a:endParaRPr lang="en-US" altLang="zh-CN"/>
          </a:p>
          <a:p>
            <a:r>
              <a:rPr lang="zh-CN" altLang="en-US"/>
              <a:t>协作图表达的是在实现某个用例期间，对象之间的合作关系</a:t>
            </a:r>
            <a:endParaRPr lang="en-US" altLang="zh-CN"/>
          </a:p>
          <a:p>
            <a:r>
              <a:rPr lang="zh-CN" altLang="en-US"/>
              <a:t>时序图表达的是对象之间产生合作发生消息的时间顺序。</a:t>
            </a:r>
            <a:endParaRPr lang="en-US" altLang="zh-CN"/>
          </a:p>
          <a:p>
            <a:r>
              <a:rPr lang="zh-CN" altLang="en-US"/>
              <a:t>两者之间可以转化。</a:t>
            </a:r>
          </a:p>
        </p:txBody>
      </p:sp>
      <p:sp>
        <p:nvSpPr>
          <p:cNvPr id="164868" name="灯片编号占位符 3">
            <a:extLst>
              <a:ext uri="{FF2B5EF4-FFF2-40B4-BE49-F238E27FC236}">
                <a16:creationId xmlns:a16="http://schemas.microsoft.com/office/drawing/2014/main" id="{BBF4D942-7353-485F-AB02-84EBF382A910}"/>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7AF3A9ED-A0B5-4F27-AF65-06DE1A63EC5E}" type="slidenum">
              <a:rPr lang="en-US" altLang="en-US" sz="1000" baseline="0"/>
              <a:pPr eaLnBrk="1" hangingPunct="1"/>
              <a:t>145</a:t>
            </a:fld>
            <a:endParaRPr lang="en-US" altLang="en-US" sz="1000" baseline="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a:extLst>
              <a:ext uri="{FF2B5EF4-FFF2-40B4-BE49-F238E27FC236}">
                <a16:creationId xmlns:a16="http://schemas.microsoft.com/office/drawing/2014/main" id="{10D08D00-714D-48AE-A3DA-F761FF5F0532}"/>
              </a:ext>
            </a:extLst>
          </p:cNvPr>
          <p:cNvSpPr>
            <a:spLocks noGrp="1" noChangeArrowheads="1"/>
          </p:cNvSpPr>
          <p:nvPr>
            <p:ph type="title"/>
          </p:nvPr>
        </p:nvSpPr>
        <p:spPr/>
        <p:txBody>
          <a:bodyPr/>
          <a:lstStyle/>
          <a:p>
            <a:r>
              <a:rPr lang="zh-CN" altLang="en-US"/>
              <a:t>时序图，协作图与活动图的比较</a:t>
            </a:r>
          </a:p>
        </p:txBody>
      </p:sp>
      <p:sp>
        <p:nvSpPr>
          <p:cNvPr id="165891" name="内容占位符 2">
            <a:extLst>
              <a:ext uri="{FF2B5EF4-FFF2-40B4-BE49-F238E27FC236}">
                <a16:creationId xmlns:a16="http://schemas.microsoft.com/office/drawing/2014/main" id="{A37227AE-C0E7-4D8B-953E-053DC41F896E}"/>
              </a:ext>
            </a:extLst>
          </p:cNvPr>
          <p:cNvSpPr>
            <a:spLocks noGrp="1" noChangeArrowheads="1"/>
          </p:cNvSpPr>
          <p:nvPr>
            <p:ph idx="1"/>
          </p:nvPr>
        </p:nvSpPr>
        <p:spPr/>
        <p:txBody>
          <a:bodyPr/>
          <a:lstStyle/>
          <a:p>
            <a:r>
              <a:rPr lang="zh-CN" altLang="en-US" sz="2400"/>
              <a:t>活动图本质上是一种流程图，每个“活动”可以是某个具体的“事务”，比如审核单据等。用不太严谨的表述来说，活动图是一种粒度比较粗的事件流程图，多在需求阶段使用。</a:t>
            </a:r>
          </a:p>
          <a:p>
            <a:r>
              <a:rPr lang="zh-CN" altLang="en-US" sz="2400"/>
              <a:t>时序图和协作图里的基本单元是对象（或者概念类），表达这些对象之间的协作关系，可用于分析和设计阶段。</a:t>
            </a:r>
          </a:p>
          <a:p>
            <a:r>
              <a:rPr lang="zh-CN" altLang="en-US" sz="2400"/>
              <a:t> 活动图是一个具体活动的表示图，有活动起点和活动终点，时序图协作图是对象之间关系的表示图，没有起点和终点 。</a:t>
            </a:r>
          </a:p>
        </p:txBody>
      </p:sp>
      <p:sp>
        <p:nvSpPr>
          <p:cNvPr id="165892" name="灯片编号占位符 3">
            <a:extLst>
              <a:ext uri="{FF2B5EF4-FFF2-40B4-BE49-F238E27FC236}">
                <a16:creationId xmlns:a16="http://schemas.microsoft.com/office/drawing/2014/main" id="{09B97FA9-9A3F-4188-8ED1-F8128D048109}"/>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8FBF4758-76DF-4101-84A3-D534E24AE72A}" type="slidenum">
              <a:rPr lang="en-US" altLang="en-US" sz="1000" baseline="0"/>
              <a:pPr eaLnBrk="1" hangingPunct="1"/>
              <a:t>146</a:t>
            </a:fld>
            <a:endParaRPr lang="en-US" altLang="en-US" sz="1000" baseline="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3">
            <a:extLst>
              <a:ext uri="{FF2B5EF4-FFF2-40B4-BE49-F238E27FC236}">
                <a16:creationId xmlns:a16="http://schemas.microsoft.com/office/drawing/2014/main" id="{9A345FE1-A895-4FBB-8B49-B967899CF673}"/>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C304ECC2-2347-4D18-8DB3-A378347FC69D}" type="slidenum">
              <a:rPr lang="en-US" altLang="en-US" sz="1000" baseline="0"/>
              <a:pPr eaLnBrk="1" hangingPunct="1"/>
              <a:t>147</a:t>
            </a:fld>
            <a:endParaRPr lang="en-US" altLang="en-US" sz="1000" baseline="0"/>
          </a:p>
        </p:txBody>
      </p:sp>
      <p:grpSp>
        <p:nvGrpSpPr>
          <p:cNvPr id="166916" name="Group 73">
            <a:extLst>
              <a:ext uri="{FF2B5EF4-FFF2-40B4-BE49-F238E27FC236}">
                <a16:creationId xmlns:a16="http://schemas.microsoft.com/office/drawing/2014/main" id="{25BC7F70-8083-4CC7-9D42-445AF2594C4D}"/>
              </a:ext>
            </a:extLst>
          </p:cNvPr>
          <p:cNvGrpSpPr>
            <a:grpSpLocks/>
          </p:cNvGrpSpPr>
          <p:nvPr/>
        </p:nvGrpSpPr>
        <p:grpSpPr bwMode="auto">
          <a:xfrm>
            <a:off x="622300" y="1700213"/>
            <a:ext cx="8054975" cy="3635375"/>
            <a:chOff x="879" y="1157"/>
            <a:chExt cx="4162" cy="2290"/>
          </a:xfrm>
        </p:grpSpPr>
        <p:grpSp>
          <p:nvGrpSpPr>
            <p:cNvPr id="166917" name="Group 4">
              <a:extLst>
                <a:ext uri="{FF2B5EF4-FFF2-40B4-BE49-F238E27FC236}">
                  <a16:creationId xmlns:a16="http://schemas.microsoft.com/office/drawing/2014/main" id="{7626EBFE-5A71-4A70-A31B-F759DAC0220F}"/>
                </a:ext>
              </a:extLst>
            </p:cNvPr>
            <p:cNvGrpSpPr>
              <a:grpSpLocks/>
            </p:cNvGrpSpPr>
            <p:nvPr/>
          </p:nvGrpSpPr>
          <p:grpSpPr bwMode="auto">
            <a:xfrm>
              <a:off x="879" y="1157"/>
              <a:ext cx="422" cy="2204"/>
              <a:chOff x="1118" y="1594"/>
              <a:chExt cx="422" cy="2204"/>
            </a:xfrm>
          </p:grpSpPr>
          <p:sp>
            <p:nvSpPr>
              <p:cNvPr id="166980" name="Oval 5">
                <a:extLst>
                  <a:ext uri="{FF2B5EF4-FFF2-40B4-BE49-F238E27FC236}">
                    <a16:creationId xmlns:a16="http://schemas.microsoft.com/office/drawing/2014/main" id="{FCB6910C-2673-4738-B02B-258C92C4F278}"/>
                  </a:ext>
                </a:extLst>
              </p:cNvPr>
              <p:cNvSpPr>
                <a:spLocks noChangeArrowheads="1"/>
              </p:cNvSpPr>
              <p:nvPr/>
            </p:nvSpPr>
            <p:spPr bwMode="auto">
              <a:xfrm>
                <a:off x="1261" y="1594"/>
                <a:ext cx="95" cy="95"/>
              </a:xfrm>
              <a:prstGeom prst="ellipse">
                <a:avLst/>
              </a:prstGeom>
              <a:noFill/>
              <a:ln w="127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66981" name="Line 6">
                <a:extLst>
                  <a:ext uri="{FF2B5EF4-FFF2-40B4-BE49-F238E27FC236}">
                    <a16:creationId xmlns:a16="http://schemas.microsoft.com/office/drawing/2014/main" id="{036E68E3-D31B-4132-8C1E-D695790B2715}"/>
                  </a:ext>
                </a:extLst>
              </p:cNvPr>
              <p:cNvSpPr>
                <a:spLocks noChangeShapeType="1"/>
              </p:cNvSpPr>
              <p:nvPr/>
            </p:nvSpPr>
            <p:spPr bwMode="auto">
              <a:xfrm>
                <a:off x="1309" y="1694"/>
                <a:ext cx="1" cy="10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82" name="Line 7">
                <a:extLst>
                  <a:ext uri="{FF2B5EF4-FFF2-40B4-BE49-F238E27FC236}">
                    <a16:creationId xmlns:a16="http://schemas.microsoft.com/office/drawing/2014/main" id="{367BB70E-5C1D-45A3-B5D7-607EDE9D0DC2}"/>
                  </a:ext>
                </a:extLst>
              </p:cNvPr>
              <p:cNvSpPr>
                <a:spLocks noChangeShapeType="1"/>
              </p:cNvSpPr>
              <p:nvPr/>
            </p:nvSpPr>
            <p:spPr bwMode="auto">
              <a:xfrm>
                <a:off x="1226" y="1725"/>
                <a:ext cx="166" cy="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83" name="Freeform 8">
                <a:extLst>
                  <a:ext uri="{FF2B5EF4-FFF2-40B4-BE49-F238E27FC236}">
                    <a16:creationId xmlns:a16="http://schemas.microsoft.com/office/drawing/2014/main" id="{56278FAB-8A79-474F-AD8E-9458CD624BF6}"/>
                  </a:ext>
                </a:extLst>
              </p:cNvPr>
              <p:cNvSpPr>
                <a:spLocks noChangeArrowheads="1"/>
              </p:cNvSpPr>
              <p:nvPr/>
            </p:nvSpPr>
            <p:spPr bwMode="auto">
              <a:xfrm>
                <a:off x="1193" y="1796"/>
                <a:ext cx="232" cy="116"/>
              </a:xfrm>
              <a:custGeom>
                <a:avLst/>
                <a:gdLst>
                  <a:gd name="T0" fmla="*/ 0 w 232"/>
                  <a:gd name="T1" fmla="*/ 115 h 116"/>
                  <a:gd name="T2" fmla="*/ 115 w 232"/>
                  <a:gd name="T3" fmla="*/ 0 h 116"/>
                  <a:gd name="T4" fmla="*/ 231 w 232"/>
                  <a:gd name="T5" fmla="*/ 115 h 116"/>
                  <a:gd name="T6" fmla="*/ 0 60000 65536"/>
                  <a:gd name="T7" fmla="*/ 0 60000 65536"/>
                  <a:gd name="T8" fmla="*/ 0 60000 65536"/>
                </a:gdLst>
                <a:ahLst/>
                <a:cxnLst>
                  <a:cxn ang="T6">
                    <a:pos x="T0" y="T1"/>
                  </a:cxn>
                  <a:cxn ang="T7">
                    <a:pos x="T2" y="T3"/>
                  </a:cxn>
                  <a:cxn ang="T8">
                    <a:pos x="T4" y="T5"/>
                  </a:cxn>
                </a:cxnLst>
                <a:rect l="0" t="0" r="r" b="b"/>
                <a:pathLst>
                  <a:path w="232" h="116">
                    <a:moveTo>
                      <a:pt x="0" y="115"/>
                    </a:moveTo>
                    <a:lnTo>
                      <a:pt x="115" y="0"/>
                    </a:lnTo>
                    <a:lnTo>
                      <a:pt x="231" y="115"/>
                    </a:lnTo>
                  </a:path>
                </a:pathLst>
              </a:custGeom>
              <a:noFill/>
              <a:ln w="12700" cap="rnd">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6984" name="Rectangle 9">
                <a:extLst>
                  <a:ext uri="{FF2B5EF4-FFF2-40B4-BE49-F238E27FC236}">
                    <a16:creationId xmlns:a16="http://schemas.microsoft.com/office/drawing/2014/main" id="{E499AE5F-6260-4F1F-BE2F-F21D63E3D0D8}"/>
                  </a:ext>
                </a:extLst>
              </p:cNvPr>
              <p:cNvSpPr>
                <a:spLocks noChangeArrowheads="1"/>
              </p:cNvSpPr>
              <p:nvPr/>
            </p:nvSpPr>
            <p:spPr bwMode="auto">
              <a:xfrm>
                <a:off x="1118" y="1971"/>
                <a:ext cx="4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zh-CN" altLang="en-US" sz="1400" u="sng" baseline="0">
                    <a:ea typeface="宋体" panose="02010600030101010101" pitchFamily="2" charset="-122"/>
                  </a:rPr>
                  <a:t> </a:t>
                </a:r>
                <a:r>
                  <a:rPr lang="en-US" altLang="zh-CN" sz="1400" b="1" u="sng" baseline="0">
                    <a:solidFill>
                      <a:schemeClr val="accent2"/>
                    </a:solidFill>
                    <a:ea typeface="宋体" panose="02010600030101010101" pitchFamily="2" charset="-122"/>
                  </a:rPr>
                  <a:t>: Student</a:t>
                </a:r>
              </a:p>
            </p:txBody>
          </p:sp>
          <p:sp>
            <p:nvSpPr>
              <p:cNvPr id="166985" name="Line 10">
                <a:extLst>
                  <a:ext uri="{FF2B5EF4-FFF2-40B4-BE49-F238E27FC236}">
                    <a16:creationId xmlns:a16="http://schemas.microsoft.com/office/drawing/2014/main" id="{B2ADBBF8-2C89-449A-8A55-CDB83329EB64}"/>
                  </a:ext>
                </a:extLst>
              </p:cNvPr>
              <p:cNvSpPr>
                <a:spLocks noChangeShapeType="1"/>
              </p:cNvSpPr>
              <p:nvPr/>
            </p:nvSpPr>
            <p:spPr bwMode="auto">
              <a:xfrm>
                <a:off x="1309" y="2240"/>
                <a:ext cx="1" cy="155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6918" name="Group 11">
              <a:extLst>
                <a:ext uri="{FF2B5EF4-FFF2-40B4-BE49-F238E27FC236}">
                  <a16:creationId xmlns:a16="http://schemas.microsoft.com/office/drawing/2014/main" id="{3FED4850-802F-4245-B743-C2B7215BCAB3}"/>
                </a:ext>
              </a:extLst>
            </p:cNvPr>
            <p:cNvGrpSpPr>
              <a:grpSpLocks/>
            </p:cNvGrpSpPr>
            <p:nvPr/>
          </p:nvGrpSpPr>
          <p:grpSpPr bwMode="auto">
            <a:xfrm>
              <a:off x="1711" y="1465"/>
              <a:ext cx="634" cy="1896"/>
              <a:chOff x="1950" y="1902"/>
              <a:chExt cx="634" cy="1896"/>
            </a:xfrm>
          </p:grpSpPr>
          <p:sp>
            <p:nvSpPr>
              <p:cNvPr id="166976" name="Rectangle 12">
                <a:extLst>
                  <a:ext uri="{FF2B5EF4-FFF2-40B4-BE49-F238E27FC236}">
                    <a16:creationId xmlns:a16="http://schemas.microsoft.com/office/drawing/2014/main" id="{2F8B5533-EEA1-467F-8366-FB956999805E}"/>
                  </a:ext>
                </a:extLst>
              </p:cNvPr>
              <p:cNvSpPr>
                <a:spLocks noChangeArrowheads="1"/>
              </p:cNvSpPr>
              <p:nvPr/>
            </p:nvSpPr>
            <p:spPr bwMode="auto">
              <a:xfrm>
                <a:off x="1950" y="1902"/>
                <a:ext cx="634" cy="24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66977" name="Rectangle 13">
                <a:extLst>
                  <a:ext uri="{FF2B5EF4-FFF2-40B4-BE49-F238E27FC236}">
                    <a16:creationId xmlns:a16="http://schemas.microsoft.com/office/drawing/2014/main" id="{019AC174-99E8-42EF-A9B8-9754387055CE}"/>
                  </a:ext>
                </a:extLst>
              </p:cNvPr>
              <p:cNvSpPr>
                <a:spLocks noChangeArrowheads="1"/>
              </p:cNvSpPr>
              <p:nvPr/>
            </p:nvSpPr>
            <p:spPr bwMode="auto">
              <a:xfrm>
                <a:off x="2040" y="1918"/>
                <a:ext cx="52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u="sng" baseline="0">
                    <a:solidFill>
                      <a:schemeClr val="accent2"/>
                    </a:solidFill>
                    <a:ea typeface="宋体" panose="02010600030101010101" pitchFamily="2" charset="-122"/>
                  </a:rPr>
                  <a:t>registration</a:t>
                </a:r>
                <a:r>
                  <a:rPr lang="en-US" altLang="zh-CN" sz="1400" u="sng" baseline="0">
                    <a:ea typeface="宋体" panose="02010600030101010101" pitchFamily="2" charset="-122"/>
                  </a:rPr>
                  <a:t> </a:t>
                </a:r>
              </a:p>
            </p:txBody>
          </p:sp>
          <p:sp>
            <p:nvSpPr>
              <p:cNvPr id="166978" name="Rectangle 14">
                <a:extLst>
                  <a:ext uri="{FF2B5EF4-FFF2-40B4-BE49-F238E27FC236}">
                    <a16:creationId xmlns:a16="http://schemas.microsoft.com/office/drawing/2014/main" id="{DB5425B1-7F31-4A80-BBF2-BFA307C0F33A}"/>
                  </a:ext>
                </a:extLst>
              </p:cNvPr>
              <p:cNvSpPr>
                <a:spLocks noChangeArrowheads="1"/>
              </p:cNvSpPr>
              <p:nvPr/>
            </p:nvSpPr>
            <p:spPr bwMode="auto">
              <a:xfrm>
                <a:off x="2184" y="2025"/>
                <a:ext cx="20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u="sng" baseline="0">
                    <a:solidFill>
                      <a:schemeClr val="accent2"/>
                    </a:solidFill>
                    <a:ea typeface="宋体" panose="02010600030101010101" pitchFamily="2" charset="-122"/>
                  </a:rPr>
                  <a:t>form</a:t>
                </a:r>
              </a:p>
            </p:txBody>
          </p:sp>
          <p:sp>
            <p:nvSpPr>
              <p:cNvPr id="166979" name="Line 15">
                <a:extLst>
                  <a:ext uri="{FF2B5EF4-FFF2-40B4-BE49-F238E27FC236}">
                    <a16:creationId xmlns:a16="http://schemas.microsoft.com/office/drawing/2014/main" id="{2F3D91E1-CDF9-4521-9C4C-BEE50A6959A1}"/>
                  </a:ext>
                </a:extLst>
              </p:cNvPr>
              <p:cNvSpPr>
                <a:spLocks noChangeShapeType="1"/>
              </p:cNvSpPr>
              <p:nvPr/>
            </p:nvSpPr>
            <p:spPr bwMode="auto">
              <a:xfrm>
                <a:off x="2267" y="2240"/>
                <a:ext cx="1" cy="155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6919" name="Group 16">
              <a:extLst>
                <a:ext uri="{FF2B5EF4-FFF2-40B4-BE49-F238E27FC236}">
                  <a16:creationId xmlns:a16="http://schemas.microsoft.com/office/drawing/2014/main" id="{4C309686-DA07-474E-94ED-80DC98CBCF6E}"/>
                </a:ext>
              </a:extLst>
            </p:cNvPr>
            <p:cNvGrpSpPr>
              <a:grpSpLocks/>
            </p:cNvGrpSpPr>
            <p:nvPr/>
          </p:nvGrpSpPr>
          <p:grpSpPr bwMode="auto">
            <a:xfrm>
              <a:off x="2635" y="1465"/>
              <a:ext cx="634" cy="1896"/>
              <a:chOff x="2874" y="1902"/>
              <a:chExt cx="634" cy="1896"/>
            </a:xfrm>
          </p:grpSpPr>
          <p:sp>
            <p:nvSpPr>
              <p:cNvPr id="166972" name="Rectangle 17">
                <a:extLst>
                  <a:ext uri="{FF2B5EF4-FFF2-40B4-BE49-F238E27FC236}">
                    <a16:creationId xmlns:a16="http://schemas.microsoft.com/office/drawing/2014/main" id="{0067C6CB-DEEE-47E0-BD45-9212983C9DA3}"/>
                  </a:ext>
                </a:extLst>
              </p:cNvPr>
              <p:cNvSpPr>
                <a:spLocks noChangeArrowheads="1"/>
              </p:cNvSpPr>
              <p:nvPr/>
            </p:nvSpPr>
            <p:spPr bwMode="auto">
              <a:xfrm>
                <a:off x="2874" y="1902"/>
                <a:ext cx="634" cy="24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66973" name="Rectangle 18">
                <a:extLst>
                  <a:ext uri="{FF2B5EF4-FFF2-40B4-BE49-F238E27FC236}">
                    <a16:creationId xmlns:a16="http://schemas.microsoft.com/office/drawing/2014/main" id="{E80F0869-3B2D-47BC-8DF8-CF72022C273D}"/>
                  </a:ext>
                </a:extLst>
              </p:cNvPr>
              <p:cNvSpPr>
                <a:spLocks noChangeArrowheads="1"/>
              </p:cNvSpPr>
              <p:nvPr/>
            </p:nvSpPr>
            <p:spPr bwMode="auto">
              <a:xfrm>
                <a:off x="2965" y="1918"/>
                <a:ext cx="52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u="sng" baseline="0">
                    <a:solidFill>
                      <a:schemeClr val="accent2"/>
                    </a:solidFill>
                    <a:ea typeface="宋体" panose="02010600030101010101" pitchFamily="2" charset="-122"/>
                  </a:rPr>
                  <a:t>registration</a:t>
                </a:r>
                <a:r>
                  <a:rPr lang="en-US" altLang="zh-CN" sz="1400" u="sng" baseline="0">
                    <a:ea typeface="宋体" panose="02010600030101010101" pitchFamily="2" charset="-122"/>
                  </a:rPr>
                  <a:t> </a:t>
                </a:r>
              </a:p>
            </p:txBody>
          </p:sp>
          <p:sp>
            <p:nvSpPr>
              <p:cNvPr id="166974" name="Rectangle 19">
                <a:extLst>
                  <a:ext uri="{FF2B5EF4-FFF2-40B4-BE49-F238E27FC236}">
                    <a16:creationId xmlns:a16="http://schemas.microsoft.com/office/drawing/2014/main" id="{38657B00-DF3C-4FD6-9B8F-56C79E75EBD6}"/>
                  </a:ext>
                </a:extLst>
              </p:cNvPr>
              <p:cNvSpPr>
                <a:spLocks noChangeArrowheads="1"/>
              </p:cNvSpPr>
              <p:nvPr/>
            </p:nvSpPr>
            <p:spPr bwMode="auto">
              <a:xfrm>
                <a:off x="3024" y="2025"/>
                <a:ext cx="38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u="sng" baseline="0">
                    <a:solidFill>
                      <a:schemeClr val="accent2"/>
                    </a:solidFill>
                    <a:ea typeface="宋体" panose="02010600030101010101" pitchFamily="2" charset="-122"/>
                  </a:rPr>
                  <a:t>manager</a:t>
                </a:r>
              </a:p>
            </p:txBody>
          </p:sp>
          <p:sp>
            <p:nvSpPr>
              <p:cNvPr id="166975" name="Line 20">
                <a:extLst>
                  <a:ext uri="{FF2B5EF4-FFF2-40B4-BE49-F238E27FC236}">
                    <a16:creationId xmlns:a16="http://schemas.microsoft.com/office/drawing/2014/main" id="{7057FF9B-4E52-43C8-BCFB-83B0E69D7588}"/>
                  </a:ext>
                </a:extLst>
              </p:cNvPr>
              <p:cNvSpPr>
                <a:spLocks noChangeShapeType="1"/>
              </p:cNvSpPr>
              <p:nvPr/>
            </p:nvSpPr>
            <p:spPr bwMode="auto">
              <a:xfrm>
                <a:off x="3191" y="2240"/>
                <a:ext cx="1" cy="155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6920" name="Group 21">
              <a:extLst>
                <a:ext uri="{FF2B5EF4-FFF2-40B4-BE49-F238E27FC236}">
                  <a16:creationId xmlns:a16="http://schemas.microsoft.com/office/drawing/2014/main" id="{1DA26862-4C81-4B59-AA7F-5204057CC36D}"/>
                </a:ext>
              </a:extLst>
            </p:cNvPr>
            <p:cNvGrpSpPr>
              <a:grpSpLocks/>
            </p:cNvGrpSpPr>
            <p:nvPr/>
          </p:nvGrpSpPr>
          <p:grpSpPr bwMode="auto">
            <a:xfrm>
              <a:off x="3509" y="1487"/>
              <a:ext cx="634" cy="1896"/>
              <a:chOff x="3748" y="1924"/>
              <a:chExt cx="634" cy="1896"/>
            </a:xfrm>
          </p:grpSpPr>
          <p:sp>
            <p:nvSpPr>
              <p:cNvPr id="166969" name="Rectangle 22">
                <a:extLst>
                  <a:ext uri="{FF2B5EF4-FFF2-40B4-BE49-F238E27FC236}">
                    <a16:creationId xmlns:a16="http://schemas.microsoft.com/office/drawing/2014/main" id="{79EDBA40-E618-47C9-81A7-7E7339326842}"/>
                  </a:ext>
                </a:extLst>
              </p:cNvPr>
              <p:cNvSpPr>
                <a:spLocks noChangeArrowheads="1"/>
              </p:cNvSpPr>
              <p:nvPr/>
            </p:nvSpPr>
            <p:spPr bwMode="auto">
              <a:xfrm>
                <a:off x="3748" y="1924"/>
                <a:ext cx="634" cy="24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66970" name="Rectangle 23">
                <a:extLst>
                  <a:ext uri="{FF2B5EF4-FFF2-40B4-BE49-F238E27FC236}">
                    <a16:creationId xmlns:a16="http://schemas.microsoft.com/office/drawing/2014/main" id="{99B1E41C-70A8-4539-ABAA-DE3FA76AC8AB}"/>
                  </a:ext>
                </a:extLst>
              </p:cNvPr>
              <p:cNvSpPr>
                <a:spLocks noChangeArrowheads="1"/>
              </p:cNvSpPr>
              <p:nvPr/>
            </p:nvSpPr>
            <p:spPr bwMode="auto">
              <a:xfrm>
                <a:off x="3885" y="1940"/>
                <a:ext cx="39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u="sng" baseline="0">
                    <a:solidFill>
                      <a:schemeClr val="accent2"/>
                    </a:solidFill>
                    <a:ea typeface="宋体" panose="02010600030101010101" pitchFamily="2" charset="-122"/>
                  </a:rPr>
                  <a:t>math 101</a:t>
                </a:r>
              </a:p>
            </p:txBody>
          </p:sp>
          <p:sp>
            <p:nvSpPr>
              <p:cNvPr id="166971" name="Line 24">
                <a:extLst>
                  <a:ext uri="{FF2B5EF4-FFF2-40B4-BE49-F238E27FC236}">
                    <a16:creationId xmlns:a16="http://schemas.microsoft.com/office/drawing/2014/main" id="{9C66512E-4FF1-4AA0-B08A-112EA31F6F29}"/>
                  </a:ext>
                </a:extLst>
              </p:cNvPr>
              <p:cNvSpPr>
                <a:spLocks noChangeShapeType="1"/>
              </p:cNvSpPr>
              <p:nvPr/>
            </p:nvSpPr>
            <p:spPr bwMode="auto">
              <a:xfrm>
                <a:off x="4065" y="2262"/>
                <a:ext cx="1" cy="155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6921" name="Group 25">
              <a:extLst>
                <a:ext uri="{FF2B5EF4-FFF2-40B4-BE49-F238E27FC236}">
                  <a16:creationId xmlns:a16="http://schemas.microsoft.com/office/drawing/2014/main" id="{D5EF96D8-169B-4879-9287-E98528F33EC7}"/>
                </a:ext>
              </a:extLst>
            </p:cNvPr>
            <p:cNvGrpSpPr>
              <a:grpSpLocks/>
            </p:cNvGrpSpPr>
            <p:nvPr/>
          </p:nvGrpSpPr>
          <p:grpSpPr bwMode="auto">
            <a:xfrm>
              <a:off x="1073" y="1851"/>
              <a:ext cx="953" cy="179"/>
              <a:chOff x="1312" y="2288"/>
              <a:chExt cx="953" cy="179"/>
            </a:xfrm>
          </p:grpSpPr>
          <p:grpSp>
            <p:nvGrpSpPr>
              <p:cNvPr id="166964" name="Group 26">
                <a:extLst>
                  <a:ext uri="{FF2B5EF4-FFF2-40B4-BE49-F238E27FC236}">
                    <a16:creationId xmlns:a16="http://schemas.microsoft.com/office/drawing/2014/main" id="{5DE13966-8F9D-4D61-B23C-E5CEDF732305}"/>
                  </a:ext>
                </a:extLst>
              </p:cNvPr>
              <p:cNvGrpSpPr>
                <a:grpSpLocks/>
              </p:cNvGrpSpPr>
              <p:nvPr/>
            </p:nvGrpSpPr>
            <p:grpSpPr bwMode="auto">
              <a:xfrm>
                <a:off x="1312" y="2404"/>
                <a:ext cx="953" cy="63"/>
                <a:chOff x="1312" y="2404"/>
                <a:chExt cx="953" cy="63"/>
              </a:xfrm>
            </p:grpSpPr>
            <p:sp>
              <p:nvSpPr>
                <p:cNvPr id="166966" name="Line 27">
                  <a:extLst>
                    <a:ext uri="{FF2B5EF4-FFF2-40B4-BE49-F238E27FC236}">
                      <a16:creationId xmlns:a16="http://schemas.microsoft.com/office/drawing/2014/main" id="{87F86BAC-F843-4057-893D-CD4906B5C502}"/>
                    </a:ext>
                  </a:extLst>
                </p:cNvPr>
                <p:cNvSpPr>
                  <a:spLocks noChangeShapeType="1"/>
                </p:cNvSpPr>
                <p:nvPr/>
              </p:nvSpPr>
              <p:spPr bwMode="auto">
                <a:xfrm>
                  <a:off x="1312" y="2435"/>
                  <a:ext cx="953" cy="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67" name="Line 28">
                  <a:extLst>
                    <a:ext uri="{FF2B5EF4-FFF2-40B4-BE49-F238E27FC236}">
                      <a16:creationId xmlns:a16="http://schemas.microsoft.com/office/drawing/2014/main" id="{2FA18D6D-CBB4-4781-A008-827993600EAE}"/>
                    </a:ext>
                  </a:extLst>
                </p:cNvPr>
                <p:cNvSpPr>
                  <a:spLocks noChangeShapeType="1"/>
                </p:cNvSpPr>
                <p:nvPr/>
              </p:nvSpPr>
              <p:spPr bwMode="auto">
                <a:xfrm flipH="1">
                  <a:off x="2189" y="2436"/>
                  <a:ext cx="76" cy="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68" name="Line 29">
                  <a:extLst>
                    <a:ext uri="{FF2B5EF4-FFF2-40B4-BE49-F238E27FC236}">
                      <a16:creationId xmlns:a16="http://schemas.microsoft.com/office/drawing/2014/main" id="{A4625250-E34C-403F-A447-319000D2E271}"/>
                    </a:ext>
                  </a:extLst>
                </p:cNvPr>
                <p:cNvSpPr>
                  <a:spLocks noChangeShapeType="1"/>
                </p:cNvSpPr>
                <p:nvPr/>
              </p:nvSpPr>
              <p:spPr bwMode="auto">
                <a:xfrm flipH="1" flipV="1">
                  <a:off x="2188" y="2404"/>
                  <a:ext cx="76" cy="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6965" name="Rectangle 30">
                <a:extLst>
                  <a:ext uri="{FF2B5EF4-FFF2-40B4-BE49-F238E27FC236}">
                    <a16:creationId xmlns:a16="http://schemas.microsoft.com/office/drawing/2014/main" id="{8B5B4CD8-D9C3-4F8F-BF4F-B0EEC21303F8}"/>
                  </a:ext>
                </a:extLst>
              </p:cNvPr>
              <p:cNvSpPr>
                <a:spLocks noChangeArrowheads="1"/>
              </p:cNvSpPr>
              <p:nvPr/>
            </p:nvSpPr>
            <p:spPr bwMode="auto">
              <a:xfrm>
                <a:off x="1572" y="2288"/>
                <a:ext cx="51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baseline="0">
                    <a:solidFill>
                      <a:schemeClr val="accent2"/>
                    </a:solidFill>
                    <a:ea typeface="宋体" panose="02010600030101010101" pitchFamily="2" charset="-122"/>
                  </a:rPr>
                  <a:t>1: fill in info</a:t>
                </a:r>
              </a:p>
            </p:txBody>
          </p:sp>
        </p:grpSp>
        <p:grpSp>
          <p:nvGrpSpPr>
            <p:cNvPr id="166922" name="Group 31">
              <a:extLst>
                <a:ext uri="{FF2B5EF4-FFF2-40B4-BE49-F238E27FC236}">
                  <a16:creationId xmlns:a16="http://schemas.microsoft.com/office/drawing/2014/main" id="{CA074CBD-7BA6-4A33-AF7D-E8E85A06D25C}"/>
                </a:ext>
              </a:extLst>
            </p:cNvPr>
            <p:cNvGrpSpPr>
              <a:grpSpLocks/>
            </p:cNvGrpSpPr>
            <p:nvPr/>
          </p:nvGrpSpPr>
          <p:grpSpPr bwMode="auto">
            <a:xfrm>
              <a:off x="1073" y="2090"/>
              <a:ext cx="953" cy="180"/>
              <a:chOff x="1312" y="2527"/>
              <a:chExt cx="953" cy="180"/>
            </a:xfrm>
          </p:grpSpPr>
          <p:grpSp>
            <p:nvGrpSpPr>
              <p:cNvPr id="166959" name="Group 32">
                <a:extLst>
                  <a:ext uri="{FF2B5EF4-FFF2-40B4-BE49-F238E27FC236}">
                    <a16:creationId xmlns:a16="http://schemas.microsoft.com/office/drawing/2014/main" id="{CC01DA0A-E1BF-4F63-B3DB-1F130EF23D42}"/>
                  </a:ext>
                </a:extLst>
              </p:cNvPr>
              <p:cNvGrpSpPr>
                <a:grpSpLocks/>
              </p:cNvGrpSpPr>
              <p:nvPr/>
            </p:nvGrpSpPr>
            <p:grpSpPr bwMode="auto">
              <a:xfrm>
                <a:off x="1312" y="2644"/>
                <a:ext cx="953" cy="63"/>
                <a:chOff x="1312" y="2644"/>
                <a:chExt cx="953" cy="63"/>
              </a:xfrm>
            </p:grpSpPr>
            <p:sp>
              <p:nvSpPr>
                <p:cNvPr id="166961" name="Line 33">
                  <a:extLst>
                    <a:ext uri="{FF2B5EF4-FFF2-40B4-BE49-F238E27FC236}">
                      <a16:creationId xmlns:a16="http://schemas.microsoft.com/office/drawing/2014/main" id="{3B76F856-3F46-432B-8E39-A9DAB11FE738}"/>
                    </a:ext>
                  </a:extLst>
                </p:cNvPr>
                <p:cNvSpPr>
                  <a:spLocks noChangeShapeType="1"/>
                </p:cNvSpPr>
                <p:nvPr/>
              </p:nvSpPr>
              <p:spPr bwMode="auto">
                <a:xfrm>
                  <a:off x="1312" y="2675"/>
                  <a:ext cx="953" cy="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62" name="Line 34">
                  <a:extLst>
                    <a:ext uri="{FF2B5EF4-FFF2-40B4-BE49-F238E27FC236}">
                      <a16:creationId xmlns:a16="http://schemas.microsoft.com/office/drawing/2014/main" id="{45B16FAA-A746-461F-B15C-25F5E8F8BD6F}"/>
                    </a:ext>
                  </a:extLst>
                </p:cNvPr>
                <p:cNvSpPr>
                  <a:spLocks noChangeShapeType="1"/>
                </p:cNvSpPr>
                <p:nvPr/>
              </p:nvSpPr>
              <p:spPr bwMode="auto">
                <a:xfrm flipH="1">
                  <a:off x="2189" y="2676"/>
                  <a:ext cx="76" cy="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63" name="Line 35">
                  <a:extLst>
                    <a:ext uri="{FF2B5EF4-FFF2-40B4-BE49-F238E27FC236}">
                      <a16:creationId xmlns:a16="http://schemas.microsoft.com/office/drawing/2014/main" id="{A394C241-C4D8-4318-97C3-C738B1524F2F}"/>
                    </a:ext>
                  </a:extLst>
                </p:cNvPr>
                <p:cNvSpPr>
                  <a:spLocks noChangeShapeType="1"/>
                </p:cNvSpPr>
                <p:nvPr/>
              </p:nvSpPr>
              <p:spPr bwMode="auto">
                <a:xfrm flipH="1" flipV="1">
                  <a:off x="2188" y="2644"/>
                  <a:ext cx="76" cy="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6960" name="Rectangle 36">
                <a:extLst>
                  <a:ext uri="{FF2B5EF4-FFF2-40B4-BE49-F238E27FC236}">
                    <a16:creationId xmlns:a16="http://schemas.microsoft.com/office/drawing/2014/main" id="{0F67E75E-36C1-4199-844A-3DA1416C71E7}"/>
                  </a:ext>
                </a:extLst>
              </p:cNvPr>
              <p:cNvSpPr>
                <a:spLocks noChangeArrowheads="1"/>
              </p:cNvSpPr>
              <p:nvPr/>
            </p:nvSpPr>
            <p:spPr bwMode="auto">
              <a:xfrm>
                <a:off x="1608" y="2527"/>
                <a:ext cx="40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baseline="0">
                    <a:solidFill>
                      <a:schemeClr val="accent2"/>
                    </a:solidFill>
                    <a:ea typeface="宋体" panose="02010600030101010101" pitchFamily="2" charset="-122"/>
                  </a:rPr>
                  <a:t>2: submit</a:t>
                </a:r>
              </a:p>
            </p:txBody>
          </p:sp>
        </p:grpSp>
        <p:grpSp>
          <p:nvGrpSpPr>
            <p:cNvPr id="166923" name="Group 37">
              <a:extLst>
                <a:ext uri="{FF2B5EF4-FFF2-40B4-BE49-F238E27FC236}">
                  <a16:creationId xmlns:a16="http://schemas.microsoft.com/office/drawing/2014/main" id="{F23334B0-4635-4A32-876F-404C9E4E4B02}"/>
                </a:ext>
              </a:extLst>
            </p:cNvPr>
            <p:cNvGrpSpPr>
              <a:grpSpLocks/>
            </p:cNvGrpSpPr>
            <p:nvPr/>
          </p:nvGrpSpPr>
          <p:grpSpPr bwMode="auto">
            <a:xfrm>
              <a:off x="1960" y="2330"/>
              <a:ext cx="1184" cy="180"/>
              <a:chOff x="2199" y="2767"/>
              <a:chExt cx="1184" cy="180"/>
            </a:xfrm>
          </p:grpSpPr>
          <p:grpSp>
            <p:nvGrpSpPr>
              <p:cNvPr id="166954" name="Group 38">
                <a:extLst>
                  <a:ext uri="{FF2B5EF4-FFF2-40B4-BE49-F238E27FC236}">
                    <a16:creationId xmlns:a16="http://schemas.microsoft.com/office/drawing/2014/main" id="{5AF30299-3D90-4837-BECE-222D27BF204C}"/>
                  </a:ext>
                </a:extLst>
              </p:cNvPr>
              <p:cNvGrpSpPr>
                <a:grpSpLocks/>
              </p:cNvGrpSpPr>
              <p:nvPr/>
            </p:nvGrpSpPr>
            <p:grpSpPr bwMode="auto">
              <a:xfrm>
                <a:off x="2270" y="2882"/>
                <a:ext cx="919" cy="65"/>
                <a:chOff x="2270" y="2882"/>
                <a:chExt cx="919" cy="65"/>
              </a:xfrm>
            </p:grpSpPr>
            <p:sp>
              <p:nvSpPr>
                <p:cNvPr id="166956" name="Line 39">
                  <a:extLst>
                    <a:ext uri="{FF2B5EF4-FFF2-40B4-BE49-F238E27FC236}">
                      <a16:creationId xmlns:a16="http://schemas.microsoft.com/office/drawing/2014/main" id="{C3AB645B-EF53-49F9-A03A-8A82E21360E5}"/>
                    </a:ext>
                  </a:extLst>
                </p:cNvPr>
                <p:cNvSpPr>
                  <a:spLocks noChangeShapeType="1"/>
                </p:cNvSpPr>
                <p:nvPr/>
              </p:nvSpPr>
              <p:spPr bwMode="auto">
                <a:xfrm>
                  <a:off x="2270" y="2915"/>
                  <a:ext cx="919" cy="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57" name="Line 40">
                  <a:extLst>
                    <a:ext uri="{FF2B5EF4-FFF2-40B4-BE49-F238E27FC236}">
                      <a16:creationId xmlns:a16="http://schemas.microsoft.com/office/drawing/2014/main" id="{13F68C5C-9B4E-46B4-B464-487B5BEFCD2C}"/>
                    </a:ext>
                  </a:extLst>
                </p:cNvPr>
                <p:cNvSpPr>
                  <a:spLocks noChangeShapeType="1"/>
                </p:cNvSpPr>
                <p:nvPr/>
              </p:nvSpPr>
              <p:spPr bwMode="auto">
                <a:xfrm flipH="1">
                  <a:off x="3113" y="2916"/>
                  <a:ext cx="76" cy="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58" name="Line 41">
                  <a:extLst>
                    <a:ext uri="{FF2B5EF4-FFF2-40B4-BE49-F238E27FC236}">
                      <a16:creationId xmlns:a16="http://schemas.microsoft.com/office/drawing/2014/main" id="{7B04A38C-AA64-4A30-945E-FCA079F1BDFF}"/>
                    </a:ext>
                  </a:extLst>
                </p:cNvPr>
                <p:cNvSpPr>
                  <a:spLocks noChangeShapeType="1"/>
                </p:cNvSpPr>
                <p:nvPr/>
              </p:nvSpPr>
              <p:spPr bwMode="auto">
                <a:xfrm flipH="1" flipV="1">
                  <a:off x="3112" y="2882"/>
                  <a:ext cx="76" cy="3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6955" name="Rectangle 42">
                <a:extLst>
                  <a:ext uri="{FF2B5EF4-FFF2-40B4-BE49-F238E27FC236}">
                    <a16:creationId xmlns:a16="http://schemas.microsoft.com/office/drawing/2014/main" id="{C9F0D940-9C3E-454D-9D93-C54F6B5FC97B}"/>
                  </a:ext>
                </a:extLst>
              </p:cNvPr>
              <p:cNvSpPr>
                <a:spLocks noChangeArrowheads="1"/>
              </p:cNvSpPr>
              <p:nvPr/>
            </p:nvSpPr>
            <p:spPr bwMode="auto">
              <a:xfrm>
                <a:off x="2199" y="2767"/>
                <a:ext cx="11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baseline="0">
                    <a:solidFill>
                      <a:schemeClr val="accent2"/>
                    </a:solidFill>
                    <a:ea typeface="宋体" panose="02010600030101010101" pitchFamily="2" charset="-122"/>
                  </a:rPr>
                  <a:t>3: add course(joe, math 01</a:t>
                </a:r>
                <a:r>
                  <a:rPr lang="en-US" altLang="zh-CN" sz="1400" baseline="0">
                    <a:ea typeface="宋体" panose="02010600030101010101" pitchFamily="2" charset="-122"/>
                  </a:rPr>
                  <a:t>)</a:t>
                </a:r>
              </a:p>
            </p:txBody>
          </p:sp>
        </p:grpSp>
        <p:grpSp>
          <p:nvGrpSpPr>
            <p:cNvPr id="166924" name="Group 43">
              <a:extLst>
                <a:ext uri="{FF2B5EF4-FFF2-40B4-BE49-F238E27FC236}">
                  <a16:creationId xmlns:a16="http://schemas.microsoft.com/office/drawing/2014/main" id="{21FF27F5-CC92-41F0-B3F6-92FFC8ADE8FE}"/>
                </a:ext>
              </a:extLst>
            </p:cNvPr>
            <p:cNvGrpSpPr>
              <a:grpSpLocks/>
            </p:cNvGrpSpPr>
            <p:nvPr/>
          </p:nvGrpSpPr>
          <p:grpSpPr bwMode="auto">
            <a:xfrm>
              <a:off x="2955" y="2535"/>
              <a:ext cx="851" cy="180"/>
              <a:chOff x="3194" y="2972"/>
              <a:chExt cx="851" cy="180"/>
            </a:xfrm>
          </p:grpSpPr>
          <p:grpSp>
            <p:nvGrpSpPr>
              <p:cNvPr id="166949" name="Group 44">
                <a:extLst>
                  <a:ext uri="{FF2B5EF4-FFF2-40B4-BE49-F238E27FC236}">
                    <a16:creationId xmlns:a16="http://schemas.microsoft.com/office/drawing/2014/main" id="{6EC813E5-D287-40D6-827F-319A8D7776AA}"/>
                  </a:ext>
                </a:extLst>
              </p:cNvPr>
              <p:cNvGrpSpPr>
                <a:grpSpLocks/>
              </p:cNvGrpSpPr>
              <p:nvPr/>
            </p:nvGrpSpPr>
            <p:grpSpPr bwMode="auto">
              <a:xfrm>
                <a:off x="3194" y="3089"/>
                <a:ext cx="851" cy="63"/>
                <a:chOff x="3194" y="3089"/>
                <a:chExt cx="851" cy="63"/>
              </a:xfrm>
            </p:grpSpPr>
            <p:sp>
              <p:nvSpPr>
                <p:cNvPr id="166951" name="Line 45">
                  <a:extLst>
                    <a:ext uri="{FF2B5EF4-FFF2-40B4-BE49-F238E27FC236}">
                      <a16:creationId xmlns:a16="http://schemas.microsoft.com/office/drawing/2014/main" id="{A96BE381-5276-4AC9-B5CC-0B86B2089ACB}"/>
                    </a:ext>
                  </a:extLst>
                </p:cNvPr>
                <p:cNvSpPr>
                  <a:spLocks noChangeShapeType="1"/>
                </p:cNvSpPr>
                <p:nvPr/>
              </p:nvSpPr>
              <p:spPr bwMode="auto">
                <a:xfrm>
                  <a:off x="3194" y="3120"/>
                  <a:ext cx="851" cy="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52" name="Line 46">
                  <a:extLst>
                    <a:ext uri="{FF2B5EF4-FFF2-40B4-BE49-F238E27FC236}">
                      <a16:creationId xmlns:a16="http://schemas.microsoft.com/office/drawing/2014/main" id="{E8DC64BC-E86E-4029-8F53-1323F5C965F3}"/>
                    </a:ext>
                  </a:extLst>
                </p:cNvPr>
                <p:cNvSpPr>
                  <a:spLocks noChangeShapeType="1"/>
                </p:cNvSpPr>
                <p:nvPr/>
              </p:nvSpPr>
              <p:spPr bwMode="auto">
                <a:xfrm flipH="1">
                  <a:off x="3969" y="3121"/>
                  <a:ext cx="76" cy="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53" name="Line 47">
                  <a:extLst>
                    <a:ext uri="{FF2B5EF4-FFF2-40B4-BE49-F238E27FC236}">
                      <a16:creationId xmlns:a16="http://schemas.microsoft.com/office/drawing/2014/main" id="{017551CA-057F-4897-AB5A-4EF63FF03832}"/>
                    </a:ext>
                  </a:extLst>
                </p:cNvPr>
                <p:cNvSpPr>
                  <a:spLocks noChangeShapeType="1"/>
                </p:cNvSpPr>
                <p:nvPr/>
              </p:nvSpPr>
              <p:spPr bwMode="auto">
                <a:xfrm flipH="1" flipV="1">
                  <a:off x="3968" y="3089"/>
                  <a:ext cx="76" cy="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6950" name="Rectangle 48">
                <a:extLst>
                  <a:ext uri="{FF2B5EF4-FFF2-40B4-BE49-F238E27FC236}">
                    <a16:creationId xmlns:a16="http://schemas.microsoft.com/office/drawing/2014/main" id="{008112EE-09E5-41D5-81AB-30795A23A430}"/>
                  </a:ext>
                </a:extLst>
              </p:cNvPr>
              <p:cNvSpPr>
                <a:spLocks noChangeArrowheads="1"/>
              </p:cNvSpPr>
              <p:nvPr/>
            </p:nvSpPr>
            <p:spPr bwMode="auto">
              <a:xfrm>
                <a:off x="3296" y="2972"/>
                <a:ext cx="7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baseline="0">
                    <a:solidFill>
                      <a:schemeClr val="accent2"/>
                    </a:solidFill>
                    <a:ea typeface="宋体" panose="02010600030101010101" pitchFamily="2" charset="-122"/>
                  </a:rPr>
                  <a:t>4: are you open?</a:t>
                </a:r>
              </a:p>
            </p:txBody>
          </p:sp>
        </p:grpSp>
        <p:grpSp>
          <p:nvGrpSpPr>
            <p:cNvPr id="166925" name="Group 49">
              <a:extLst>
                <a:ext uri="{FF2B5EF4-FFF2-40B4-BE49-F238E27FC236}">
                  <a16:creationId xmlns:a16="http://schemas.microsoft.com/office/drawing/2014/main" id="{7B3407FF-AE90-48BA-9642-16A676FBA892}"/>
                </a:ext>
              </a:extLst>
            </p:cNvPr>
            <p:cNvGrpSpPr>
              <a:grpSpLocks/>
            </p:cNvGrpSpPr>
            <p:nvPr/>
          </p:nvGrpSpPr>
          <p:grpSpPr bwMode="auto">
            <a:xfrm>
              <a:off x="3842" y="2683"/>
              <a:ext cx="874" cy="160"/>
              <a:chOff x="4081" y="3120"/>
              <a:chExt cx="874" cy="160"/>
            </a:xfrm>
          </p:grpSpPr>
          <p:sp>
            <p:nvSpPr>
              <p:cNvPr id="166944" name="Rectangle 50">
                <a:extLst>
                  <a:ext uri="{FF2B5EF4-FFF2-40B4-BE49-F238E27FC236}">
                    <a16:creationId xmlns:a16="http://schemas.microsoft.com/office/drawing/2014/main" id="{1F293830-15FD-4146-9C4A-BD922A512E74}"/>
                  </a:ext>
                </a:extLst>
              </p:cNvPr>
              <p:cNvSpPr>
                <a:spLocks noChangeArrowheads="1"/>
              </p:cNvSpPr>
              <p:nvPr/>
            </p:nvSpPr>
            <p:spPr bwMode="auto">
              <a:xfrm>
                <a:off x="4224" y="3120"/>
                <a:ext cx="7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baseline="0">
                    <a:solidFill>
                      <a:schemeClr val="accent2"/>
                    </a:solidFill>
                    <a:ea typeface="宋体" panose="02010600030101010101" pitchFamily="2" charset="-122"/>
                  </a:rPr>
                  <a:t>5: are you open?</a:t>
                </a:r>
              </a:p>
            </p:txBody>
          </p:sp>
          <p:grpSp>
            <p:nvGrpSpPr>
              <p:cNvPr id="166945" name="Group 51">
                <a:extLst>
                  <a:ext uri="{FF2B5EF4-FFF2-40B4-BE49-F238E27FC236}">
                    <a16:creationId xmlns:a16="http://schemas.microsoft.com/office/drawing/2014/main" id="{C18B8A0D-556B-40CF-AEB7-9239B5ECD402}"/>
                  </a:ext>
                </a:extLst>
              </p:cNvPr>
              <p:cNvGrpSpPr>
                <a:grpSpLocks/>
              </p:cNvGrpSpPr>
              <p:nvPr/>
            </p:nvGrpSpPr>
            <p:grpSpPr bwMode="auto">
              <a:xfrm>
                <a:off x="4081" y="3217"/>
                <a:ext cx="851" cy="63"/>
                <a:chOff x="4081" y="3217"/>
                <a:chExt cx="851" cy="63"/>
              </a:xfrm>
            </p:grpSpPr>
            <p:sp>
              <p:nvSpPr>
                <p:cNvPr id="166946" name="Line 52">
                  <a:extLst>
                    <a:ext uri="{FF2B5EF4-FFF2-40B4-BE49-F238E27FC236}">
                      <a16:creationId xmlns:a16="http://schemas.microsoft.com/office/drawing/2014/main" id="{FB00BF55-10D0-47D2-8243-F0F899E9852C}"/>
                    </a:ext>
                  </a:extLst>
                </p:cNvPr>
                <p:cNvSpPr>
                  <a:spLocks noChangeShapeType="1"/>
                </p:cNvSpPr>
                <p:nvPr/>
              </p:nvSpPr>
              <p:spPr bwMode="auto">
                <a:xfrm>
                  <a:off x="4081" y="3248"/>
                  <a:ext cx="851" cy="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47" name="Line 53">
                  <a:extLst>
                    <a:ext uri="{FF2B5EF4-FFF2-40B4-BE49-F238E27FC236}">
                      <a16:creationId xmlns:a16="http://schemas.microsoft.com/office/drawing/2014/main" id="{3550991B-543B-4875-85CB-87146907E313}"/>
                    </a:ext>
                  </a:extLst>
                </p:cNvPr>
                <p:cNvSpPr>
                  <a:spLocks noChangeShapeType="1"/>
                </p:cNvSpPr>
                <p:nvPr/>
              </p:nvSpPr>
              <p:spPr bwMode="auto">
                <a:xfrm flipH="1">
                  <a:off x="4856" y="3249"/>
                  <a:ext cx="76" cy="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48" name="Line 54">
                  <a:extLst>
                    <a:ext uri="{FF2B5EF4-FFF2-40B4-BE49-F238E27FC236}">
                      <a16:creationId xmlns:a16="http://schemas.microsoft.com/office/drawing/2014/main" id="{C80D7621-C95A-4630-BC3E-CBF536FF228A}"/>
                    </a:ext>
                  </a:extLst>
                </p:cNvPr>
                <p:cNvSpPr>
                  <a:spLocks noChangeShapeType="1"/>
                </p:cNvSpPr>
                <p:nvPr/>
              </p:nvSpPr>
              <p:spPr bwMode="auto">
                <a:xfrm flipH="1" flipV="1">
                  <a:off x="4855" y="3217"/>
                  <a:ext cx="76" cy="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66926" name="Group 55">
              <a:extLst>
                <a:ext uri="{FF2B5EF4-FFF2-40B4-BE49-F238E27FC236}">
                  <a16:creationId xmlns:a16="http://schemas.microsoft.com/office/drawing/2014/main" id="{7EC6F639-DFAB-44F3-8D9F-E8249B455232}"/>
                </a:ext>
              </a:extLst>
            </p:cNvPr>
            <p:cNvGrpSpPr>
              <a:grpSpLocks/>
            </p:cNvGrpSpPr>
            <p:nvPr/>
          </p:nvGrpSpPr>
          <p:grpSpPr bwMode="auto">
            <a:xfrm>
              <a:off x="2978" y="2827"/>
              <a:ext cx="851" cy="160"/>
              <a:chOff x="3217" y="3264"/>
              <a:chExt cx="851" cy="160"/>
            </a:xfrm>
          </p:grpSpPr>
          <p:sp>
            <p:nvSpPr>
              <p:cNvPr id="166939" name="Rectangle 56">
                <a:extLst>
                  <a:ext uri="{FF2B5EF4-FFF2-40B4-BE49-F238E27FC236}">
                    <a16:creationId xmlns:a16="http://schemas.microsoft.com/office/drawing/2014/main" id="{D6A44F90-43B2-4ABF-9655-FEC1DCCCC31F}"/>
                  </a:ext>
                </a:extLst>
              </p:cNvPr>
              <p:cNvSpPr>
                <a:spLocks noChangeArrowheads="1"/>
              </p:cNvSpPr>
              <p:nvPr/>
            </p:nvSpPr>
            <p:spPr bwMode="auto">
              <a:xfrm>
                <a:off x="3456" y="3264"/>
                <a:ext cx="4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baseline="0">
                    <a:solidFill>
                      <a:schemeClr val="accent2"/>
                    </a:solidFill>
                    <a:ea typeface="宋体" panose="02010600030101010101" pitchFamily="2" charset="-122"/>
                  </a:rPr>
                  <a:t>6: add (joe)</a:t>
                </a:r>
              </a:p>
            </p:txBody>
          </p:sp>
          <p:grpSp>
            <p:nvGrpSpPr>
              <p:cNvPr id="166940" name="Group 57">
                <a:extLst>
                  <a:ext uri="{FF2B5EF4-FFF2-40B4-BE49-F238E27FC236}">
                    <a16:creationId xmlns:a16="http://schemas.microsoft.com/office/drawing/2014/main" id="{310FBCB9-B287-42B2-8F55-AB70FF6414B6}"/>
                  </a:ext>
                </a:extLst>
              </p:cNvPr>
              <p:cNvGrpSpPr>
                <a:grpSpLocks/>
              </p:cNvGrpSpPr>
              <p:nvPr/>
            </p:nvGrpSpPr>
            <p:grpSpPr bwMode="auto">
              <a:xfrm>
                <a:off x="3217" y="3361"/>
                <a:ext cx="851" cy="63"/>
                <a:chOff x="3217" y="3361"/>
                <a:chExt cx="851" cy="63"/>
              </a:xfrm>
            </p:grpSpPr>
            <p:sp>
              <p:nvSpPr>
                <p:cNvPr id="166941" name="Line 58">
                  <a:extLst>
                    <a:ext uri="{FF2B5EF4-FFF2-40B4-BE49-F238E27FC236}">
                      <a16:creationId xmlns:a16="http://schemas.microsoft.com/office/drawing/2014/main" id="{E6C53893-702F-43E6-ADE9-BC860FB258AB}"/>
                    </a:ext>
                  </a:extLst>
                </p:cNvPr>
                <p:cNvSpPr>
                  <a:spLocks noChangeShapeType="1"/>
                </p:cNvSpPr>
                <p:nvPr/>
              </p:nvSpPr>
              <p:spPr bwMode="auto">
                <a:xfrm>
                  <a:off x="3217" y="3392"/>
                  <a:ext cx="851" cy="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42" name="Line 59">
                  <a:extLst>
                    <a:ext uri="{FF2B5EF4-FFF2-40B4-BE49-F238E27FC236}">
                      <a16:creationId xmlns:a16="http://schemas.microsoft.com/office/drawing/2014/main" id="{5B2886C5-132D-4FDC-B5F8-E6F90F327AE4}"/>
                    </a:ext>
                  </a:extLst>
                </p:cNvPr>
                <p:cNvSpPr>
                  <a:spLocks noChangeShapeType="1"/>
                </p:cNvSpPr>
                <p:nvPr/>
              </p:nvSpPr>
              <p:spPr bwMode="auto">
                <a:xfrm flipH="1">
                  <a:off x="3992" y="3393"/>
                  <a:ext cx="76" cy="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43" name="Line 60">
                  <a:extLst>
                    <a:ext uri="{FF2B5EF4-FFF2-40B4-BE49-F238E27FC236}">
                      <a16:creationId xmlns:a16="http://schemas.microsoft.com/office/drawing/2014/main" id="{AF9AB2F5-17EB-4360-BD80-F2A36B9CA385}"/>
                    </a:ext>
                  </a:extLst>
                </p:cNvPr>
                <p:cNvSpPr>
                  <a:spLocks noChangeShapeType="1"/>
                </p:cNvSpPr>
                <p:nvPr/>
              </p:nvSpPr>
              <p:spPr bwMode="auto">
                <a:xfrm flipH="1" flipV="1">
                  <a:off x="3991" y="3361"/>
                  <a:ext cx="76" cy="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66927" name="Group 61">
              <a:extLst>
                <a:ext uri="{FF2B5EF4-FFF2-40B4-BE49-F238E27FC236}">
                  <a16:creationId xmlns:a16="http://schemas.microsoft.com/office/drawing/2014/main" id="{C0EC5395-7928-49D9-9109-6B94F98B5FEE}"/>
                </a:ext>
              </a:extLst>
            </p:cNvPr>
            <p:cNvGrpSpPr>
              <a:grpSpLocks/>
            </p:cNvGrpSpPr>
            <p:nvPr/>
          </p:nvGrpSpPr>
          <p:grpSpPr bwMode="auto">
            <a:xfrm>
              <a:off x="3842" y="2952"/>
              <a:ext cx="851" cy="179"/>
              <a:chOff x="4081" y="3389"/>
              <a:chExt cx="851" cy="179"/>
            </a:xfrm>
          </p:grpSpPr>
          <p:sp>
            <p:nvSpPr>
              <p:cNvPr id="166934" name="Rectangle 62">
                <a:extLst>
                  <a:ext uri="{FF2B5EF4-FFF2-40B4-BE49-F238E27FC236}">
                    <a16:creationId xmlns:a16="http://schemas.microsoft.com/office/drawing/2014/main" id="{47A9154C-94EA-4EF5-8179-0646AFEB77A8}"/>
                  </a:ext>
                </a:extLst>
              </p:cNvPr>
              <p:cNvSpPr>
                <a:spLocks noChangeArrowheads="1"/>
              </p:cNvSpPr>
              <p:nvPr/>
            </p:nvSpPr>
            <p:spPr bwMode="auto">
              <a:xfrm>
                <a:off x="4312" y="3389"/>
                <a:ext cx="4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baseline="0">
                    <a:solidFill>
                      <a:schemeClr val="accent2"/>
                    </a:solidFill>
                    <a:ea typeface="宋体" panose="02010600030101010101" pitchFamily="2" charset="-122"/>
                  </a:rPr>
                  <a:t>7: add (joe)</a:t>
                </a:r>
              </a:p>
            </p:txBody>
          </p:sp>
          <p:grpSp>
            <p:nvGrpSpPr>
              <p:cNvPr id="166935" name="Group 63">
                <a:extLst>
                  <a:ext uri="{FF2B5EF4-FFF2-40B4-BE49-F238E27FC236}">
                    <a16:creationId xmlns:a16="http://schemas.microsoft.com/office/drawing/2014/main" id="{B8A3DBF9-6C17-495F-9C21-BE9573761E69}"/>
                  </a:ext>
                </a:extLst>
              </p:cNvPr>
              <p:cNvGrpSpPr>
                <a:grpSpLocks/>
              </p:cNvGrpSpPr>
              <p:nvPr/>
            </p:nvGrpSpPr>
            <p:grpSpPr bwMode="auto">
              <a:xfrm>
                <a:off x="4081" y="3505"/>
                <a:ext cx="851" cy="63"/>
                <a:chOff x="4081" y="3505"/>
                <a:chExt cx="851" cy="63"/>
              </a:xfrm>
            </p:grpSpPr>
            <p:sp>
              <p:nvSpPr>
                <p:cNvPr id="166936" name="Line 64">
                  <a:extLst>
                    <a:ext uri="{FF2B5EF4-FFF2-40B4-BE49-F238E27FC236}">
                      <a16:creationId xmlns:a16="http://schemas.microsoft.com/office/drawing/2014/main" id="{D0DF4A8A-515F-45D8-9F32-EBA8994EA6B5}"/>
                    </a:ext>
                  </a:extLst>
                </p:cNvPr>
                <p:cNvSpPr>
                  <a:spLocks noChangeShapeType="1"/>
                </p:cNvSpPr>
                <p:nvPr/>
              </p:nvSpPr>
              <p:spPr bwMode="auto">
                <a:xfrm>
                  <a:off x="4081" y="3536"/>
                  <a:ext cx="851" cy="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37" name="Line 65">
                  <a:extLst>
                    <a:ext uri="{FF2B5EF4-FFF2-40B4-BE49-F238E27FC236}">
                      <a16:creationId xmlns:a16="http://schemas.microsoft.com/office/drawing/2014/main" id="{33C9004D-6745-4C35-8C9F-7D39596A49DA}"/>
                    </a:ext>
                  </a:extLst>
                </p:cNvPr>
                <p:cNvSpPr>
                  <a:spLocks noChangeShapeType="1"/>
                </p:cNvSpPr>
                <p:nvPr/>
              </p:nvSpPr>
              <p:spPr bwMode="auto">
                <a:xfrm flipH="1">
                  <a:off x="4856" y="3537"/>
                  <a:ext cx="76" cy="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38" name="Line 66">
                  <a:extLst>
                    <a:ext uri="{FF2B5EF4-FFF2-40B4-BE49-F238E27FC236}">
                      <a16:creationId xmlns:a16="http://schemas.microsoft.com/office/drawing/2014/main" id="{C22D336C-97BB-4A7B-A5BE-6E2CEB827D5C}"/>
                    </a:ext>
                  </a:extLst>
                </p:cNvPr>
                <p:cNvSpPr>
                  <a:spLocks noChangeShapeType="1"/>
                </p:cNvSpPr>
                <p:nvPr/>
              </p:nvSpPr>
              <p:spPr bwMode="auto">
                <a:xfrm flipH="1" flipV="1">
                  <a:off x="4855" y="3505"/>
                  <a:ext cx="76" cy="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66928" name="Group 67">
              <a:extLst>
                <a:ext uri="{FF2B5EF4-FFF2-40B4-BE49-F238E27FC236}">
                  <a16:creationId xmlns:a16="http://schemas.microsoft.com/office/drawing/2014/main" id="{98EF0EBF-A416-4B5C-A1DC-FF777F9D277B}"/>
                </a:ext>
              </a:extLst>
            </p:cNvPr>
            <p:cNvGrpSpPr>
              <a:grpSpLocks/>
            </p:cNvGrpSpPr>
            <p:nvPr/>
          </p:nvGrpSpPr>
          <p:grpSpPr bwMode="auto">
            <a:xfrm>
              <a:off x="4407" y="1487"/>
              <a:ext cx="634" cy="1960"/>
              <a:chOff x="4646" y="1924"/>
              <a:chExt cx="634" cy="1960"/>
            </a:xfrm>
          </p:grpSpPr>
          <p:grpSp>
            <p:nvGrpSpPr>
              <p:cNvPr id="166929" name="Group 68">
                <a:extLst>
                  <a:ext uri="{FF2B5EF4-FFF2-40B4-BE49-F238E27FC236}">
                    <a16:creationId xmlns:a16="http://schemas.microsoft.com/office/drawing/2014/main" id="{77C7D488-AA0C-4DF5-BA3C-B6DFB6EE4702}"/>
                  </a:ext>
                </a:extLst>
              </p:cNvPr>
              <p:cNvGrpSpPr>
                <a:grpSpLocks/>
              </p:cNvGrpSpPr>
              <p:nvPr/>
            </p:nvGrpSpPr>
            <p:grpSpPr bwMode="auto">
              <a:xfrm>
                <a:off x="4786" y="1950"/>
                <a:ext cx="423" cy="230"/>
                <a:chOff x="4786" y="1950"/>
                <a:chExt cx="423" cy="230"/>
              </a:xfrm>
            </p:grpSpPr>
            <p:sp>
              <p:nvSpPr>
                <p:cNvPr id="166932" name="Rectangle 69">
                  <a:extLst>
                    <a:ext uri="{FF2B5EF4-FFF2-40B4-BE49-F238E27FC236}">
                      <a16:creationId xmlns:a16="http://schemas.microsoft.com/office/drawing/2014/main" id="{77DA9684-A579-4D12-80FE-3A46D369F5F2}"/>
                    </a:ext>
                  </a:extLst>
                </p:cNvPr>
                <p:cNvSpPr>
                  <a:spLocks noChangeArrowheads="1"/>
                </p:cNvSpPr>
                <p:nvPr/>
              </p:nvSpPr>
              <p:spPr bwMode="auto">
                <a:xfrm>
                  <a:off x="4786" y="1950"/>
                  <a:ext cx="4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u="sng" baseline="0">
                      <a:solidFill>
                        <a:schemeClr val="accent2"/>
                      </a:solidFill>
                      <a:ea typeface="宋体" panose="02010600030101010101" pitchFamily="2" charset="-122"/>
                    </a:rPr>
                    <a:t>math 101</a:t>
                  </a:r>
                  <a:r>
                    <a:rPr lang="en-US" altLang="zh-CN" sz="1400" u="sng" baseline="0">
                      <a:ea typeface="宋体" panose="02010600030101010101" pitchFamily="2" charset="-122"/>
                    </a:rPr>
                    <a:t> </a:t>
                  </a:r>
                </a:p>
              </p:txBody>
            </p:sp>
            <p:sp>
              <p:nvSpPr>
                <p:cNvPr id="166933" name="Rectangle 70">
                  <a:extLst>
                    <a:ext uri="{FF2B5EF4-FFF2-40B4-BE49-F238E27FC236}">
                      <a16:creationId xmlns:a16="http://schemas.microsoft.com/office/drawing/2014/main" id="{5D61113D-DFBB-4E7D-A1E8-55118EFB4964}"/>
                    </a:ext>
                  </a:extLst>
                </p:cNvPr>
                <p:cNvSpPr>
                  <a:spLocks noChangeArrowheads="1"/>
                </p:cNvSpPr>
                <p:nvPr/>
              </p:nvSpPr>
              <p:spPr bwMode="auto">
                <a:xfrm>
                  <a:off x="4800" y="2046"/>
                  <a:ext cx="39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u="sng" baseline="0">
                      <a:solidFill>
                        <a:schemeClr val="accent2"/>
                      </a:solidFill>
                      <a:ea typeface="宋体" panose="02010600030101010101" pitchFamily="2" charset="-122"/>
                    </a:rPr>
                    <a:t>section 1</a:t>
                  </a:r>
                </a:p>
              </p:txBody>
            </p:sp>
          </p:grpSp>
          <p:sp>
            <p:nvSpPr>
              <p:cNvPr id="166930" name="Line 71">
                <a:extLst>
                  <a:ext uri="{FF2B5EF4-FFF2-40B4-BE49-F238E27FC236}">
                    <a16:creationId xmlns:a16="http://schemas.microsoft.com/office/drawing/2014/main" id="{DAD8C1D6-ED1B-4624-A8F5-A83E1972462C}"/>
                  </a:ext>
                </a:extLst>
              </p:cNvPr>
              <p:cNvSpPr>
                <a:spLocks noChangeShapeType="1"/>
              </p:cNvSpPr>
              <p:nvPr/>
            </p:nvSpPr>
            <p:spPr bwMode="auto">
              <a:xfrm>
                <a:off x="4944" y="2209"/>
                <a:ext cx="1" cy="167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6931" name="Rectangle 72">
                <a:extLst>
                  <a:ext uri="{FF2B5EF4-FFF2-40B4-BE49-F238E27FC236}">
                    <a16:creationId xmlns:a16="http://schemas.microsoft.com/office/drawing/2014/main" id="{9547010C-0853-4BA1-9530-1751B085A178}"/>
                  </a:ext>
                </a:extLst>
              </p:cNvPr>
              <p:cNvSpPr>
                <a:spLocks noChangeArrowheads="1"/>
              </p:cNvSpPr>
              <p:nvPr/>
            </p:nvSpPr>
            <p:spPr bwMode="auto">
              <a:xfrm>
                <a:off x="4646" y="1924"/>
                <a:ext cx="634" cy="24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grpSp>
      </p:gr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灯片编号占位符 3">
            <a:extLst>
              <a:ext uri="{FF2B5EF4-FFF2-40B4-BE49-F238E27FC236}">
                <a16:creationId xmlns:a16="http://schemas.microsoft.com/office/drawing/2014/main" id="{47934697-E4D6-4B03-BFFF-10FD93B6B27F}"/>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6A950D0B-8061-477D-8424-3D7A19750CF4}" type="slidenum">
              <a:rPr lang="en-US" altLang="en-US" sz="1000" baseline="0"/>
              <a:pPr eaLnBrk="1" hangingPunct="1"/>
              <a:t>148</a:t>
            </a:fld>
            <a:endParaRPr lang="en-US" altLang="en-US" sz="1000" baseline="0"/>
          </a:p>
        </p:txBody>
      </p:sp>
      <p:sp>
        <p:nvSpPr>
          <p:cNvPr id="167939" name="Rectangle 2">
            <a:extLst>
              <a:ext uri="{FF2B5EF4-FFF2-40B4-BE49-F238E27FC236}">
                <a16:creationId xmlns:a16="http://schemas.microsoft.com/office/drawing/2014/main" id="{00D1D425-6CE8-4E68-9543-36BD80AA999B}"/>
              </a:ext>
            </a:extLst>
          </p:cNvPr>
          <p:cNvSpPr>
            <a:spLocks noGrp="1" noChangeArrowheads="1"/>
          </p:cNvSpPr>
          <p:nvPr>
            <p:ph type="title"/>
          </p:nvPr>
        </p:nvSpPr>
        <p:spPr/>
        <p:txBody>
          <a:bodyPr/>
          <a:lstStyle/>
          <a:p>
            <a:endParaRPr lang="zh-CN" altLang="en-US"/>
          </a:p>
        </p:txBody>
      </p:sp>
      <p:grpSp>
        <p:nvGrpSpPr>
          <p:cNvPr id="167940" name="Group 4">
            <a:extLst>
              <a:ext uri="{FF2B5EF4-FFF2-40B4-BE49-F238E27FC236}">
                <a16:creationId xmlns:a16="http://schemas.microsoft.com/office/drawing/2014/main" id="{242D1AE9-E96C-4844-8C29-5216C3BA8094}"/>
              </a:ext>
            </a:extLst>
          </p:cNvPr>
          <p:cNvGrpSpPr>
            <a:grpSpLocks/>
          </p:cNvGrpSpPr>
          <p:nvPr/>
        </p:nvGrpSpPr>
        <p:grpSpPr bwMode="auto">
          <a:xfrm>
            <a:off x="1682750" y="1881188"/>
            <a:ext cx="5995988" cy="3457575"/>
            <a:chOff x="1200" y="1684"/>
            <a:chExt cx="3319" cy="2178"/>
          </a:xfrm>
        </p:grpSpPr>
        <p:sp>
          <p:nvSpPr>
            <p:cNvPr id="167941" name="Oval 5">
              <a:extLst>
                <a:ext uri="{FF2B5EF4-FFF2-40B4-BE49-F238E27FC236}">
                  <a16:creationId xmlns:a16="http://schemas.microsoft.com/office/drawing/2014/main" id="{A9B52BF2-756F-4F19-91C1-2C68F3D25CE1}"/>
                </a:ext>
              </a:extLst>
            </p:cNvPr>
            <p:cNvSpPr>
              <a:spLocks noChangeArrowheads="1"/>
            </p:cNvSpPr>
            <p:nvPr/>
          </p:nvSpPr>
          <p:spPr bwMode="auto">
            <a:xfrm>
              <a:off x="1376" y="2233"/>
              <a:ext cx="133" cy="134"/>
            </a:xfrm>
            <a:prstGeom prst="ellipse">
              <a:avLst/>
            </a:prstGeom>
            <a:noFill/>
            <a:ln w="127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67942" name="Line 6">
              <a:extLst>
                <a:ext uri="{FF2B5EF4-FFF2-40B4-BE49-F238E27FC236}">
                  <a16:creationId xmlns:a16="http://schemas.microsoft.com/office/drawing/2014/main" id="{7040281F-ACA1-4DAD-B85B-9E65DD6CF7A3}"/>
                </a:ext>
              </a:extLst>
            </p:cNvPr>
            <p:cNvSpPr>
              <a:spLocks noChangeShapeType="1"/>
            </p:cNvSpPr>
            <p:nvPr/>
          </p:nvSpPr>
          <p:spPr bwMode="auto">
            <a:xfrm>
              <a:off x="1442" y="2364"/>
              <a:ext cx="1" cy="116"/>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43" name="Line 7">
              <a:extLst>
                <a:ext uri="{FF2B5EF4-FFF2-40B4-BE49-F238E27FC236}">
                  <a16:creationId xmlns:a16="http://schemas.microsoft.com/office/drawing/2014/main" id="{54D5F85F-BFBD-49A9-8E8D-B26072224B5A}"/>
                </a:ext>
              </a:extLst>
            </p:cNvPr>
            <p:cNvSpPr>
              <a:spLocks noChangeShapeType="1"/>
            </p:cNvSpPr>
            <p:nvPr/>
          </p:nvSpPr>
          <p:spPr bwMode="auto">
            <a:xfrm>
              <a:off x="1334" y="2394"/>
              <a:ext cx="210" cy="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44" name="Freeform 8">
              <a:extLst>
                <a:ext uri="{FF2B5EF4-FFF2-40B4-BE49-F238E27FC236}">
                  <a16:creationId xmlns:a16="http://schemas.microsoft.com/office/drawing/2014/main" id="{BED61E63-4DB3-4B8A-A38E-54FC158BA175}"/>
                </a:ext>
              </a:extLst>
            </p:cNvPr>
            <p:cNvSpPr>
              <a:spLocks noChangeArrowheads="1"/>
            </p:cNvSpPr>
            <p:nvPr/>
          </p:nvSpPr>
          <p:spPr bwMode="auto">
            <a:xfrm>
              <a:off x="1294" y="2480"/>
              <a:ext cx="290" cy="143"/>
            </a:xfrm>
            <a:custGeom>
              <a:avLst/>
              <a:gdLst>
                <a:gd name="T0" fmla="*/ 0 w 290"/>
                <a:gd name="T1" fmla="*/ 142 h 143"/>
                <a:gd name="T2" fmla="*/ 148 w 290"/>
                <a:gd name="T3" fmla="*/ 0 h 143"/>
                <a:gd name="T4" fmla="*/ 289 w 290"/>
                <a:gd name="T5" fmla="*/ 142 h 143"/>
                <a:gd name="T6" fmla="*/ 0 60000 65536"/>
                <a:gd name="T7" fmla="*/ 0 60000 65536"/>
                <a:gd name="T8" fmla="*/ 0 60000 65536"/>
              </a:gdLst>
              <a:ahLst/>
              <a:cxnLst>
                <a:cxn ang="T6">
                  <a:pos x="T0" y="T1"/>
                </a:cxn>
                <a:cxn ang="T7">
                  <a:pos x="T2" y="T3"/>
                </a:cxn>
                <a:cxn ang="T8">
                  <a:pos x="T4" y="T5"/>
                </a:cxn>
              </a:cxnLst>
              <a:rect l="0" t="0" r="r" b="b"/>
              <a:pathLst>
                <a:path w="290" h="143">
                  <a:moveTo>
                    <a:pt x="0" y="142"/>
                  </a:moveTo>
                  <a:lnTo>
                    <a:pt x="148" y="0"/>
                  </a:lnTo>
                  <a:lnTo>
                    <a:pt x="289" y="142"/>
                  </a:lnTo>
                </a:path>
              </a:pathLst>
            </a:custGeom>
            <a:noFill/>
            <a:ln w="12700" cap="rnd">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7945" name="Rectangle 9">
              <a:extLst>
                <a:ext uri="{FF2B5EF4-FFF2-40B4-BE49-F238E27FC236}">
                  <a16:creationId xmlns:a16="http://schemas.microsoft.com/office/drawing/2014/main" id="{506CE961-D1C0-4480-8AC0-862C7EB92DE2}"/>
                </a:ext>
              </a:extLst>
            </p:cNvPr>
            <p:cNvSpPr>
              <a:spLocks noChangeArrowheads="1"/>
            </p:cNvSpPr>
            <p:nvPr/>
          </p:nvSpPr>
          <p:spPr bwMode="auto">
            <a:xfrm>
              <a:off x="1200" y="2708"/>
              <a:ext cx="5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zh-CN" altLang="en-US" sz="1400" u="sng" baseline="0">
                  <a:ea typeface="宋体" panose="02010600030101010101" pitchFamily="2" charset="-122"/>
                </a:rPr>
                <a:t> </a:t>
              </a:r>
              <a:r>
                <a:rPr lang="en-US" altLang="zh-CN" sz="1400" b="1" u="sng" baseline="0">
                  <a:solidFill>
                    <a:schemeClr val="accent2"/>
                  </a:solidFill>
                  <a:ea typeface="宋体" panose="02010600030101010101" pitchFamily="2" charset="-122"/>
                </a:rPr>
                <a:t>: Registrar</a:t>
              </a:r>
            </a:p>
          </p:txBody>
        </p:sp>
        <p:sp>
          <p:nvSpPr>
            <p:cNvPr id="167946" name="Rectangle 10">
              <a:extLst>
                <a:ext uri="{FF2B5EF4-FFF2-40B4-BE49-F238E27FC236}">
                  <a16:creationId xmlns:a16="http://schemas.microsoft.com/office/drawing/2014/main" id="{B8C433C0-29AB-440E-BEDE-B2BEC2D37D60}"/>
                </a:ext>
              </a:extLst>
            </p:cNvPr>
            <p:cNvSpPr>
              <a:spLocks noChangeArrowheads="1"/>
            </p:cNvSpPr>
            <p:nvPr/>
          </p:nvSpPr>
          <p:spPr bwMode="auto">
            <a:xfrm>
              <a:off x="3370" y="1684"/>
              <a:ext cx="680" cy="400"/>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67947" name="Rectangle 11">
              <a:extLst>
                <a:ext uri="{FF2B5EF4-FFF2-40B4-BE49-F238E27FC236}">
                  <a16:creationId xmlns:a16="http://schemas.microsoft.com/office/drawing/2014/main" id="{0D3531F2-0696-4637-9E47-4EE821FC143D}"/>
                </a:ext>
              </a:extLst>
            </p:cNvPr>
            <p:cNvSpPr>
              <a:spLocks noChangeArrowheads="1"/>
            </p:cNvSpPr>
            <p:nvPr/>
          </p:nvSpPr>
          <p:spPr bwMode="auto">
            <a:xfrm>
              <a:off x="3413" y="1703"/>
              <a:ext cx="6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u="sng" baseline="0">
                  <a:solidFill>
                    <a:schemeClr val="accent2"/>
                  </a:solidFill>
                  <a:ea typeface="宋体" panose="02010600030101010101" pitchFamily="2" charset="-122"/>
                </a:rPr>
                <a:t>course form :</a:t>
              </a:r>
              <a:r>
                <a:rPr lang="en-US" altLang="zh-CN" sz="1400" u="sng" baseline="0">
                  <a:ea typeface="宋体" panose="02010600030101010101" pitchFamily="2" charset="-122"/>
                </a:rPr>
                <a:t> </a:t>
              </a:r>
            </a:p>
          </p:txBody>
        </p:sp>
        <p:sp>
          <p:nvSpPr>
            <p:cNvPr id="167948" name="Rectangle 12">
              <a:extLst>
                <a:ext uri="{FF2B5EF4-FFF2-40B4-BE49-F238E27FC236}">
                  <a16:creationId xmlns:a16="http://schemas.microsoft.com/office/drawing/2014/main" id="{2F0F0DD2-D78A-4609-B8C5-DF132B0FF6D9}"/>
                </a:ext>
              </a:extLst>
            </p:cNvPr>
            <p:cNvSpPr>
              <a:spLocks noChangeArrowheads="1"/>
            </p:cNvSpPr>
            <p:nvPr/>
          </p:nvSpPr>
          <p:spPr bwMode="auto">
            <a:xfrm>
              <a:off x="3436" y="1821"/>
              <a:ext cx="58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u="sng" baseline="0">
                  <a:solidFill>
                    <a:schemeClr val="accent2"/>
                  </a:solidFill>
                  <a:ea typeface="宋体" panose="02010600030101010101" pitchFamily="2" charset="-122"/>
                </a:rPr>
                <a:t>CourseForm</a:t>
              </a:r>
            </a:p>
          </p:txBody>
        </p:sp>
        <p:sp>
          <p:nvSpPr>
            <p:cNvPr id="167949" name="Rectangle 13">
              <a:extLst>
                <a:ext uri="{FF2B5EF4-FFF2-40B4-BE49-F238E27FC236}">
                  <a16:creationId xmlns:a16="http://schemas.microsoft.com/office/drawing/2014/main" id="{FFDB8247-1067-4551-99FD-A04C297794FC}"/>
                </a:ext>
              </a:extLst>
            </p:cNvPr>
            <p:cNvSpPr>
              <a:spLocks noChangeArrowheads="1"/>
            </p:cNvSpPr>
            <p:nvPr/>
          </p:nvSpPr>
          <p:spPr bwMode="auto">
            <a:xfrm>
              <a:off x="3182" y="3324"/>
              <a:ext cx="985" cy="400"/>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67950" name="Rectangle 14">
              <a:extLst>
                <a:ext uri="{FF2B5EF4-FFF2-40B4-BE49-F238E27FC236}">
                  <a16:creationId xmlns:a16="http://schemas.microsoft.com/office/drawing/2014/main" id="{5D85369E-9429-4959-9D8D-49A537B46467}"/>
                </a:ext>
              </a:extLst>
            </p:cNvPr>
            <p:cNvSpPr>
              <a:spLocks noChangeArrowheads="1"/>
            </p:cNvSpPr>
            <p:nvPr/>
          </p:nvSpPr>
          <p:spPr bwMode="auto">
            <a:xfrm>
              <a:off x="3389" y="3352"/>
              <a:ext cx="6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u="sng" baseline="0">
                  <a:solidFill>
                    <a:schemeClr val="accent2"/>
                  </a:solidFill>
                  <a:ea typeface="宋体" panose="02010600030101010101" pitchFamily="2" charset="-122"/>
                </a:rPr>
                <a:t>theManager : </a:t>
              </a:r>
            </a:p>
          </p:txBody>
        </p:sp>
        <p:sp>
          <p:nvSpPr>
            <p:cNvPr id="167951" name="Rectangle 15">
              <a:extLst>
                <a:ext uri="{FF2B5EF4-FFF2-40B4-BE49-F238E27FC236}">
                  <a16:creationId xmlns:a16="http://schemas.microsoft.com/office/drawing/2014/main" id="{D9304E14-AB21-4443-AA9F-714397A61768}"/>
                </a:ext>
              </a:extLst>
            </p:cNvPr>
            <p:cNvSpPr>
              <a:spLocks noChangeArrowheads="1"/>
            </p:cNvSpPr>
            <p:nvPr/>
          </p:nvSpPr>
          <p:spPr bwMode="auto">
            <a:xfrm>
              <a:off x="3248" y="3469"/>
              <a:ext cx="9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u="sng" baseline="0">
                  <a:solidFill>
                    <a:schemeClr val="accent2"/>
                  </a:solidFill>
                  <a:ea typeface="宋体" panose="02010600030101010101" pitchFamily="2" charset="-122"/>
                </a:rPr>
                <a:t>CurriculumManager</a:t>
              </a:r>
            </a:p>
          </p:txBody>
        </p:sp>
        <p:sp>
          <p:nvSpPr>
            <p:cNvPr id="167952" name="Rectangle 16">
              <a:extLst>
                <a:ext uri="{FF2B5EF4-FFF2-40B4-BE49-F238E27FC236}">
                  <a16:creationId xmlns:a16="http://schemas.microsoft.com/office/drawing/2014/main" id="{BC8774B7-AF2A-4DB6-9DB1-FA29FCFD1470}"/>
                </a:ext>
              </a:extLst>
            </p:cNvPr>
            <p:cNvSpPr>
              <a:spLocks noChangeArrowheads="1"/>
            </p:cNvSpPr>
            <p:nvPr/>
          </p:nvSpPr>
          <p:spPr bwMode="auto">
            <a:xfrm>
              <a:off x="1478" y="3379"/>
              <a:ext cx="492" cy="400"/>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
          <p:nvSpPr>
            <p:cNvPr id="167953" name="Rectangle 17">
              <a:extLst>
                <a:ext uri="{FF2B5EF4-FFF2-40B4-BE49-F238E27FC236}">
                  <a16:creationId xmlns:a16="http://schemas.microsoft.com/office/drawing/2014/main" id="{45BB87C3-13A8-44B3-9153-D479963EEC2A}"/>
                </a:ext>
              </a:extLst>
            </p:cNvPr>
            <p:cNvSpPr>
              <a:spLocks noChangeArrowheads="1"/>
            </p:cNvSpPr>
            <p:nvPr/>
          </p:nvSpPr>
          <p:spPr bwMode="auto">
            <a:xfrm>
              <a:off x="1497" y="3406"/>
              <a:ext cx="4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u="sng" baseline="0">
                  <a:solidFill>
                    <a:schemeClr val="accent2"/>
                  </a:solidFill>
                  <a:ea typeface="宋体" panose="02010600030101010101" pitchFamily="2" charset="-122"/>
                </a:rPr>
                <a:t>aCourse :</a:t>
              </a:r>
              <a:r>
                <a:rPr lang="en-US" altLang="zh-CN" sz="1400" u="sng" baseline="0">
                  <a:ea typeface="宋体" panose="02010600030101010101" pitchFamily="2" charset="-122"/>
                </a:rPr>
                <a:t> </a:t>
              </a:r>
            </a:p>
          </p:txBody>
        </p:sp>
        <p:sp>
          <p:nvSpPr>
            <p:cNvPr id="167954" name="Rectangle 18">
              <a:extLst>
                <a:ext uri="{FF2B5EF4-FFF2-40B4-BE49-F238E27FC236}">
                  <a16:creationId xmlns:a16="http://schemas.microsoft.com/office/drawing/2014/main" id="{78C42F96-07F9-4E29-8335-57844CC29183}"/>
                </a:ext>
              </a:extLst>
            </p:cNvPr>
            <p:cNvSpPr>
              <a:spLocks noChangeArrowheads="1"/>
            </p:cNvSpPr>
            <p:nvPr/>
          </p:nvSpPr>
          <p:spPr bwMode="auto">
            <a:xfrm>
              <a:off x="1560" y="3524"/>
              <a:ext cx="3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u="sng" baseline="0">
                  <a:solidFill>
                    <a:schemeClr val="accent2"/>
                  </a:solidFill>
                  <a:ea typeface="宋体" panose="02010600030101010101" pitchFamily="2" charset="-122"/>
                </a:rPr>
                <a:t>Course</a:t>
              </a:r>
            </a:p>
          </p:txBody>
        </p:sp>
        <p:sp>
          <p:nvSpPr>
            <p:cNvPr id="167955" name="Line 19">
              <a:extLst>
                <a:ext uri="{FF2B5EF4-FFF2-40B4-BE49-F238E27FC236}">
                  <a16:creationId xmlns:a16="http://schemas.microsoft.com/office/drawing/2014/main" id="{EE16AFBB-803A-4432-8D2E-1D1B69F08A62}"/>
                </a:ext>
              </a:extLst>
            </p:cNvPr>
            <p:cNvSpPr>
              <a:spLocks noChangeShapeType="1"/>
            </p:cNvSpPr>
            <p:nvPr/>
          </p:nvSpPr>
          <p:spPr bwMode="auto">
            <a:xfrm flipV="1">
              <a:off x="1583" y="1963"/>
              <a:ext cx="1774" cy="42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56" name="Line 20">
              <a:extLst>
                <a:ext uri="{FF2B5EF4-FFF2-40B4-BE49-F238E27FC236}">
                  <a16:creationId xmlns:a16="http://schemas.microsoft.com/office/drawing/2014/main" id="{73DBC500-21A5-4A5B-9ABE-103D97180390}"/>
                </a:ext>
              </a:extLst>
            </p:cNvPr>
            <p:cNvSpPr>
              <a:spLocks noChangeShapeType="1"/>
            </p:cNvSpPr>
            <p:nvPr/>
          </p:nvSpPr>
          <p:spPr bwMode="auto">
            <a:xfrm flipV="1">
              <a:off x="2303" y="2033"/>
              <a:ext cx="289" cy="62"/>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57" name="Line 21">
              <a:extLst>
                <a:ext uri="{FF2B5EF4-FFF2-40B4-BE49-F238E27FC236}">
                  <a16:creationId xmlns:a16="http://schemas.microsoft.com/office/drawing/2014/main" id="{74A9AB1C-99B6-48F7-8520-90C7394D9A64}"/>
                </a:ext>
              </a:extLst>
            </p:cNvPr>
            <p:cNvSpPr>
              <a:spLocks noChangeShapeType="1"/>
            </p:cNvSpPr>
            <p:nvPr/>
          </p:nvSpPr>
          <p:spPr bwMode="auto">
            <a:xfrm flipH="1">
              <a:off x="2515" y="2034"/>
              <a:ext cx="77" cy="54"/>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58" name="Line 22">
              <a:extLst>
                <a:ext uri="{FF2B5EF4-FFF2-40B4-BE49-F238E27FC236}">
                  <a16:creationId xmlns:a16="http://schemas.microsoft.com/office/drawing/2014/main" id="{CAFD0218-9BED-4F6F-894C-2FB8C0CB9F64}"/>
                </a:ext>
              </a:extLst>
            </p:cNvPr>
            <p:cNvSpPr>
              <a:spLocks noChangeShapeType="1"/>
            </p:cNvSpPr>
            <p:nvPr/>
          </p:nvSpPr>
          <p:spPr bwMode="auto">
            <a:xfrm flipH="1" flipV="1">
              <a:off x="2499" y="2018"/>
              <a:ext cx="93" cy="1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59" name="Rectangle 23">
              <a:extLst>
                <a:ext uri="{FF2B5EF4-FFF2-40B4-BE49-F238E27FC236}">
                  <a16:creationId xmlns:a16="http://schemas.microsoft.com/office/drawing/2014/main" id="{552A5A38-DF94-450F-B6BD-D792C8032F79}"/>
                </a:ext>
              </a:extLst>
            </p:cNvPr>
            <p:cNvSpPr>
              <a:spLocks noChangeArrowheads="1"/>
            </p:cNvSpPr>
            <p:nvPr/>
          </p:nvSpPr>
          <p:spPr bwMode="auto">
            <a:xfrm>
              <a:off x="2060" y="1790"/>
              <a:ext cx="81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baseline="0">
                  <a:solidFill>
                    <a:schemeClr val="accent2"/>
                  </a:solidFill>
                  <a:ea typeface="宋体" panose="02010600030101010101" pitchFamily="2" charset="-122"/>
                </a:rPr>
                <a:t>1: set course info</a:t>
              </a:r>
            </a:p>
          </p:txBody>
        </p:sp>
        <p:sp>
          <p:nvSpPr>
            <p:cNvPr id="167960" name="Rectangle 24">
              <a:extLst>
                <a:ext uri="{FF2B5EF4-FFF2-40B4-BE49-F238E27FC236}">
                  <a16:creationId xmlns:a16="http://schemas.microsoft.com/office/drawing/2014/main" id="{B90D912D-E40E-4841-B24C-D81B04C8F7F3}"/>
                </a:ext>
              </a:extLst>
            </p:cNvPr>
            <p:cNvSpPr>
              <a:spLocks noChangeArrowheads="1"/>
            </p:cNvSpPr>
            <p:nvPr/>
          </p:nvSpPr>
          <p:spPr bwMode="auto">
            <a:xfrm>
              <a:off x="2201" y="1900"/>
              <a:ext cx="49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baseline="0">
                  <a:solidFill>
                    <a:schemeClr val="accent2"/>
                  </a:solidFill>
                  <a:ea typeface="宋体" panose="02010600030101010101" pitchFamily="2" charset="-122"/>
                </a:rPr>
                <a:t>2: process</a:t>
              </a:r>
            </a:p>
          </p:txBody>
        </p:sp>
        <p:sp>
          <p:nvSpPr>
            <p:cNvPr id="167961" name="Line 25">
              <a:extLst>
                <a:ext uri="{FF2B5EF4-FFF2-40B4-BE49-F238E27FC236}">
                  <a16:creationId xmlns:a16="http://schemas.microsoft.com/office/drawing/2014/main" id="{F0C8D2AF-D166-4F2F-B23E-E384B95C69E7}"/>
                </a:ext>
              </a:extLst>
            </p:cNvPr>
            <p:cNvSpPr>
              <a:spLocks noChangeShapeType="1"/>
            </p:cNvSpPr>
            <p:nvPr/>
          </p:nvSpPr>
          <p:spPr bwMode="auto">
            <a:xfrm flipH="1">
              <a:off x="3679" y="2089"/>
              <a:ext cx="23" cy="1231"/>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62" name="Line 26">
              <a:extLst>
                <a:ext uri="{FF2B5EF4-FFF2-40B4-BE49-F238E27FC236}">
                  <a16:creationId xmlns:a16="http://schemas.microsoft.com/office/drawing/2014/main" id="{27EAF0BD-E2CD-4160-B90B-AD626A6707A2}"/>
                </a:ext>
              </a:extLst>
            </p:cNvPr>
            <p:cNvSpPr>
              <a:spLocks noChangeShapeType="1"/>
            </p:cNvSpPr>
            <p:nvPr/>
          </p:nvSpPr>
          <p:spPr bwMode="auto">
            <a:xfrm>
              <a:off x="3804" y="2552"/>
              <a:ext cx="1" cy="305"/>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63" name="Line 27">
              <a:extLst>
                <a:ext uri="{FF2B5EF4-FFF2-40B4-BE49-F238E27FC236}">
                  <a16:creationId xmlns:a16="http://schemas.microsoft.com/office/drawing/2014/main" id="{2A6B7590-0929-4792-9B2F-91DD06709185}"/>
                </a:ext>
              </a:extLst>
            </p:cNvPr>
            <p:cNvSpPr>
              <a:spLocks noChangeShapeType="1"/>
            </p:cNvSpPr>
            <p:nvPr/>
          </p:nvSpPr>
          <p:spPr bwMode="auto">
            <a:xfrm flipV="1">
              <a:off x="3804" y="2764"/>
              <a:ext cx="38" cy="9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64" name="Line 28">
              <a:extLst>
                <a:ext uri="{FF2B5EF4-FFF2-40B4-BE49-F238E27FC236}">
                  <a16:creationId xmlns:a16="http://schemas.microsoft.com/office/drawing/2014/main" id="{FCEC9CCD-40B5-40FE-844A-C313E0E60C0B}"/>
                </a:ext>
              </a:extLst>
            </p:cNvPr>
            <p:cNvSpPr>
              <a:spLocks noChangeShapeType="1"/>
            </p:cNvSpPr>
            <p:nvPr/>
          </p:nvSpPr>
          <p:spPr bwMode="auto">
            <a:xfrm flipH="1" flipV="1">
              <a:off x="3765" y="2764"/>
              <a:ext cx="38" cy="93"/>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65" name="Rectangle 29">
              <a:extLst>
                <a:ext uri="{FF2B5EF4-FFF2-40B4-BE49-F238E27FC236}">
                  <a16:creationId xmlns:a16="http://schemas.microsoft.com/office/drawing/2014/main" id="{8AE360AC-CD8A-43D4-B388-BC2CE1818580}"/>
                </a:ext>
              </a:extLst>
            </p:cNvPr>
            <p:cNvSpPr>
              <a:spLocks noChangeArrowheads="1"/>
            </p:cNvSpPr>
            <p:nvPr/>
          </p:nvSpPr>
          <p:spPr bwMode="auto">
            <a:xfrm>
              <a:off x="3882" y="2661"/>
              <a:ext cx="6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baseline="0">
                  <a:solidFill>
                    <a:schemeClr val="accent2"/>
                  </a:solidFill>
                  <a:ea typeface="宋体" panose="02010600030101010101" pitchFamily="2" charset="-122"/>
                </a:rPr>
                <a:t>3: add course</a:t>
              </a:r>
            </a:p>
          </p:txBody>
        </p:sp>
        <p:sp>
          <p:nvSpPr>
            <p:cNvPr id="167966" name="Line 30">
              <a:extLst>
                <a:ext uri="{FF2B5EF4-FFF2-40B4-BE49-F238E27FC236}">
                  <a16:creationId xmlns:a16="http://schemas.microsoft.com/office/drawing/2014/main" id="{020648E8-1F74-4537-9E17-0C2A96ECA399}"/>
                </a:ext>
              </a:extLst>
            </p:cNvPr>
            <p:cNvSpPr>
              <a:spLocks noChangeShapeType="1"/>
            </p:cNvSpPr>
            <p:nvPr/>
          </p:nvSpPr>
          <p:spPr bwMode="auto">
            <a:xfrm flipH="1">
              <a:off x="1975" y="3541"/>
              <a:ext cx="1203" cy="3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67" name="Line 31">
              <a:extLst>
                <a:ext uri="{FF2B5EF4-FFF2-40B4-BE49-F238E27FC236}">
                  <a16:creationId xmlns:a16="http://schemas.microsoft.com/office/drawing/2014/main" id="{BE1CA04A-BD31-4E1A-81FF-59C0A5F87F23}"/>
                </a:ext>
              </a:extLst>
            </p:cNvPr>
            <p:cNvSpPr>
              <a:spLocks noChangeShapeType="1"/>
            </p:cNvSpPr>
            <p:nvPr/>
          </p:nvSpPr>
          <p:spPr bwMode="auto">
            <a:xfrm flipH="1">
              <a:off x="2429" y="3666"/>
              <a:ext cx="296" cy="7"/>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68" name="Line 32">
              <a:extLst>
                <a:ext uri="{FF2B5EF4-FFF2-40B4-BE49-F238E27FC236}">
                  <a16:creationId xmlns:a16="http://schemas.microsoft.com/office/drawing/2014/main" id="{BDDE10CC-1593-403C-A31C-7E6E2DFE0F89}"/>
                </a:ext>
              </a:extLst>
            </p:cNvPr>
            <p:cNvSpPr>
              <a:spLocks noChangeShapeType="1"/>
            </p:cNvSpPr>
            <p:nvPr/>
          </p:nvSpPr>
          <p:spPr bwMode="auto">
            <a:xfrm>
              <a:off x="2429" y="3674"/>
              <a:ext cx="92" cy="39"/>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69" name="Line 33">
              <a:extLst>
                <a:ext uri="{FF2B5EF4-FFF2-40B4-BE49-F238E27FC236}">
                  <a16:creationId xmlns:a16="http://schemas.microsoft.com/office/drawing/2014/main" id="{FA94062B-4882-4B4B-B861-4CF2DF5068E4}"/>
                </a:ext>
              </a:extLst>
            </p:cNvPr>
            <p:cNvSpPr>
              <a:spLocks noChangeShapeType="1"/>
            </p:cNvSpPr>
            <p:nvPr/>
          </p:nvSpPr>
          <p:spPr bwMode="auto">
            <a:xfrm flipV="1">
              <a:off x="2429" y="3634"/>
              <a:ext cx="85" cy="38"/>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970" name="Rectangle 34">
              <a:extLst>
                <a:ext uri="{FF2B5EF4-FFF2-40B4-BE49-F238E27FC236}">
                  <a16:creationId xmlns:a16="http://schemas.microsoft.com/office/drawing/2014/main" id="{222A62DA-FF3B-4206-A03A-0C73C2FE46C6}"/>
                </a:ext>
              </a:extLst>
            </p:cNvPr>
            <p:cNvSpPr>
              <a:spLocks noChangeArrowheads="1"/>
            </p:cNvSpPr>
            <p:nvPr/>
          </p:nvSpPr>
          <p:spPr bwMode="auto">
            <a:xfrm>
              <a:off x="2279" y="3728"/>
              <a:ext cx="6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400" b="1" baseline="0">
                  <a:solidFill>
                    <a:schemeClr val="accent2"/>
                  </a:solidFill>
                  <a:ea typeface="宋体" panose="02010600030101010101" pitchFamily="2" charset="-122"/>
                </a:rPr>
                <a:t>4: new course</a:t>
              </a:r>
            </a:p>
          </p:txBody>
        </p:sp>
      </p:gr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a:extLst>
              <a:ext uri="{FF2B5EF4-FFF2-40B4-BE49-F238E27FC236}">
                <a16:creationId xmlns:a16="http://schemas.microsoft.com/office/drawing/2014/main" id="{F3DCDE6D-42F1-4A41-A01B-F740EB8B009E}"/>
              </a:ext>
            </a:extLst>
          </p:cNvPr>
          <p:cNvSpPr>
            <a:spLocks noGrp="1" noChangeArrowheads="1"/>
          </p:cNvSpPr>
          <p:nvPr>
            <p:ph type="title"/>
          </p:nvPr>
        </p:nvSpPr>
        <p:spPr/>
        <p:txBody>
          <a:bodyPr/>
          <a:lstStyle/>
          <a:p>
            <a:endParaRPr lang="zh-CN" altLang="en-US"/>
          </a:p>
        </p:txBody>
      </p:sp>
      <p:sp>
        <p:nvSpPr>
          <p:cNvPr id="168963" name="内容占位符 2">
            <a:extLst>
              <a:ext uri="{FF2B5EF4-FFF2-40B4-BE49-F238E27FC236}">
                <a16:creationId xmlns:a16="http://schemas.microsoft.com/office/drawing/2014/main" id="{FEB0F701-18BE-4DD8-AB11-5E67D86B5A07}"/>
              </a:ext>
            </a:extLst>
          </p:cNvPr>
          <p:cNvSpPr>
            <a:spLocks noGrp="1" noChangeArrowheads="1"/>
          </p:cNvSpPr>
          <p:nvPr>
            <p:ph idx="1"/>
          </p:nvPr>
        </p:nvSpPr>
        <p:spPr/>
        <p:txBody>
          <a:bodyPr/>
          <a:lstStyle/>
          <a:p>
            <a:endParaRPr lang="zh-CN" altLang="en-US"/>
          </a:p>
        </p:txBody>
      </p:sp>
      <p:sp>
        <p:nvSpPr>
          <p:cNvPr id="168964" name="灯片编号占位符 3">
            <a:extLst>
              <a:ext uri="{FF2B5EF4-FFF2-40B4-BE49-F238E27FC236}">
                <a16:creationId xmlns:a16="http://schemas.microsoft.com/office/drawing/2014/main" id="{4F07874F-8222-47BF-A656-7F4BC26C0B2B}"/>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218B07AB-ADD3-4BE9-AC00-0A2757C4EEAC}" type="slidenum">
              <a:rPr lang="en-US" altLang="en-US" sz="1000" baseline="0"/>
              <a:pPr eaLnBrk="1" hangingPunct="1"/>
              <a:t>149</a:t>
            </a:fld>
            <a:endParaRPr lang="en-US" altLang="en-US" sz="1000" baseline="0"/>
          </a:p>
        </p:txBody>
      </p:sp>
      <p:pic>
        <p:nvPicPr>
          <p:cNvPr id="168965" name="Picture 2">
            <a:extLst>
              <a:ext uri="{FF2B5EF4-FFF2-40B4-BE49-F238E27FC236}">
                <a16:creationId xmlns:a16="http://schemas.microsoft.com/office/drawing/2014/main" id="{5FD0F850-AF02-4DFA-B90C-47617C250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8" y="642938"/>
            <a:ext cx="8224837"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灯片编号占位符 3">
            <a:extLst>
              <a:ext uri="{FF2B5EF4-FFF2-40B4-BE49-F238E27FC236}">
                <a16:creationId xmlns:a16="http://schemas.microsoft.com/office/drawing/2014/main" id="{65BBBB64-212D-4941-9A2F-1001C1EDAE01}"/>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3C4BDA24-82AF-4810-88D8-1AAC1C46A36D}" type="slidenum">
              <a:rPr lang="en-US" altLang="en-US" sz="1000" baseline="0"/>
              <a:pPr eaLnBrk="1" hangingPunct="1"/>
              <a:t>15</a:t>
            </a:fld>
            <a:endParaRPr lang="en-US" altLang="en-US" sz="1000" baseline="0"/>
          </a:p>
        </p:txBody>
      </p:sp>
      <p:pic>
        <p:nvPicPr>
          <p:cNvPr id="31749" name="Picture 2">
            <a:extLst>
              <a:ext uri="{FF2B5EF4-FFF2-40B4-BE49-F238E27FC236}">
                <a16:creationId xmlns:a16="http://schemas.microsoft.com/office/drawing/2014/main" id="{33E9EB91-D86E-41D9-B920-374498DD6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727075"/>
            <a:ext cx="707707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
            <a:extLst>
              <a:ext uri="{FF2B5EF4-FFF2-40B4-BE49-F238E27FC236}">
                <a16:creationId xmlns:a16="http://schemas.microsoft.com/office/drawing/2014/main" id="{BF2078F7-0BAC-4AC4-BE07-C12D3A1D53D4}"/>
              </a:ext>
            </a:extLst>
          </p:cNvPr>
          <p:cNvSpPr>
            <a:spLocks noGrp="1" noChangeArrowheads="1"/>
          </p:cNvSpPr>
          <p:nvPr>
            <p:ph type="title"/>
          </p:nvPr>
        </p:nvSpPr>
        <p:spPr/>
        <p:txBody>
          <a:bodyPr/>
          <a:lstStyle/>
          <a:p>
            <a:endParaRPr lang="zh-CN" altLang="en-US"/>
          </a:p>
        </p:txBody>
      </p:sp>
      <p:sp>
        <p:nvSpPr>
          <p:cNvPr id="169987" name="内容占位符 2">
            <a:extLst>
              <a:ext uri="{FF2B5EF4-FFF2-40B4-BE49-F238E27FC236}">
                <a16:creationId xmlns:a16="http://schemas.microsoft.com/office/drawing/2014/main" id="{AA3343B7-FB1B-45E7-BC6B-86CA3748BCF8}"/>
              </a:ext>
            </a:extLst>
          </p:cNvPr>
          <p:cNvSpPr>
            <a:spLocks noGrp="1" noChangeArrowheads="1"/>
          </p:cNvSpPr>
          <p:nvPr>
            <p:ph idx="1"/>
          </p:nvPr>
        </p:nvSpPr>
        <p:spPr/>
        <p:txBody>
          <a:bodyPr/>
          <a:lstStyle/>
          <a:p>
            <a:endParaRPr lang="zh-CN" altLang="en-US"/>
          </a:p>
        </p:txBody>
      </p:sp>
      <p:sp>
        <p:nvSpPr>
          <p:cNvPr id="169988" name="灯片编号占位符 3">
            <a:extLst>
              <a:ext uri="{FF2B5EF4-FFF2-40B4-BE49-F238E27FC236}">
                <a16:creationId xmlns:a16="http://schemas.microsoft.com/office/drawing/2014/main" id="{C5EA6E25-6139-4682-AD2B-9530C795CA19}"/>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73A41A5A-F570-4A97-9761-E9D880D993CF}" type="slidenum">
              <a:rPr lang="en-US" altLang="en-US" sz="1000" baseline="0"/>
              <a:pPr eaLnBrk="1" hangingPunct="1"/>
              <a:t>150</a:t>
            </a:fld>
            <a:endParaRPr lang="en-US" altLang="en-US" sz="1000" baseline="0"/>
          </a:p>
        </p:txBody>
      </p:sp>
      <p:sp>
        <p:nvSpPr>
          <p:cNvPr id="169989" name="Rectangle 16">
            <a:extLst>
              <a:ext uri="{FF2B5EF4-FFF2-40B4-BE49-F238E27FC236}">
                <a16:creationId xmlns:a16="http://schemas.microsoft.com/office/drawing/2014/main" id="{6459571C-6B2D-411F-AC10-B000AD7F1104}"/>
              </a:ext>
            </a:extLst>
          </p:cNvPr>
          <p:cNvSpPr>
            <a:spLocks noChangeArrowheads="1"/>
          </p:cNvSpPr>
          <p:nvPr/>
        </p:nvSpPr>
        <p:spPr bwMode="auto">
          <a:xfrm>
            <a:off x="609600" y="1371600"/>
            <a:ext cx="1447800" cy="685800"/>
          </a:xfrm>
          <a:prstGeom prst="rect">
            <a:avLst/>
          </a:prstGeom>
          <a:solidFill>
            <a:schemeClr val="accent1"/>
          </a:solidFill>
          <a:ln w="9525">
            <a:solidFill>
              <a:schemeClr val="tx1"/>
            </a:solidFill>
            <a:miter lim="800000"/>
            <a:headEnd/>
            <a:tailEnd/>
          </a:ln>
        </p:spPr>
        <p:txBody>
          <a:bodyPr wrap="none" lIns="91418" tIns="45710" rIns="91418" bIns="45710"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lgn="ctr"/>
            <a:r>
              <a:rPr lang="en-US" altLang="zh-CN" sz="2400" u="sng" baseline="0">
                <a:solidFill>
                  <a:srgbClr val="000000"/>
                </a:solidFill>
                <a:ea typeface="MS PGothic" panose="020B0600070205080204" pitchFamily="34" charset="-128"/>
              </a:rPr>
              <a:t>c : Client</a:t>
            </a:r>
            <a:endParaRPr lang="en-US" altLang="zh-CN" sz="2400" baseline="0">
              <a:solidFill>
                <a:srgbClr val="000000"/>
              </a:solidFill>
              <a:ea typeface="MS PGothic" panose="020B0600070205080204" pitchFamily="34" charset="-128"/>
            </a:endParaRPr>
          </a:p>
        </p:txBody>
      </p:sp>
      <p:sp>
        <p:nvSpPr>
          <p:cNvPr id="169990" name="Rectangle 28">
            <a:extLst>
              <a:ext uri="{FF2B5EF4-FFF2-40B4-BE49-F238E27FC236}">
                <a16:creationId xmlns:a16="http://schemas.microsoft.com/office/drawing/2014/main" id="{A2C4EA37-2B53-409E-AF1B-C9803CFA2DAF}"/>
              </a:ext>
            </a:extLst>
          </p:cNvPr>
          <p:cNvSpPr>
            <a:spLocks noChangeArrowheads="1"/>
          </p:cNvSpPr>
          <p:nvPr/>
        </p:nvSpPr>
        <p:spPr bwMode="auto">
          <a:xfrm>
            <a:off x="3124200" y="1905000"/>
            <a:ext cx="1828800" cy="685800"/>
          </a:xfrm>
          <a:prstGeom prst="rect">
            <a:avLst/>
          </a:prstGeom>
          <a:solidFill>
            <a:schemeClr val="accent1"/>
          </a:solidFill>
          <a:ln w="9525">
            <a:solidFill>
              <a:schemeClr val="tx1"/>
            </a:solidFill>
            <a:miter lim="800000"/>
            <a:headEnd/>
            <a:tailEnd/>
          </a:ln>
        </p:spPr>
        <p:txBody>
          <a:bodyPr wrap="none" lIns="91418" tIns="45710" rIns="91418" bIns="45710"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lgn="ctr"/>
            <a:r>
              <a:rPr lang="en-US" altLang="zh-CN" sz="2400" u="sng" baseline="0">
                <a:solidFill>
                  <a:srgbClr val="000000"/>
                </a:solidFill>
                <a:ea typeface="MS PGothic" panose="020B0600070205080204" pitchFamily="34" charset="-128"/>
              </a:rPr>
              <a:t>: Transaction</a:t>
            </a:r>
            <a:endParaRPr lang="en-US" altLang="zh-CN" sz="2400" baseline="0">
              <a:solidFill>
                <a:srgbClr val="000000"/>
              </a:solidFill>
              <a:ea typeface="MS PGothic" panose="020B0600070205080204" pitchFamily="34" charset="-128"/>
            </a:endParaRPr>
          </a:p>
        </p:txBody>
      </p:sp>
      <p:sp>
        <p:nvSpPr>
          <p:cNvPr id="169991" name="Rectangle 29">
            <a:extLst>
              <a:ext uri="{FF2B5EF4-FFF2-40B4-BE49-F238E27FC236}">
                <a16:creationId xmlns:a16="http://schemas.microsoft.com/office/drawing/2014/main" id="{112AAD07-2231-4347-B0BE-7548E8C63041}"/>
              </a:ext>
            </a:extLst>
          </p:cNvPr>
          <p:cNvSpPr>
            <a:spLocks noChangeArrowheads="1"/>
          </p:cNvSpPr>
          <p:nvPr/>
        </p:nvSpPr>
        <p:spPr bwMode="auto">
          <a:xfrm>
            <a:off x="5715000" y="1371600"/>
            <a:ext cx="2286000" cy="685800"/>
          </a:xfrm>
          <a:prstGeom prst="rect">
            <a:avLst/>
          </a:prstGeom>
          <a:solidFill>
            <a:schemeClr val="accent1"/>
          </a:solidFill>
          <a:ln w="9525">
            <a:solidFill>
              <a:schemeClr val="tx1"/>
            </a:solidFill>
            <a:miter lim="800000"/>
            <a:headEnd/>
            <a:tailEnd/>
          </a:ln>
        </p:spPr>
        <p:txBody>
          <a:bodyPr wrap="none" lIns="91418" tIns="45710" rIns="91418" bIns="45710"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lgn="ctr"/>
            <a:r>
              <a:rPr lang="en-US" altLang="zh-CN" sz="2400" u="sng" baseline="0">
                <a:solidFill>
                  <a:srgbClr val="000000"/>
                </a:solidFill>
                <a:ea typeface="MS PGothic" panose="020B0600070205080204" pitchFamily="34" charset="-128"/>
              </a:rPr>
              <a:t>o : ODBCProxy</a:t>
            </a:r>
            <a:endParaRPr lang="en-US" altLang="zh-CN" sz="2400" baseline="0">
              <a:solidFill>
                <a:srgbClr val="000000"/>
              </a:solidFill>
              <a:ea typeface="MS PGothic" panose="020B0600070205080204" pitchFamily="34" charset="-128"/>
            </a:endParaRPr>
          </a:p>
        </p:txBody>
      </p:sp>
      <p:sp>
        <p:nvSpPr>
          <p:cNvPr id="169992" name="Line 30">
            <a:extLst>
              <a:ext uri="{FF2B5EF4-FFF2-40B4-BE49-F238E27FC236}">
                <a16:creationId xmlns:a16="http://schemas.microsoft.com/office/drawing/2014/main" id="{08E16574-FCE5-42CC-BF9D-914DEB6E4905}"/>
              </a:ext>
            </a:extLst>
          </p:cNvPr>
          <p:cNvSpPr>
            <a:spLocks noChangeShapeType="1"/>
          </p:cNvSpPr>
          <p:nvPr/>
        </p:nvSpPr>
        <p:spPr bwMode="auto">
          <a:xfrm>
            <a:off x="1371600" y="2057400"/>
            <a:ext cx="0" cy="30480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69993" name="Line 31">
            <a:extLst>
              <a:ext uri="{FF2B5EF4-FFF2-40B4-BE49-F238E27FC236}">
                <a16:creationId xmlns:a16="http://schemas.microsoft.com/office/drawing/2014/main" id="{8182BFFC-6A04-4CC1-A12B-72B40F9F3296}"/>
              </a:ext>
            </a:extLst>
          </p:cNvPr>
          <p:cNvSpPr>
            <a:spLocks noChangeShapeType="1"/>
          </p:cNvSpPr>
          <p:nvPr/>
        </p:nvSpPr>
        <p:spPr bwMode="auto">
          <a:xfrm>
            <a:off x="4038600" y="2590800"/>
            <a:ext cx="0" cy="21336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69994" name="Line 32">
            <a:extLst>
              <a:ext uri="{FF2B5EF4-FFF2-40B4-BE49-F238E27FC236}">
                <a16:creationId xmlns:a16="http://schemas.microsoft.com/office/drawing/2014/main" id="{2EBAF5EA-70CD-4986-A080-C0040BD7151E}"/>
              </a:ext>
            </a:extLst>
          </p:cNvPr>
          <p:cNvSpPr>
            <a:spLocks noChangeShapeType="1"/>
          </p:cNvSpPr>
          <p:nvPr/>
        </p:nvSpPr>
        <p:spPr bwMode="auto">
          <a:xfrm>
            <a:off x="6858000" y="2057400"/>
            <a:ext cx="0" cy="30480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69995" name="Rectangle 33">
            <a:extLst>
              <a:ext uri="{FF2B5EF4-FFF2-40B4-BE49-F238E27FC236}">
                <a16:creationId xmlns:a16="http://schemas.microsoft.com/office/drawing/2014/main" id="{5EEF0060-63E9-4F55-A46A-0EDBE2E8DC42}"/>
              </a:ext>
            </a:extLst>
          </p:cNvPr>
          <p:cNvSpPr>
            <a:spLocks noChangeArrowheads="1"/>
          </p:cNvSpPr>
          <p:nvPr/>
        </p:nvSpPr>
        <p:spPr bwMode="auto">
          <a:xfrm>
            <a:off x="1295400" y="2209800"/>
            <a:ext cx="152400" cy="2590800"/>
          </a:xfrm>
          <a:prstGeom prst="rect">
            <a:avLst/>
          </a:prstGeom>
          <a:solidFill>
            <a:schemeClr val="tx2"/>
          </a:solidFill>
          <a:ln w="9525">
            <a:solidFill>
              <a:schemeClr val="tx1"/>
            </a:solidFill>
            <a:miter lim="800000"/>
            <a:headEnd/>
            <a:tailEnd/>
          </a:ln>
        </p:spPr>
        <p:txBody>
          <a:bodyPr wrap="none" lIns="91418" tIns="45710" rIns="91418" bIns="45710"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endParaRPr lang="zh-CN" altLang="zh-CN" sz="2400" baseline="0">
              <a:solidFill>
                <a:srgbClr val="000000"/>
              </a:solidFill>
              <a:ea typeface="MS PGothic" panose="020B0600070205080204" pitchFamily="34" charset="-128"/>
            </a:endParaRPr>
          </a:p>
        </p:txBody>
      </p:sp>
      <p:sp>
        <p:nvSpPr>
          <p:cNvPr id="169996" name="Rectangle 35">
            <a:extLst>
              <a:ext uri="{FF2B5EF4-FFF2-40B4-BE49-F238E27FC236}">
                <a16:creationId xmlns:a16="http://schemas.microsoft.com/office/drawing/2014/main" id="{2800E0D9-040E-444E-83AB-97E645EF006A}"/>
              </a:ext>
            </a:extLst>
          </p:cNvPr>
          <p:cNvSpPr>
            <a:spLocks noChangeArrowheads="1"/>
          </p:cNvSpPr>
          <p:nvPr/>
        </p:nvSpPr>
        <p:spPr bwMode="auto">
          <a:xfrm>
            <a:off x="3962400" y="3048000"/>
            <a:ext cx="152400" cy="1371600"/>
          </a:xfrm>
          <a:prstGeom prst="rect">
            <a:avLst/>
          </a:prstGeom>
          <a:solidFill>
            <a:schemeClr val="tx2"/>
          </a:solidFill>
          <a:ln w="9525">
            <a:solidFill>
              <a:schemeClr val="tx1"/>
            </a:solidFill>
            <a:miter lim="800000"/>
            <a:headEnd/>
            <a:tailEnd/>
          </a:ln>
        </p:spPr>
        <p:txBody>
          <a:bodyPr wrap="none" lIns="91418" tIns="45710" rIns="91418" bIns="45710"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endParaRPr lang="zh-CN" altLang="zh-CN" sz="2400" baseline="0">
              <a:solidFill>
                <a:srgbClr val="000000"/>
              </a:solidFill>
              <a:ea typeface="MS PGothic" panose="020B0600070205080204" pitchFamily="34" charset="-128"/>
            </a:endParaRPr>
          </a:p>
        </p:txBody>
      </p:sp>
      <p:sp>
        <p:nvSpPr>
          <p:cNvPr id="169997" name="Rectangle 36">
            <a:extLst>
              <a:ext uri="{FF2B5EF4-FFF2-40B4-BE49-F238E27FC236}">
                <a16:creationId xmlns:a16="http://schemas.microsoft.com/office/drawing/2014/main" id="{1EFBF6AD-A84E-4CA1-A4FB-4952608D2E02}"/>
              </a:ext>
            </a:extLst>
          </p:cNvPr>
          <p:cNvSpPr>
            <a:spLocks noChangeArrowheads="1"/>
          </p:cNvSpPr>
          <p:nvPr/>
        </p:nvSpPr>
        <p:spPr bwMode="auto">
          <a:xfrm>
            <a:off x="6781800" y="3124200"/>
            <a:ext cx="152400" cy="381000"/>
          </a:xfrm>
          <a:prstGeom prst="rect">
            <a:avLst/>
          </a:prstGeom>
          <a:solidFill>
            <a:schemeClr val="tx2"/>
          </a:solidFill>
          <a:ln w="9525">
            <a:solidFill>
              <a:schemeClr val="tx1"/>
            </a:solidFill>
            <a:miter lim="800000"/>
            <a:headEnd/>
            <a:tailEnd/>
          </a:ln>
        </p:spPr>
        <p:txBody>
          <a:bodyPr wrap="none" lIns="91418" tIns="45710" rIns="91418" bIns="45710"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endParaRPr lang="zh-CN" altLang="zh-CN" sz="2400" baseline="0">
              <a:solidFill>
                <a:srgbClr val="000000"/>
              </a:solidFill>
              <a:ea typeface="MS PGothic" panose="020B0600070205080204" pitchFamily="34" charset="-128"/>
            </a:endParaRPr>
          </a:p>
        </p:txBody>
      </p:sp>
      <p:sp>
        <p:nvSpPr>
          <p:cNvPr id="169998" name="Line 39">
            <a:extLst>
              <a:ext uri="{FF2B5EF4-FFF2-40B4-BE49-F238E27FC236}">
                <a16:creationId xmlns:a16="http://schemas.microsoft.com/office/drawing/2014/main" id="{606F3EFD-DDD7-49E6-9DE4-7904CB1D0AEB}"/>
              </a:ext>
            </a:extLst>
          </p:cNvPr>
          <p:cNvSpPr>
            <a:spLocks noChangeShapeType="1"/>
          </p:cNvSpPr>
          <p:nvPr/>
        </p:nvSpPr>
        <p:spPr bwMode="auto">
          <a:xfrm>
            <a:off x="1447800" y="2362200"/>
            <a:ext cx="1676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9999" name="Text Box 40">
            <a:extLst>
              <a:ext uri="{FF2B5EF4-FFF2-40B4-BE49-F238E27FC236}">
                <a16:creationId xmlns:a16="http://schemas.microsoft.com/office/drawing/2014/main" id="{61ADF8F6-A6AB-420A-AE66-CD032B72227A}"/>
              </a:ext>
            </a:extLst>
          </p:cNvPr>
          <p:cNvSpPr txBox="1">
            <a:spLocks noChangeArrowheads="1"/>
          </p:cNvSpPr>
          <p:nvPr/>
        </p:nvSpPr>
        <p:spPr bwMode="auto">
          <a:xfrm>
            <a:off x="1752600" y="1981200"/>
            <a:ext cx="982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8" tIns="45710" rIns="91418" bIns="4571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aseline="0">
                <a:solidFill>
                  <a:srgbClr val="000000"/>
                </a:solidFill>
                <a:ea typeface="MS PGothic" panose="020B0600070205080204" pitchFamily="34" charset="-128"/>
              </a:rPr>
              <a:t>create()</a:t>
            </a:r>
            <a:endParaRPr lang="en-US" altLang="zh-CN" sz="2400" baseline="0">
              <a:solidFill>
                <a:srgbClr val="000000"/>
              </a:solidFill>
              <a:ea typeface="MS PGothic" panose="020B0600070205080204" pitchFamily="34" charset="-128"/>
            </a:endParaRPr>
          </a:p>
        </p:txBody>
      </p:sp>
      <p:sp>
        <p:nvSpPr>
          <p:cNvPr id="170000" name="Line 41">
            <a:extLst>
              <a:ext uri="{FF2B5EF4-FFF2-40B4-BE49-F238E27FC236}">
                <a16:creationId xmlns:a16="http://schemas.microsoft.com/office/drawing/2014/main" id="{B6CB3CD2-6631-4870-9517-BF234021EE22}"/>
              </a:ext>
            </a:extLst>
          </p:cNvPr>
          <p:cNvSpPr>
            <a:spLocks noChangeShapeType="1"/>
          </p:cNvSpPr>
          <p:nvPr/>
        </p:nvSpPr>
        <p:spPr bwMode="auto">
          <a:xfrm>
            <a:off x="1447800" y="3048000"/>
            <a:ext cx="25146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0001" name="Line 42">
            <a:extLst>
              <a:ext uri="{FF2B5EF4-FFF2-40B4-BE49-F238E27FC236}">
                <a16:creationId xmlns:a16="http://schemas.microsoft.com/office/drawing/2014/main" id="{04162280-ED79-4ADD-AF97-C7ADA80F2C86}"/>
              </a:ext>
            </a:extLst>
          </p:cNvPr>
          <p:cNvSpPr>
            <a:spLocks noChangeShapeType="1"/>
          </p:cNvSpPr>
          <p:nvPr/>
        </p:nvSpPr>
        <p:spPr bwMode="auto">
          <a:xfrm flipV="1">
            <a:off x="4114800" y="3200400"/>
            <a:ext cx="2667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0002" name="Rectangle 43">
            <a:extLst>
              <a:ext uri="{FF2B5EF4-FFF2-40B4-BE49-F238E27FC236}">
                <a16:creationId xmlns:a16="http://schemas.microsoft.com/office/drawing/2014/main" id="{634B05D6-9525-454A-B7CF-2F8109E1A09B}"/>
              </a:ext>
            </a:extLst>
          </p:cNvPr>
          <p:cNvSpPr>
            <a:spLocks noChangeArrowheads="1"/>
          </p:cNvSpPr>
          <p:nvPr/>
        </p:nvSpPr>
        <p:spPr bwMode="auto">
          <a:xfrm>
            <a:off x="6781800" y="3795713"/>
            <a:ext cx="152400" cy="381000"/>
          </a:xfrm>
          <a:prstGeom prst="rect">
            <a:avLst/>
          </a:prstGeom>
          <a:solidFill>
            <a:schemeClr val="tx2"/>
          </a:solidFill>
          <a:ln w="9525">
            <a:solidFill>
              <a:schemeClr val="tx1"/>
            </a:solidFill>
            <a:miter lim="800000"/>
            <a:headEnd/>
            <a:tailEnd/>
          </a:ln>
        </p:spPr>
        <p:txBody>
          <a:bodyPr wrap="none" lIns="91418" tIns="45710" rIns="91418" bIns="45710"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endParaRPr lang="zh-CN" altLang="zh-CN" sz="2400" baseline="0">
              <a:solidFill>
                <a:srgbClr val="000000"/>
              </a:solidFill>
              <a:ea typeface="MS PGothic" panose="020B0600070205080204" pitchFamily="34" charset="-128"/>
            </a:endParaRPr>
          </a:p>
        </p:txBody>
      </p:sp>
      <p:sp>
        <p:nvSpPr>
          <p:cNvPr id="170003" name="Line 44">
            <a:extLst>
              <a:ext uri="{FF2B5EF4-FFF2-40B4-BE49-F238E27FC236}">
                <a16:creationId xmlns:a16="http://schemas.microsoft.com/office/drawing/2014/main" id="{5BFBCF58-0C37-41F1-ADFE-EF0BF1FB1A06}"/>
              </a:ext>
            </a:extLst>
          </p:cNvPr>
          <p:cNvSpPr>
            <a:spLocks noChangeShapeType="1"/>
          </p:cNvSpPr>
          <p:nvPr/>
        </p:nvSpPr>
        <p:spPr bwMode="auto">
          <a:xfrm flipV="1">
            <a:off x="4114800" y="3795713"/>
            <a:ext cx="2667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0004" name="Line 45">
            <a:extLst>
              <a:ext uri="{FF2B5EF4-FFF2-40B4-BE49-F238E27FC236}">
                <a16:creationId xmlns:a16="http://schemas.microsoft.com/office/drawing/2014/main" id="{D771E101-F68A-4D0A-9F4F-71C644724F2D}"/>
              </a:ext>
            </a:extLst>
          </p:cNvPr>
          <p:cNvSpPr>
            <a:spLocks noChangeShapeType="1"/>
          </p:cNvSpPr>
          <p:nvPr/>
        </p:nvSpPr>
        <p:spPr bwMode="auto">
          <a:xfrm flipH="1" flipV="1">
            <a:off x="1447800" y="4343400"/>
            <a:ext cx="2514600" cy="0"/>
          </a:xfrm>
          <a:prstGeom prst="line">
            <a:avLst/>
          </a:prstGeom>
          <a:noFill/>
          <a:ln w="25400">
            <a:solidFill>
              <a:schemeClr val="tx1"/>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70005" name="Text Box 46">
            <a:extLst>
              <a:ext uri="{FF2B5EF4-FFF2-40B4-BE49-F238E27FC236}">
                <a16:creationId xmlns:a16="http://schemas.microsoft.com/office/drawing/2014/main" id="{3F27A6E6-DEAC-4B8A-BBCE-FC550ECB526D}"/>
              </a:ext>
            </a:extLst>
          </p:cNvPr>
          <p:cNvSpPr txBox="1">
            <a:spLocks noChangeArrowheads="1"/>
          </p:cNvSpPr>
          <p:nvPr/>
        </p:nvSpPr>
        <p:spPr bwMode="auto">
          <a:xfrm>
            <a:off x="1676400" y="2743200"/>
            <a:ext cx="2038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8" tIns="45710" rIns="91418" bIns="4571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aseline="0">
                <a:solidFill>
                  <a:srgbClr val="000000"/>
                </a:solidFill>
                <a:ea typeface="MS PGothic" panose="020B0600070205080204" pitchFamily="34" charset="-128"/>
              </a:rPr>
              <a:t>setActions(a, b, c)</a:t>
            </a:r>
            <a:endParaRPr lang="en-US" altLang="zh-CN" sz="2400" baseline="0">
              <a:solidFill>
                <a:srgbClr val="000000"/>
              </a:solidFill>
              <a:ea typeface="MS PGothic" panose="020B0600070205080204" pitchFamily="34" charset="-128"/>
            </a:endParaRPr>
          </a:p>
        </p:txBody>
      </p:sp>
      <p:sp>
        <p:nvSpPr>
          <p:cNvPr id="170006" name="Text Box 47">
            <a:extLst>
              <a:ext uri="{FF2B5EF4-FFF2-40B4-BE49-F238E27FC236}">
                <a16:creationId xmlns:a16="http://schemas.microsoft.com/office/drawing/2014/main" id="{24751ACE-00A2-4DEF-8F02-B2DF41FB051B}"/>
              </a:ext>
            </a:extLst>
          </p:cNvPr>
          <p:cNvSpPr txBox="1">
            <a:spLocks noChangeArrowheads="1"/>
          </p:cNvSpPr>
          <p:nvPr/>
        </p:nvSpPr>
        <p:spPr bwMode="auto">
          <a:xfrm>
            <a:off x="4648200" y="2895600"/>
            <a:ext cx="1982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8" tIns="45710" rIns="91418" bIns="4571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aseline="0">
                <a:solidFill>
                  <a:srgbClr val="000000"/>
                </a:solidFill>
                <a:ea typeface="MS PGothic" panose="020B0600070205080204" pitchFamily="34" charset="-128"/>
              </a:rPr>
              <a:t>setValues(a, 3, 4)</a:t>
            </a:r>
            <a:endParaRPr lang="en-US" altLang="zh-CN" sz="2400" baseline="0">
              <a:solidFill>
                <a:srgbClr val="000000"/>
              </a:solidFill>
              <a:ea typeface="MS PGothic" panose="020B0600070205080204" pitchFamily="34" charset="-128"/>
            </a:endParaRPr>
          </a:p>
        </p:txBody>
      </p:sp>
      <p:sp>
        <p:nvSpPr>
          <p:cNvPr id="170007" name="Text Box 48">
            <a:extLst>
              <a:ext uri="{FF2B5EF4-FFF2-40B4-BE49-F238E27FC236}">
                <a16:creationId xmlns:a16="http://schemas.microsoft.com/office/drawing/2014/main" id="{0BF03D97-9875-4E0A-9D66-53E08D8BDAB2}"/>
              </a:ext>
            </a:extLst>
          </p:cNvPr>
          <p:cNvSpPr txBox="1">
            <a:spLocks noChangeArrowheads="1"/>
          </p:cNvSpPr>
          <p:nvPr/>
        </p:nvSpPr>
        <p:spPr bwMode="auto">
          <a:xfrm>
            <a:off x="4648200" y="3505200"/>
            <a:ext cx="1970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8" tIns="45710" rIns="91418" bIns="4571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aseline="0">
                <a:solidFill>
                  <a:srgbClr val="000000"/>
                </a:solidFill>
                <a:ea typeface="MS PGothic" panose="020B0600070205080204" pitchFamily="34" charset="-128"/>
              </a:rPr>
              <a:t>setValues(b, c, 7)</a:t>
            </a:r>
            <a:endParaRPr lang="en-US" altLang="zh-CN" sz="2400" baseline="0">
              <a:solidFill>
                <a:srgbClr val="000000"/>
              </a:solidFill>
              <a:ea typeface="MS PGothic" panose="020B0600070205080204" pitchFamily="34" charset="-128"/>
            </a:endParaRPr>
          </a:p>
        </p:txBody>
      </p:sp>
      <p:sp>
        <p:nvSpPr>
          <p:cNvPr id="170008" name="Text Box 49">
            <a:extLst>
              <a:ext uri="{FF2B5EF4-FFF2-40B4-BE49-F238E27FC236}">
                <a16:creationId xmlns:a16="http://schemas.microsoft.com/office/drawing/2014/main" id="{D2C9EE01-AA07-4460-B9F5-266DB9FD28F6}"/>
              </a:ext>
            </a:extLst>
          </p:cNvPr>
          <p:cNvSpPr txBox="1">
            <a:spLocks noChangeArrowheads="1"/>
          </p:cNvSpPr>
          <p:nvPr/>
        </p:nvSpPr>
        <p:spPr bwMode="auto">
          <a:xfrm>
            <a:off x="1676400" y="4038600"/>
            <a:ext cx="1408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8" tIns="45710" rIns="91418" bIns="4571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aseline="0">
                <a:solidFill>
                  <a:srgbClr val="000000"/>
                </a:solidFill>
                <a:ea typeface="MS PGothic" panose="020B0600070205080204" pitchFamily="34" charset="-128"/>
              </a:rPr>
              <a:t>(committed)</a:t>
            </a:r>
            <a:endParaRPr lang="en-US" altLang="zh-CN" sz="2400" baseline="0">
              <a:solidFill>
                <a:srgbClr val="000000"/>
              </a:solidFill>
              <a:ea typeface="MS PGothic" panose="020B0600070205080204" pitchFamily="34" charset="-128"/>
            </a:endParaRPr>
          </a:p>
        </p:txBody>
      </p:sp>
      <p:sp>
        <p:nvSpPr>
          <p:cNvPr id="170009" name="Line 50">
            <a:extLst>
              <a:ext uri="{FF2B5EF4-FFF2-40B4-BE49-F238E27FC236}">
                <a16:creationId xmlns:a16="http://schemas.microsoft.com/office/drawing/2014/main" id="{EE70720D-2BD3-4815-87C5-E87D2560E121}"/>
              </a:ext>
            </a:extLst>
          </p:cNvPr>
          <p:cNvSpPr>
            <a:spLocks noChangeShapeType="1"/>
          </p:cNvSpPr>
          <p:nvPr/>
        </p:nvSpPr>
        <p:spPr bwMode="auto">
          <a:xfrm>
            <a:off x="1447800" y="4724400"/>
            <a:ext cx="25146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0010" name="Text Box 51">
            <a:extLst>
              <a:ext uri="{FF2B5EF4-FFF2-40B4-BE49-F238E27FC236}">
                <a16:creationId xmlns:a16="http://schemas.microsoft.com/office/drawing/2014/main" id="{13447FD1-920C-477D-AB07-2D7C45E30953}"/>
              </a:ext>
            </a:extLst>
          </p:cNvPr>
          <p:cNvSpPr txBox="1">
            <a:spLocks noChangeArrowheads="1"/>
          </p:cNvSpPr>
          <p:nvPr/>
        </p:nvSpPr>
        <p:spPr bwMode="auto">
          <a:xfrm>
            <a:off x="1657350" y="4433888"/>
            <a:ext cx="1098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8" tIns="45710" rIns="91418" bIns="4571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800" baseline="0">
                <a:solidFill>
                  <a:srgbClr val="000000"/>
                </a:solidFill>
                <a:ea typeface="MS PGothic" panose="020B0600070205080204" pitchFamily="34" charset="-128"/>
              </a:rPr>
              <a:t>destroy()</a:t>
            </a:r>
            <a:endParaRPr lang="en-US" altLang="zh-CN" sz="2400" baseline="0">
              <a:solidFill>
                <a:srgbClr val="000000"/>
              </a:solidFill>
              <a:ea typeface="MS PGothic" panose="020B0600070205080204" pitchFamily="34" charset="-128"/>
            </a:endParaRPr>
          </a:p>
        </p:txBody>
      </p:sp>
      <p:sp>
        <p:nvSpPr>
          <p:cNvPr id="170011" name="Line 52">
            <a:extLst>
              <a:ext uri="{FF2B5EF4-FFF2-40B4-BE49-F238E27FC236}">
                <a16:creationId xmlns:a16="http://schemas.microsoft.com/office/drawing/2014/main" id="{97AFF7A5-93F9-416D-804F-570C6AEE82DC}"/>
              </a:ext>
            </a:extLst>
          </p:cNvPr>
          <p:cNvSpPr>
            <a:spLocks noChangeShapeType="1"/>
          </p:cNvSpPr>
          <p:nvPr/>
        </p:nvSpPr>
        <p:spPr bwMode="auto">
          <a:xfrm flipH="1">
            <a:off x="3962400" y="4648200"/>
            <a:ext cx="1524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0012" name="Line 53">
            <a:extLst>
              <a:ext uri="{FF2B5EF4-FFF2-40B4-BE49-F238E27FC236}">
                <a16:creationId xmlns:a16="http://schemas.microsoft.com/office/drawing/2014/main" id="{B63B00A9-54D9-462D-B1BD-A31696B552F7}"/>
              </a:ext>
            </a:extLst>
          </p:cNvPr>
          <p:cNvSpPr>
            <a:spLocks noChangeShapeType="1"/>
          </p:cNvSpPr>
          <p:nvPr/>
        </p:nvSpPr>
        <p:spPr bwMode="auto">
          <a:xfrm>
            <a:off x="3962400" y="4648200"/>
            <a:ext cx="1524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0013" name="Line 54">
            <a:extLst>
              <a:ext uri="{FF2B5EF4-FFF2-40B4-BE49-F238E27FC236}">
                <a16:creationId xmlns:a16="http://schemas.microsoft.com/office/drawing/2014/main" id="{96066A82-7EDA-4B2C-9F19-808BEDB46770}"/>
              </a:ext>
            </a:extLst>
          </p:cNvPr>
          <p:cNvSpPr>
            <a:spLocks noChangeShapeType="1"/>
          </p:cNvSpPr>
          <p:nvPr/>
        </p:nvSpPr>
        <p:spPr bwMode="auto">
          <a:xfrm>
            <a:off x="3581400" y="6096000"/>
            <a:ext cx="2514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0014" name="Line 59">
            <a:extLst>
              <a:ext uri="{FF2B5EF4-FFF2-40B4-BE49-F238E27FC236}">
                <a16:creationId xmlns:a16="http://schemas.microsoft.com/office/drawing/2014/main" id="{22054B86-6BA3-499A-81BC-A8606ABDAF0E}"/>
              </a:ext>
            </a:extLst>
          </p:cNvPr>
          <p:cNvSpPr>
            <a:spLocks noChangeShapeType="1"/>
          </p:cNvSpPr>
          <p:nvPr/>
        </p:nvSpPr>
        <p:spPr bwMode="auto">
          <a:xfrm flipH="1" flipV="1">
            <a:off x="4114800" y="3414713"/>
            <a:ext cx="2667000" cy="0"/>
          </a:xfrm>
          <a:prstGeom prst="line">
            <a:avLst/>
          </a:prstGeom>
          <a:noFill/>
          <a:ln w="25400">
            <a:solidFill>
              <a:schemeClr val="tx1"/>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70015" name="Line 60">
            <a:extLst>
              <a:ext uri="{FF2B5EF4-FFF2-40B4-BE49-F238E27FC236}">
                <a16:creationId xmlns:a16="http://schemas.microsoft.com/office/drawing/2014/main" id="{C78531E4-D882-422D-9BA8-BC52978483F3}"/>
              </a:ext>
            </a:extLst>
          </p:cNvPr>
          <p:cNvSpPr>
            <a:spLocks noChangeShapeType="1"/>
          </p:cNvSpPr>
          <p:nvPr/>
        </p:nvSpPr>
        <p:spPr bwMode="auto">
          <a:xfrm flipH="1" flipV="1">
            <a:off x="4114800" y="4176713"/>
            <a:ext cx="2667000" cy="0"/>
          </a:xfrm>
          <a:prstGeom prst="line">
            <a:avLst/>
          </a:prstGeom>
          <a:noFill/>
          <a:ln w="25400">
            <a:solidFill>
              <a:schemeClr val="tx1"/>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70016" name="AutoShape 61">
            <a:extLst>
              <a:ext uri="{FF2B5EF4-FFF2-40B4-BE49-F238E27FC236}">
                <a16:creationId xmlns:a16="http://schemas.microsoft.com/office/drawing/2014/main" id="{F7076FF3-C216-4291-AC66-7B254EA73111}"/>
              </a:ext>
            </a:extLst>
          </p:cNvPr>
          <p:cNvSpPr>
            <a:spLocks noChangeArrowheads="1"/>
          </p:cNvSpPr>
          <p:nvPr/>
        </p:nvSpPr>
        <p:spPr bwMode="auto">
          <a:xfrm>
            <a:off x="3352800" y="5181600"/>
            <a:ext cx="5410200" cy="685800"/>
          </a:xfrm>
          <a:prstGeom prst="roundRect">
            <a:avLst>
              <a:gd name="adj" fmla="val 16667"/>
            </a:avLst>
          </a:prstGeom>
          <a:solidFill>
            <a:schemeClr val="folHlink"/>
          </a:solidFill>
          <a:ln w="9525">
            <a:solidFill>
              <a:schemeClr val="tx1"/>
            </a:solidFill>
            <a:round/>
            <a:headEnd/>
            <a:tailEnd/>
          </a:ln>
        </p:spPr>
        <p:txBody>
          <a:bodyPr wrap="none" lIns="91418" tIns="45710" rIns="91418" bIns="45710"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lgn="ctr"/>
            <a:r>
              <a:rPr lang="en-US" altLang="zh-CN" sz="2400" baseline="0">
                <a:solidFill>
                  <a:srgbClr val="000000"/>
                </a:solidFill>
                <a:ea typeface="MS PGothic" panose="020B0600070205080204" pitchFamily="34" charset="-128"/>
              </a:rPr>
              <a:t>create()</a:t>
            </a:r>
          </a:p>
          <a:p>
            <a:pPr algn="ctr"/>
            <a:r>
              <a:rPr lang="en-US" altLang="zh-CN" sz="2400" baseline="0">
                <a:solidFill>
                  <a:srgbClr val="000000"/>
                </a:solidFill>
                <a:ea typeface="MS PGothic" panose="020B0600070205080204" pitchFamily="34" charset="-128"/>
              </a:rPr>
              <a:t>destroy()</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a:extLst>
              <a:ext uri="{FF2B5EF4-FFF2-40B4-BE49-F238E27FC236}">
                <a16:creationId xmlns:a16="http://schemas.microsoft.com/office/drawing/2014/main" id="{C6CAA36E-B654-4F45-B163-448B978A79A7}"/>
              </a:ext>
            </a:extLst>
          </p:cNvPr>
          <p:cNvSpPr>
            <a:spLocks noGrp="1" noChangeArrowheads="1"/>
          </p:cNvSpPr>
          <p:nvPr>
            <p:ph type="title"/>
          </p:nvPr>
        </p:nvSpPr>
        <p:spPr/>
        <p:txBody>
          <a:bodyPr/>
          <a:lstStyle/>
          <a:p>
            <a:endParaRPr lang="zh-CN" altLang="en-US"/>
          </a:p>
        </p:txBody>
      </p:sp>
      <p:sp>
        <p:nvSpPr>
          <p:cNvPr id="171011" name="内容占位符 2">
            <a:extLst>
              <a:ext uri="{FF2B5EF4-FFF2-40B4-BE49-F238E27FC236}">
                <a16:creationId xmlns:a16="http://schemas.microsoft.com/office/drawing/2014/main" id="{F1487960-E20A-41FB-BE64-99ADF921C73A}"/>
              </a:ext>
            </a:extLst>
          </p:cNvPr>
          <p:cNvSpPr>
            <a:spLocks noGrp="1" noChangeArrowheads="1"/>
          </p:cNvSpPr>
          <p:nvPr>
            <p:ph idx="1"/>
          </p:nvPr>
        </p:nvSpPr>
        <p:spPr/>
        <p:txBody>
          <a:bodyPr/>
          <a:lstStyle/>
          <a:p>
            <a:endParaRPr lang="zh-CN" altLang="en-US"/>
          </a:p>
        </p:txBody>
      </p:sp>
      <p:sp>
        <p:nvSpPr>
          <p:cNvPr id="171012" name="灯片编号占位符 3">
            <a:extLst>
              <a:ext uri="{FF2B5EF4-FFF2-40B4-BE49-F238E27FC236}">
                <a16:creationId xmlns:a16="http://schemas.microsoft.com/office/drawing/2014/main" id="{DEB9CE77-A406-4BED-9B48-6FD16CD9D4EE}"/>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EF9AFC0F-E35F-4BA1-BFBB-EEEAFA81F476}" type="slidenum">
              <a:rPr lang="en-US" altLang="en-US" sz="1000" baseline="0"/>
              <a:pPr eaLnBrk="1" hangingPunct="1"/>
              <a:t>151</a:t>
            </a:fld>
            <a:endParaRPr lang="en-US" altLang="en-US" sz="1000" baseline="0"/>
          </a:p>
        </p:txBody>
      </p:sp>
      <p:pic>
        <p:nvPicPr>
          <p:cNvPr id="171013" name="Picture 4" descr="FIGURE_18-1">
            <a:extLst>
              <a:ext uri="{FF2B5EF4-FFF2-40B4-BE49-F238E27FC236}">
                <a16:creationId xmlns:a16="http://schemas.microsoft.com/office/drawing/2014/main" id="{E9F7928F-41C2-4FB3-AA4D-3AFDE4D1A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488" y="2205038"/>
            <a:ext cx="43053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
            <a:extLst>
              <a:ext uri="{FF2B5EF4-FFF2-40B4-BE49-F238E27FC236}">
                <a16:creationId xmlns:a16="http://schemas.microsoft.com/office/drawing/2014/main" id="{F7ACE04D-8F61-4BD4-A16F-02AA4B0CD7F5}"/>
              </a:ext>
            </a:extLst>
          </p:cNvPr>
          <p:cNvSpPr>
            <a:spLocks noGrp="1" noChangeArrowheads="1"/>
          </p:cNvSpPr>
          <p:nvPr>
            <p:ph type="title"/>
          </p:nvPr>
        </p:nvSpPr>
        <p:spPr/>
        <p:txBody>
          <a:bodyPr/>
          <a:lstStyle/>
          <a:p>
            <a:endParaRPr lang="zh-CN" altLang="en-US"/>
          </a:p>
        </p:txBody>
      </p:sp>
      <p:sp>
        <p:nvSpPr>
          <p:cNvPr id="172035" name="内容占位符 2">
            <a:extLst>
              <a:ext uri="{FF2B5EF4-FFF2-40B4-BE49-F238E27FC236}">
                <a16:creationId xmlns:a16="http://schemas.microsoft.com/office/drawing/2014/main" id="{F68FDA48-DE22-4E6D-8925-A059E1B112CE}"/>
              </a:ext>
            </a:extLst>
          </p:cNvPr>
          <p:cNvSpPr>
            <a:spLocks noGrp="1" noChangeArrowheads="1"/>
          </p:cNvSpPr>
          <p:nvPr>
            <p:ph idx="1"/>
          </p:nvPr>
        </p:nvSpPr>
        <p:spPr/>
        <p:txBody>
          <a:bodyPr/>
          <a:lstStyle/>
          <a:p>
            <a:endParaRPr lang="zh-CN" altLang="en-US"/>
          </a:p>
        </p:txBody>
      </p:sp>
      <p:sp>
        <p:nvSpPr>
          <p:cNvPr id="172036" name="灯片编号占位符 3">
            <a:extLst>
              <a:ext uri="{FF2B5EF4-FFF2-40B4-BE49-F238E27FC236}">
                <a16:creationId xmlns:a16="http://schemas.microsoft.com/office/drawing/2014/main" id="{1BCEA65D-DEA7-4281-9378-75F1C9822443}"/>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EEF927F6-1BC7-4100-B918-851C8BB80FD8}" type="slidenum">
              <a:rPr lang="en-US" altLang="en-US" sz="1000" baseline="0"/>
              <a:pPr eaLnBrk="1" hangingPunct="1"/>
              <a:t>152</a:t>
            </a:fld>
            <a:endParaRPr lang="en-US" altLang="en-US" sz="1000" baseline="0"/>
          </a:p>
        </p:txBody>
      </p:sp>
      <p:pic>
        <p:nvPicPr>
          <p:cNvPr id="172037" name="Picture 2">
            <a:extLst>
              <a:ext uri="{FF2B5EF4-FFF2-40B4-BE49-F238E27FC236}">
                <a16:creationId xmlns:a16="http://schemas.microsoft.com/office/drawing/2014/main" id="{E3E1437F-F314-4655-89B2-8443107C5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31775"/>
            <a:ext cx="8245475" cy="581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标题 1">
            <a:extLst>
              <a:ext uri="{FF2B5EF4-FFF2-40B4-BE49-F238E27FC236}">
                <a16:creationId xmlns:a16="http://schemas.microsoft.com/office/drawing/2014/main" id="{7A8C920A-8DDE-46CB-8A31-2B9D3B558B12}"/>
              </a:ext>
            </a:extLst>
          </p:cNvPr>
          <p:cNvSpPr>
            <a:spLocks noGrp="1" noChangeArrowheads="1"/>
          </p:cNvSpPr>
          <p:nvPr>
            <p:ph type="title"/>
          </p:nvPr>
        </p:nvSpPr>
        <p:spPr/>
        <p:txBody>
          <a:bodyPr/>
          <a:lstStyle/>
          <a:p>
            <a:endParaRPr lang="zh-CN" altLang="en-US"/>
          </a:p>
        </p:txBody>
      </p:sp>
      <p:sp>
        <p:nvSpPr>
          <p:cNvPr id="173059" name="内容占位符 2">
            <a:extLst>
              <a:ext uri="{FF2B5EF4-FFF2-40B4-BE49-F238E27FC236}">
                <a16:creationId xmlns:a16="http://schemas.microsoft.com/office/drawing/2014/main" id="{2AE2405B-45A9-470A-8111-D767F17AE1D7}"/>
              </a:ext>
            </a:extLst>
          </p:cNvPr>
          <p:cNvSpPr>
            <a:spLocks noGrp="1" noChangeArrowheads="1"/>
          </p:cNvSpPr>
          <p:nvPr>
            <p:ph idx="1"/>
          </p:nvPr>
        </p:nvSpPr>
        <p:spPr/>
        <p:txBody>
          <a:bodyPr/>
          <a:lstStyle/>
          <a:p>
            <a:endParaRPr lang="zh-CN" altLang="en-US"/>
          </a:p>
        </p:txBody>
      </p:sp>
      <p:sp>
        <p:nvSpPr>
          <p:cNvPr id="173060" name="灯片编号占位符 3">
            <a:extLst>
              <a:ext uri="{FF2B5EF4-FFF2-40B4-BE49-F238E27FC236}">
                <a16:creationId xmlns:a16="http://schemas.microsoft.com/office/drawing/2014/main" id="{2EAA54C5-DDBD-4684-B415-5C0FECC92BF1}"/>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C7C389A3-D534-4A5C-839D-EACF60DAA0C9}" type="slidenum">
              <a:rPr lang="en-US" altLang="en-US" sz="1000" baseline="0"/>
              <a:pPr eaLnBrk="1" hangingPunct="1"/>
              <a:t>153</a:t>
            </a:fld>
            <a:endParaRPr lang="en-US" altLang="en-US" sz="1000" baseline="0"/>
          </a:p>
        </p:txBody>
      </p:sp>
      <p:pic>
        <p:nvPicPr>
          <p:cNvPr id="173061" name="Picture 4">
            <a:extLst>
              <a:ext uri="{FF2B5EF4-FFF2-40B4-BE49-F238E27FC236}">
                <a16:creationId xmlns:a16="http://schemas.microsoft.com/office/drawing/2014/main" id="{EC3661A4-494D-49F1-B16A-C876DB41A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327025"/>
            <a:ext cx="10388600" cy="682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
            <a:extLst>
              <a:ext uri="{FF2B5EF4-FFF2-40B4-BE49-F238E27FC236}">
                <a16:creationId xmlns:a16="http://schemas.microsoft.com/office/drawing/2014/main" id="{DC260E8A-3352-4FD6-A6E8-80CF65A4B718}"/>
              </a:ext>
            </a:extLst>
          </p:cNvPr>
          <p:cNvSpPr>
            <a:spLocks noGrp="1" noChangeArrowheads="1"/>
          </p:cNvSpPr>
          <p:nvPr>
            <p:ph type="title"/>
          </p:nvPr>
        </p:nvSpPr>
        <p:spPr/>
        <p:txBody>
          <a:bodyPr/>
          <a:lstStyle/>
          <a:p>
            <a:r>
              <a:rPr lang="zh-CN" altLang="en-US"/>
              <a:t>纲要</a:t>
            </a:r>
          </a:p>
        </p:txBody>
      </p:sp>
      <p:sp>
        <p:nvSpPr>
          <p:cNvPr id="174083" name="内容占位符 2">
            <a:extLst>
              <a:ext uri="{FF2B5EF4-FFF2-40B4-BE49-F238E27FC236}">
                <a16:creationId xmlns:a16="http://schemas.microsoft.com/office/drawing/2014/main" id="{6EB9BE8D-A668-416A-B9CC-04E38666729E}"/>
              </a:ext>
            </a:extLst>
          </p:cNvPr>
          <p:cNvSpPr>
            <a:spLocks noGrp="1" noChangeArrowheads="1"/>
          </p:cNvSpPr>
          <p:nvPr>
            <p:ph idx="1"/>
          </p:nvPr>
        </p:nvSpPr>
        <p:spPr/>
        <p:txBody>
          <a:bodyPr/>
          <a:lstStyle/>
          <a:p>
            <a:r>
              <a:rPr lang="en-US" altLang="zh-CN"/>
              <a:t>OOA</a:t>
            </a:r>
            <a:r>
              <a:rPr lang="zh-CN" altLang="en-US"/>
              <a:t>概述</a:t>
            </a:r>
            <a:endParaRPr lang="en-US" altLang="zh-CN"/>
          </a:p>
          <a:p>
            <a:r>
              <a:rPr lang="zh-CN" altLang="en-US"/>
              <a:t>标示实体</a:t>
            </a:r>
            <a:r>
              <a:rPr lang="en-US" altLang="zh-CN"/>
              <a:t>—</a:t>
            </a:r>
            <a:r>
              <a:rPr lang="zh-CN" altLang="en-US"/>
              <a:t>领域模型</a:t>
            </a:r>
            <a:endParaRPr lang="en-US" altLang="zh-CN"/>
          </a:p>
          <a:p>
            <a:r>
              <a:rPr lang="zh-CN" altLang="en-US"/>
              <a:t>职责分配的一般性原则</a:t>
            </a:r>
            <a:endParaRPr lang="en-US" altLang="zh-CN"/>
          </a:p>
          <a:p>
            <a:r>
              <a:rPr lang="zh-CN" altLang="en-US"/>
              <a:t>分析类和用例实现</a:t>
            </a:r>
            <a:endParaRPr lang="en-US" altLang="zh-CN"/>
          </a:p>
          <a:p>
            <a:r>
              <a:rPr lang="zh-CN" altLang="en-US" b="1">
                <a:solidFill>
                  <a:srgbClr val="FF0000"/>
                </a:solidFill>
              </a:rPr>
              <a:t>架构分析</a:t>
            </a:r>
            <a:endParaRPr lang="en-US" altLang="zh-CN" b="1">
              <a:solidFill>
                <a:srgbClr val="FF0000"/>
              </a:solidFill>
            </a:endParaRPr>
          </a:p>
          <a:p>
            <a:endParaRPr lang="en-US" altLang="zh-CN" b="1">
              <a:solidFill>
                <a:srgbClr val="FF0000"/>
              </a:solidFill>
            </a:endParaRPr>
          </a:p>
        </p:txBody>
      </p:sp>
      <p:sp>
        <p:nvSpPr>
          <p:cNvPr id="174084" name="灯片编号占位符 3">
            <a:extLst>
              <a:ext uri="{FF2B5EF4-FFF2-40B4-BE49-F238E27FC236}">
                <a16:creationId xmlns:a16="http://schemas.microsoft.com/office/drawing/2014/main" id="{BD8EE3DE-F3AE-4945-BC50-5343BD27297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98824566-94A1-4707-80AE-75C746E1F492}" type="slidenum">
              <a:rPr lang="en-US" altLang="en-US" sz="1000" baseline="0"/>
              <a:pPr eaLnBrk="1" hangingPunct="1"/>
              <a:t>154</a:t>
            </a:fld>
            <a:endParaRPr lang="en-US" altLang="en-US" sz="1000" baseline="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
            <a:extLst>
              <a:ext uri="{FF2B5EF4-FFF2-40B4-BE49-F238E27FC236}">
                <a16:creationId xmlns:a16="http://schemas.microsoft.com/office/drawing/2014/main" id="{20B613EA-FDEE-47A0-A906-82739FA0E845}"/>
              </a:ext>
            </a:extLst>
          </p:cNvPr>
          <p:cNvSpPr>
            <a:spLocks noGrp="1" noChangeArrowheads="1"/>
          </p:cNvSpPr>
          <p:nvPr>
            <p:ph type="title"/>
          </p:nvPr>
        </p:nvSpPr>
        <p:spPr/>
        <p:txBody>
          <a:bodyPr/>
          <a:lstStyle/>
          <a:p>
            <a:r>
              <a:rPr lang="zh-CN" altLang="en-US"/>
              <a:t>架构分析</a:t>
            </a:r>
          </a:p>
        </p:txBody>
      </p:sp>
      <p:sp>
        <p:nvSpPr>
          <p:cNvPr id="175107" name="内容占位符 2">
            <a:extLst>
              <a:ext uri="{FF2B5EF4-FFF2-40B4-BE49-F238E27FC236}">
                <a16:creationId xmlns:a16="http://schemas.microsoft.com/office/drawing/2014/main" id="{037557E7-17F6-4996-98BF-3EEF000993DD}"/>
              </a:ext>
            </a:extLst>
          </p:cNvPr>
          <p:cNvSpPr>
            <a:spLocks noGrp="1" noChangeArrowheads="1"/>
          </p:cNvSpPr>
          <p:nvPr>
            <p:ph idx="1"/>
          </p:nvPr>
        </p:nvSpPr>
        <p:spPr/>
        <p:txBody>
          <a:bodyPr/>
          <a:lstStyle/>
          <a:p>
            <a:r>
              <a:rPr lang="zh-CN" altLang="en-US"/>
              <a:t>架构分析关注在一定的功能需求的上下文环境里系统的非功能需求的识别的解决方案。</a:t>
            </a:r>
            <a:endParaRPr lang="en-US" altLang="zh-CN"/>
          </a:p>
          <a:p>
            <a:endParaRPr lang="en-US" altLang="zh-CN"/>
          </a:p>
          <a:p>
            <a:r>
              <a:rPr lang="zh-CN" altLang="en-US"/>
              <a:t>在</a:t>
            </a:r>
            <a:r>
              <a:rPr lang="en-US" altLang="zh-CN"/>
              <a:t>UP</a:t>
            </a:r>
            <a:r>
              <a:rPr lang="zh-CN" altLang="en-US"/>
              <a:t>里，架构分析包括架构调研和架构设计</a:t>
            </a:r>
          </a:p>
        </p:txBody>
      </p:sp>
      <p:sp>
        <p:nvSpPr>
          <p:cNvPr id="175108" name="灯片编号占位符 3">
            <a:extLst>
              <a:ext uri="{FF2B5EF4-FFF2-40B4-BE49-F238E27FC236}">
                <a16:creationId xmlns:a16="http://schemas.microsoft.com/office/drawing/2014/main" id="{BB2D355F-72F2-4E86-914C-2871A6076E2B}"/>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F577A9FA-FF5C-479E-AE3F-3B3FEAE7F830}" type="slidenum">
              <a:rPr lang="en-US" altLang="en-US" sz="1000" baseline="0"/>
              <a:pPr eaLnBrk="1" hangingPunct="1"/>
              <a:t>155</a:t>
            </a:fld>
            <a:endParaRPr lang="en-US" altLang="en-US" sz="1000" baseline="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a:extLst>
              <a:ext uri="{FF2B5EF4-FFF2-40B4-BE49-F238E27FC236}">
                <a16:creationId xmlns:a16="http://schemas.microsoft.com/office/drawing/2014/main" id="{3D49B114-B607-4771-8EA6-5F4AAC50C71D}"/>
              </a:ext>
            </a:extLst>
          </p:cNvPr>
          <p:cNvSpPr>
            <a:spLocks noGrp="1" noChangeArrowheads="1"/>
          </p:cNvSpPr>
          <p:nvPr>
            <p:ph type="title"/>
          </p:nvPr>
        </p:nvSpPr>
        <p:spPr/>
        <p:txBody>
          <a:bodyPr/>
          <a:lstStyle/>
          <a:p>
            <a:r>
              <a:rPr lang="zh-CN" altLang="en-US"/>
              <a:t>架构分析的目的</a:t>
            </a:r>
          </a:p>
        </p:txBody>
      </p:sp>
      <p:sp>
        <p:nvSpPr>
          <p:cNvPr id="176131" name="内容占位符 2">
            <a:extLst>
              <a:ext uri="{FF2B5EF4-FFF2-40B4-BE49-F238E27FC236}">
                <a16:creationId xmlns:a16="http://schemas.microsoft.com/office/drawing/2014/main" id="{073DA9DB-EB7C-4EFD-A12C-BB2EC45F7A9C}"/>
              </a:ext>
            </a:extLst>
          </p:cNvPr>
          <p:cNvSpPr>
            <a:spLocks noGrp="1" noChangeArrowheads="1"/>
          </p:cNvSpPr>
          <p:nvPr>
            <p:ph idx="1"/>
          </p:nvPr>
        </p:nvSpPr>
        <p:spPr/>
        <p:txBody>
          <a:bodyPr/>
          <a:lstStyle/>
          <a:p>
            <a:r>
              <a:rPr lang="zh-CN" altLang="en-US"/>
              <a:t>基于经验定义系统的候选架构</a:t>
            </a:r>
            <a:endParaRPr lang="en-US" altLang="zh-CN"/>
          </a:p>
          <a:p>
            <a:r>
              <a:rPr lang="zh-CN" altLang="en-US"/>
              <a:t>定义架构模式，关键机制和模型要素</a:t>
            </a:r>
            <a:endParaRPr lang="en-US" altLang="zh-CN"/>
          </a:p>
          <a:p>
            <a:r>
              <a:rPr lang="zh-CN" altLang="en-US"/>
              <a:t>定义重用策略</a:t>
            </a:r>
            <a:endParaRPr lang="en-US" altLang="zh-CN"/>
          </a:p>
          <a:p>
            <a:r>
              <a:rPr lang="zh-CN" altLang="en-US"/>
              <a:t>为规划计划提供输入，作为决策依据</a:t>
            </a:r>
          </a:p>
        </p:txBody>
      </p:sp>
      <p:sp>
        <p:nvSpPr>
          <p:cNvPr id="176132" name="灯片编号占位符 3">
            <a:extLst>
              <a:ext uri="{FF2B5EF4-FFF2-40B4-BE49-F238E27FC236}">
                <a16:creationId xmlns:a16="http://schemas.microsoft.com/office/drawing/2014/main" id="{EF0A8B99-9A68-464D-8A0A-3994880A643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F22951A5-ECDC-47C2-8C3E-B10173709C62}" type="slidenum">
              <a:rPr lang="en-US" altLang="en-US" sz="1000" baseline="0"/>
              <a:pPr eaLnBrk="1" hangingPunct="1"/>
              <a:t>156</a:t>
            </a:fld>
            <a:endParaRPr lang="en-US" altLang="en-US" sz="1000" baseline="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D0AC19A3-B379-430C-A21B-DC500272E835}"/>
              </a:ext>
            </a:extLst>
          </p:cNvPr>
          <p:cNvSpPr>
            <a:spLocks noGrp="1" noChangeArrowheads="1"/>
          </p:cNvSpPr>
          <p:nvPr>
            <p:ph type="title"/>
          </p:nvPr>
        </p:nvSpPr>
        <p:spPr>
          <a:xfrm>
            <a:off x="0" y="0"/>
            <a:ext cx="9075738" cy="714375"/>
          </a:xfrm>
        </p:spPr>
        <p:txBody>
          <a:bodyPr/>
          <a:lstStyle/>
          <a:p>
            <a:pPr eaLnBrk="1" hangingPunct="1">
              <a:defRPr/>
            </a:pPr>
            <a:r>
              <a:rPr lang="en-US" altLang="zh-CN">
                <a:solidFill>
                  <a:schemeClr val="tx2">
                    <a:lumMod val="40000"/>
                    <a:lumOff val="60000"/>
                  </a:schemeClr>
                </a:solidFill>
              </a:rPr>
              <a:t>Design Model Overview</a:t>
            </a:r>
          </a:p>
        </p:txBody>
      </p:sp>
      <p:sp>
        <p:nvSpPr>
          <p:cNvPr id="177155" name="Oval 3">
            <a:extLst>
              <a:ext uri="{FF2B5EF4-FFF2-40B4-BE49-F238E27FC236}">
                <a16:creationId xmlns:a16="http://schemas.microsoft.com/office/drawing/2014/main" id="{96DF8FC5-C8A1-4026-98CE-802C7AA18CBB}"/>
              </a:ext>
            </a:extLst>
          </p:cNvPr>
          <p:cNvSpPr>
            <a:spLocks noChangeArrowheads="1"/>
          </p:cNvSpPr>
          <p:nvPr/>
        </p:nvSpPr>
        <p:spPr bwMode="auto">
          <a:xfrm>
            <a:off x="5219700" y="1198563"/>
            <a:ext cx="2592388" cy="576262"/>
          </a:xfrm>
          <a:prstGeom prst="ellipse">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2000" b="1" baseline="0">
                <a:solidFill>
                  <a:srgbClr val="FFFF99"/>
                </a:solidFill>
                <a:latin typeface="Times New Roman" panose="02020603050405020304" pitchFamily="18" charset="0"/>
                <a:ea typeface="宋体" panose="02010600030101010101" pitchFamily="2" charset="-122"/>
              </a:rPr>
              <a:t>Use case realization</a:t>
            </a:r>
          </a:p>
        </p:txBody>
      </p:sp>
      <p:sp>
        <p:nvSpPr>
          <p:cNvPr id="177156" name="Rectangle 4">
            <a:extLst>
              <a:ext uri="{FF2B5EF4-FFF2-40B4-BE49-F238E27FC236}">
                <a16:creationId xmlns:a16="http://schemas.microsoft.com/office/drawing/2014/main" id="{D8B1C1F5-A9D1-4030-AF80-8F88A84E7F50}"/>
              </a:ext>
            </a:extLst>
          </p:cNvPr>
          <p:cNvSpPr>
            <a:spLocks noChangeArrowheads="1"/>
          </p:cNvSpPr>
          <p:nvPr/>
        </p:nvSpPr>
        <p:spPr bwMode="auto">
          <a:xfrm>
            <a:off x="1258888" y="765175"/>
            <a:ext cx="3024187" cy="5689600"/>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grpSp>
        <p:nvGrpSpPr>
          <p:cNvPr id="177157" name="Group 5">
            <a:extLst>
              <a:ext uri="{FF2B5EF4-FFF2-40B4-BE49-F238E27FC236}">
                <a16:creationId xmlns:a16="http://schemas.microsoft.com/office/drawing/2014/main" id="{9E2BD497-98E9-4007-B3DC-6F1E82FECD25}"/>
              </a:ext>
            </a:extLst>
          </p:cNvPr>
          <p:cNvGrpSpPr>
            <a:grpSpLocks/>
          </p:cNvGrpSpPr>
          <p:nvPr/>
        </p:nvGrpSpPr>
        <p:grpSpPr bwMode="auto">
          <a:xfrm>
            <a:off x="5938838" y="1846263"/>
            <a:ext cx="2468562" cy="3770312"/>
            <a:chOff x="781" y="1191"/>
            <a:chExt cx="1555" cy="2375"/>
          </a:xfrm>
        </p:grpSpPr>
        <p:sp>
          <p:nvSpPr>
            <p:cNvPr id="177231" name="Rectangle 6">
              <a:extLst>
                <a:ext uri="{FF2B5EF4-FFF2-40B4-BE49-F238E27FC236}">
                  <a16:creationId xmlns:a16="http://schemas.microsoft.com/office/drawing/2014/main" id="{9430AC7F-6986-445C-80BD-DDDDECB6DC0B}"/>
                </a:ext>
              </a:extLst>
            </p:cNvPr>
            <p:cNvSpPr>
              <a:spLocks noChangeArrowheads="1"/>
            </p:cNvSpPr>
            <p:nvPr/>
          </p:nvSpPr>
          <p:spPr bwMode="auto">
            <a:xfrm>
              <a:off x="793" y="1207"/>
              <a:ext cx="1543" cy="2359"/>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endParaRPr lang="zh-CN" altLang="en-US" sz="1600" b="1" baseline="0">
                <a:solidFill>
                  <a:srgbClr val="FFFF99"/>
                </a:solidFill>
                <a:latin typeface="Times New Roman" panose="02020603050405020304" pitchFamily="18" charset="0"/>
                <a:ea typeface="宋体" panose="02010600030101010101" pitchFamily="2" charset="-122"/>
              </a:endParaRPr>
            </a:p>
          </p:txBody>
        </p:sp>
        <p:grpSp>
          <p:nvGrpSpPr>
            <p:cNvPr id="177232" name="Group 7">
              <a:extLst>
                <a:ext uri="{FF2B5EF4-FFF2-40B4-BE49-F238E27FC236}">
                  <a16:creationId xmlns:a16="http://schemas.microsoft.com/office/drawing/2014/main" id="{37A0F8D2-00EF-48CC-A0A4-EF2D34B99209}"/>
                </a:ext>
              </a:extLst>
            </p:cNvPr>
            <p:cNvGrpSpPr>
              <a:grpSpLocks/>
            </p:cNvGrpSpPr>
            <p:nvPr/>
          </p:nvGrpSpPr>
          <p:grpSpPr bwMode="auto">
            <a:xfrm>
              <a:off x="930" y="1434"/>
              <a:ext cx="1232" cy="453"/>
              <a:chOff x="2652" y="663"/>
              <a:chExt cx="781" cy="609"/>
            </a:xfrm>
          </p:grpSpPr>
          <p:sp>
            <p:nvSpPr>
              <p:cNvPr id="177249" name="Rectangle 8">
                <a:extLst>
                  <a:ext uri="{FF2B5EF4-FFF2-40B4-BE49-F238E27FC236}">
                    <a16:creationId xmlns:a16="http://schemas.microsoft.com/office/drawing/2014/main" id="{527397EC-A400-450F-8005-B424E4D45895}"/>
                  </a:ext>
                </a:extLst>
              </p:cNvPr>
              <p:cNvSpPr>
                <a:spLocks noChangeArrowheads="1"/>
              </p:cNvSpPr>
              <p:nvPr/>
            </p:nvSpPr>
            <p:spPr bwMode="auto">
              <a:xfrm>
                <a:off x="2652" y="801"/>
                <a:ext cx="781" cy="471"/>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77250" name="Rectangle 9">
                <a:extLst>
                  <a:ext uri="{FF2B5EF4-FFF2-40B4-BE49-F238E27FC236}">
                    <a16:creationId xmlns:a16="http://schemas.microsoft.com/office/drawing/2014/main" id="{7071AFAF-4FD5-4478-87B4-5F69F8FF40BE}"/>
                  </a:ext>
                </a:extLst>
              </p:cNvPr>
              <p:cNvSpPr>
                <a:spLocks noChangeArrowheads="1"/>
              </p:cNvSpPr>
              <p:nvPr/>
            </p:nvSpPr>
            <p:spPr bwMode="auto">
              <a:xfrm>
                <a:off x="2652" y="663"/>
                <a:ext cx="309"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77251" name="Rectangle 10">
                <a:extLst>
                  <a:ext uri="{FF2B5EF4-FFF2-40B4-BE49-F238E27FC236}">
                    <a16:creationId xmlns:a16="http://schemas.microsoft.com/office/drawing/2014/main" id="{CEAC256E-98E0-4137-A1DD-492114E32710}"/>
                  </a:ext>
                </a:extLst>
              </p:cNvPr>
              <p:cNvSpPr>
                <a:spLocks noChangeArrowheads="1"/>
              </p:cNvSpPr>
              <p:nvPr/>
            </p:nvSpPr>
            <p:spPr bwMode="auto">
              <a:xfrm>
                <a:off x="2757" y="947"/>
                <a:ext cx="57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500" b="1" baseline="0">
                    <a:solidFill>
                      <a:srgbClr val="FFFF99"/>
                    </a:solidFill>
                    <a:latin typeface="Arial Narrow" panose="020B0606020202030204" pitchFamily="34" charset="0"/>
                    <a:ea typeface="宋体" panose="02010600030101010101" pitchFamily="2" charset="-122"/>
                  </a:rPr>
                  <a:t>Special Application</a:t>
                </a:r>
                <a:endParaRPr lang="en-US" altLang="zh-CN" sz="1500" b="1" baseline="0">
                  <a:solidFill>
                    <a:srgbClr val="FFFF99"/>
                  </a:solidFill>
                  <a:latin typeface="ZapfHumnst BT"/>
                  <a:ea typeface="宋体" panose="02010600030101010101" pitchFamily="2" charset="-122"/>
                </a:endParaRPr>
              </a:p>
            </p:txBody>
          </p:sp>
          <p:sp>
            <p:nvSpPr>
              <p:cNvPr id="177252" name="Rectangle 11">
                <a:extLst>
                  <a:ext uri="{FF2B5EF4-FFF2-40B4-BE49-F238E27FC236}">
                    <a16:creationId xmlns:a16="http://schemas.microsoft.com/office/drawing/2014/main" id="{980936C6-8636-4978-91C1-F4023224697B}"/>
                  </a:ext>
                </a:extLst>
              </p:cNvPr>
              <p:cNvSpPr>
                <a:spLocks noChangeArrowheads="1"/>
              </p:cNvSpPr>
              <p:nvPr/>
            </p:nvSpPr>
            <p:spPr bwMode="auto">
              <a:xfrm>
                <a:off x="2798" y="818"/>
                <a:ext cx="29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500" b="1" baseline="0">
                    <a:solidFill>
                      <a:srgbClr val="FFFF99"/>
                    </a:solidFill>
                    <a:latin typeface="Arial Narrow" panose="020B0606020202030204" pitchFamily="34" charset="0"/>
                    <a:ea typeface="宋体" panose="02010600030101010101" pitchFamily="2" charset="-122"/>
                  </a:rPr>
                  <a:t>&lt;&lt;layer&gt;&gt;</a:t>
                </a:r>
                <a:endParaRPr lang="en-US" altLang="zh-CN" sz="1500" b="1" baseline="0">
                  <a:solidFill>
                    <a:srgbClr val="FFFF99"/>
                  </a:solidFill>
                  <a:latin typeface="ZapfHumnst BT"/>
                  <a:ea typeface="宋体" panose="02010600030101010101" pitchFamily="2" charset="-122"/>
                </a:endParaRPr>
              </a:p>
            </p:txBody>
          </p:sp>
        </p:grpSp>
        <p:grpSp>
          <p:nvGrpSpPr>
            <p:cNvPr id="177233" name="Group 12">
              <a:extLst>
                <a:ext uri="{FF2B5EF4-FFF2-40B4-BE49-F238E27FC236}">
                  <a16:creationId xmlns:a16="http://schemas.microsoft.com/office/drawing/2014/main" id="{9DF2E5E7-CEE9-4CE8-91CB-E4BDB7C0A6DC}"/>
                </a:ext>
              </a:extLst>
            </p:cNvPr>
            <p:cNvGrpSpPr>
              <a:grpSpLocks/>
            </p:cNvGrpSpPr>
            <p:nvPr/>
          </p:nvGrpSpPr>
          <p:grpSpPr bwMode="auto">
            <a:xfrm>
              <a:off x="930" y="1979"/>
              <a:ext cx="1231" cy="453"/>
              <a:chOff x="2652" y="663"/>
              <a:chExt cx="781" cy="609"/>
            </a:xfrm>
          </p:grpSpPr>
          <p:sp>
            <p:nvSpPr>
              <p:cNvPr id="177245" name="Rectangle 13">
                <a:extLst>
                  <a:ext uri="{FF2B5EF4-FFF2-40B4-BE49-F238E27FC236}">
                    <a16:creationId xmlns:a16="http://schemas.microsoft.com/office/drawing/2014/main" id="{59B09C3A-6FC8-4EB6-AB9C-CD93E4B16ADD}"/>
                  </a:ext>
                </a:extLst>
              </p:cNvPr>
              <p:cNvSpPr>
                <a:spLocks noChangeArrowheads="1"/>
              </p:cNvSpPr>
              <p:nvPr/>
            </p:nvSpPr>
            <p:spPr bwMode="auto">
              <a:xfrm>
                <a:off x="2652" y="801"/>
                <a:ext cx="781" cy="471"/>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77246" name="Rectangle 14">
                <a:extLst>
                  <a:ext uri="{FF2B5EF4-FFF2-40B4-BE49-F238E27FC236}">
                    <a16:creationId xmlns:a16="http://schemas.microsoft.com/office/drawing/2014/main" id="{4568A35F-6CD2-4774-A7B3-C904B7C68DFE}"/>
                  </a:ext>
                </a:extLst>
              </p:cNvPr>
              <p:cNvSpPr>
                <a:spLocks noChangeArrowheads="1"/>
              </p:cNvSpPr>
              <p:nvPr/>
            </p:nvSpPr>
            <p:spPr bwMode="auto">
              <a:xfrm>
                <a:off x="2652" y="663"/>
                <a:ext cx="309"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77247" name="Rectangle 15">
                <a:extLst>
                  <a:ext uri="{FF2B5EF4-FFF2-40B4-BE49-F238E27FC236}">
                    <a16:creationId xmlns:a16="http://schemas.microsoft.com/office/drawing/2014/main" id="{FC5A017D-C090-4CDE-A979-3D8B2314AB56}"/>
                  </a:ext>
                </a:extLst>
              </p:cNvPr>
              <p:cNvSpPr>
                <a:spLocks noChangeArrowheads="1"/>
              </p:cNvSpPr>
              <p:nvPr/>
            </p:nvSpPr>
            <p:spPr bwMode="auto">
              <a:xfrm>
                <a:off x="2757" y="947"/>
                <a:ext cx="59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500" b="1" baseline="0">
                    <a:solidFill>
                      <a:srgbClr val="FFFF99"/>
                    </a:solidFill>
                    <a:latin typeface="Arial Narrow" panose="020B0606020202030204" pitchFamily="34" charset="0"/>
                    <a:ea typeface="宋体" panose="02010600030101010101" pitchFamily="2" charset="-122"/>
                  </a:rPr>
                  <a:t>General Application</a:t>
                </a:r>
                <a:endParaRPr lang="en-US" altLang="zh-CN" sz="1500" b="1" baseline="0">
                  <a:solidFill>
                    <a:srgbClr val="FFFF99"/>
                  </a:solidFill>
                  <a:latin typeface="ZapfHumnst BT"/>
                  <a:ea typeface="宋体" panose="02010600030101010101" pitchFamily="2" charset="-122"/>
                </a:endParaRPr>
              </a:p>
            </p:txBody>
          </p:sp>
          <p:sp>
            <p:nvSpPr>
              <p:cNvPr id="177248" name="Rectangle 16">
                <a:extLst>
                  <a:ext uri="{FF2B5EF4-FFF2-40B4-BE49-F238E27FC236}">
                    <a16:creationId xmlns:a16="http://schemas.microsoft.com/office/drawing/2014/main" id="{F7DA0D1A-2FFE-47D8-90C3-4A75B89CEA3E}"/>
                  </a:ext>
                </a:extLst>
              </p:cNvPr>
              <p:cNvSpPr>
                <a:spLocks noChangeArrowheads="1"/>
              </p:cNvSpPr>
              <p:nvPr/>
            </p:nvSpPr>
            <p:spPr bwMode="auto">
              <a:xfrm>
                <a:off x="2798" y="818"/>
                <a:ext cx="29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500" b="1" baseline="0">
                    <a:solidFill>
                      <a:srgbClr val="FFFF99"/>
                    </a:solidFill>
                    <a:latin typeface="Arial Narrow" panose="020B0606020202030204" pitchFamily="34" charset="0"/>
                    <a:ea typeface="宋体" panose="02010600030101010101" pitchFamily="2" charset="-122"/>
                  </a:rPr>
                  <a:t>&lt;&lt;layer&gt;&gt;</a:t>
                </a:r>
                <a:endParaRPr lang="en-US" altLang="zh-CN" sz="1500" b="1" baseline="0">
                  <a:solidFill>
                    <a:srgbClr val="FFFF99"/>
                  </a:solidFill>
                  <a:latin typeface="ZapfHumnst BT"/>
                  <a:ea typeface="宋体" panose="02010600030101010101" pitchFamily="2" charset="-122"/>
                </a:endParaRPr>
              </a:p>
            </p:txBody>
          </p:sp>
        </p:grpSp>
        <p:grpSp>
          <p:nvGrpSpPr>
            <p:cNvPr id="177234" name="Group 17">
              <a:extLst>
                <a:ext uri="{FF2B5EF4-FFF2-40B4-BE49-F238E27FC236}">
                  <a16:creationId xmlns:a16="http://schemas.microsoft.com/office/drawing/2014/main" id="{B283E12E-D696-4758-954F-B19E42B051D5}"/>
                </a:ext>
              </a:extLst>
            </p:cNvPr>
            <p:cNvGrpSpPr>
              <a:grpSpLocks/>
            </p:cNvGrpSpPr>
            <p:nvPr/>
          </p:nvGrpSpPr>
          <p:grpSpPr bwMode="auto">
            <a:xfrm>
              <a:off x="930" y="2523"/>
              <a:ext cx="1230" cy="453"/>
              <a:chOff x="2652" y="663"/>
              <a:chExt cx="781" cy="609"/>
            </a:xfrm>
          </p:grpSpPr>
          <p:sp>
            <p:nvSpPr>
              <p:cNvPr id="177241" name="Rectangle 18">
                <a:extLst>
                  <a:ext uri="{FF2B5EF4-FFF2-40B4-BE49-F238E27FC236}">
                    <a16:creationId xmlns:a16="http://schemas.microsoft.com/office/drawing/2014/main" id="{F8355F63-B139-4A5B-8AB6-AAE27768B542}"/>
                  </a:ext>
                </a:extLst>
              </p:cNvPr>
              <p:cNvSpPr>
                <a:spLocks noChangeArrowheads="1"/>
              </p:cNvSpPr>
              <p:nvPr/>
            </p:nvSpPr>
            <p:spPr bwMode="auto">
              <a:xfrm>
                <a:off x="2652" y="801"/>
                <a:ext cx="781" cy="471"/>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77242" name="Rectangle 19">
                <a:extLst>
                  <a:ext uri="{FF2B5EF4-FFF2-40B4-BE49-F238E27FC236}">
                    <a16:creationId xmlns:a16="http://schemas.microsoft.com/office/drawing/2014/main" id="{FA40E373-00F4-41E1-BB99-23A6E71549F2}"/>
                  </a:ext>
                </a:extLst>
              </p:cNvPr>
              <p:cNvSpPr>
                <a:spLocks noChangeArrowheads="1"/>
              </p:cNvSpPr>
              <p:nvPr/>
            </p:nvSpPr>
            <p:spPr bwMode="auto">
              <a:xfrm>
                <a:off x="2652" y="663"/>
                <a:ext cx="309"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77243" name="Rectangle 20">
                <a:extLst>
                  <a:ext uri="{FF2B5EF4-FFF2-40B4-BE49-F238E27FC236}">
                    <a16:creationId xmlns:a16="http://schemas.microsoft.com/office/drawing/2014/main" id="{48EB5FBB-2EB8-427A-9AFF-8ACBD2C6B9A0}"/>
                  </a:ext>
                </a:extLst>
              </p:cNvPr>
              <p:cNvSpPr>
                <a:spLocks noChangeArrowheads="1"/>
              </p:cNvSpPr>
              <p:nvPr/>
            </p:nvSpPr>
            <p:spPr bwMode="auto">
              <a:xfrm>
                <a:off x="2757" y="947"/>
                <a:ext cx="51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500" b="1" baseline="0">
                    <a:solidFill>
                      <a:srgbClr val="FFFF99"/>
                    </a:solidFill>
                    <a:latin typeface="Arial Narrow" panose="020B0606020202030204" pitchFamily="34" charset="0"/>
                    <a:ea typeface="宋体" panose="02010600030101010101" pitchFamily="2" charset="-122"/>
                  </a:rPr>
                  <a:t>General Services</a:t>
                </a:r>
                <a:endParaRPr lang="en-US" altLang="zh-CN" sz="1500" b="1" baseline="0">
                  <a:solidFill>
                    <a:srgbClr val="FFFF99"/>
                  </a:solidFill>
                  <a:latin typeface="ZapfHumnst BT"/>
                  <a:ea typeface="宋体" panose="02010600030101010101" pitchFamily="2" charset="-122"/>
                </a:endParaRPr>
              </a:p>
            </p:txBody>
          </p:sp>
          <p:sp>
            <p:nvSpPr>
              <p:cNvPr id="177244" name="Rectangle 21">
                <a:extLst>
                  <a:ext uri="{FF2B5EF4-FFF2-40B4-BE49-F238E27FC236}">
                    <a16:creationId xmlns:a16="http://schemas.microsoft.com/office/drawing/2014/main" id="{470C7361-7A02-4432-AB60-D7C6FCD5068F}"/>
                  </a:ext>
                </a:extLst>
              </p:cNvPr>
              <p:cNvSpPr>
                <a:spLocks noChangeArrowheads="1"/>
              </p:cNvSpPr>
              <p:nvPr/>
            </p:nvSpPr>
            <p:spPr bwMode="auto">
              <a:xfrm>
                <a:off x="2798" y="818"/>
                <a:ext cx="29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500" b="1" baseline="0">
                    <a:solidFill>
                      <a:srgbClr val="FFFF99"/>
                    </a:solidFill>
                    <a:latin typeface="Arial Narrow" panose="020B0606020202030204" pitchFamily="34" charset="0"/>
                    <a:ea typeface="宋体" panose="02010600030101010101" pitchFamily="2" charset="-122"/>
                  </a:rPr>
                  <a:t>&lt;&lt;layer&gt;&gt;</a:t>
                </a:r>
                <a:endParaRPr lang="en-US" altLang="zh-CN" sz="1500" b="1" baseline="0">
                  <a:solidFill>
                    <a:srgbClr val="FFFF99"/>
                  </a:solidFill>
                  <a:latin typeface="ZapfHumnst BT"/>
                  <a:ea typeface="宋体" panose="02010600030101010101" pitchFamily="2" charset="-122"/>
                </a:endParaRPr>
              </a:p>
            </p:txBody>
          </p:sp>
        </p:grpSp>
        <p:grpSp>
          <p:nvGrpSpPr>
            <p:cNvPr id="177235" name="Group 22">
              <a:extLst>
                <a:ext uri="{FF2B5EF4-FFF2-40B4-BE49-F238E27FC236}">
                  <a16:creationId xmlns:a16="http://schemas.microsoft.com/office/drawing/2014/main" id="{CED33486-53EB-4757-9571-1EC81139588D}"/>
                </a:ext>
              </a:extLst>
            </p:cNvPr>
            <p:cNvGrpSpPr>
              <a:grpSpLocks/>
            </p:cNvGrpSpPr>
            <p:nvPr/>
          </p:nvGrpSpPr>
          <p:grpSpPr bwMode="auto">
            <a:xfrm>
              <a:off x="930" y="3067"/>
              <a:ext cx="1230" cy="453"/>
              <a:chOff x="2652" y="663"/>
              <a:chExt cx="781" cy="609"/>
            </a:xfrm>
          </p:grpSpPr>
          <p:sp>
            <p:nvSpPr>
              <p:cNvPr id="177237" name="Rectangle 23">
                <a:extLst>
                  <a:ext uri="{FF2B5EF4-FFF2-40B4-BE49-F238E27FC236}">
                    <a16:creationId xmlns:a16="http://schemas.microsoft.com/office/drawing/2014/main" id="{AC651FBF-A67A-449F-A06B-F33B6D5924DC}"/>
                  </a:ext>
                </a:extLst>
              </p:cNvPr>
              <p:cNvSpPr>
                <a:spLocks noChangeArrowheads="1"/>
              </p:cNvSpPr>
              <p:nvPr/>
            </p:nvSpPr>
            <p:spPr bwMode="auto">
              <a:xfrm>
                <a:off x="2652" y="801"/>
                <a:ext cx="781" cy="471"/>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77238" name="Rectangle 24">
                <a:extLst>
                  <a:ext uri="{FF2B5EF4-FFF2-40B4-BE49-F238E27FC236}">
                    <a16:creationId xmlns:a16="http://schemas.microsoft.com/office/drawing/2014/main" id="{DAF1FD2E-DD0B-47DA-93B1-1FACAB68D8E7}"/>
                  </a:ext>
                </a:extLst>
              </p:cNvPr>
              <p:cNvSpPr>
                <a:spLocks noChangeArrowheads="1"/>
              </p:cNvSpPr>
              <p:nvPr/>
            </p:nvSpPr>
            <p:spPr bwMode="auto">
              <a:xfrm>
                <a:off x="2652" y="663"/>
                <a:ext cx="309"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77239" name="Rectangle 25">
                <a:extLst>
                  <a:ext uri="{FF2B5EF4-FFF2-40B4-BE49-F238E27FC236}">
                    <a16:creationId xmlns:a16="http://schemas.microsoft.com/office/drawing/2014/main" id="{4A6862DE-3155-43A4-A56B-D2B66BAB4452}"/>
                  </a:ext>
                </a:extLst>
              </p:cNvPr>
              <p:cNvSpPr>
                <a:spLocks noChangeArrowheads="1"/>
              </p:cNvSpPr>
              <p:nvPr/>
            </p:nvSpPr>
            <p:spPr bwMode="auto">
              <a:xfrm>
                <a:off x="2757" y="947"/>
                <a:ext cx="50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500" b="1" baseline="0">
                    <a:solidFill>
                      <a:srgbClr val="FFFF99"/>
                    </a:solidFill>
                    <a:latin typeface="Arial Narrow" panose="020B0606020202030204" pitchFamily="34" charset="0"/>
                    <a:ea typeface="宋体" panose="02010600030101010101" pitchFamily="2" charset="-122"/>
                  </a:rPr>
                  <a:t>System Services</a:t>
                </a:r>
                <a:endParaRPr lang="en-US" altLang="zh-CN" sz="1500" b="1" baseline="0">
                  <a:solidFill>
                    <a:srgbClr val="FFFF99"/>
                  </a:solidFill>
                  <a:latin typeface="ZapfHumnst BT"/>
                  <a:ea typeface="宋体" panose="02010600030101010101" pitchFamily="2" charset="-122"/>
                </a:endParaRPr>
              </a:p>
            </p:txBody>
          </p:sp>
          <p:sp>
            <p:nvSpPr>
              <p:cNvPr id="177240" name="Rectangle 26">
                <a:extLst>
                  <a:ext uri="{FF2B5EF4-FFF2-40B4-BE49-F238E27FC236}">
                    <a16:creationId xmlns:a16="http://schemas.microsoft.com/office/drawing/2014/main" id="{6F8CCB48-66B6-409F-BE57-8071D688C15D}"/>
                  </a:ext>
                </a:extLst>
              </p:cNvPr>
              <p:cNvSpPr>
                <a:spLocks noChangeArrowheads="1"/>
              </p:cNvSpPr>
              <p:nvPr/>
            </p:nvSpPr>
            <p:spPr bwMode="auto">
              <a:xfrm>
                <a:off x="2798" y="818"/>
                <a:ext cx="29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500" b="1" baseline="0">
                    <a:solidFill>
                      <a:srgbClr val="FFFF99"/>
                    </a:solidFill>
                    <a:latin typeface="Arial Narrow" panose="020B0606020202030204" pitchFamily="34" charset="0"/>
                    <a:ea typeface="宋体" panose="02010600030101010101" pitchFamily="2" charset="-122"/>
                  </a:rPr>
                  <a:t>&lt;&lt;layer&gt;&gt;</a:t>
                </a:r>
                <a:endParaRPr lang="en-US" altLang="zh-CN" sz="1500" b="1" baseline="0">
                  <a:solidFill>
                    <a:srgbClr val="FFFF99"/>
                  </a:solidFill>
                  <a:latin typeface="ZapfHumnst BT"/>
                  <a:ea typeface="宋体" panose="02010600030101010101" pitchFamily="2" charset="-122"/>
                </a:endParaRPr>
              </a:p>
            </p:txBody>
          </p:sp>
        </p:grpSp>
        <p:sp>
          <p:nvSpPr>
            <p:cNvPr id="177236" name="Text Box 27">
              <a:extLst>
                <a:ext uri="{FF2B5EF4-FFF2-40B4-BE49-F238E27FC236}">
                  <a16:creationId xmlns:a16="http://schemas.microsoft.com/office/drawing/2014/main" id="{F868F14A-9C0F-416F-B443-1773E429ECEF}"/>
                </a:ext>
              </a:extLst>
            </p:cNvPr>
            <p:cNvSpPr txBox="1">
              <a:spLocks noChangeArrowheads="1"/>
            </p:cNvSpPr>
            <p:nvPr/>
          </p:nvSpPr>
          <p:spPr bwMode="auto">
            <a:xfrm>
              <a:off x="781" y="1191"/>
              <a:ext cx="13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1600" b="1" baseline="0">
                  <a:solidFill>
                    <a:srgbClr val="FFFF99"/>
                  </a:solidFill>
                  <a:latin typeface="Times New Roman" panose="02020603050405020304" pitchFamily="18" charset="0"/>
                  <a:ea typeface="宋体" panose="02010600030101010101" pitchFamily="2" charset="-122"/>
                </a:rPr>
                <a:t>Layered Architecture</a:t>
              </a:r>
            </a:p>
          </p:txBody>
        </p:sp>
      </p:grpSp>
      <p:sp>
        <p:nvSpPr>
          <p:cNvPr id="177158" name="Oval 28">
            <a:extLst>
              <a:ext uri="{FF2B5EF4-FFF2-40B4-BE49-F238E27FC236}">
                <a16:creationId xmlns:a16="http://schemas.microsoft.com/office/drawing/2014/main" id="{72B2511E-26FF-408E-BCEA-686D784B0BC8}"/>
              </a:ext>
            </a:extLst>
          </p:cNvPr>
          <p:cNvSpPr>
            <a:spLocks noChangeArrowheads="1"/>
          </p:cNvSpPr>
          <p:nvPr/>
        </p:nvSpPr>
        <p:spPr bwMode="auto">
          <a:xfrm>
            <a:off x="5146675" y="5662613"/>
            <a:ext cx="2879725" cy="620712"/>
          </a:xfrm>
          <a:prstGeom prst="ellipse">
            <a:avLst/>
          </a:pr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2000" b="1" baseline="0">
                <a:solidFill>
                  <a:srgbClr val="FFFF99"/>
                </a:solidFill>
                <a:latin typeface="Times New Roman" panose="02020603050405020304" pitchFamily="18" charset="0"/>
                <a:ea typeface="宋体" panose="02010600030101010101" pitchFamily="2" charset="-122"/>
              </a:rPr>
              <a:t>Architecture Mechanism</a:t>
            </a:r>
          </a:p>
        </p:txBody>
      </p:sp>
      <p:sp>
        <p:nvSpPr>
          <p:cNvPr id="177159" name="Text Box 29">
            <a:extLst>
              <a:ext uri="{FF2B5EF4-FFF2-40B4-BE49-F238E27FC236}">
                <a16:creationId xmlns:a16="http://schemas.microsoft.com/office/drawing/2014/main" id="{294EDAC3-4DC9-49D0-93D2-BFCEA7554CA4}"/>
              </a:ext>
            </a:extLst>
          </p:cNvPr>
          <p:cNvSpPr txBox="1">
            <a:spLocks noChangeArrowheads="1"/>
          </p:cNvSpPr>
          <p:nvPr/>
        </p:nvSpPr>
        <p:spPr bwMode="auto">
          <a:xfrm>
            <a:off x="5722938" y="693738"/>
            <a:ext cx="1671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2000" b="1" baseline="0">
                <a:solidFill>
                  <a:srgbClr val="FFFF99"/>
                </a:solidFill>
                <a:latin typeface="Times New Roman" panose="02020603050405020304" pitchFamily="18" charset="0"/>
                <a:ea typeface="宋体" panose="02010600030101010101" pitchFamily="2" charset="-122"/>
              </a:rPr>
              <a:t>Design Model</a:t>
            </a:r>
          </a:p>
        </p:txBody>
      </p:sp>
      <p:sp>
        <p:nvSpPr>
          <p:cNvPr id="177160" name="Rectangle 30">
            <a:extLst>
              <a:ext uri="{FF2B5EF4-FFF2-40B4-BE49-F238E27FC236}">
                <a16:creationId xmlns:a16="http://schemas.microsoft.com/office/drawing/2014/main" id="{B3FC7CFD-6FC7-474A-9EFD-3105A734AAED}"/>
              </a:ext>
            </a:extLst>
          </p:cNvPr>
          <p:cNvSpPr>
            <a:spLocks noChangeArrowheads="1"/>
          </p:cNvSpPr>
          <p:nvPr/>
        </p:nvSpPr>
        <p:spPr bwMode="auto">
          <a:xfrm>
            <a:off x="4859338" y="765175"/>
            <a:ext cx="3887787" cy="5689600"/>
          </a:xfrm>
          <a:prstGeom prst="rect">
            <a:avLst/>
          </a:prstGeom>
          <a:noFill/>
          <a:ln w="9525">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grpSp>
        <p:nvGrpSpPr>
          <p:cNvPr id="177161" name="Group 31">
            <a:extLst>
              <a:ext uri="{FF2B5EF4-FFF2-40B4-BE49-F238E27FC236}">
                <a16:creationId xmlns:a16="http://schemas.microsoft.com/office/drawing/2014/main" id="{7D551DC7-F926-4C14-801B-79F2194398D0}"/>
              </a:ext>
            </a:extLst>
          </p:cNvPr>
          <p:cNvGrpSpPr>
            <a:grpSpLocks/>
          </p:cNvGrpSpPr>
          <p:nvPr/>
        </p:nvGrpSpPr>
        <p:grpSpPr bwMode="auto">
          <a:xfrm>
            <a:off x="1978025" y="1198563"/>
            <a:ext cx="2089150" cy="1303337"/>
            <a:chOff x="1156" y="663"/>
            <a:chExt cx="1316" cy="821"/>
          </a:xfrm>
        </p:grpSpPr>
        <p:grpSp>
          <p:nvGrpSpPr>
            <p:cNvPr id="177217" name="Group 32">
              <a:extLst>
                <a:ext uri="{FF2B5EF4-FFF2-40B4-BE49-F238E27FC236}">
                  <a16:creationId xmlns:a16="http://schemas.microsoft.com/office/drawing/2014/main" id="{CA83577A-B32B-49E6-9557-077CC93396B4}"/>
                </a:ext>
              </a:extLst>
            </p:cNvPr>
            <p:cNvGrpSpPr>
              <a:grpSpLocks/>
            </p:cNvGrpSpPr>
            <p:nvPr/>
          </p:nvGrpSpPr>
          <p:grpSpPr bwMode="auto">
            <a:xfrm>
              <a:off x="1156" y="663"/>
              <a:ext cx="997" cy="590"/>
              <a:chOff x="1156" y="663"/>
              <a:chExt cx="997" cy="590"/>
            </a:xfrm>
          </p:grpSpPr>
          <p:sp>
            <p:nvSpPr>
              <p:cNvPr id="177219" name="Oval 33">
                <a:extLst>
                  <a:ext uri="{FF2B5EF4-FFF2-40B4-BE49-F238E27FC236}">
                    <a16:creationId xmlns:a16="http://schemas.microsoft.com/office/drawing/2014/main" id="{D7018570-B331-49C7-82B6-4C2A1BE2BE6F}"/>
                  </a:ext>
                </a:extLst>
              </p:cNvPr>
              <p:cNvSpPr>
                <a:spLocks noChangeArrowheads="1"/>
              </p:cNvSpPr>
              <p:nvPr/>
            </p:nvSpPr>
            <p:spPr bwMode="auto">
              <a:xfrm>
                <a:off x="1156" y="663"/>
                <a:ext cx="825"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2000" b="1" baseline="0">
                    <a:solidFill>
                      <a:srgbClr val="FFFF99"/>
                    </a:solidFill>
                    <a:latin typeface="Times New Roman" panose="02020603050405020304" pitchFamily="18" charset="0"/>
                    <a:ea typeface="宋体" panose="02010600030101010101" pitchFamily="2" charset="-122"/>
                  </a:rPr>
                  <a:t>Use case</a:t>
                </a:r>
              </a:p>
            </p:txBody>
          </p:sp>
          <p:grpSp>
            <p:nvGrpSpPr>
              <p:cNvPr id="177220" name="Group 34">
                <a:extLst>
                  <a:ext uri="{FF2B5EF4-FFF2-40B4-BE49-F238E27FC236}">
                    <a16:creationId xmlns:a16="http://schemas.microsoft.com/office/drawing/2014/main" id="{4D98BD5A-5DA5-462E-A170-7FD970DCD70A}"/>
                  </a:ext>
                </a:extLst>
              </p:cNvPr>
              <p:cNvGrpSpPr>
                <a:grpSpLocks/>
              </p:cNvGrpSpPr>
              <p:nvPr/>
            </p:nvGrpSpPr>
            <p:grpSpPr bwMode="auto">
              <a:xfrm>
                <a:off x="1582" y="951"/>
                <a:ext cx="571" cy="302"/>
                <a:chOff x="1582" y="951"/>
                <a:chExt cx="571" cy="302"/>
              </a:xfrm>
            </p:grpSpPr>
            <p:sp>
              <p:nvSpPr>
                <p:cNvPr id="177221" name="Line 35">
                  <a:extLst>
                    <a:ext uri="{FF2B5EF4-FFF2-40B4-BE49-F238E27FC236}">
                      <a16:creationId xmlns:a16="http://schemas.microsoft.com/office/drawing/2014/main" id="{6EE22A9A-A02C-4803-B9EB-482D8E70475C}"/>
                    </a:ext>
                  </a:extLst>
                </p:cNvPr>
                <p:cNvSpPr>
                  <a:spLocks noChangeShapeType="1"/>
                </p:cNvSpPr>
                <p:nvPr/>
              </p:nvSpPr>
              <p:spPr bwMode="auto">
                <a:xfrm>
                  <a:off x="1963" y="95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177222" name="Group 36">
                  <a:extLst>
                    <a:ext uri="{FF2B5EF4-FFF2-40B4-BE49-F238E27FC236}">
                      <a16:creationId xmlns:a16="http://schemas.microsoft.com/office/drawing/2014/main" id="{E90A9A6E-2C7B-4C07-A5A9-569F651B4C6E}"/>
                    </a:ext>
                  </a:extLst>
                </p:cNvPr>
                <p:cNvGrpSpPr>
                  <a:grpSpLocks/>
                </p:cNvGrpSpPr>
                <p:nvPr/>
              </p:nvGrpSpPr>
              <p:grpSpPr bwMode="auto">
                <a:xfrm>
                  <a:off x="1582" y="951"/>
                  <a:ext cx="571" cy="302"/>
                  <a:chOff x="1582" y="951"/>
                  <a:chExt cx="571" cy="302"/>
                </a:xfrm>
              </p:grpSpPr>
              <p:sp>
                <p:nvSpPr>
                  <p:cNvPr id="177223" name="Rectangle 37">
                    <a:extLst>
                      <a:ext uri="{FF2B5EF4-FFF2-40B4-BE49-F238E27FC236}">
                        <a16:creationId xmlns:a16="http://schemas.microsoft.com/office/drawing/2014/main" id="{0CE1C566-32E7-418C-9BA6-61517A62AB91}"/>
                      </a:ext>
                    </a:extLst>
                  </p:cNvPr>
                  <p:cNvSpPr>
                    <a:spLocks noChangeArrowheads="1"/>
                  </p:cNvSpPr>
                  <p:nvPr/>
                </p:nvSpPr>
                <p:spPr bwMode="auto">
                  <a:xfrm>
                    <a:off x="1582" y="951"/>
                    <a:ext cx="571" cy="30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77224" name="Line 38">
                    <a:extLst>
                      <a:ext uri="{FF2B5EF4-FFF2-40B4-BE49-F238E27FC236}">
                        <a16:creationId xmlns:a16="http://schemas.microsoft.com/office/drawing/2014/main" id="{40513BE0-3AAB-404F-808F-53D8472ABD9D}"/>
                      </a:ext>
                    </a:extLst>
                  </p:cNvPr>
                  <p:cNvSpPr>
                    <a:spLocks noChangeShapeType="1"/>
                  </p:cNvSpPr>
                  <p:nvPr/>
                </p:nvSpPr>
                <p:spPr bwMode="auto">
                  <a:xfrm>
                    <a:off x="1963" y="951"/>
                    <a:ext cx="19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25" name="Line 39">
                    <a:extLst>
                      <a:ext uri="{FF2B5EF4-FFF2-40B4-BE49-F238E27FC236}">
                        <a16:creationId xmlns:a16="http://schemas.microsoft.com/office/drawing/2014/main" id="{323EDC89-99D3-4791-8697-E33A90E48541}"/>
                      </a:ext>
                    </a:extLst>
                  </p:cNvPr>
                  <p:cNvSpPr>
                    <a:spLocks noChangeShapeType="1"/>
                  </p:cNvSpPr>
                  <p:nvPr/>
                </p:nvSpPr>
                <p:spPr bwMode="auto">
                  <a:xfrm flipH="1">
                    <a:off x="1963" y="1095"/>
                    <a:ext cx="190"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26" name="Line 40">
                    <a:extLst>
                      <a:ext uri="{FF2B5EF4-FFF2-40B4-BE49-F238E27FC236}">
                        <a16:creationId xmlns:a16="http://schemas.microsoft.com/office/drawing/2014/main" id="{CCE5CFAF-EA92-4C3D-AB57-52E2D18B396B}"/>
                      </a:ext>
                    </a:extLst>
                  </p:cNvPr>
                  <p:cNvSpPr>
                    <a:spLocks noChangeShapeType="1"/>
                  </p:cNvSpPr>
                  <p:nvPr/>
                </p:nvSpPr>
                <p:spPr bwMode="auto">
                  <a:xfrm>
                    <a:off x="1645" y="1191"/>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27" name="Line 41">
                    <a:extLst>
                      <a:ext uri="{FF2B5EF4-FFF2-40B4-BE49-F238E27FC236}">
                        <a16:creationId xmlns:a16="http://schemas.microsoft.com/office/drawing/2014/main" id="{8C496F56-FDE6-409B-AF4E-626B8CCC2A94}"/>
                      </a:ext>
                    </a:extLst>
                  </p:cNvPr>
                  <p:cNvSpPr>
                    <a:spLocks noChangeShapeType="1"/>
                  </p:cNvSpPr>
                  <p:nvPr/>
                </p:nvSpPr>
                <p:spPr bwMode="auto">
                  <a:xfrm>
                    <a:off x="1645" y="1143"/>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28" name="Line 42">
                    <a:extLst>
                      <a:ext uri="{FF2B5EF4-FFF2-40B4-BE49-F238E27FC236}">
                        <a16:creationId xmlns:a16="http://schemas.microsoft.com/office/drawing/2014/main" id="{335E1C29-9A2B-4FC0-BA97-84C0F6A44A12}"/>
                      </a:ext>
                    </a:extLst>
                  </p:cNvPr>
                  <p:cNvSpPr>
                    <a:spLocks noChangeShapeType="1"/>
                  </p:cNvSpPr>
                  <p:nvPr/>
                </p:nvSpPr>
                <p:spPr bwMode="auto">
                  <a:xfrm>
                    <a:off x="1645" y="1047"/>
                    <a:ext cx="27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29" name="Line 43">
                    <a:extLst>
                      <a:ext uri="{FF2B5EF4-FFF2-40B4-BE49-F238E27FC236}">
                        <a16:creationId xmlns:a16="http://schemas.microsoft.com/office/drawing/2014/main" id="{06D84629-054B-42F0-9F3D-4F0A105D4677}"/>
                      </a:ext>
                    </a:extLst>
                  </p:cNvPr>
                  <p:cNvSpPr>
                    <a:spLocks noChangeShapeType="1"/>
                  </p:cNvSpPr>
                  <p:nvPr/>
                </p:nvSpPr>
                <p:spPr bwMode="auto">
                  <a:xfrm>
                    <a:off x="1645" y="999"/>
                    <a:ext cx="27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30" name="Line 44">
                    <a:extLst>
                      <a:ext uri="{FF2B5EF4-FFF2-40B4-BE49-F238E27FC236}">
                        <a16:creationId xmlns:a16="http://schemas.microsoft.com/office/drawing/2014/main" id="{B2F90CAE-D504-4BE8-9499-E6B6155FE546}"/>
                      </a:ext>
                    </a:extLst>
                  </p:cNvPr>
                  <p:cNvSpPr>
                    <a:spLocks noChangeShapeType="1"/>
                  </p:cNvSpPr>
                  <p:nvPr/>
                </p:nvSpPr>
                <p:spPr bwMode="auto">
                  <a:xfrm>
                    <a:off x="1645" y="1095"/>
                    <a:ext cx="27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grpSp>
        <p:sp>
          <p:nvSpPr>
            <p:cNvPr id="177218" name="Text Box 45">
              <a:extLst>
                <a:ext uri="{FF2B5EF4-FFF2-40B4-BE49-F238E27FC236}">
                  <a16:creationId xmlns:a16="http://schemas.microsoft.com/office/drawing/2014/main" id="{954AEBEA-C089-428B-A6F9-0A2758207846}"/>
                </a:ext>
              </a:extLst>
            </p:cNvPr>
            <p:cNvSpPr txBox="1">
              <a:spLocks noChangeArrowheads="1"/>
            </p:cNvSpPr>
            <p:nvPr/>
          </p:nvSpPr>
          <p:spPr bwMode="auto">
            <a:xfrm>
              <a:off x="1202" y="1253"/>
              <a:ext cx="12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800" b="1" baseline="0">
                  <a:solidFill>
                    <a:srgbClr val="FFFF99"/>
                  </a:solidFill>
                  <a:latin typeface="Arial Narrow" panose="020B0606020202030204" pitchFamily="34" charset="0"/>
                  <a:ea typeface="宋体" panose="02010600030101010101" pitchFamily="2" charset="-122"/>
                </a:rPr>
                <a:t>Use case report</a:t>
              </a:r>
            </a:p>
          </p:txBody>
        </p:sp>
      </p:grpSp>
      <p:grpSp>
        <p:nvGrpSpPr>
          <p:cNvPr id="177162" name="Group 46">
            <a:extLst>
              <a:ext uri="{FF2B5EF4-FFF2-40B4-BE49-F238E27FC236}">
                <a16:creationId xmlns:a16="http://schemas.microsoft.com/office/drawing/2014/main" id="{12B0EC3C-67C4-4C75-9CF7-B33B22015F89}"/>
              </a:ext>
            </a:extLst>
          </p:cNvPr>
          <p:cNvGrpSpPr>
            <a:grpSpLocks/>
          </p:cNvGrpSpPr>
          <p:nvPr/>
        </p:nvGrpSpPr>
        <p:grpSpPr bwMode="auto">
          <a:xfrm>
            <a:off x="1835150" y="3286125"/>
            <a:ext cx="2016125" cy="1158875"/>
            <a:chOff x="1156" y="1752"/>
            <a:chExt cx="1270" cy="730"/>
          </a:xfrm>
        </p:grpSpPr>
        <p:grpSp>
          <p:nvGrpSpPr>
            <p:cNvPr id="177196" name="Group 47">
              <a:extLst>
                <a:ext uri="{FF2B5EF4-FFF2-40B4-BE49-F238E27FC236}">
                  <a16:creationId xmlns:a16="http://schemas.microsoft.com/office/drawing/2014/main" id="{4462F03D-FEB9-4296-BF39-96A786E5F4C8}"/>
                </a:ext>
              </a:extLst>
            </p:cNvPr>
            <p:cNvGrpSpPr>
              <a:grpSpLocks/>
            </p:cNvGrpSpPr>
            <p:nvPr/>
          </p:nvGrpSpPr>
          <p:grpSpPr bwMode="auto">
            <a:xfrm>
              <a:off x="1519" y="1752"/>
              <a:ext cx="571" cy="499"/>
              <a:chOff x="1582" y="951"/>
              <a:chExt cx="571" cy="720"/>
            </a:xfrm>
          </p:grpSpPr>
          <p:sp>
            <p:nvSpPr>
              <p:cNvPr id="177198" name="Line 48">
                <a:extLst>
                  <a:ext uri="{FF2B5EF4-FFF2-40B4-BE49-F238E27FC236}">
                    <a16:creationId xmlns:a16="http://schemas.microsoft.com/office/drawing/2014/main" id="{7435DF46-AD30-45A2-A42F-3E70C530327B}"/>
                  </a:ext>
                </a:extLst>
              </p:cNvPr>
              <p:cNvSpPr>
                <a:spLocks noChangeShapeType="1"/>
              </p:cNvSpPr>
              <p:nvPr/>
            </p:nvSpPr>
            <p:spPr bwMode="auto">
              <a:xfrm>
                <a:off x="1963" y="95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177199" name="Group 49">
                <a:extLst>
                  <a:ext uri="{FF2B5EF4-FFF2-40B4-BE49-F238E27FC236}">
                    <a16:creationId xmlns:a16="http://schemas.microsoft.com/office/drawing/2014/main" id="{E452A805-0D86-4A6E-95BF-CA8814FDFBD3}"/>
                  </a:ext>
                </a:extLst>
              </p:cNvPr>
              <p:cNvGrpSpPr>
                <a:grpSpLocks/>
              </p:cNvGrpSpPr>
              <p:nvPr/>
            </p:nvGrpSpPr>
            <p:grpSpPr bwMode="auto">
              <a:xfrm>
                <a:off x="1582" y="951"/>
                <a:ext cx="571" cy="720"/>
                <a:chOff x="1582" y="951"/>
                <a:chExt cx="571" cy="720"/>
              </a:xfrm>
            </p:grpSpPr>
            <p:sp>
              <p:nvSpPr>
                <p:cNvPr id="177200" name="Rectangle 50">
                  <a:extLst>
                    <a:ext uri="{FF2B5EF4-FFF2-40B4-BE49-F238E27FC236}">
                      <a16:creationId xmlns:a16="http://schemas.microsoft.com/office/drawing/2014/main" id="{CC91FFAF-0E68-443E-8216-D21B99B3228F}"/>
                    </a:ext>
                  </a:extLst>
                </p:cNvPr>
                <p:cNvSpPr>
                  <a:spLocks noChangeArrowheads="1"/>
                </p:cNvSpPr>
                <p:nvPr/>
              </p:nvSpPr>
              <p:spPr bwMode="auto">
                <a:xfrm>
                  <a:off x="1582" y="951"/>
                  <a:ext cx="571"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77201" name="Line 51">
                  <a:extLst>
                    <a:ext uri="{FF2B5EF4-FFF2-40B4-BE49-F238E27FC236}">
                      <a16:creationId xmlns:a16="http://schemas.microsoft.com/office/drawing/2014/main" id="{5756EC42-1E2F-410C-BB97-E016F302E33A}"/>
                    </a:ext>
                  </a:extLst>
                </p:cNvPr>
                <p:cNvSpPr>
                  <a:spLocks noChangeShapeType="1"/>
                </p:cNvSpPr>
                <p:nvPr/>
              </p:nvSpPr>
              <p:spPr bwMode="auto">
                <a:xfrm>
                  <a:off x="1963" y="951"/>
                  <a:ext cx="19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02" name="Line 52">
                  <a:extLst>
                    <a:ext uri="{FF2B5EF4-FFF2-40B4-BE49-F238E27FC236}">
                      <a16:creationId xmlns:a16="http://schemas.microsoft.com/office/drawing/2014/main" id="{652B7E2E-8F0A-43F6-849A-C1443AAF17F5}"/>
                    </a:ext>
                  </a:extLst>
                </p:cNvPr>
                <p:cNvSpPr>
                  <a:spLocks noChangeShapeType="1"/>
                </p:cNvSpPr>
                <p:nvPr/>
              </p:nvSpPr>
              <p:spPr bwMode="auto">
                <a:xfrm flipH="1">
                  <a:off x="1963" y="1095"/>
                  <a:ext cx="190"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03" name="Line 53">
                  <a:extLst>
                    <a:ext uri="{FF2B5EF4-FFF2-40B4-BE49-F238E27FC236}">
                      <a16:creationId xmlns:a16="http://schemas.microsoft.com/office/drawing/2014/main" id="{AE6C5809-6EBE-4F7E-A6CB-7975C3298AE5}"/>
                    </a:ext>
                  </a:extLst>
                </p:cNvPr>
                <p:cNvSpPr>
                  <a:spLocks noChangeShapeType="1"/>
                </p:cNvSpPr>
                <p:nvPr/>
              </p:nvSpPr>
              <p:spPr bwMode="auto">
                <a:xfrm>
                  <a:off x="1645" y="1191"/>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04" name="Line 54">
                  <a:extLst>
                    <a:ext uri="{FF2B5EF4-FFF2-40B4-BE49-F238E27FC236}">
                      <a16:creationId xmlns:a16="http://schemas.microsoft.com/office/drawing/2014/main" id="{C49477FE-1026-4318-9EE5-141654B1081B}"/>
                    </a:ext>
                  </a:extLst>
                </p:cNvPr>
                <p:cNvSpPr>
                  <a:spLocks noChangeShapeType="1"/>
                </p:cNvSpPr>
                <p:nvPr/>
              </p:nvSpPr>
              <p:spPr bwMode="auto">
                <a:xfrm>
                  <a:off x="1645" y="1240"/>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05" name="Line 55">
                  <a:extLst>
                    <a:ext uri="{FF2B5EF4-FFF2-40B4-BE49-F238E27FC236}">
                      <a16:creationId xmlns:a16="http://schemas.microsoft.com/office/drawing/2014/main" id="{4CAA1136-A326-40F5-924D-D361DFB3223F}"/>
                    </a:ext>
                  </a:extLst>
                </p:cNvPr>
                <p:cNvSpPr>
                  <a:spLocks noChangeShapeType="1"/>
                </p:cNvSpPr>
                <p:nvPr/>
              </p:nvSpPr>
              <p:spPr bwMode="auto">
                <a:xfrm>
                  <a:off x="1645" y="1287"/>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06" name="Line 56">
                  <a:extLst>
                    <a:ext uri="{FF2B5EF4-FFF2-40B4-BE49-F238E27FC236}">
                      <a16:creationId xmlns:a16="http://schemas.microsoft.com/office/drawing/2014/main" id="{DAFAB6A6-CFC6-41F3-91E6-490DE7EEDDDC}"/>
                    </a:ext>
                  </a:extLst>
                </p:cNvPr>
                <p:cNvSpPr>
                  <a:spLocks noChangeShapeType="1"/>
                </p:cNvSpPr>
                <p:nvPr/>
              </p:nvSpPr>
              <p:spPr bwMode="auto">
                <a:xfrm>
                  <a:off x="1645" y="1382"/>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07" name="Line 57">
                  <a:extLst>
                    <a:ext uri="{FF2B5EF4-FFF2-40B4-BE49-F238E27FC236}">
                      <a16:creationId xmlns:a16="http://schemas.microsoft.com/office/drawing/2014/main" id="{FE0FE31D-4868-4A47-BD09-5BCABA4628DF}"/>
                    </a:ext>
                  </a:extLst>
                </p:cNvPr>
                <p:cNvSpPr>
                  <a:spLocks noChangeShapeType="1"/>
                </p:cNvSpPr>
                <p:nvPr/>
              </p:nvSpPr>
              <p:spPr bwMode="auto">
                <a:xfrm>
                  <a:off x="1645" y="1335"/>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08" name="Line 58">
                  <a:extLst>
                    <a:ext uri="{FF2B5EF4-FFF2-40B4-BE49-F238E27FC236}">
                      <a16:creationId xmlns:a16="http://schemas.microsoft.com/office/drawing/2014/main" id="{BE9FD456-9F81-4135-AA88-27E66B3DB1EA}"/>
                    </a:ext>
                  </a:extLst>
                </p:cNvPr>
                <p:cNvSpPr>
                  <a:spLocks noChangeShapeType="1"/>
                </p:cNvSpPr>
                <p:nvPr/>
              </p:nvSpPr>
              <p:spPr bwMode="auto">
                <a:xfrm>
                  <a:off x="1645" y="1431"/>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09" name="Line 59">
                  <a:extLst>
                    <a:ext uri="{FF2B5EF4-FFF2-40B4-BE49-F238E27FC236}">
                      <a16:creationId xmlns:a16="http://schemas.microsoft.com/office/drawing/2014/main" id="{5DC7A482-B110-48BE-A11F-8FFF69CC9F5A}"/>
                    </a:ext>
                  </a:extLst>
                </p:cNvPr>
                <p:cNvSpPr>
                  <a:spLocks noChangeShapeType="1"/>
                </p:cNvSpPr>
                <p:nvPr/>
              </p:nvSpPr>
              <p:spPr bwMode="auto">
                <a:xfrm>
                  <a:off x="1655" y="1481"/>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10" name="Line 60">
                  <a:extLst>
                    <a:ext uri="{FF2B5EF4-FFF2-40B4-BE49-F238E27FC236}">
                      <a16:creationId xmlns:a16="http://schemas.microsoft.com/office/drawing/2014/main" id="{1E2619AF-061B-4619-A774-B1B7CD032F32}"/>
                    </a:ext>
                  </a:extLst>
                </p:cNvPr>
                <p:cNvSpPr>
                  <a:spLocks noChangeShapeType="1"/>
                </p:cNvSpPr>
                <p:nvPr/>
              </p:nvSpPr>
              <p:spPr bwMode="auto">
                <a:xfrm>
                  <a:off x="1645" y="1527"/>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11" name="Line 61">
                  <a:extLst>
                    <a:ext uri="{FF2B5EF4-FFF2-40B4-BE49-F238E27FC236}">
                      <a16:creationId xmlns:a16="http://schemas.microsoft.com/office/drawing/2014/main" id="{334912FE-094C-497A-99B1-34C8A434134E}"/>
                    </a:ext>
                  </a:extLst>
                </p:cNvPr>
                <p:cNvSpPr>
                  <a:spLocks noChangeShapeType="1"/>
                </p:cNvSpPr>
                <p:nvPr/>
              </p:nvSpPr>
              <p:spPr bwMode="auto">
                <a:xfrm>
                  <a:off x="1645" y="1574"/>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12" name="Line 62">
                  <a:extLst>
                    <a:ext uri="{FF2B5EF4-FFF2-40B4-BE49-F238E27FC236}">
                      <a16:creationId xmlns:a16="http://schemas.microsoft.com/office/drawing/2014/main" id="{EA18A070-C151-40C3-9D6D-6CCF4483A7B9}"/>
                    </a:ext>
                  </a:extLst>
                </p:cNvPr>
                <p:cNvSpPr>
                  <a:spLocks noChangeShapeType="1"/>
                </p:cNvSpPr>
                <p:nvPr/>
              </p:nvSpPr>
              <p:spPr bwMode="auto">
                <a:xfrm>
                  <a:off x="1645" y="1623"/>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13" name="Line 63">
                  <a:extLst>
                    <a:ext uri="{FF2B5EF4-FFF2-40B4-BE49-F238E27FC236}">
                      <a16:creationId xmlns:a16="http://schemas.microsoft.com/office/drawing/2014/main" id="{9794EA42-6B2F-462A-906F-FB66F9F010B5}"/>
                    </a:ext>
                  </a:extLst>
                </p:cNvPr>
                <p:cNvSpPr>
                  <a:spLocks noChangeShapeType="1"/>
                </p:cNvSpPr>
                <p:nvPr/>
              </p:nvSpPr>
              <p:spPr bwMode="auto">
                <a:xfrm>
                  <a:off x="1645" y="1143"/>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14" name="Line 64">
                  <a:extLst>
                    <a:ext uri="{FF2B5EF4-FFF2-40B4-BE49-F238E27FC236}">
                      <a16:creationId xmlns:a16="http://schemas.microsoft.com/office/drawing/2014/main" id="{E85C6517-C08B-4938-B39A-66D8BD037FA0}"/>
                    </a:ext>
                  </a:extLst>
                </p:cNvPr>
                <p:cNvSpPr>
                  <a:spLocks noChangeShapeType="1"/>
                </p:cNvSpPr>
                <p:nvPr/>
              </p:nvSpPr>
              <p:spPr bwMode="auto">
                <a:xfrm>
                  <a:off x="1645" y="1048"/>
                  <a:ext cx="27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15" name="Line 65">
                  <a:extLst>
                    <a:ext uri="{FF2B5EF4-FFF2-40B4-BE49-F238E27FC236}">
                      <a16:creationId xmlns:a16="http://schemas.microsoft.com/office/drawing/2014/main" id="{01B2E27A-EA20-45B1-893D-E6D406313836}"/>
                    </a:ext>
                  </a:extLst>
                </p:cNvPr>
                <p:cNvSpPr>
                  <a:spLocks noChangeShapeType="1"/>
                </p:cNvSpPr>
                <p:nvPr/>
              </p:nvSpPr>
              <p:spPr bwMode="auto">
                <a:xfrm>
                  <a:off x="1645" y="999"/>
                  <a:ext cx="27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216" name="Line 66">
                  <a:extLst>
                    <a:ext uri="{FF2B5EF4-FFF2-40B4-BE49-F238E27FC236}">
                      <a16:creationId xmlns:a16="http://schemas.microsoft.com/office/drawing/2014/main" id="{0E6851A2-36FA-425C-ABBC-5B1D0F095E5C}"/>
                    </a:ext>
                  </a:extLst>
                </p:cNvPr>
                <p:cNvSpPr>
                  <a:spLocks noChangeShapeType="1"/>
                </p:cNvSpPr>
                <p:nvPr/>
              </p:nvSpPr>
              <p:spPr bwMode="auto">
                <a:xfrm>
                  <a:off x="1645" y="1095"/>
                  <a:ext cx="27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sp>
          <p:nvSpPr>
            <p:cNvPr id="177197" name="Text Box 67">
              <a:extLst>
                <a:ext uri="{FF2B5EF4-FFF2-40B4-BE49-F238E27FC236}">
                  <a16:creationId xmlns:a16="http://schemas.microsoft.com/office/drawing/2014/main" id="{E8F617DA-07A6-47A5-97E7-4D5F93BDCBAC}"/>
                </a:ext>
              </a:extLst>
            </p:cNvPr>
            <p:cNvSpPr txBox="1">
              <a:spLocks noChangeArrowheads="1"/>
            </p:cNvSpPr>
            <p:nvPr/>
          </p:nvSpPr>
          <p:spPr bwMode="auto">
            <a:xfrm>
              <a:off x="1156" y="2251"/>
              <a:ext cx="12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800" b="1" baseline="0">
                  <a:solidFill>
                    <a:srgbClr val="FFFF99"/>
                  </a:solidFill>
                  <a:latin typeface="Arial Narrow" panose="020B0606020202030204" pitchFamily="34" charset="0"/>
                  <a:ea typeface="宋体" panose="02010600030101010101" pitchFamily="2" charset="-122"/>
                </a:rPr>
                <a:t>Glossary</a:t>
              </a:r>
            </a:p>
          </p:txBody>
        </p:sp>
      </p:grpSp>
      <p:grpSp>
        <p:nvGrpSpPr>
          <p:cNvPr id="177163" name="Group 68">
            <a:extLst>
              <a:ext uri="{FF2B5EF4-FFF2-40B4-BE49-F238E27FC236}">
                <a16:creationId xmlns:a16="http://schemas.microsoft.com/office/drawing/2014/main" id="{93383E14-34D7-4853-8A6F-6D1EA7676B2D}"/>
              </a:ext>
            </a:extLst>
          </p:cNvPr>
          <p:cNvGrpSpPr>
            <a:grpSpLocks/>
          </p:cNvGrpSpPr>
          <p:nvPr/>
        </p:nvGrpSpPr>
        <p:grpSpPr bwMode="auto">
          <a:xfrm>
            <a:off x="1835150" y="4941888"/>
            <a:ext cx="2017713" cy="1484312"/>
            <a:chOff x="1247" y="3385"/>
            <a:chExt cx="1271" cy="935"/>
          </a:xfrm>
        </p:grpSpPr>
        <p:grpSp>
          <p:nvGrpSpPr>
            <p:cNvPr id="177175" name="Group 69">
              <a:extLst>
                <a:ext uri="{FF2B5EF4-FFF2-40B4-BE49-F238E27FC236}">
                  <a16:creationId xmlns:a16="http://schemas.microsoft.com/office/drawing/2014/main" id="{CED3B354-5C38-4736-BBD2-B642078A0857}"/>
                </a:ext>
              </a:extLst>
            </p:cNvPr>
            <p:cNvGrpSpPr>
              <a:grpSpLocks/>
            </p:cNvGrpSpPr>
            <p:nvPr/>
          </p:nvGrpSpPr>
          <p:grpSpPr bwMode="auto">
            <a:xfrm>
              <a:off x="1565" y="3385"/>
              <a:ext cx="571" cy="499"/>
              <a:chOff x="1582" y="951"/>
              <a:chExt cx="571" cy="720"/>
            </a:xfrm>
          </p:grpSpPr>
          <p:sp>
            <p:nvSpPr>
              <p:cNvPr id="177177" name="Line 70">
                <a:extLst>
                  <a:ext uri="{FF2B5EF4-FFF2-40B4-BE49-F238E27FC236}">
                    <a16:creationId xmlns:a16="http://schemas.microsoft.com/office/drawing/2014/main" id="{6D7174C5-EC02-47E3-894C-34E52E542323}"/>
                  </a:ext>
                </a:extLst>
              </p:cNvPr>
              <p:cNvSpPr>
                <a:spLocks noChangeShapeType="1"/>
              </p:cNvSpPr>
              <p:nvPr/>
            </p:nvSpPr>
            <p:spPr bwMode="auto">
              <a:xfrm>
                <a:off x="1963" y="95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177178" name="Group 71">
                <a:extLst>
                  <a:ext uri="{FF2B5EF4-FFF2-40B4-BE49-F238E27FC236}">
                    <a16:creationId xmlns:a16="http://schemas.microsoft.com/office/drawing/2014/main" id="{1CB28F0C-A78D-4F02-A9CE-FAAFD79363BA}"/>
                  </a:ext>
                </a:extLst>
              </p:cNvPr>
              <p:cNvGrpSpPr>
                <a:grpSpLocks/>
              </p:cNvGrpSpPr>
              <p:nvPr/>
            </p:nvGrpSpPr>
            <p:grpSpPr bwMode="auto">
              <a:xfrm>
                <a:off x="1582" y="951"/>
                <a:ext cx="571" cy="720"/>
                <a:chOff x="1582" y="951"/>
                <a:chExt cx="571" cy="720"/>
              </a:xfrm>
            </p:grpSpPr>
            <p:sp>
              <p:nvSpPr>
                <p:cNvPr id="177179" name="Rectangle 72">
                  <a:extLst>
                    <a:ext uri="{FF2B5EF4-FFF2-40B4-BE49-F238E27FC236}">
                      <a16:creationId xmlns:a16="http://schemas.microsoft.com/office/drawing/2014/main" id="{D6CF29D2-18AF-417D-B906-A133AC4A3528}"/>
                    </a:ext>
                  </a:extLst>
                </p:cNvPr>
                <p:cNvSpPr>
                  <a:spLocks noChangeArrowheads="1"/>
                </p:cNvSpPr>
                <p:nvPr/>
              </p:nvSpPr>
              <p:spPr bwMode="auto">
                <a:xfrm>
                  <a:off x="1582" y="951"/>
                  <a:ext cx="571"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sp>
              <p:nvSpPr>
                <p:cNvPr id="177180" name="Line 73">
                  <a:extLst>
                    <a:ext uri="{FF2B5EF4-FFF2-40B4-BE49-F238E27FC236}">
                      <a16:creationId xmlns:a16="http://schemas.microsoft.com/office/drawing/2014/main" id="{D7E72640-52F0-4A2F-893E-F26590506EDB}"/>
                    </a:ext>
                  </a:extLst>
                </p:cNvPr>
                <p:cNvSpPr>
                  <a:spLocks noChangeShapeType="1"/>
                </p:cNvSpPr>
                <p:nvPr/>
              </p:nvSpPr>
              <p:spPr bwMode="auto">
                <a:xfrm>
                  <a:off x="1963" y="951"/>
                  <a:ext cx="19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81" name="Line 74">
                  <a:extLst>
                    <a:ext uri="{FF2B5EF4-FFF2-40B4-BE49-F238E27FC236}">
                      <a16:creationId xmlns:a16="http://schemas.microsoft.com/office/drawing/2014/main" id="{7908B340-C9F0-4762-A7A4-EF278146F96E}"/>
                    </a:ext>
                  </a:extLst>
                </p:cNvPr>
                <p:cNvSpPr>
                  <a:spLocks noChangeShapeType="1"/>
                </p:cNvSpPr>
                <p:nvPr/>
              </p:nvSpPr>
              <p:spPr bwMode="auto">
                <a:xfrm flipH="1">
                  <a:off x="1963" y="1095"/>
                  <a:ext cx="190"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82" name="Line 75">
                  <a:extLst>
                    <a:ext uri="{FF2B5EF4-FFF2-40B4-BE49-F238E27FC236}">
                      <a16:creationId xmlns:a16="http://schemas.microsoft.com/office/drawing/2014/main" id="{0EF5E14C-549B-4ED8-B341-8245C61311BC}"/>
                    </a:ext>
                  </a:extLst>
                </p:cNvPr>
                <p:cNvSpPr>
                  <a:spLocks noChangeShapeType="1"/>
                </p:cNvSpPr>
                <p:nvPr/>
              </p:nvSpPr>
              <p:spPr bwMode="auto">
                <a:xfrm>
                  <a:off x="1645" y="1191"/>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83" name="Line 76">
                  <a:extLst>
                    <a:ext uri="{FF2B5EF4-FFF2-40B4-BE49-F238E27FC236}">
                      <a16:creationId xmlns:a16="http://schemas.microsoft.com/office/drawing/2014/main" id="{744CC40C-76D8-4141-9965-827262292CB2}"/>
                    </a:ext>
                  </a:extLst>
                </p:cNvPr>
                <p:cNvSpPr>
                  <a:spLocks noChangeShapeType="1"/>
                </p:cNvSpPr>
                <p:nvPr/>
              </p:nvSpPr>
              <p:spPr bwMode="auto">
                <a:xfrm>
                  <a:off x="1645" y="1240"/>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84" name="Line 77">
                  <a:extLst>
                    <a:ext uri="{FF2B5EF4-FFF2-40B4-BE49-F238E27FC236}">
                      <a16:creationId xmlns:a16="http://schemas.microsoft.com/office/drawing/2014/main" id="{C14AC617-FF39-4373-B2DC-48FF16271849}"/>
                    </a:ext>
                  </a:extLst>
                </p:cNvPr>
                <p:cNvSpPr>
                  <a:spLocks noChangeShapeType="1"/>
                </p:cNvSpPr>
                <p:nvPr/>
              </p:nvSpPr>
              <p:spPr bwMode="auto">
                <a:xfrm>
                  <a:off x="1645" y="1287"/>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85" name="Line 78">
                  <a:extLst>
                    <a:ext uri="{FF2B5EF4-FFF2-40B4-BE49-F238E27FC236}">
                      <a16:creationId xmlns:a16="http://schemas.microsoft.com/office/drawing/2014/main" id="{56A5923C-8ED5-4132-A0CF-CA9625C482FE}"/>
                    </a:ext>
                  </a:extLst>
                </p:cNvPr>
                <p:cNvSpPr>
                  <a:spLocks noChangeShapeType="1"/>
                </p:cNvSpPr>
                <p:nvPr/>
              </p:nvSpPr>
              <p:spPr bwMode="auto">
                <a:xfrm>
                  <a:off x="1645" y="1382"/>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86" name="Line 79">
                  <a:extLst>
                    <a:ext uri="{FF2B5EF4-FFF2-40B4-BE49-F238E27FC236}">
                      <a16:creationId xmlns:a16="http://schemas.microsoft.com/office/drawing/2014/main" id="{46DE8199-296F-4646-970E-D08DE8FF02CE}"/>
                    </a:ext>
                  </a:extLst>
                </p:cNvPr>
                <p:cNvSpPr>
                  <a:spLocks noChangeShapeType="1"/>
                </p:cNvSpPr>
                <p:nvPr/>
              </p:nvSpPr>
              <p:spPr bwMode="auto">
                <a:xfrm>
                  <a:off x="1645" y="1335"/>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87" name="Line 80">
                  <a:extLst>
                    <a:ext uri="{FF2B5EF4-FFF2-40B4-BE49-F238E27FC236}">
                      <a16:creationId xmlns:a16="http://schemas.microsoft.com/office/drawing/2014/main" id="{AA7C369E-E27C-4F09-AB1F-4EEBBE256184}"/>
                    </a:ext>
                  </a:extLst>
                </p:cNvPr>
                <p:cNvSpPr>
                  <a:spLocks noChangeShapeType="1"/>
                </p:cNvSpPr>
                <p:nvPr/>
              </p:nvSpPr>
              <p:spPr bwMode="auto">
                <a:xfrm>
                  <a:off x="1645" y="1431"/>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88" name="Line 81">
                  <a:extLst>
                    <a:ext uri="{FF2B5EF4-FFF2-40B4-BE49-F238E27FC236}">
                      <a16:creationId xmlns:a16="http://schemas.microsoft.com/office/drawing/2014/main" id="{ECC4B9DB-848B-491F-8D01-72713CA4B860}"/>
                    </a:ext>
                  </a:extLst>
                </p:cNvPr>
                <p:cNvSpPr>
                  <a:spLocks noChangeShapeType="1"/>
                </p:cNvSpPr>
                <p:nvPr/>
              </p:nvSpPr>
              <p:spPr bwMode="auto">
                <a:xfrm>
                  <a:off x="1655" y="1481"/>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89" name="Line 82">
                  <a:extLst>
                    <a:ext uri="{FF2B5EF4-FFF2-40B4-BE49-F238E27FC236}">
                      <a16:creationId xmlns:a16="http://schemas.microsoft.com/office/drawing/2014/main" id="{6201A6C3-2C4D-47B0-97FD-562459CAC886}"/>
                    </a:ext>
                  </a:extLst>
                </p:cNvPr>
                <p:cNvSpPr>
                  <a:spLocks noChangeShapeType="1"/>
                </p:cNvSpPr>
                <p:nvPr/>
              </p:nvSpPr>
              <p:spPr bwMode="auto">
                <a:xfrm>
                  <a:off x="1645" y="1527"/>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90" name="Line 83">
                  <a:extLst>
                    <a:ext uri="{FF2B5EF4-FFF2-40B4-BE49-F238E27FC236}">
                      <a16:creationId xmlns:a16="http://schemas.microsoft.com/office/drawing/2014/main" id="{F33E96EF-9C30-435A-8A7E-6B449AF4261D}"/>
                    </a:ext>
                  </a:extLst>
                </p:cNvPr>
                <p:cNvSpPr>
                  <a:spLocks noChangeShapeType="1"/>
                </p:cNvSpPr>
                <p:nvPr/>
              </p:nvSpPr>
              <p:spPr bwMode="auto">
                <a:xfrm>
                  <a:off x="1645" y="1574"/>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91" name="Line 84">
                  <a:extLst>
                    <a:ext uri="{FF2B5EF4-FFF2-40B4-BE49-F238E27FC236}">
                      <a16:creationId xmlns:a16="http://schemas.microsoft.com/office/drawing/2014/main" id="{C1DB3146-D297-443F-9D98-B77F667EB3FF}"/>
                    </a:ext>
                  </a:extLst>
                </p:cNvPr>
                <p:cNvSpPr>
                  <a:spLocks noChangeShapeType="1"/>
                </p:cNvSpPr>
                <p:nvPr/>
              </p:nvSpPr>
              <p:spPr bwMode="auto">
                <a:xfrm>
                  <a:off x="1645" y="1623"/>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92" name="Line 85">
                  <a:extLst>
                    <a:ext uri="{FF2B5EF4-FFF2-40B4-BE49-F238E27FC236}">
                      <a16:creationId xmlns:a16="http://schemas.microsoft.com/office/drawing/2014/main" id="{7DDC8868-B8BC-40E0-8560-7E2B877BEDC8}"/>
                    </a:ext>
                  </a:extLst>
                </p:cNvPr>
                <p:cNvSpPr>
                  <a:spLocks noChangeShapeType="1"/>
                </p:cNvSpPr>
                <p:nvPr/>
              </p:nvSpPr>
              <p:spPr bwMode="auto">
                <a:xfrm>
                  <a:off x="1645" y="1143"/>
                  <a:ext cx="44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93" name="Line 86">
                  <a:extLst>
                    <a:ext uri="{FF2B5EF4-FFF2-40B4-BE49-F238E27FC236}">
                      <a16:creationId xmlns:a16="http://schemas.microsoft.com/office/drawing/2014/main" id="{A7D27F00-D112-4555-B3E6-A290C593A099}"/>
                    </a:ext>
                  </a:extLst>
                </p:cNvPr>
                <p:cNvSpPr>
                  <a:spLocks noChangeShapeType="1"/>
                </p:cNvSpPr>
                <p:nvPr/>
              </p:nvSpPr>
              <p:spPr bwMode="auto">
                <a:xfrm>
                  <a:off x="1645" y="1048"/>
                  <a:ext cx="27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94" name="Line 87">
                  <a:extLst>
                    <a:ext uri="{FF2B5EF4-FFF2-40B4-BE49-F238E27FC236}">
                      <a16:creationId xmlns:a16="http://schemas.microsoft.com/office/drawing/2014/main" id="{C5E886A6-91D3-4DC8-A64A-21F44B122CFC}"/>
                    </a:ext>
                  </a:extLst>
                </p:cNvPr>
                <p:cNvSpPr>
                  <a:spLocks noChangeShapeType="1"/>
                </p:cNvSpPr>
                <p:nvPr/>
              </p:nvSpPr>
              <p:spPr bwMode="auto">
                <a:xfrm>
                  <a:off x="1645" y="999"/>
                  <a:ext cx="27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177195" name="Line 88">
                  <a:extLst>
                    <a:ext uri="{FF2B5EF4-FFF2-40B4-BE49-F238E27FC236}">
                      <a16:creationId xmlns:a16="http://schemas.microsoft.com/office/drawing/2014/main" id="{6ACD152C-D56C-4D55-8BF4-1249D4503773}"/>
                    </a:ext>
                  </a:extLst>
                </p:cNvPr>
                <p:cNvSpPr>
                  <a:spLocks noChangeShapeType="1"/>
                </p:cNvSpPr>
                <p:nvPr/>
              </p:nvSpPr>
              <p:spPr bwMode="auto">
                <a:xfrm>
                  <a:off x="1645" y="1095"/>
                  <a:ext cx="27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grpSp>
        </p:grpSp>
        <p:sp>
          <p:nvSpPr>
            <p:cNvPr id="177176" name="Text Box 89">
              <a:extLst>
                <a:ext uri="{FF2B5EF4-FFF2-40B4-BE49-F238E27FC236}">
                  <a16:creationId xmlns:a16="http://schemas.microsoft.com/office/drawing/2014/main" id="{8C2FD0BA-8E56-4318-B365-04DB8B9B0D1B}"/>
                </a:ext>
              </a:extLst>
            </p:cNvPr>
            <p:cNvSpPr txBox="1">
              <a:spLocks noChangeArrowheads="1"/>
            </p:cNvSpPr>
            <p:nvPr/>
          </p:nvSpPr>
          <p:spPr bwMode="auto">
            <a:xfrm>
              <a:off x="1247" y="3916"/>
              <a:ext cx="127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1800" b="1" baseline="0">
                  <a:solidFill>
                    <a:srgbClr val="FFFF99"/>
                  </a:solidFill>
                  <a:latin typeface="Arial Narrow" panose="020B0606020202030204" pitchFamily="34" charset="0"/>
                  <a:ea typeface="宋体" panose="02010600030101010101" pitchFamily="2" charset="-122"/>
                </a:rPr>
                <a:t>Supplementary Specification</a:t>
              </a:r>
            </a:p>
          </p:txBody>
        </p:sp>
      </p:grpSp>
      <p:grpSp>
        <p:nvGrpSpPr>
          <p:cNvPr id="177164" name="Group 90">
            <a:extLst>
              <a:ext uri="{FF2B5EF4-FFF2-40B4-BE49-F238E27FC236}">
                <a16:creationId xmlns:a16="http://schemas.microsoft.com/office/drawing/2014/main" id="{81A19CF9-DA5D-4956-9922-556EF5523F25}"/>
              </a:ext>
            </a:extLst>
          </p:cNvPr>
          <p:cNvGrpSpPr>
            <a:grpSpLocks/>
          </p:cNvGrpSpPr>
          <p:nvPr/>
        </p:nvGrpSpPr>
        <p:grpSpPr bwMode="auto">
          <a:xfrm>
            <a:off x="3346450" y="1270000"/>
            <a:ext cx="1873250" cy="287338"/>
            <a:chOff x="2290" y="2750"/>
            <a:chExt cx="1041" cy="240"/>
          </a:xfrm>
        </p:grpSpPr>
        <p:sp>
          <p:nvSpPr>
            <p:cNvPr id="177173" name="Line 91">
              <a:extLst>
                <a:ext uri="{FF2B5EF4-FFF2-40B4-BE49-F238E27FC236}">
                  <a16:creationId xmlns:a16="http://schemas.microsoft.com/office/drawing/2014/main" id="{98C75E6B-004C-4183-B214-0DF9AF1BA216}"/>
                </a:ext>
              </a:extLst>
            </p:cNvPr>
            <p:cNvSpPr>
              <a:spLocks noChangeShapeType="1"/>
            </p:cNvSpPr>
            <p:nvPr/>
          </p:nvSpPr>
          <p:spPr bwMode="auto">
            <a:xfrm flipH="1">
              <a:off x="2472" y="2887"/>
              <a:ext cx="859" cy="0"/>
            </a:xfrm>
            <a:prstGeom prst="line">
              <a:avLst/>
            </a:prstGeom>
            <a:noFill/>
            <a:ln w="28575">
              <a:solidFill>
                <a:schemeClr val="tx1"/>
              </a:solidFill>
              <a:prstDash val="lgDash"/>
              <a:round/>
              <a:headEnd type="none" w="sm" len="sm"/>
              <a:tailEnd/>
            </a:ln>
            <a:extLst>
              <a:ext uri="{909E8E84-426E-40DD-AFC4-6F175D3DCCD1}">
                <a14:hiddenFill xmlns:a14="http://schemas.microsoft.com/office/drawing/2010/main">
                  <a:noFill/>
                </a14:hiddenFill>
              </a:ext>
            </a:extLst>
          </p:spPr>
          <p:txBody>
            <a:bodyPr/>
            <a:lstStyle/>
            <a:p>
              <a:endParaRPr lang="en-US"/>
            </a:p>
          </p:txBody>
        </p:sp>
        <p:sp>
          <p:nvSpPr>
            <p:cNvPr id="177174" name="AutoShape 92">
              <a:extLst>
                <a:ext uri="{FF2B5EF4-FFF2-40B4-BE49-F238E27FC236}">
                  <a16:creationId xmlns:a16="http://schemas.microsoft.com/office/drawing/2014/main" id="{8A0F9BC3-866B-422E-BF66-695A9FDCF75A}"/>
                </a:ext>
              </a:extLst>
            </p:cNvPr>
            <p:cNvSpPr>
              <a:spLocks noChangeArrowheads="1"/>
            </p:cNvSpPr>
            <p:nvPr/>
          </p:nvSpPr>
          <p:spPr bwMode="auto">
            <a:xfrm rot="5400000" flipH="1" flipV="1">
              <a:off x="2266" y="2774"/>
              <a:ext cx="240" cy="192"/>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grpSp>
      <p:grpSp>
        <p:nvGrpSpPr>
          <p:cNvPr id="177165" name="Group 93">
            <a:extLst>
              <a:ext uri="{FF2B5EF4-FFF2-40B4-BE49-F238E27FC236}">
                <a16:creationId xmlns:a16="http://schemas.microsoft.com/office/drawing/2014/main" id="{903A0B39-167A-47CF-8065-92FBF2214B73}"/>
              </a:ext>
            </a:extLst>
          </p:cNvPr>
          <p:cNvGrpSpPr>
            <a:grpSpLocks/>
          </p:cNvGrpSpPr>
          <p:nvPr/>
        </p:nvGrpSpPr>
        <p:grpSpPr bwMode="auto">
          <a:xfrm rot="1117295">
            <a:off x="3208338" y="5557838"/>
            <a:ext cx="2000250" cy="231775"/>
            <a:chOff x="2290" y="2750"/>
            <a:chExt cx="1041" cy="240"/>
          </a:xfrm>
        </p:grpSpPr>
        <p:sp>
          <p:nvSpPr>
            <p:cNvPr id="177171" name="Line 94">
              <a:extLst>
                <a:ext uri="{FF2B5EF4-FFF2-40B4-BE49-F238E27FC236}">
                  <a16:creationId xmlns:a16="http://schemas.microsoft.com/office/drawing/2014/main" id="{FC54A9B6-99DD-483F-A2C9-6DF0A1370D29}"/>
                </a:ext>
              </a:extLst>
            </p:cNvPr>
            <p:cNvSpPr>
              <a:spLocks noChangeShapeType="1"/>
            </p:cNvSpPr>
            <p:nvPr/>
          </p:nvSpPr>
          <p:spPr bwMode="auto">
            <a:xfrm flipH="1">
              <a:off x="2472" y="2886"/>
              <a:ext cx="859" cy="0"/>
            </a:xfrm>
            <a:prstGeom prst="line">
              <a:avLst/>
            </a:prstGeom>
            <a:noFill/>
            <a:ln w="28575">
              <a:solidFill>
                <a:schemeClr val="tx1"/>
              </a:solidFill>
              <a:prstDash val="lgDash"/>
              <a:round/>
              <a:headEnd type="none" w="sm" len="sm"/>
              <a:tailEnd/>
            </a:ln>
            <a:extLst>
              <a:ext uri="{909E8E84-426E-40DD-AFC4-6F175D3DCCD1}">
                <a14:hiddenFill xmlns:a14="http://schemas.microsoft.com/office/drawing/2010/main">
                  <a:noFill/>
                </a14:hiddenFill>
              </a:ext>
            </a:extLst>
          </p:spPr>
          <p:txBody>
            <a:bodyPr/>
            <a:lstStyle/>
            <a:p>
              <a:endParaRPr lang="en-US"/>
            </a:p>
          </p:txBody>
        </p:sp>
        <p:sp>
          <p:nvSpPr>
            <p:cNvPr id="177172" name="AutoShape 95">
              <a:extLst>
                <a:ext uri="{FF2B5EF4-FFF2-40B4-BE49-F238E27FC236}">
                  <a16:creationId xmlns:a16="http://schemas.microsoft.com/office/drawing/2014/main" id="{09E8A87F-4EC1-446A-BC45-3374315FDEAE}"/>
                </a:ext>
              </a:extLst>
            </p:cNvPr>
            <p:cNvSpPr>
              <a:spLocks noChangeArrowheads="1"/>
            </p:cNvSpPr>
            <p:nvPr/>
          </p:nvSpPr>
          <p:spPr bwMode="auto">
            <a:xfrm rot="5400000" flipH="1" flipV="1">
              <a:off x="2265" y="2773"/>
              <a:ext cx="240" cy="192"/>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FFFF99"/>
                </a:solidFill>
                <a:latin typeface="Arial Narrow" panose="020B0606020202030204" pitchFamily="34" charset="0"/>
                <a:ea typeface="宋体" panose="02010600030101010101" pitchFamily="2" charset="-122"/>
              </a:endParaRPr>
            </a:p>
          </p:txBody>
        </p:sp>
      </p:grpSp>
      <p:sp>
        <p:nvSpPr>
          <p:cNvPr id="177166" name="Line 96">
            <a:extLst>
              <a:ext uri="{FF2B5EF4-FFF2-40B4-BE49-F238E27FC236}">
                <a16:creationId xmlns:a16="http://schemas.microsoft.com/office/drawing/2014/main" id="{2C605E4C-5DE6-41FF-B403-F556A6DC10A5}"/>
              </a:ext>
            </a:extLst>
          </p:cNvPr>
          <p:cNvSpPr>
            <a:spLocks noChangeShapeType="1"/>
          </p:cNvSpPr>
          <p:nvPr/>
        </p:nvSpPr>
        <p:spPr bwMode="auto">
          <a:xfrm flipH="1" flipV="1">
            <a:off x="5435600" y="1630363"/>
            <a:ext cx="503238" cy="719137"/>
          </a:xfrm>
          <a:prstGeom prst="line">
            <a:avLst/>
          </a:prstGeom>
          <a:noFill/>
          <a:ln w="28575">
            <a:solidFill>
              <a:schemeClr val="tx1"/>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77167" name="Line 97">
            <a:extLst>
              <a:ext uri="{FF2B5EF4-FFF2-40B4-BE49-F238E27FC236}">
                <a16:creationId xmlns:a16="http://schemas.microsoft.com/office/drawing/2014/main" id="{6251E59F-031D-4E8D-BF5C-E08C6EB1ED01}"/>
              </a:ext>
            </a:extLst>
          </p:cNvPr>
          <p:cNvSpPr>
            <a:spLocks noChangeShapeType="1"/>
          </p:cNvSpPr>
          <p:nvPr/>
        </p:nvSpPr>
        <p:spPr bwMode="auto">
          <a:xfrm flipH="1">
            <a:off x="5362575" y="5157788"/>
            <a:ext cx="576263" cy="576262"/>
          </a:xfrm>
          <a:prstGeom prst="line">
            <a:avLst/>
          </a:prstGeom>
          <a:noFill/>
          <a:ln w="28575">
            <a:solidFill>
              <a:schemeClr val="tx1"/>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77168" name="Line 98">
            <a:extLst>
              <a:ext uri="{FF2B5EF4-FFF2-40B4-BE49-F238E27FC236}">
                <a16:creationId xmlns:a16="http://schemas.microsoft.com/office/drawing/2014/main" id="{AE755D2A-B880-472D-8253-DA0DE033E40E}"/>
              </a:ext>
            </a:extLst>
          </p:cNvPr>
          <p:cNvSpPr>
            <a:spLocks noChangeShapeType="1"/>
          </p:cNvSpPr>
          <p:nvPr/>
        </p:nvSpPr>
        <p:spPr bwMode="auto">
          <a:xfrm flipH="1">
            <a:off x="3419475" y="1557338"/>
            <a:ext cx="1800225" cy="1873250"/>
          </a:xfrm>
          <a:prstGeom prst="line">
            <a:avLst/>
          </a:prstGeom>
          <a:noFill/>
          <a:ln w="28575">
            <a:solidFill>
              <a:schemeClr val="tx1"/>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77169" name="Line 99">
            <a:extLst>
              <a:ext uri="{FF2B5EF4-FFF2-40B4-BE49-F238E27FC236}">
                <a16:creationId xmlns:a16="http://schemas.microsoft.com/office/drawing/2014/main" id="{A1255A9A-2AF5-4C19-8C2B-FC85B7E6B687}"/>
              </a:ext>
            </a:extLst>
          </p:cNvPr>
          <p:cNvSpPr>
            <a:spLocks noChangeShapeType="1"/>
          </p:cNvSpPr>
          <p:nvPr/>
        </p:nvSpPr>
        <p:spPr bwMode="auto">
          <a:xfrm flipH="1">
            <a:off x="3059113" y="1630363"/>
            <a:ext cx="2232025" cy="3240087"/>
          </a:xfrm>
          <a:prstGeom prst="line">
            <a:avLst/>
          </a:prstGeom>
          <a:noFill/>
          <a:ln w="28575">
            <a:solidFill>
              <a:schemeClr val="tx1"/>
            </a:solidFill>
            <a:prstDash val="lgDash"/>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77170" name="Text Box 100">
            <a:extLst>
              <a:ext uri="{FF2B5EF4-FFF2-40B4-BE49-F238E27FC236}">
                <a16:creationId xmlns:a16="http://schemas.microsoft.com/office/drawing/2014/main" id="{0F168721-B533-4CE8-AC15-1F52253E8E51}"/>
              </a:ext>
            </a:extLst>
          </p:cNvPr>
          <p:cNvSpPr txBox="1">
            <a:spLocks noChangeArrowheads="1"/>
          </p:cNvSpPr>
          <p:nvPr/>
        </p:nvSpPr>
        <p:spPr bwMode="auto">
          <a:xfrm>
            <a:off x="1762125" y="693738"/>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2000" b="1" baseline="0">
                <a:solidFill>
                  <a:srgbClr val="FFFF99"/>
                </a:solidFill>
                <a:latin typeface="Times New Roman" panose="02020603050405020304" pitchFamily="18" charset="0"/>
                <a:ea typeface="宋体" panose="02010600030101010101" pitchFamily="2" charset="-122"/>
              </a:rPr>
              <a:t>Requirement Model</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标题 1">
            <a:extLst>
              <a:ext uri="{FF2B5EF4-FFF2-40B4-BE49-F238E27FC236}">
                <a16:creationId xmlns:a16="http://schemas.microsoft.com/office/drawing/2014/main" id="{A74C18E8-7BC0-41AC-9AE4-87E36AAA9FA8}"/>
              </a:ext>
            </a:extLst>
          </p:cNvPr>
          <p:cNvSpPr>
            <a:spLocks noGrp="1" noChangeArrowheads="1"/>
          </p:cNvSpPr>
          <p:nvPr>
            <p:ph type="title"/>
          </p:nvPr>
        </p:nvSpPr>
        <p:spPr/>
        <p:txBody>
          <a:bodyPr/>
          <a:lstStyle/>
          <a:p>
            <a:r>
              <a:rPr lang="zh-CN" altLang="en-US"/>
              <a:t>架构分析的一般性步骤</a:t>
            </a:r>
          </a:p>
        </p:txBody>
      </p:sp>
      <p:sp>
        <p:nvSpPr>
          <p:cNvPr id="178179" name="内容占位符 2">
            <a:extLst>
              <a:ext uri="{FF2B5EF4-FFF2-40B4-BE49-F238E27FC236}">
                <a16:creationId xmlns:a16="http://schemas.microsoft.com/office/drawing/2014/main" id="{EEED66BE-C61E-428E-9552-CCF1D5C4FF5E}"/>
              </a:ext>
            </a:extLst>
          </p:cNvPr>
          <p:cNvSpPr>
            <a:spLocks noGrp="1" noChangeArrowheads="1"/>
          </p:cNvSpPr>
          <p:nvPr>
            <p:ph idx="1"/>
          </p:nvPr>
        </p:nvSpPr>
        <p:spPr/>
        <p:txBody>
          <a:bodyPr/>
          <a:lstStyle/>
          <a:p>
            <a:r>
              <a:rPr lang="zh-CN" altLang="en-US"/>
              <a:t>标识和分析影响系统架构的</a:t>
            </a:r>
            <a:r>
              <a:rPr lang="zh-CN" altLang="en-US" b="1"/>
              <a:t>非功能性需求</a:t>
            </a:r>
            <a:endParaRPr lang="en-US" altLang="zh-CN" b="1"/>
          </a:p>
          <a:p>
            <a:endParaRPr lang="en-US" altLang="zh-CN"/>
          </a:p>
          <a:p>
            <a:r>
              <a:rPr lang="zh-CN" altLang="en-US"/>
              <a:t>对于对系统架构有重要影响的非功能性需求，确定解决方案和分析备选方案</a:t>
            </a:r>
          </a:p>
        </p:txBody>
      </p:sp>
      <p:sp>
        <p:nvSpPr>
          <p:cNvPr id="178180" name="灯片编号占位符 3">
            <a:extLst>
              <a:ext uri="{FF2B5EF4-FFF2-40B4-BE49-F238E27FC236}">
                <a16:creationId xmlns:a16="http://schemas.microsoft.com/office/drawing/2014/main" id="{FCDDF798-E8BC-4828-82E3-46ADDC500709}"/>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B22C3AE7-DBE4-45AE-B1CA-26673D2AC784}" type="slidenum">
              <a:rPr lang="en-US" altLang="en-US" sz="1000" baseline="0"/>
              <a:pPr eaLnBrk="1" hangingPunct="1"/>
              <a:t>158</a:t>
            </a:fld>
            <a:endParaRPr lang="en-US" altLang="en-US" sz="1000" baseline="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A9395AE9-9113-4917-A58A-D6D2ABD0073E}"/>
              </a:ext>
            </a:extLst>
          </p:cNvPr>
          <p:cNvSpPr>
            <a:spLocks noGrp="1" noChangeArrowheads="1"/>
          </p:cNvSpPr>
          <p:nvPr>
            <p:ph type="title"/>
          </p:nvPr>
        </p:nvSpPr>
        <p:spPr/>
        <p:txBody>
          <a:bodyPr/>
          <a:lstStyle/>
          <a:p>
            <a:endParaRPr lang="zh-CN" altLang="en-US"/>
          </a:p>
        </p:txBody>
      </p:sp>
      <p:sp>
        <p:nvSpPr>
          <p:cNvPr id="32771" name="内容占位符 2">
            <a:extLst>
              <a:ext uri="{FF2B5EF4-FFF2-40B4-BE49-F238E27FC236}">
                <a16:creationId xmlns:a16="http://schemas.microsoft.com/office/drawing/2014/main" id="{4AB24D2C-612B-464B-AF8B-0623D902C38A}"/>
              </a:ext>
            </a:extLst>
          </p:cNvPr>
          <p:cNvSpPr>
            <a:spLocks noGrp="1" noChangeArrowheads="1"/>
          </p:cNvSpPr>
          <p:nvPr>
            <p:ph idx="1"/>
          </p:nvPr>
        </p:nvSpPr>
        <p:spPr/>
        <p:txBody>
          <a:bodyPr/>
          <a:lstStyle/>
          <a:p>
            <a:endParaRPr lang="zh-CN" altLang="en-US"/>
          </a:p>
        </p:txBody>
      </p:sp>
      <p:sp>
        <p:nvSpPr>
          <p:cNvPr id="32772" name="灯片编号占位符 3">
            <a:extLst>
              <a:ext uri="{FF2B5EF4-FFF2-40B4-BE49-F238E27FC236}">
                <a16:creationId xmlns:a16="http://schemas.microsoft.com/office/drawing/2014/main" id="{F0639CB1-4A7B-442C-8003-F0CD112390D4}"/>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6F885A9B-BEA1-4982-A4FD-DECCB9C6DBF5}" type="slidenum">
              <a:rPr lang="en-US" altLang="en-US" sz="1000" baseline="0"/>
              <a:pPr eaLnBrk="1" hangingPunct="1"/>
              <a:t>16</a:t>
            </a:fld>
            <a:endParaRPr lang="en-US" altLang="en-US" sz="1000" baseline="0"/>
          </a:p>
        </p:txBody>
      </p:sp>
      <p:pic>
        <p:nvPicPr>
          <p:cNvPr id="32773" name="Picture 2">
            <a:extLst>
              <a:ext uri="{FF2B5EF4-FFF2-40B4-BE49-F238E27FC236}">
                <a16:creationId xmlns:a16="http://schemas.microsoft.com/office/drawing/2014/main" id="{2A89264E-AEAD-4D9F-A2E5-ECB5889DA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1950"/>
            <a:ext cx="9061450" cy="581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CCB970CF-478E-49CE-A696-E2ED33F7AA75}"/>
              </a:ext>
            </a:extLst>
          </p:cNvPr>
          <p:cNvSpPr>
            <a:spLocks noGrp="1" noChangeArrowheads="1"/>
          </p:cNvSpPr>
          <p:nvPr>
            <p:ph type="title"/>
          </p:nvPr>
        </p:nvSpPr>
        <p:spPr/>
        <p:txBody>
          <a:bodyPr/>
          <a:lstStyle/>
          <a:p>
            <a:r>
              <a:rPr lang="zh-CN" altLang="en-US"/>
              <a:t>用例与场景</a:t>
            </a:r>
          </a:p>
        </p:txBody>
      </p:sp>
      <p:sp>
        <p:nvSpPr>
          <p:cNvPr id="33795" name="内容占位符 2">
            <a:extLst>
              <a:ext uri="{FF2B5EF4-FFF2-40B4-BE49-F238E27FC236}">
                <a16:creationId xmlns:a16="http://schemas.microsoft.com/office/drawing/2014/main" id="{81D053EE-97C6-4012-AB5D-117919FC1376}"/>
              </a:ext>
            </a:extLst>
          </p:cNvPr>
          <p:cNvSpPr>
            <a:spLocks noGrp="1" noChangeArrowheads="1"/>
          </p:cNvSpPr>
          <p:nvPr>
            <p:ph idx="1"/>
          </p:nvPr>
        </p:nvSpPr>
        <p:spPr/>
        <p:txBody>
          <a:bodyPr/>
          <a:lstStyle/>
          <a:p>
            <a:r>
              <a:rPr lang="zh-CN" altLang="en-US"/>
              <a:t>思考与讨论？</a:t>
            </a:r>
          </a:p>
        </p:txBody>
      </p:sp>
      <p:sp>
        <p:nvSpPr>
          <p:cNvPr id="33796" name="灯片编号占位符 3">
            <a:extLst>
              <a:ext uri="{FF2B5EF4-FFF2-40B4-BE49-F238E27FC236}">
                <a16:creationId xmlns:a16="http://schemas.microsoft.com/office/drawing/2014/main" id="{7D2E1636-30AB-448F-A503-6A4720A18497}"/>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B4536815-8688-4CB4-AB6E-12BFEE9FD517}" type="slidenum">
              <a:rPr lang="en-US" altLang="en-US" sz="1000" baseline="0"/>
              <a:pPr eaLnBrk="1" hangingPunct="1"/>
              <a:t>17</a:t>
            </a:fld>
            <a:endParaRPr lang="en-US" altLang="en-US" sz="1000" baseline="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89D80467-EBDC-4C3B-9CD1-C2FC14103C73}"/>
              </a:ext>
            </a:extLst>
          </p:cNvPr>
          <p:cNvSpPr>
            <a:spLocks noGrp="1" noChangeArrowheads="1"/>
          </p:cNvSpPr>
          <p:nvPr>
            <p:ph type="title"/>
          </p:nvPr>
        </p:nvSpPr>
        <p:spPr/>
        <p:txBody>
          <a:bodyPr/>
          <a:lstStyle/>
          <a:p>
            <a:r>
              <a:rPr lang="zh-CN" altLang="en-US"/>
              <a:t>什么是“分析”？</a:t>
            </a:r>
          </a:p>
        </p:txBody>
      </p:sp>
      <p:sp>
        <p:nvSpPr>
          <p:cNvPr id="34819" name="内容占位符 2">
            <a:extLst>
              <a:ext uri="{FF2B5EF4-FFF2-40B4-BE49-F238E27FC236}">
                <a16:creationId xmlns:a16="http://schemas.microsoft.com/office/drawing/2014/main" id="{365394E9-A34C-4962-95D8-17745E487666}"/>
              </a:ext>
            </a:extLst>
          </p:cNvPr>
          <p:cNvSpPr>
            <a:spLocks noGrp="1" noChangeArrowheads="1"/>
          </p:cNvSpPr>
          <p:nvPr>
            <p:ph idx="1"/>
          </p:nvPr>
        </p:nvSpPr>
        <p:spPr/>
        <p:txBody>
          <a:bodyPr/>
          <a:lstStyle/>
          <a:p>
            <a:r>
              <a:rPr lang="zh-CN" altLang="en-US" sz="2400"/>
              <a:t>在软件工程中，分析指把用户需求转变为系统描述（规约）的过程；</a:t>
            </a:r>
            <a:endParaRPr lang="en-US" altLang="zh-CN" sz="2400"/>
          </a:p>
          <a:p>
            <a:r>
              <a:rPr lang="zh-CN" altLang="en-US" sz="2400"/>
              <a:t>系统规约，即系统的逻辑结构指从开发者视角而言的系统模型；</a:t>
            </a:r>
            <a:endParaRPr lang="en-US" altLang="zh-CN" sz="2400"/>
          </a:p>
          <a:p>
            <a:endParaRPr lang="en-US" altLang="zh-CN" sz="2400"/>
          </a:p>
          <a:p>
            <a:endParaRPr lang="en-US" altLang="zh-CN" sz="2400"/>
          </a:p>
          <a:p>
            <a:r>
              <a:rPr lang="zh-CN" altLang="en-US" sz="2400"/>
              <a:t>基于过程（功能）的分析重点在复杂功能的分解；</a:t>
            </a:r>
            <a:endParaRPr lang="en-US" altLang="zh-CN" sz="2400"/>
          </a:p>
          <a:p>
            <a:r>
              <a:rPr lang="zh-CN" altLang="en-US" sz="2400"/>
              <a:t>面向对象分析重点在对象和对象之间关系的识别。</a:t>
            </a:r>
          </a:p>
        </p:txBody>
      </p:sp>
      <p:sp>
        <p:nvSpPr>
          <p:cNvPr id="34820" name="灯片编号占位符 3">
            <a:extLst>
              <a:ext uri="{FF2B5EF4-FFF2-40B4-BE49-F238E27FC236}">
                <a16:creationId xmlns:a16="http://schemas.microsoft.com/office/drawing/2014/main" id="{E57B3657-2743-48E3-85BD-A700DF71858D}"/>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2E16E3A7-6CD6-4E43-88EC-E9651359BBFB}" type="slidenum">
              <a:rPr lang="en-US" altLang="en-US" sz="1000" baseline="0"/>
              <a:pPr eaLnBrk="1" hangingPunct="1"/>
              <a:t>18</a:t>
            </a:fld>
            <a:endParaRPr lang="en-US" altLang="en-US" sz="1000" baseline="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58B2ACD6-0572-4FAA-9DD3-887FA3737771}"/>
              </a:ext>
            </a:extLst>
          </p:cNvPr>
          <p:cNvSpPr>
            <a:spLocks noGrp="1" noChangeArrowheads="1"/>
          </p:cNvSpPr>
          <p:nvPr>
            <p:ph type="title"/>
          </p:nvPr>
        </p:nvSpPr>
        <p:spPr/>
        <p:txBody>
          <a:bodyPr/>
          <a:lstStyle/>
          <a:p>
            <a:r>
              <a:rPr lang="zh-CN" altLang="en-US"/>
              <a:t>什么是“分析”？（续）</a:t>
            </a:r>
          </a:p>
        </p:txBody>
      </p:sp>
      <p:sp>
        <p:nvSpPr>
          <p:cNvPr id="35843" name="内容占位符 2">
            <a:extLst>
              <a:ext uri="{FF2B5EF4-FFF2-40B4-BE49-F238E27FC236}">
                <a16:creationId xmlns:a16="http://schemas.microsoft.com/office/drawing/2014/main" id="{C589B699-8317-434C-9568-3A64C6D9BF5F}"/>
              </a:ext>
            </a:extLst>
          </p:cNvPr>
          <p:cNvSpPr>
            <a:spLocks noGrp="1" noChangeArrowheads="1"/>
          </p:cNvSpPr>
          <p:nvPr>
            <p:ph idx="1"/>
          </p:nvPr>
        </p:nvSpPr>
        <p:spPr/>
        <p:txBody>
          <a:bodyPr/>
          <a:lstStyle/>
          <a:p>
            <a:r>
              <a:rPr lang="zh-CN" altLang="en-US" sz="2400"/>
              <a:t>分析的目标是</a:t>
            </a:r>
            <a:r>
              <a:rPr lang="zh-CN" altLang="en-US" sz="2400" b="1"/>
              <a:t>理解和认识问题</a:t>
            </a:r>
            <a:endParaRPr lang="en-US" altLang="zh-CN" sz="2400" b="1"/>
          </a:p>
          <a:p>
            <a:pPr marL="733425" lvl="2" indent="-342900">
              <a:spcBef>
                <a:spcPct val="10000"/>
              </a:spcBef>
              <a:buFont typeface="Wingdings" panose="05000000000000000000" pitchFamily="2" charset="2"/>
              <a:buChar char="ü"/>
            </a:pPr>
            <a:r>
              <a:rPr lang="zh-CN" altLang="en-US" sz="2400"/>
              <a:t>开始建立目标系统的可视化模型，这种模型</a:t>
            </a:r>
            <a:r>
              <a:rPr lang="zh-CN" altLang="en-US" sz="2400" b="1"/>
              <a:t>独立于实现及别的相关的技术方面的要素</a:t>
            </a:r>
            <a:r>
              <a:rPr lang="zh-CN" altLang="en-US" sz="2400"/>
              <a:t>。</a:t>
            </a:r>
            <a:endParaRPr lang="en-US" altLang="zh-CN" sz="2400"/>
          </a:p>
          <a:p>
            <a:pPr marL="733425" lvl="2" indent="-342900">
              <a:spcBef>
                <a:spcPct val="10000"/>
              </a:spcBef>
              <a:buFont typeface="Wingdings" panose="05000000000000000000" pitchFamily="2" charset="2"/>
              <a:buChar char="ü"/>
            </a:pPr>
            <a:r>
              <a:rPr lang="en-US" altLang="zh-CN" sz="2400"/>
              <a:t>  </a:t>
            </a:r>
          </a:p>
          <a:p>
            <a:pPr marL="228600" lvl="1" indent="-228600">
              <a:spcBef>
                <a:spcPct val="10000"/>
              </a:spcBef>
              <a:spcAft>
                <a:spcPct val="0"/>
              </a:spcAft>
              <a:buFont typeface="Wingdings" panose="05000000000000000000" pitchFamily="2" charset="2"/>
              <a:buChar char="§"/>
            </a:pPr>
            <a:r>
              <a:rPr lang="zh-CN" altLang="en-US" sz="2400"/>
              <a:t>分析的</a:t>
            </a:r>
            <a:r>
              <a:rPr lang="zh-CN" altLang="en-US" sz="2400" b="1"/>
              <a:t>基本任务</a:t>
            </a:r>
            <a:r>
              <a:rPr lang="zh-CN" altLang="en-US" sz="2400"/>
              <a:t>是把功能需求转换为软件概念</a:t>
            </a:r>
            <a:endParaRPr lang="en-US" altLang="zh-CN" sz="2400"/>
          </a:p>
          <a:p>
            <a:pPr marL="733425" lvl="2" indent="-342900">
              <a:spcBef>
                <a:spcPct val="10000"/>
              </a:spcBef>
            </a:pPr>
            <a:r>
              <a:rPr lang="zh-CN" altLang="en-US" sz="2000"/>
              <a:t>得到构成系统的原始的对象集合，重点关注行为。</a:t>
            </a:r>
            <a:r>
              <a:rPr lang="en-US" altLang="zh-CN" sz="2000"/>
              <a:t>  </a:t>
            </a:r>
          </a:p>
          <a:p>
            <a:pPr marL="733425" lvl="2" indent="-342900">
              <a:spcBef>
                <a:spcPct val="10000"/>
              </a:spcBef>
            </a:pPr>
            <a:r>
              <a:rPr lang="zh-CN" altLang="en-US" sz="2000"/>
              <a:t>所得到的分析模型可以快速地，无缝地进化为设计模型</a:t>
            </a:r>
            <a:endParaRPr lang="zh-CN" altLang="en-US" sz="2400"/>
          </a:p>
        </p:txBody>
      </p:sp>
      <p:sp>
        <p:nvSpPr>
          <p:cNvPr id="35844" name="灯片编号占位符 3">
            <a:extLst>
              <a:ext uri="{FF2B5EF4-FFF2-40B4-BE49-F238E27FC236}">
                <a16:creationId xmlns:a16="http://schemas.microsoft.com/office/drawing/2014/main" id="{C0C6ADDF-4E5B-4793-A0AF-FD85281BCF1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B9089725-7FA1-4C86-8238-6C554E7E78CD}" type="slidenum">
              <a:rPr lang="en-US" altLang="en-US" sz="1000" baseline="0"/>
              <a:pPr eaLnBrk="1" hangingPunct="1"/>
              <a:t>19</a:t>
            </a:fld>
            <a:endParaRPr lang="en-US" altLang="en-US" sz="1000" baseline="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10803A1E-DCFB-4010-9113-201CE82030BA}"/>
              </a:ext>
            </a:extLst>
          </p:cNvPr>
          <p:cNvSpPr>
            <a:spLocks noGrp="1" noChangeArrowheads="1"/>
          </p:cNvSpPr>
          <p:nvPr>
            <p:ph type="title"/>
          </p:nvPr>
        </p:nvSpPr>
        <p:spPr/>
        <p:txBody>
          <a:bodyPr/>
          <a:lstStyle/>
          <a:p>
            <a:r>
              <a:rPr lang="zh-CN" altLang="en-US"/>
              <a:t>纲要</a:t>
            </a:r>
          </a:p>
        </p:txBody>
      </p:sp>
      <p:sp>
        <p:nvSpPr>
          <p:cNvPr id="18435" name="内容占位符 2">
            <a:extLst>
              <a:ext uri="{FF2B5EF4-FFF2-40B4-BE49-F238E27FC236}">
                <a16:creationId xmlns:a16="http://schemas.microsoft.com/office/drawing/2014/main" id="{09398F6E-8611-4839-9DFB-E2CEACF2B72A}"/>
              </a:ext>
            </a:extLst>
          </p:cNvPr>
          <p:cNvSpPr>
            <a:spLocks noGrp="1" noChangeArrowheads="1"/>
          </p:cNvSpPr>
          <p:nvPr>
            <p:ph idx="1"/>
          </p:nvPr>
        </p:nvSpPr>
        <p:spPr/>
        <p:txBody>
          <a:bodyPr/>
          <a:lstStyle/>
          <a:p>
            <a:r>
              <a:rPr lang="en-US" altLang="zh-CN"/>
              <a:t>OOA</a:t>
            </a:r>
            <a:r>
              <a:rPr lang="zh-CN" altLang="en-US"/>
              <a:t>概述</a:t>
            </a:r>
            <a:endParaRPr lang="en-US" altLang="zh-CN"/>
          </a:p>
          <a:p>
            <a:r>
              <a:rPr lang="zh-CN" altLang="en-US"/>
              <a:t>标示实体</a:t>
            </a:r>
            <a:r>
              <a:rPr lang="en-US" altLang="zh-CN"/>
              <a:t>—</a:t>
            </a:r>
            <a:r>
              <a:rPr lang="zh-CN" altLang="en-US"/>
              <a:t>领域模型</a:t>
            </a:r>
            <a:endParaRPr lang="en-US" altLang="zh-CN"/>
          </a:p>
          <a:p>
            <a:r>
              <a:rPr lang="zh-CN" altLang="en-US"/>
              <a:t>职责分配的一般性原则</a:t>
            </a:r>
            <a:endParaRPr lang="en-US" altLang="zh-CN"/>
          </a:p>
          <a:p>
            <a:r>
              <a:rPr lang="zh-CN" altLang="en-US"/>
              <a:t>分析类和用例实现</a:t>
            </a:r>
            <a:endParaRPr lang="en-US" altLang="zh-CN"/>
          </a:p>
          <a:p>
            <a:r>
              <a:rPr lang="zh-CN" altLang="en-US"/>
              <a:t>架构分析</a:t>
            </a:r>
            <a:endParaRPr lang="en-US" altLang="zh-CN"/>
          </a:p>
          <a:p>
            <a:endParaRPr lang="en-US" altLang="zh-CN"/>
          </a:p>
        </p:txBody>
      </p:sp>
      <p:sp>
        <p:nvSpPr>
          <p:cNvPr id="18436" name="灯片编号占位符 3">
            <a:extLst>
              <a:ext uri="{FF2B5EF4-FFF2-40B4-BE49-F238E27FC236}">
                <a16:creationId xmlns:a16="http://schemas.microsoft.com/office/drawing/2014/main" id="{4A30D257-D2ED-47F3-888D-12F2E8A7770D}"/>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D236C935-FDC1-4B91-BEFE-548A38E2FE56}" type="slidenum">
              <a:rPr lang="en-US" altLang="en-US" sz="1000" baseline="0"/>
              <a:pPr eaLnBrk="1" hangingPunct="1"/>
              <a:t>2</a:t>
            </a:fld>
            <a:endParaRPr lang="en-US" altLang="en-US" sz="1000" baseline="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32F28970-34DA-4B11-9BAE-C4D8CBD34134}"/>
              </a:ext>
            </a:extLst>
          </p:cNvPr>
          <p:cNvSpPr>
            <a:spLocks noGrp="1" noChangeArrowheads="1"/>
          </p:cNvSpPr>
          <p:nvPr>
            <p:ph type="title"/>
          </p:nvPr>
        </p:nvSpPr>
        <p:spPr/>
        <p:txBody>
          <a:bodyPr/>
          <a:lstStyle/>
          <a:p>
            <a:r>
              <a:rPr lang="zh-CN" altLang="en-US"/>
              <a:t>分析与设计</a:t>
            </a:r>
          </a:p>
        </p:txBody>
      </p:sp>
      <p:sp>
        <p:nvSpPr>
          <p:cNvPr id="36867" name="内容占位符 2">
            <a:extLst>
              <a:ext uri="{FF2B5EF4-FFF2-40B4-BE49-F238E27FC236}">
                <a16:creationId xmlns:a16="http://schemas.microsoft.com/office/drawing/2014/main" id="{EB89C2EB-69D1-41B3-941A-6B094619B041}"/>
              </a:ext>
            </a:extLst>
          </p:cNvPr>
          <p:cNvSpPr>
            <a:spLocks noGrp="1" noChangeArrowheads="1"/>
          </p:cNvSpPr>
          <p:nvPr>
            <p:ph idx="1"/>
          </p:nvPr>
        </p:nvSpPr>
        <p:spPr>
          <a:xfrm>
            <a:off x="1112838" y="1604963"/>
            <a:ext cx="2832100" cy="3902075"/>
          </a:xfrm>
        </p:spPr>
        <p:txBody>
          <a:bodyPr/>
          <a:lstStyle/>
          <a:p>
            <a:pPr marL="0" indent="0">
              <a:buFont typeface="Wingdings" panose="05000000000000000000" pitchFamily="2" charset="2"/>
              <a:buNone/>
            </a:pPr>
            <a:r>
              <a:rPr lang="zh-CN" altLang="en-US" sz="2400" b="1"/>
              <a:t>分</a:t>
            </a:r>
            <a:r>
              <a:rPr lang="zh-CN" altLang="en-US" sz="2400" b="1">
                <a:latin typeface="楷体_GB2312" pitchFamily="49" charset="-122"/>
              </a:rPr>
              <a:t>析</a:t>
            </a:r>
            <a:r>
              <a:rPr lang="zh-CN" altLang="en-US" sz="2400"/>
              <a:t>：</a:t>
            </a:r>
            <a:endParaRPr lang="en-US" altLang="zh-CN" sz="2400"/>
          </a:p>
          <a:p>
            <a:pPr marL="0" indent="0"/>
            <a:r>
              <a:rPr lang="zh-CN" altLang="en-US" sz="2400"/>
              <a:t>理解问题</a:t>
            </a:r>
            <a:endParaRPr lang="en-US" altLang="zh-CN" sz="2400"/>
          </a:p>
          <a:p>
            <a:pPr marL="0" indent="0"/>
            <a:r>
              <a:rPr lang="zh-CN" altLang="en-US" sz="2400"/>
              <a:t>理想设计</a:t>
            </a:r>
            <a:endParaRPr lang="en-US" altLang="zh-CN" sz="2400"/>
          </a:p>
          <a:p>
            <a:pPr marL="0" indent="0"/>
            <a:r>
              <a:rPr lang="zh-CN" altLang="en-US" sz="2400"/>
              <a:t>行为</a:t>
            </a:r>
            <a:endParaRPr lang="en-US" altLang="zh-CN" sz="2400"/>
          </a:p>
          <a:p>
            <a:pPr marL="0" indent="0"/>
            <a:r>
              <a:rPr lang="zh-CN" altLang="en-US" sz="2400"/>
              <a:t>系统结构</a:t>
            </a:r>
            <a:endParaRPr lang="en-US" altLang="zh-CN" sz="2400"/>
          </a:p>
          <a:p>
            <a:pPr marL="0" indent="0"/>
            <a:r>
              <a:rPr lang="zh-CN" altLang="en-US" sz="2400"/>
              <a:t>功能需求</a:t>
            </a:r>
            <a:endParaRPr lang="en-US" altLang="zh-CN" sz="2400"/>
          </a:p>
          <a:p>
            <a:pPr marL="0" indent="0"/>
            <a:r>
              <a:rPr lang="zh-CN" altLang="en-US" sz="2400"/>
              <a:t>小模型</a:t>
            </a:r>
            <a:endParaRPr lang="en-US" altLang="zh-CN" sz="2400"/>
          </a:p>
        </p:txBody>
      </p:sp>
      <p:sp>
        <p:nvSpPr>
          <p:cNvPr id="36868" name="灯片编号占位符 3">
            <a:extLst>
              <a:ext uri="{FF2B5EF4-FFF2-40B4-BE49-F238E27FC236}">
                <a16:creationId xmlns:a16="http://schemas.microsoft.com/office/drawing/2014/main" id="{7CBC3DEA-F497-42C5-870E-0894BE00433D}"/>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93F69032-624A-4546-A1BC-019F4BB1EC14}" type="slidenum">
              <a:rPr lang="en-US" altLang="en-US" sz="1000" baseline="0"/>
              <a:pPr eaLnBrk="1" hangingPunct="1"/>
              <a:t>20</a:t>
            </a:fld>
            <a:endParaRPr lang="en-US" altLang="en-US" sz="1000" baseline="0"/>
          </a:p>
        </p:txBody>
      </p:sp>
      <p:sp>
        <p:nvSpPr>
          <p:cNvPr id="36869" name="矩形 1">
            <a:extLst>
              <a:ext uri="{FF2B5EF4-FFF2-40B4-BE49-F238E27FC236}">
                <a16:creationId xmlns:a16="http://schemas.microsoft.com/office/drawing/2014/main" id="{A39816CC-B4F8-4ABD-BCC5-AB21744A98EB}"/>
              </a:ext>
            </a:extLst>
          </p:cNvPr>
          <p:cNvSpPr>
            <a:spLocks noChangeArrowheads="1"/>
          </p:cNvSpPr>
          <p:nvPr/>
        </p:nvSpPr>
        <p:spPr bwMode="auto">
          <a:xfrm>
            <a:off x="4286250" y="1482725"/>
            <a:ext cx="45720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10000"/>
              </a:spcBef>
              <a:buClr>
                <a:srgbClr val="FF9900"/>
              </a:buClr>
            </a:pPr>
            <a:r>
              <a:rPr lang="zh-CN" altLang="en-US" sz="2400" b="1" baseline="0">
                <a:solidFill>
                  <a:srgbClr val="000000"/>
                </a:solidFill>
                <a:latin typeface="楷体_GB2312" pitchFamily="49" charset="-122"/>
              </a:rPr>
              <a:t>设计</a:t>
            </a:r>
            <a:r>
              <a:rPr lang="zh-CN" altLang="en-US" sz="2400" baseline="0">
                <a:solidFill>
                  <a:srgbClr val="000000"/>
                </a:solidFill>
                <a:latin typeface="楷体_GB2312" pitchFamily="49" charset="-122"/>
              </a:rPr>
              <a:t>：</a:t>
            </a:r>
            <a:endParaRPr lang="en-US" altLang="zh-CN" sz="2400" baseline="0">
              <a:solidFill>
                <a:srgbClr val="000000"/>
              </a:solidFill>
              <a:latin typeface="楷体_GB2312" pitchFamily="49" charset="-122"/>
            </a:endParaRPr>
          </a:p>
          <a:p>
            <a:pPr>
              <a:spcBef>
                <a:spcPct val="10000"/>
              </a:spcBef>
              <a:buClr>
                <a:srgbClr val="FF9900"/>
              </a:buClr>
              <a:buFont typeface="Wingdings" panose="05000000000000000000" pitchFamily="2" charset="2"/>
              <a:buChar char="§"/>
            </a:pPr>
            <a:r>
              <a:rPr lang="zh-CN" altLang="en-US" sz="2400" baseline="0">
                <a:solidFill>
                  <a:srgbClr val="000000"/>
                </a:solidFill>
                <a:latin typeface="楷体_GB2312" pitchFamily="49" charset="-122"/>
              </a:rPr>
              <a:t>理解解决方案 </a:t>
            </a:r>
            <a:endParaRPr lang="en-US" altLang="zh-CN" sz="2400" baseline="0">
              <a:solidFill>
                <a:srgbClr val="000000"/>
              </a:solidFill>
              <a:latin typeface="楷体_GB2312" pitchFamily="49" charset="-122"/>
            </a:endParaRPr>
          </a:p>
          <a:p>
            <a:pPr>
              <a:spcBef>
                <a:spcPct val="10000"/>
              </a:spcBef>
              <a:buClr>
                <a:srgbClr val="FF9900"/>
              </a:buClr>
              <a:buFont typeface="Wingdings" panose="05000000000000000000" pitchFamily="2" charset="2"/>
              <a:buChar char="§"/>
            </a:pPr>
            <a:r>
              <a:rPr lang="zh-CN" altLang="en-US" sz="2400" baseline="0">
                <a:solidFill>
                  <a:srgbClr val="000000"/>
                </a:solidFill>
                <a:latin typeface="楷体_GB2312" pitchFamily="49" charset="-122"/>
              </a:rPr>
              <a:t>行为和属性</a:t>
            </a:r>
            <a:endParaRPr lang="en-US" altLang="zh-CN" sz="2400" baseline="0">
              <a:solidFill>
                <a:srgbClr val="000000"/>
              </a:solidFill>
              <a:latin typeface="楷体_GB2312" pitchFamily="49" charset="-122"/>
            </a:endParaRPr>
          </a:p>
          <a:p>
            <a:pPr>
              <a:spcBef>
                <a:spcPct val="10000"/>
              </a:spcBef>
              <a:buClr>
                <a:srgbClr val="FF9900"/>
              </a:buClr>
              <a:buFont typeface="Wingdings" panose="05000000000000000000" pitchFamily="2" charset="2"/>
              <a:buChar char="§"/>
            </a:pPr>
            <a:r>
              <a:rPr lang="zh-CN" altLang="en-US" sz="2400" baseline="0">
                <a:solidFill>
                  <a:srgbClr val="000000"/>
                </a:solidFill>
                <a:latin typeface="楷体_GB2312" pitchFamily="49" charset="-122"/>
              </a:rPr>
              <a:t>性能</a:t>
            </a:r>
            <a:endParaRPr lang="en-US" altLang="zh-CN" sz="2400" baseline="0">
              <a:solidFill>
                <a:srgbClr val="000000"/>
              </a:solidFill>
              <a:latin typeface="楷体_GB2312" pitchFamily="49" charset="-122"/>
            </a:endParaRPr>
          </a:p>
          <a:p>
            <a:pPr>
              <a:spcBef>
                <a:spcPct val="10000"/>
              </a:spcBef>
              <a:buClr>
                <a:srgbClr val="FF9900"/>
              </a:buClr>
              <a:buFont typeface="Wingdings" panose="05000000000000000000" pitchFamily="2" charset="2"/>
              <a:buChar char="§"/>
            </a:pPr>
            <a:r>
              <a:rPr lang="en-US" altLang="zh-CN" sz="2400" baseline="0">
                <a:solidFill>
                  <a:srgbClr val="000000"/>
                </a:solidFill>
                <a:latin typeface="楷体_GB2312" pitchFamily="49" charset="-122"/>
              </a:rPr>
              <a:t>Close to real code</a:t>
            </a:r>
          </a:p>
          <a:p>
            <a:pPr>
              <a:spcBef>
                <a:spcPct val="10000"/>
              </a:spcBef>
              <a:buClr>
                <a:srgbClr val="FF9900"/>
              </a:buClr>
              <a:buFont typeface="Wingdings" panose="05000000000000000000" pitchFamily="2" charset="2"/>
              <a:buChar char="§"/>
            </a:pPr>
            <a:r>
              <a:rPr lang="zh-CN" altLang="en-US" sz="2400" baseline="0">
                <a:solidFill>
                  <a:srgbClr val="000000"/>
                </a:solidFill>
                <a:latin typeface="楷体_GB2312" pitchFamily="49" charset="-122"/>
              </a:rPr>
              <a:t>对象生命周期</a:t>
            </a:r>
            <a:endParaRPr lang="en-US" altLang="zh-CN" sz="2400" baseline="0">
              <a:solidFill>
                <a:srgbClr val="000000"/>
              </a:solidFill>
              <a:latin typeface="楷体_GB2312" pitchFamily="49" charset="-122"/>
            </a:endParaRPr>
          </a:p>
          <a:p>
            <a:pPr>
              <a:spcBef>
                <a:spcPct val="10000"/>
              </a:spcBef>
              <a:buClr>
                <a:srgbClr val="FF9900"/>
              </a:buClr>
              <a:buFont typeface="Wingdings" panose="05000000000000000000" pitchFamily="2" charset="2"/>
              <a:buChar char="§"/>
            </a:pPr>
            <a:r>
              <a:rPr lang="zh-CN" altLang="en-US" sz="2400" baseline="0">
                <a:solidFill>
                  <a:srgbClr val="000000"/>
                </a:solidFill>
                <a:latin typeface="楷体_GB2312" pitchFamily="49" charset="-122"/>
              </a:rPr>
              <a:t>非功能需求</a:t>
            </a:r>
            <a:endParaRPr lang="en-US" altLang="zh-CN" sz="2400" baseline="0">
              <a:solidFill>
                <a:srgbClr val="000000"/>
              </a:solidFill>
              <a:latin typeface="楷体_GB2312" pitchFamily="49" charset="-122"/>
            </a:endParaRPr>
          </a:p>
          <a:p>
            <a:pPr>
              <a:spcBef>
                <a:spcPct val="10000"/>
              </a:spcBef>
              <a:buClr>
                <a:srgbClr val="FF9900"/>
              </a:buClr>
              <a:buFont typeface="Wingdings" panose="05000000000000000000" pitchFamily="2" charset="2"/>
              <a:buChar char="§"/>
            </a:pPr>
            <a:r>
              <a:rPr lang="zh-CN" altLang="en-US" sz="2400" baseline="0">
                <a:solidFill>
                  <a:srgbClr val="000000"/>
                </a:solidFill>
                <a:latin typeface="楷体_GB2312" pitchFamily="49" charset="-122"/>
              </a:rPr>
              <a:t>大模型</a:t>
            </a:r>
            <a:endParaRPr lang="en-US" altLang="zh-CN" sz="2400" baseline="0">
              <a:solidFill>
                <a:srgbClr val="000000"/>
              </a:solidFill>
              <a:latin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F71D7FF9-06B0-456D-997F-6B3A58D33154}"/>
              </a:ext>
            </a:extLst>
          </p:cNvPr>
          <p:cNvSpPr>
            <a:spLocks noGrp="1"/>
          </p:cNvSpPr>
          <p:nvPr>
            <p:ph type="title"/>
          </p:nvPr>
        </p:nvSpPr>
        <p:spPr/>
        <p:txBody>
          <a:bodyPr/>
          <a:lstStyle/>
          <a:p>
            <a:r>
              <a:rPr lang="zh-CN" altLang="en-US"/>
              <a:t>不同的对象类模型</a:t>
            </a:r>
          </a:p>
        </p:txBody>
      </p:sp>
      <p:sp>
        <p:nvSpPr>
          <p:cNvPr id="3" name="内容占位符 2">
            <a:extLst>
              <a:ext uri="{FF2B5EF4-FFF2-40B4-BE49-F238E27FC236}">
                <a16:creationId xmlns:a16="http://schemas.microsoft.com/office/drawing/2014/main" id="{78926168-17C3-443D-93BD-7EE19408D234}"/>
              </a:ext>
            </a:extLst>
          </p:cNvPr>
          <p:cNvSpPr>
            <a:spLocks noGrp="1"/>
          </p:cNvSpPr>
          <p:nvPr>
            <p:ph idx="1"/>
          </p:nvPr>
        </p:nvSpPr>
        <p:spPr/>
        <p:txBody>
          <a:bodyPr/>
          <a:lstStyle/>
          <a:p>
            <a:r>
              <a:rPr lang="zh-CN" altLang="en-US"/>
              <a:t>领域对象模型</a:t>
            </a:r>
            <a:endParaRPr lang="en-US" altLang="zh-CN"/>
          </a:p>
          <a:p>
            <a:r>
              <a:rPr lang="zh-CN" altLang="en-US"/>
              <a:t>分析类模型</a:t>
            </a:r>
            <a:endParaRPr lang="en-US" altLang="zh-CN"/>
          </a:p>
          <a:p>
            <a:r>
              <a:rPr lang="zh-CN" altLang="en-US"/>
              <a:t>设计类模型</a:t>
            </a:r>
            <a:endParaRPr lang="en-US" altLang="zh-CN"/>
          </a:p>
          <a:p>
            <a:r>
              <a:rPr lang="zh-CN" altLang="en-US"/>
              <a:t>实现类</a:t>
            </a:r>
            <a:endParaRPr lang="en-US" altLang="zh-CN"/>
          </a:p>
          <a:p>
            <a:endParaRPr lang="en-US" altLang="zh-CN"/>
          </a:p>
          <a:p>
            <a:endParaRPr lang="en-US" altLang="zh-CN"/>
          </a:p>
          <a:p>
            <a:pPr>
              <a:buFont typeface="Wingdings" panose="05000000000000000000" pitchFamily="2" charset="2"/>
              <a:buNone/>
            </a:pP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8A5D2910-B362-4351-B7E0-28510CD95603}"/>
              </a:ext>
            </a:extLst>
          </p:cNvPr>
          <p:cNvSpPr>
            <a:spLocks noGrp="1" noChangeArrowheads="1"/>
          </p:cNvSpPr>
          <p:nvPr>
            <p:ph type="title"/>
          </p:nvPr>
        </p:nvSpPr>
        <p:spPr/>
        <p:txBody>
          <a:bodyPr/>
          <a:lstStyle/>
          <a:p>
            <a:r>
              <a:rPr lang="en-US" altLang="zh-CN"/>
              <a:t>OOA</a:t>
            </a:r>
            <a:endParaRPr lang="zh-CN" altLang="en-US"/>
          </a:p>
        </p:txBody>
      </p:sp>
      <p:sp>
        <p:nvSpPr>
          <p:cNvPr id="38915" name="内容占位符 2">
            <a:extLst>
              <a:ext uri="{FF2B5EF4-FFF2-40B4-BE49-F238E27FC236}">
                <a16:creationId xmlns:a16="http://schemas.microsoft.com/office/drawing/2014/main" id="{A2EBA2AA-9CD0-4329-8209-1F04E98AD777}"/>
              </a:ext>
            </a:extLst>
          </p:cNvPr>
          <p:cNvSpPr>
            <a:spLocks noGrp="1" noChangeArrowheads="1"/>
          </p:cNvSpPr>
          <p:nvPr>
            <p:ph idx="1"/>
          </p:nvPr>
        </p:nvSpPr>
        <p:spPr/>
        <p:txBody>
          <a:bodyPr/>
          <a:lstStyle/>
          <a:p>
            <a:r>
              <a:rPr lang="zh-CN" altLang="en-US"/>
              <a:t>识别对象</a:t>
            </a:r>
            <a:endParaRPr lang="en-US" altLang="zh-CN"/>
          </a:p>
          <a:p>
            <a:pPr lvl="1"/>
            <a:r>
              <a:rPr lang="en-US" altLang="zh-CN" sz="2000"/>
              <a:t>CRC</a:t>
            </a:r>
            <a:r>
              <a:rPr lang="zh-CN" altLang="en-US" sz="2000"/>
              <a:t>，概念，衍型（</a:t>
            </a:r>
            <a:r>
              <a:rPr lang="en-US" altLang="zh-CN" sz="2000"/>
              <a:t>stereotypes</a:t>
            </a:r>
            <a:r>
              <a:rPr lang="zh-CN" altLang="en-US" sz="2000"/>
              <a:t>）等</a:t>
            </a:r>
            <a:endParaRPr lang="en-US" altLang="zh-CN" sz="2000"/>
          </a:p>
          <a:p>
            <a:r>
              <a:rPr lang="zh-CN" altLang="en-US"/>
              <a:t>组织对象</a:t>
            </a:r>
            <a:endParaRPr lang="en-US" altLang="zh-CN"/>
          </a:p>
          <a:p>
            <a:r>
              <a:rPr lang="zh-CN" altLang="en-US"/>
              <a:t>对象分类</a:t>
            </a:r>
            <a:endParaRPr lang="en-US" altLang="zh-CN"/>
          </a:p>
          <a:p>
            <a:r>
              <a:rPr lang="zh-CN" altLang="en-US"/>
              <a:t>识别对象之间的关系</a:t>
            </a:r>
            <a:endParaRPr lang="en-US" altLang="zh-CN"/>
          </a:p>
          <a:p>
            <a:r>
              <a:rPr lang="zh-CN" altLang="en-US"/>
              <a:t>定义对象行为</a:t>
            </a:r>
            <a:endParaRPr lang="en-US" altLang="zh-CN"/>
          </a:p>
          <a:p>
            <a:r>
              <a:rPr lang="zh-CN" altLang="en-US"/>
              <a:t>定义对象内部属性</a:t>
            </a:r>
          </a:p>
        </p:txBody>
      </p:sp>
      <p:sp>
        <p:nvSpPr>
          <p:cNvPr id="38916" name="灯片编号占位符 3">
            <a:extLst>
              <a:ext uri="{FF2B5EF4-FFF2-40B4-BE49-F238E27FC236}">
                <a16:creationId xmlns:a16="http://schemas.microsoft.com/office/drawing/2014/main" id="{31084CCA-3E5E-41AE-A094-E502D4126A25}"/>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BF7FEC3D-1FFC-4F24-A703-77F254D0B61A}" type="slidenum">
              <a:rPr lang="en-US" altLang="en-US" sz="1000" baseline="0"/>
              <a:pPr eaLnBrk="1" hangingPunct="1"/>
              <a:t>22</a:t>
            </a:fld>
            <a:endParaRPr lang="en-US" altLang="en-US" sz="1000" baseline="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485ACC5C-DEDF-48AD-BD29-1EF4E3031163}"/>
              </a:ext>
            </a:extLst>
          </p:cNvPr>
          <p:cNvSpPr>
            <a:spLocks noGrp="1" noChangeArrowheads="1"/>
          </p:cNvSpPr>
          <p:nvPr>
            <p:ph type="title"/>
          </p:nvPr>
        </p:nvSpPr>
        <p:spPr/>
        <p:txBody>
          <a:bodyPr/>
          <a:lstStyle/>
          <a:p>
            <a:r>
              <a:rPr lang="en-US" altLang="zh-CN"/>
              <a:t>OOA</a:t>
            </a:r>
            <a:r>
              <a:rPr lang="zh-CN" altLang="en-US"/>
              <a:t>的三种方法</a:t>
            </a:r>
          </a:p>
        </p:txBody>
      </p:sp>
      <p:sp>
        <p:nvSpPr>
          <p:cNvPr id="39939" name="内容占位符 2">
            <a:extLst>
              <a:ext uri="{FF2B5EF4-FFF2-40B4-BE49-F238E27FC236}">
                <a16:creationId xmlns:a16="http://schemas.microsoft.com/office/drawing/2014/main" id="{8F8E7759-C757-4ED7-8E61-7836D33E720B}"/>
              </a:ext>
            </a:extLst>
          </p:cNvPr>
          <p:cNvSpPr>
            <a:spLocks noGrp="1" noChangeArrowheads="1"/>
          </p:cNvSpPr>
          <p:nvPr>
            <p:ph idx="1"/>
          </p:nvPr>
        </p:nvSpPr>
        <p:spPr/>
        <p:txBody>
          <a:bodyPr/>
          <a:lstStyle/>
          <a:p>
            <a:r>
              <a:rPr lang="zh-CN" altLang="en-US"/>
              <a:t>概念模型</a:t>
            </a:r>
            <a:r>
              <a:rPr lang="en-US" altLang="zh-CN"/>
              <a:t>(Larman)</a:t>
            </a:r>
          </a:p>
          <a:p>
            <a:pPr lvl="1"/>
            <a:r>
              <a:rPr lang="zh-CN" altLang="en-US" sz="2000"/>
              <a:t>产生轻量级的类图</a:t>
            </a:r>
            <a:endParaRPr lang="en-US" altLang="zh-CN" sz="2000"/>
          </a:p>
          <a:p>
            <a:r>
              <a:rPr lang="en-US" altLang="zh-CN"/>
              <a:t>CRC</a:t>
            </a:r>
            <a:r>
              <a:rPr lang="zh-CN" altLang="en-US"/>
              <a:t>卡片</a:t>
            </a:r>
            <a:r>
              <a:rPr lang="en-US" altLang="zh-CN"/>
              <a:t>(Beck</a:t>
            </a:r>
            <a:r>
              <a:rPr lang="zh-CN" altLang="en-US"/>
              <a:t>，</a:t>
            </a:r>
            <a:r>
              <a:rPr lang="en-US" altLang="zh-CN"/>
              <a:t>Cuninhgam)</a:t>
            </a:r>
          </a:p>
          <a:p>
            <a:pPr lvl="1"/>
            <a:r>
              <a:rPr lang="zh-CN" altLang="en-US" sz="2000"/>
              <a:t>索引卡片</a:t>
            </a:r>
            <a:endParaRPr lang="en-US" altLang="zh-CN" sz="2000"/>
          </a:p>
          <a:p>
            <a:r>
              <a:rPr lang="zh-CN" altLang="en-US"/>
              <a:t>具有衍型的分析模型</a:t>
            </a:r>
            <a:endParaRPr lang="en-US" altLang="zh-CN"/>
          </a:p>
          <a:p>
            <a:pPr lvl="1"/>
            <a:r>
              <a:rPr lang="en-US" altLang="zh-CN" sz="2000"/>
              <a:t>Boundaries</a:t>
            </a:r>
            <a:r>
              <a:rPr lang="zh-CN" altLang="en-US" sz="2000"/>
              <a:t>，</a:t>
            </a:r>
            <a:r>
              <a:rPr lang="en-US" altLang="zh-CN" sz="2000"/>
              <a:t>entities</a:t>
            </a:r>
            <a:r>
              <a:rPr lang="zh-CN" altLang="en-US" sz="2000"/>
              <a:t>和</a:t>
            </a:r>
            <a:r>
              <a:rPr lang="en-US" altLang="zh-CN" sz="2000"/>
              <a:t>control</a:t>
            </a:r>
            <a:endParaRPr lang="zh-CN" altLang="en-US" sz="2000"/>
          </a:p>
        </p:txBody>
      </p:sp>
      <p:sp>
        <p:nvSpPr>
          <p:cNvPr id="39940" name="灯片编号占位符 3">
            <a:extLst>
              <a:ext uri="{FF2B5EF4-FFF2-40B4-BE49-F238E27FC236}">
                <a16:creationId xmlns:a16="http://schemas.microsoft.com/office/drawing/2014/main" id="{9F85EF6B-2E53-4F7E-82A6-8281A209054D}"/>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D6CCB535-73C4-4072-BA79-2AC3491C1BB7}" type="slidenum">
              <a:rPr lang="en-US" altLang="en-US" sz="1000" baseline="0"/>
              <a:pPr eaLnBrk="1" hangingPunct="1"/>
              <a:t>23</a:t>
            </a:fld>
            <a:endParaRPr lang="en-US" altLang="en-US" sz="1000" baseline="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4D538E73-1881-4399-B202-B86928248BD3}"/>
              </a:ext>
            </a:extLst>
          </p:cNvPr>
          <p:cNvSpPr>
            <a:spLocks noGrp="1" noChangeArrowheads="1"/>
          </p:cNvSpPr>
          <p:nvPr>
            <p:ph type="title"/>
          </p:nvPr>
        </p:nvSpPr>
        <p:spPr/>
        <p:txBody>
          <a:bodyPr/>
          <a:lstStyle/>
          <a:p>
            <a:r>
              <a:rPr lang="zh-CN" altLang="en-US"/>
              <a:t>纲要</a:t>
            </a:r>
          </a:p>
        </p:txBody>
      </p:sp>
      <p:sp>
        <p:nvSpPr>
          <p:cNvPr id="40963" name="内容占位符 2">
            <a:extLst>
              <a:ext uri="{FF2B5EF4-FFF2-40B4-BE49-F238E27FC236}">
                <a16:creationId xmlns:a16="http://schemas.microsoft.com/office/drawing/2014/main" id="{4D158F89-AB0F-4D35-973E-99C5169BAA7B}"/>
              </a:ext>
            </a:extLst>
          </p:cNvPr>
          <p:cNvSpPr>
            <a:spLocks noGrp="1" noChangeArrowheads="1"/>
          </p:cNvSpPr>
          <p:nvPr>
            <p:ph idx="1"/>
          </p:nvPr>
        </p:nvSpPr>
        <p:spPr/>
        <p:txBody>
          <a:bodyPr/>
          <a:lstStyle/>
          <a:p>
            <a:r>
              <a:rPr lang="en-US" altLang="zh-CN"/>
              <a:t>OOA</a:t>
            </a:r>
            <a:r>
              <a:rPr lang="zh-CN" altLang="en-US"/>
              <a:t>概述</a:t>
            </a:r>
            <a:endParaRPr lang="en-US" altLang="zh-CN" b="1">
              <a:solidFill>
                <a:srgbClr val="FF0000"/>
              </a:solidFill>
            </a:endParaRPr>
          </a:p>
          <a:p>
            <a:r>
              <a:rPr lang="zh-CN" altLang="en-US" b="1">
                <a:solidFill>
                  <a:srgbClr val="FF0000"/>
                </a:solidFill>
              </a:rPr>
              <a:t>标示实体</a:t>
            </a:r>
            <a:r>
              <a:rPr lang="en-US" altLang="zh-CN" b="1">
                <a:solidFill>
                  <a:srgbClr val="FF0000"/>
                </a:solidFill>
              </a:rPr>
              <a:t>—</a:t>
            </a:r>
            <a:r>
              <a:rPr lang="zh-CN" altLang="en-US" b="1">
                <a:solidFill>
                  <a:srgbClr val="FF0000"/>
                </a:solidFill>
              </a:rPr>
              <a:t>领域模型</a:t>
            </a:r>
            <a:endParaRPr lang="en-US" altLang="zh-CN" b="1">
              <a:solidFill>
                <a:srgbClr val="FF0000"/>
              </a:solidFill>
            </a:endParaRPr>
          </a:p>
          <a:p>
            <a:r>
              <a:rPr lang="zh-CN" altLang="en-US"/>
              <a:t>职责分配的一般性原则</a:t>
            </a:r>
            <a:endParaRPr lang="en-US" altLang="zh-CN"/>
          </a:p>
          <a:p>
            <a:r>
              <a:rPr lang="zh-CN" altLang="en-US"/>
              <a:t>分析类和用例实现</a:t>
            </a:r>
            <a:endParaRPr lang="en-US" altLang="zh-CN"/>
          </a:p>
          <a:p>
            <a:r>
              <a:rPr lang="zh-CN" altLang="en-US"/>
              <a:t>架构分析</a:t>
            </a:r>
            <a:endParaRPr lang="en-US" altLang="zh-CN"/>
          </a:p>
          <a:p>
            <a:endParaRPr lang="en-US" altLang="zh-CN"/>
          </a:p>
        </p:txBody>
      </p:sp>
      <p:sp>
        <p:nvSpPr>
          <p:cNvPr id="40964" name="灯片编号占位符 3">
            <a:extLst>
              <a:ext uri="{FF2B5EF4-FFF2-40B4-BE49-F238E27FC236}">
                <a16:creationId xmlns:a16="http://schemas.microsoft.com/office/drawing/2014/main" id="{C0551FCD-6E65-4B9F-829E-A0E1374D4DD6}"/>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27A427DD-EE0A-4BCA-B73C-01D13F2877E0}" type="slidenum">
              <a:rPr lang="en-US" altLang="en-US" sz="1000" baseline="0"/>
              <a:pPr eaLnBrk="1" hangingPunct="1"/>
              <a:t>24</a:t>
            </a:fld>
            <a:endParaRPr lang="en-US" altLang="en-US" sz="1000" baseline="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0D7BDBB1-0BC7-481B-88AC-8FD02D8E26DB}"/>
              </a:ext>
            </a:extLst>
          </p:cNvPr>
          <p:cNvSpPr>
            <a:spLocks noGrp="1" noChangeArrowheads="1"/>
          </p:cNvSpPr>
          <p:nvPr>
            <p:ph type="title"/>
          </p:nvPr>
        </p:nvSpPr>
        <p:spPr/>
        <p:txBody>
          <a:bodyPr/>
          <a:lstStyle/>
          <a:p>
            <a:r>
              <a:rPr lang="zh-CN" altLang="en-US"/>
              <a:t>基本步骤</a:t>
            </a:r>
          </a:p>
        </p:txBody>
      </p:sp>
      <p:sp>
        <p:nvSpPr>
          <p:cNvPr id="41987" name="内容占位符 2">
            <a:extLst>
              <a:ext uri="{FF2B5EF4-FFF2-40B4-BE49-F238E27FC236}">
                <a16:creationId xmlns:a16="http://schemas.microsoft.com/office/drawing/2014/main" id="{628C5613-4BD0-479D-B7D8-A546CB7846C7}"/>
              </a:ext>
            </a:extLst>
          </p:cNvPr>
          <p:cNvSpPr>
            <a:spLocks noGrp="1" noChangeArrowheads="1"/>
          </p:cNvSpPr>
          <p:nvPr>
            <p:ph idx="1"/>
          </p:nvPr>
        </p:nvSpPr>
        <p:spPr/>
        <p:txBody>
          <a:bodyPr/>
          <a:lstStyle/>
          <a:p>
            <a:r>
              <a:rPr lang="zh-CN" altLang="en-US"/>
              <a:t>可视化概念</a:t>
            </a:r>
            <a:endParaRPr lang="en-US" altLang="zh-CN"/>
          </a:p>
          <a:p>
            <a:r>
              <a:rPr lang="zh-CN" altLang="en-US"/>
              <a:t>添加关联</a:t>
            </a:r>
            <a:endParaRPr lang="en-US" altLang="zh-CN"/>
          </a:p>
          <a:p>
            <a:r>
              <a:rPr lang="zh-CN" altLang="en-US"/>
              <a:t>添加属性</a:t>
            </a:r>
            <a:endParaRPr lang="en-US" altLang="zh-CN"/>
          </a:p>
          <a:p>
            <a:r>
              <a:rPr lang="zh-CN" altLang="en-US"/>
              <a:t>模型泛化</a:t>
            </a:r>
            <a:endParaRPr lang="en-US" altLang="zh-CN"/>
          </a:p>
          <a:p>
            <a:r>
              <a:rPr lang="zh-CN" altLang="en-US"/>
              <a:t>领域模型的精化</a:t>
            </a:r>
          </a:p>
        </p:txBody>
      </p:sp>
      <p:sp>
        <p:nvSpPr>
          <p:cNvPr id="41988" name="灯片编号占位符 3">
            <a:extLst>
              <a:ext uri="{FF2B5EF4-FFF2-40B4-BE49-F238E27FC236}">
                <a16:creationId xmlns:a16="http://schemas.microsoft.com/office/drawing/2014/main" id="{8A079AD4-1BF4-493B-B225-90D789F1C26F}"/>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F128BE90-FE48-4343-A7A2-A6559FE0C400}" type="slidenum">
              <a:rPr lang="en-US" altLang="en-US" sz="1000" baseline="0"/>
              <a:pPr eaLnBrk="1" hangingPunct="1"/>
              <a:t>25</a:t>
            </a:fld>
            <a:endParaRPr lang="en-US" altLang="en-US" sz="1000" baseline="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D147298C-CEAB-4828-856B-8BCF2C50EB2B}"/>
              </a:ext>
            </a:extLst>
          </p:cNvPr>
          <p:cNvSpPr>
            <a:spLocks noGrp="1" noChangeArrowheads="1"/>
          </p:cNvSpPr>
          <p:nvPr>
            <p:ph type="title"/>
          </p:nvPr>
        </p:nvSpPr>
        <p:spPr/>
        <p:txBody>
          <a:bodyPr/>
          <a:lstStyle/>
          <a:p>
            <a:r>
              <a:rPr lang="zh-CN" altLang="en-US"/>
              <a:t>概念的可视化</a:t>
            </a:r>
          </a:p>
        </p:txBody>
      </p:sp>
      <p:sp>
        <p:nvSpPr>
          <p:cNvPr id="43011" name="内容占位符 2">
            <a:extLst>
              <a:ext uri="{FF2B5EF4-FFF2-40B4-BE49-F238E27FC236}">
                <a16:creationId xmlns:a16="http://schemas.microsoft.com/office/drawing/2014/main" id="{F066A89C-CE52-48DB-A2C3-1DA46546B37B}"/>
              </a:ext>
            </a:extLst>
          </p:cNvPr>
          <p:cNvSpPr>
            <a:spLocks noGrp="1" noChangeArrowheads="1"/>
          </p:cNvSpPr>
          <p:nvPr>
            <p:ph idx="1"/>
          </p:nvPr>
        </p:nvSpPr>
        <p:spPr>
          <a:xfrm>
            <a:off x="258763" y="1320800"/>
            <a:ext cx="8747125" cy="4743450"/>
          </a:xfrm>
        </p:spPr>
        <p:txBody>
          <a:bodyPr/>
          <a:lstStyle/>
          <a:p>
            <a:r>
              <a:rPr lang="zh-CN" altLang="en-US"/>
              <a:t>领域模型</a:t>
            </a:r>
            <a:endParaRPr lang="en-US" altLang="zh-CN"/>
          </a:p>
          <a:p>
            <a:r>
              <a:rPr lang="zh-CN" altLang="en-US"/>
              <a:t>标识概念类</a:t>
            </a:r>
            <a:endParaRPr lang="en-US" altLang="zh-CN"/>
          </a:p>
          <a:p>
            <a:r>
              <a:rPr lang="zh-CN" altLang="en-US"/>
              <a:t>领域建模指南</a:t>
            </a:r>
            <a:endParaRPr lang="en-US" altLang="zh-CN"/>
          </a:p>
          <a:p>
            <a:r>
              <a:rPr lang="zh-CN" altLang="en-US"/>
              <a:t>相同或相似概念类辨析</a:t>
            </a:r>
            <a:endParaRPr lang="en-US" altLang="zh-CN"/>
          </a:p>
          <a:p>
            <a:r>
              <a:rPr lang="zh-CN" altLang="en-US"/>
              <a:t>为非现实世（</a:t>
            </a:r>
            <a:r>
              <a:rPr lang="en-US" altLang="zh-CN"/>
              <a:t>unreal world</a:t>
            </a:r>
            <a:r>
              <a:rPr lang="zh-CN" altLang="en-US"/>
              <a:t>）界建模</a:t>
            </a:r>
            <a:endParaRPr lang="en-US" altLang="zh-CN"/>
          </a:p>
          <a:p>
            <a:r>
              <a:rPr lang="zh-CN" altLang="en-US"/>
              <a:t>规约概念类</a:t>
            </a:r>
            <a:endParaRPr lang="en-US" altLang="zh-CN"/>
          </a:p>
          <a:p>
            <a:r>
              <a:rPr lang="en-US" altLang="zh-CN"/>
              <a:t>UML </a:t>
            </a:r>
            <a:r>
              <a:rPr lang="zh-CN" altLang="en-US"/>
              <a:t>标记与方法</a:t>
            </a:r>
            <a:endParaRPr lang="en-US" altLang="zh-CN"/>
          </a:p>
          <a:p>
            <a:r>
              <a:rPr lang="zh-CN" altLang="en-US"/>
              <a:t>缩小不同描述语言和方法之间的差异（</a:t>
            </a:r>
            <a:r>
              <a:rPr lang="en-US" altLang="zh-CN"/>
              <a:t>Lowering the Representational Gap</a:t>
            </a:r>
            <a:r>
              <a:rPr lang="zh-CN" altLang="en-US"/>
              <a:t>）</a:t>
            </a:r>
            <a:endParaRPr lang="en-US" altLang="zh-CN"/>
          </a:p>
          <a:p>
            <a:r>
              <a:rPr lang="en-US" altLang="zh-CN"/>
              <a:t>UP</a:t>
            </a:r>
            <a:r>
              <a:rPr lang="zh-CN" altLang="en-US"/>
              <a:t>中的领域模型</a:t>
            </a:r>
          </a:p>
        </p:txBody>
      </p:sp>
      <p:sp>
        <p:nvSpPr>
          <p:cNvPr id="43012" name="灯片编号占位符 3">
            <a:extLst>
              <a:ext uri="{FF2B5EF4-FFF2-40B4-BE49-F238E27FC236}">
                <a16:creationId xmlns:a16="http://schemas.microsoft.com/office/drawing/2014/main" id="{47A13A86-1A97-4D22-AA1C-C85B3C3F8F90}"/>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D58B5E08-1FF0-4B7D-83AA-043E89917B3E}" type="slidenum">
              <a:rPr lang="en-US" altLang="en-US" sz="1000" baseline="0"/>
              <a:pPr eaLnBrk="1" hangingPunct="1"/>
              <a:t>26</a:t>
            </a:fld>
            <a:endParaRPr lang="en-US" altLang="en-US" sz="1000" baseline="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D40B09C0-507F-41FC-9B22-7BED0AA84791}"/>
              </a:ext>
            </a:extLst>
          </p:cNvPr>
          <p:cNvSpPr>
            <a:spLocks noGrp="1" noChangeArrowheads="1"/>
          </p:cNvSpPr>
          <p:nvPr>
            <p:ph type="title"/>
          </p:nvPr>
        </p:nvSpPr>
        <p:spPr/>
        <p:txBody>
          <a:bodyPr/>
          <a:lstStyle/>
          <a:p>
            <a:r>
              <a:rPr lang="zh-CN" altLang="en-US"/>
              <a:t>领域模型</a:t>
            </a:r>
            <a:r>
              <a:rPr lang="en-US" altLang="zh-CN"/>
              <a:t>(1/5)</a:t>
            </a:r>
            <a:endParaRPr lang="zh-CN" altLang="en-US"/>
          </a:p>
        </p:txBody>
      </p:sp>
      <p:sp>
        <p:nvSpPr>
          <p:cNvPr id="44035" name="内容占位符 2">
            <a:extLst>
              <a:ext uri="{FF2B5EF4-FFF2-40B4-BE49-F238E27FC236}">
                <a16:creationId xmlns:a16="http://schemas.microsoft.com/office/drawing/2014/main" id="{0207D7C0-09C0-48F3-912E-1C9C2879687E}"/>
              </a:ext>
            </a:extLst>
          </p:cNvPr>
          <p:cNvSpPr>
            <a:spLocks noGrp="1" noChangeArrowheads="1"/>
          </p:cNvSpPr>
          <p:nvPr>
            <p:ph idx="1"/>
          </p:nvPr>
        </p:nvSpPr>
        <p:spPr/>
        <p:txBody>
          <a:bodyPr/>
          <a:lstStyle/>
          <a:p>
            <a:r>
              <a:rPr lang="zh-CN" altLang="en-US" b="1"/>
              <a:t>领域模型是现实世界概念类的代表</a:t>
            </a:r>
            <a:endParaRPr lang="en-US" altLang="zh-CN" b="1"/>
          </a:p>
          <a:p>
            <a:pPr lvl="1"/>
            <a:r>
              <a:rPr lang="zh-CN" altLang="en-US" sz="2000"/>
              <a:t>不是软件组件的代表</a:t>
            </a:r>
            <a:endParaRPr lang="en-US" altLang="zh-CN" sz="2000"/>
          </a:p>
          <a:p>
            <a:pPr lvl="1"/>
            <a:r>
              <a:rPr lang="zh-CN" altLang="en-US" sz="2000"/>
              <a:t>不是描述软件类的图的集合</a:t>
            </a:r>
            <a:endParaRPr lang="en-US" altLang="zh-CN" sz="2000"/>
          </a:p>
          <a:p>
            <a:pPr lvl="1"/>
            <a:r>
              <a:rPr lang="zh-CN" altLang="en-US" sz="2000"/>
              <a:t>不是具有职责的软件对象</a:t>
            </a:r>
            <a:endParaRPr lang="en-US" altLang="zh-CN" sz="2000"/>
          </a:p>
          <a:p>
            <a:r>
              <a:rPr lang="zh-CN" altLang="en-US"/>
              <a:t>领域模型是现实世界概念类或现实世界对象的可视化的代表</a:t>
            </a:r>
            <a:endParaRPr lang="en-US" altLang="zh-CN"/>
          </a:p>
          <a:p>
            <a:pPr lvl="1"/>
            <a:r>
              <a:rPr lang="zh-CN" altLang="en-US" sz="2000"/>
              <a:t>也被称为概念模型，领域对象模型和分析对象模型</a:t>
            </a:r>
            <a:endParaRPr lang="en-US" altLang="zh-CN" sz="2000"/>
          </a:p>
          <a:p>
            <a:r>
              <a:rPr lang="en-US" altLang="zh-CN" b="1"/>
              <a:t>UP</a:t>
            </a:r>
            <a:r>
              <a:rPr lang="zh-CN" altLang="en-US" b="1"/>
              <a:t>把领域模型作为业务模型的一部分</a:t>
            </a:r>
          </a:p>
        </p:txBody>
      </p:sp>
      <p:sp>
        <p:nvSpPr>
          <p:cNvPr id="44036" name="灯片编号占位符 3">
            <a:extLst>
              <a:ext uri="{FF2B5EF4-FFF2-40B4-BE49-F238E27FC236}">
                <a16:creationId xmlns:a16="http://schemas.microsoft.com/office/drawing/2014/main" id="{F85CB205-874F-4A70-A251-EA120C1F458A}"/>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8BD59CC9-A0F0-4761-997E-3296CD86F526}" type="slidenum">
              <a:rPr lang="en-US" altLang="en-US" sz="1000" baseline="0"/>
              <a:pPr eaLnBrk="1" hangingPunct="1"/>
              <a:t>27</a:t>
            </a:fld>
            <a:endParaRPr lang="en-US" altLang="en-US" sz="1000" baseline="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9871E909-79FC-4437-9F24-C6BB75F562E8}"/>
              </a:ext>
            </a:extLst>
          </p:cNvPr>
          <p:cNvSpPr>
            <a:spLocks noGrp="1" noChangeArrowheads="1"/>
          </p:cNvSpPr>
          <p:nvPr>
            <p:ph type="title"/>
          </p:nvPr>
        </p:nvSpPr>
        <p:spPr/>
        <p:txBody>
          <a:bodyPr/>
          <a:lstStyle/>
          <a:p>
            <a:r>
              <a:rPr lang="zh-CN" altLang="en-US"/>
              <a:t>领域模型（</a:t>
            </a:r>
            <a:r>
              <a:rPr lang="en-US" altLang="zh-CN"/>
              <a:t>2/5</a:t>
            </a:r>
            <a:r>
              <a:rPr lang="zh-CN" altLang="en-US"/>
              <a:t>）</a:t>
            </a:r>
          </a:p>
        </p:txBody>
      </p:sp>
      <p:sp>
        <p:nvSpPr>
          <p:cNvPr id="45059" name="内容占位符 2">
            <a:extLst>
              <a:ext uri="{FF2B5EF4-FFF2-40B4-BE49-F238E27FC236}">
                <a16:creationId xmlns:a16="http://schemas.microsoft.com/office/drawing/2014/main" id="{17872816-A40E-477D-A65E-11250F68D257}"/>
              </a:ext>
            </a:extLst>
          </p:cNvPr>
          <p:cNvSpPr>
            <a:spLocks noGrp="1" noChangeArrowheads="1"/>
          </p:cNvSpPr>
          <p:nvPr>
            <p:ph idx="1"/>
          </p:nvPr>
        </p:nvSpPr>
        <p:spPr>
          <a:xfrm>
            <a:off x="280988" y="1376363"/>
            <a:ext cx="5422900" cy="3902075"/>
          </a:xfrm>
        </p:spPr>
        <p:txBody>
          <a:bodyPr/>
          <a:lstStyle/>
          <a:p>
            <a:r>
              <a:rPr lang="zh-CN" altLang="en-US"/>
              <a:t>在</a:t>
            </a:r>
            <a:r>
              <a:rPr lang="en-US" altLang="zh-CN"/>
              <a:t>UML</a:t>
            </a:r>
            <a:r>
              <a:rPr lang="zh-CN" altLang="en-US"/>
              <a:t>中，领域模型表示为类图，类中不含有行为操作，可以表示：</a:t>
            </a:r>
            <a:endParaRPr lang="en-US" altLang="zh-CN"/>
          </a:p>
          <a:p>
            <a:pPr lvl="1"/>
            <a:r>
              <a:rPr lang="zh-CN" altLang="en-US" sz="2000"/>
              <a:t>领域对象或概念类</a:t>
            </a:r>
            <a:endParaRPr lang="en-US" altLang="zh-CN" sz="2000"/>
          </a:p>
          <a:p>
            <a:pPr lvl="1"/>
            <a:r>
              <a:rPr lang="zh-CN" altLang="en-US" sz="2000"/>
              <a:t>概念类的联系</a:t>
            </a:r>
            <a:endParaRPr lang="en-US" altLang="zh-CN" sz="2000"/>
          </a:p>
          <a:p>
            <a:pPr lvl="1"/>
            <a:r>
              <a:rPr lang="zh-CN" altLang="en-US" sz="2000"/>
              <a:t>概念类的属性</a:t>
            </a:r>
          </a:p>
        </p:txBody>
      </p:sp>
      <p:sp>
        <p:nvSpPr>
          <p:cNvPr id="45060" name="灯片编号占位符 3">
            <a:extLst>
              <a:ext uri="{FF2B5EF4-FFF2-40B4-BE49-F238E27FC236}">
                <a16:creationId xmlns:a16="http://schemas.microsoft.com/office/drawing/2014/main" id="{F7121073-8441-43D2-937C-54A8397256A5}"/>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46F377DC-7ED3-4AD1-9536-E1C67C7AB9D2}" type="slidenum">
              <a:rPr lang="en-US" altLang="en-US" sz="1000" baseline="0"/>
              <a:pPr eaLnBrk="1" hangingPunct="1"/>
              <a:t>28</a:t>
            </a:fld>
            <a:endParaRPr lang="en-US" altLang="en-US" sz="1000" baseline="0"/>
          </a:p>
        </p:txBody>
      </p:sp>
      <p:pic>
        <p:nvPicPr>
          <p:cNvPr id="45061" name="Picture 4">
            <a:extLst>
              <a:ext uri="{FF2B5EF4-FFF2-40B4-BE49-F238E27FC236}">
                <a16:creationId xmlns:a16="http://schemas.microsoft.com/office/drawing/2014/main" id="{4973FB67-178B-4069-9051-070351ED3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5850" y="2771775"/>
            <a:ext cx="54006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24F04128-95A6-4AAF-AE5F-F195FF9D15D9}"/>
              </a:ext>
            </a:extLst>
          </p:cNvPr>
          <p:cNvSpPr>
            <a:spLocks noGrp="1" noChangeArrowheads="1"/>
          </p:cNvSpPr>
          <p:nvPr>
            <p:ph type="title"/>
          </p:nvPr>
        </p:nvSpPr>
        <p:spPr/>
        <p:txBody>
          <a:bodyPr/>
          <a:lstStyle/>
          <a:p>
            <a:r>
              <a:rPr lang="zh-CN" altLang="en-US"/>
              <a:t>领域模型（</a:t>
            </a:r>
            <a:r>
              <a:rPr lang="en-US" altLang="zh-CN"/>
              <a:t>3/5</a:t>
            </a:r>
            <a:r>
              <a:rPr lang="zh-CN" altLang="en-US"/>
              <a:t>）</a:t>
            </a:r>
          </a:p>
        </p:txBody>
      </p:sp>
      <p:sp>
        <p:nvSpPr>
          <p:cNvPr id="46083" name="内容占位符 2">
            <a:extLst>
              <a:ext uri="{FF2B5EF4-FFF2-40B4-BE49-F238E27FC236}">
                <a16:creationId xmlns:a16="http://schemas.microsoft.com/office/drawing/2014/main" id="{5D82874A-1663-4564-949A-BD11A77FE5B7}"/>
              </a:ext>
            </a:extLst>
          </p:cNvPr>
          <p:cNvSpPr>
            <a:spLocks noGrp="1" noChangeArrowheads="1"/>
          </p:cNvSpPr>
          <p:nvPr>
            <p:ph idx="1"/>
          </p:nvPr>
        </p:nvSpPr>
        <p:spPr/>
        <p:txBody>
          <a:bodyPr/>
          <a:lstStyle/>
          <a:p>
            <a:r>
              <a:rPr lang="zh-CN" altLang="en-US"/>
              <a:t>领域模型描述概念类或词汇</a:t>
            </a:r>
            <a:endParaRPr lang="en-US" altLang="zh-CN"/>
          </a:p>
          <a:p>
            <a:r>
              <a:rPr lang="zh-CN" altLang="en-US"/>
              <a:t>领域模型不是软件组件模型，以下的要素不适于在领域模型中描述</a:t>
            </a:r>
            <a:endParaRPr lang="en-US" altLang="zh-CN"/>
          </a:p>
          <a:p>
            <a:pPr lvl="1"/>
            <a:r>
              <a:rPr lang="zh-CN" altLang="en-US" sz="2000"/>
              <a:t>软件元素，例如窗口和数据库</a:t>
            </a:r>
            <a:endParaRPr lang="en-US" altLang="zh-CN" sz="2000"/>
          </a:p>
          <a:p>
            <a:pPr lvl="1"/>
            <a:r>
              <a:rPr lang="zh-CN" altLang="en-US" sz="2000"/>
              <a:t>职责或方法</a:t>
            </a:r>
          </a:p>
        </p:txBody>
      </p:sp>
      <p:sp>
        <p:nvSpPr>
          <p:cNvPr id="46084" name="灯片编号占位符 3">
            <a:extLst>
              <a:ext uri="{FF2B5EF4-FFF2-40B4-BE49-F238E27FC236}">
                <a16:creationId xmlns:a16="http://schemas.microsoft.com/office/drawing/2014/main" id="{FA955041-4B9C-4253-9878-FB46ACDE2225}"/>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4538BC2C-A23C-40AE-A852-E982EBD9702C}" type="slidenum">
              <a:rPr lang="en-US" altLang="en-US" sz="1000" baseline="0"/>
              <a:pPr eaLnBrk="1" hangingPunct="1"/>
              <a:t>29</a:t>
            </a:fld>
            <a:endParaRPr lang="en-US" altLang="en-US" sz="1000" baseline="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255EC43A-49F1-4C42-B4AB-3E67AA0275CC}"/>
              </a:ext>
            </a:extLst>
          </p:cNvPr>
          <p:cNvSpPr>
            <a:spLocks noGrp="1" noChangeArrowheads="1"/>
          </p:cNvSpPr>
          <p:nvPr>
            <p:ph type="title"/>
          </p:nvPr>
        </p:nvSpPr>
        <p:spPr/>
        <p:txBody>
          <a:bodyPr/>
          <a:lstStyle/>
          <a:p>
            <a:r>
              <a:rPr lang="zh-CN" altLang="en-US"/>
              <a:t>纲要</a:t>
            </a:r>
          </a:p>
        </p:txBody>
      </p:sp>
      <p:sp>
        <p:nvSpPr>
          <p:cNvPr id="19459" name="内容占位符 2">
            <a:extLst>
              <a:ext uri="{FF2B5EF4-FFF2-40B4-BE49-F238E27FC236}">
                <a16:creationId xmlns:a16="http://schemas.microsoft.com/office/drawing/2014/main" id="{2814E4DB-197A-40B3-A780-749E65AD7C7D}"/>
              </a:ext>
            </a:extLst>
          </p:cNvPr>
          <p:cNvSpPr>
            <a:spLocks noGrp="1" noChangeArrowheads="1"/>
          </p:cNvSpPr>
          <p:nvPr>
            <p:ph idx="1"/>
          </p:nvPr>
        </p:nvSpPr>
        <p:spPr/>
        <p:txBody>
          <a:bodyPr/>
          <a:lstStyle/>
          <a:p>
            <a:r>
              <a:rPr lang="en-US" altLang="zh-CN" b="1">
                <a:solidFill>
                  <a:srgbClr val="FF0000"/>
                </a:solidFill>
              </a:rPr>
              <a:t>OOA</a:t>
            </a:r>
            <a:r>
              <a:rPr lang="zh-CN" altLang="en-US" b="1">
                <a:solidFill>
                  <a:srgbClr val="FF0000"/>
                </a:solidFill>
              </a:rPr>
              <a:t>概述</a:t>
            </a:r>
            <a:endParaRPr lang="en-US" altLang="zh-CN" b="1">
              <a:solidFill>
                <a:srgbClr val="FF0000"/>
              </a:solidFill>
            </a:endParaRPr>
          </a:p>
          <a:p>
            <a:r>
              <a:rPr lang="zh-CN" altLang="en-US"/>
              <a:t>标示实体</a:t>
            </a:r>
            <a:r>
              <a:rPr lang="en-US" altLang="zh-CN"/>
              <a:t>—</a:t>
            </a:r>
            <a:r>
              <a:rPr lang="zh-CN" altLang="en-US"/>
              <a:t>领域模型</a:t>
            </a:r>
            <a:endParaRPr lang="en-US" altLang="zh-CN"/>
          </a:p>
          <a:p>
            <a:r>
              <a:rPr lang="zh-CN" altLang="en-US"/>
              <a:t>职责分配的一般性原则</a:t>
            </a:r>
            <a:endParaRPr lang="en-US" altLang="zh-CN"/>
          </a:p>
          <a:p>
            <a:r>
              <a:rPr lang="zh-CN" altLang="en-US"/>
              <a:t>分析类和用例实现</a:t>
            </a:r>
            <a:endParaRPr lang="en-US" altLang="zh-CN"/>
          </a:p>
          <a:p>
            <a:r>
              <a:rPr lang="zh-CN" altLang="en-US"/>
              <a:t>架构分析</a:t>
            </a:r>
            <a:endParaRPr lang="en-US" altLang="zh-CN"/>
          </a:p>
          <a:p>
            <a:endParaRPr lang="en-US" altLang="zh-CN"/>
          </a:p>
        </p:txBody>
      </p:sp>
      <p:sp>
        <p:nvSpPr>
          <p:cNvPr id="19460" name="灯片编号占位符 3">
            <a:extLst>
              <a:ext uri="{FF2B5EF4-FFF2-40B4-BE49-F238E27FC236}">
                <a16:creationId xmlns:a16="http://schemas.microsoft.com/office/drawing/2014/main" id="{F3838B7B-EC69-4494-9AA0-8D57C151FEEA}"/>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DAA40710-7524-4DFF-B141-57CF4E8AB874}" type="slidenum">
              <a:rPr lang="en-US" altLang="en-US" sz="1000" baseline="0"/>
              <a:pPr eaLnBrk="1" hangingPunct="1"/>
              <a:t>3</a:t>
            </a:fld>
            <a:endParaRPr lang="en-US" altLang="en-US" sz="1000" baseline="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EB8372DB-EA9F-4BEC-8350-14D777A66CDD}"/>
              </a:ext>
            </a:extLst>
          </p:cNvPr>
          <p:cNvSpPr>
            <a:spLocks noGrp="1" noChangeArrowheads="1"/>
          </p:cNvSpPr>
          <p:nvPr>
            <p:ph type="title"/>
          </p:nvPr>
        </p:nvSpPr>
        <p:spPr/>
        <p:txBody>
          <a:bodyPr/>
          <a:lstStyle/>
          <a:p>
            <a:r>
              <a:rPr lang="zh-CN" altLang="en-US"/>
              <a:t>领域模型（</a:t>
            </a:r>
            <a:r>
              <a:rPr lang="en-US" altLang="zh-CN"/>
              <a:t>4/5</a:t>
            </a:r>
            <a:r>
              <a:rPr lang="zh-CN" altLang="en-US"/>
              <a:t>）</a:t>
            </a:r>
          </a:p>
        </p:txBody>
      </p:sp>
      <p:sp>
        <p:nvSpPr>
          <p:cNvPr id="47107" name="内容占位符 2">
            <a:extLst>
              <a:ext uri="{FF2B5EF4-FFF2-40B4-BE49-F238E27FC236}">
                <a16:creationId xmlns:a16="http://schemas.microsoft.com/office/drawing/2014/main" id="{12B5E5EE-BB40-4488-90E0-7175BEF3D56B}"/>
              </a:ext>
            </a:extLst>
          </p:cNvPr>
          <p:cNvSpPr>
            <a:spLocks noGrp="1" noChangeArrowheads="1"/>
          </p:cNvSpPr>
          <p:nvPr>
            <p:ph idx="1"/>
          </p:nvPr>
        </p:nvSpPr>
        <p:spPr>
          <a:xfrm>
            <a:off x="153988" y="1422400"/>
            <a:ext cx="5005387" cy="3902075"/>
          </a:xfrm>
        </p:spPr>
        <p:txBody>
          <a:bodyPr/>
          <a:lstStyle/>
          <a:p>
            <a:r>
              <a:rPr lang="zh-CN" altLang="en-US" sz="2400"/>
              <a:t>领域模型描述概念类或词汇</a:t>
            </a:r>
            <a:endParaRPr lang="en-US" altLang="zh-CN" sz="2400"/>
          </a:p>
          <a:p>
            <a:endParaRPr lang="en-US" altLang="zh-CN" sz="2400"/>
          </a:p>
          <a:p>
            <a:r>
              <a:rPr lang="zh-CN" altLang="en-US" sz="2400"/>
              <a:t>概念类指一种思想，事情和物体。</a:t>
            </a:r>
            <a:endParaRPr lang="en-US" altLang="zh-CN" sz="2400"/>
          </a:p>
          <a:p>
            <a:pPr lvl="1" eaLnBrk="1" hangingPunct="1"/>
            <a:r>
              <a:rPr lang="zh-CN" altLang="en-US" sz="1800"/>
              <a:t>更严格地说</a:t>
            </a:r>
            <a:r>
              <a:rPr lang="en-US" altLang="zh-CN" sz="1800"/>
              <a:t>, </a:t>
            </a:r>
            <a:r>
              <a:rPr lang="zh-CN" altLang="en-US" sz="1800"/>
              <a:t>概念类由概念的表征和内涵和外延所界定和定义。</a:t>
            </a:r>
            <a:endParaRPr lang="en-US" altLang="zh-CN" sz="1800"/>
          </a:p>
          <a:p>
            <a:pPr marL="1254125" lvl="2" eaLnBrk="1" hangingPunct="1"/>
            <a:r>
              <a:rPr lang="en-US" altLang="zh-CN"/>
              <a:t>Symbol</a:t>
            </a:r>
            <a:r>
              <a:rPr lang="zh-CN" altLang="en-US"/>
              <a:t>：代表概念的</a:t>
            </a:r>
            <a:r>
              <a:rPr lang="en-US" altLang="zh-CN"/>
              <a:t>words or images</a:t>
            </a:r>
            <a:r>
              <a:rPr lang="zh-CN" altLang="en-US"/>
              <a:t>；</a:t>
            </a:r>
            <a:endParaRPr lang="en-US" altLang="zh-CN"/>
          </a:p>
          <a:p>
            <a:pPr marL="1254125" lvl="2" eaLnBrk="1" hangingPunct="1"/>
            <a:r>
              <a:rPr lang="zh-CN" altLang="en-US"/>
              <a:t>内涵：概念类的本质属性；</a:t>
            </a:r>
            <a:endParaRPr lang="en-US" altLang="zh-CN"/>
          </a:p>
          <a:p>
            <a:pPr marL="1254125" lvl="2" eaLnBrk="1" hangingPunct="1"/>
            <a:r>
              <a:rPr lang="zh-CN" altLang="en-US"/>
              <a:t>外延：关系（</a:t>
            </a:r>
            <a:r>
              <a:rPr lang="en-US" altLang="zh-CN"/>
              <a:t>the set of examples to which the conceptual class applies</a:t>
            </a:r>
            <a:r>
              <a:rPr lang="zh-CN" altLang="en-US"/>
              <a:t>）</a:t>
            </a:r>
            <a:endParaRPr lang="en-US" altLang="zh-CN"/>
          </a:p>
        </p:txBody>
      </p:sp>
      <p:sp>
        <p:nvSpPr>
          <p:cNvPr id="47108" name="灯片编号占位符 3">
            <a:extLst>
              <a:ext uri="{FF2B5EF4-FFF2-40B4-BE49-F238E27FC236}">
                <a16:creationId xmlns:a16="http://schemas.microsoft.com/office/drawing/2014/main" id="{AEE90781-1CDC-48C3-95E8-A152027DD787}"/>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5D5A1AB9-4343-41A2-A3EE-F2BB7D2BDFD8}" type="slidenum">
              <a:rPr lang="en-US" altLang="en-US" sz="1000" baseline="0"/>
              <a:pPr eaLnBrk="1" hangingPunct="1"/>
              <a:t>30</a:t>
            </a:fld>
            <a:endParaRPr lang="en-US" altLang="en-US" sz="1000" baseline="0"/>
          </a:p>
        </p:txBody>
      </p:sp>
      <p:pic>
        <p:nvPicPr>
          <p:cNvPr id="47109" name="Picture 6">
            <a:extLst>
              <a:ext uri="{FF2B5EF4-FFF2-40B4-BE49-F238E27FC236}">
                <a16:creationId xmlns:a16="http://schemas.microsoft.com/office/drawing/2014/main" id="{5FEB5638-3E78-4267-8394-40922DEC5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5238" y="2184400"/>
            <a:ext cx="3638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0">
            <a:extLst>
              <a:ext uri="{FF2B5EF4-FFF2-40B4-BE49-F238E27FC236}">
                <a16:creationId xmlns:a16="http://schemas.microsoft.com/office/drawing/2014/main" id="{B6AA112A-562E-4323-93E1-A09FD57E2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75" y="3567113"/>
            <a:ext cx="38195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2">
            <a:extLst>
              <a:ext uri="{FF2B5EF4-FFF2-40B4-BE49-F238E27FC236}">
                <a16:creationId xmlns:a16="http://schemas.microsoft.com/office/drawing/2014/main" id="{1C51C392-8D92-4E98-BA19-FC208A267B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0" y="4637088"/>
            <a:ext cx="40894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E0057036-CC75-4222-ABFC-0425BCB1EE20}"/>
              </a:ext>
            </a:extLst>
          </p:cNvPr>
          <p:cNvSpPr>
            <a:spLocks noGrp="1" noChangeArrowheads="1"/>
          </p:cNvSpPr>
          <p:nvPr>
            <p:ph type="title"/>
          </p:nvPr>
        </p:nvSpPr>
        <p:spPr/>
        <p:txBody>
          <a:bodyPr/>
          <a:lstStyle/>
          <a:p>
            <a:r>
              <a:rPr lang="zh-CN" altLang="en-US"/>
              <a:t>领域模型（</a:t>
            </a:r>
            <a:r>
              <a:rPr lang="en-US" altLang="zh-CN"/>
              <a:t>5/5</a:t>
            </a:r>
            <a:r>
              <a:rPr lang="zh-CN" altLang="en-US"/>
              <a:t>）</a:t>
            </a:r>
          </a:p>
        </p:txBody>
      </p:sp>
      <p:sp>
        <p:nvSpPr>
          <p:cNvPr id="48131" name="内容占位符 2">
            <a:extLst>
              <a:ext uri="{FF2B5EF4-FFF2-40B4-BE49-F238E27FC236}">
                <a16:creationId xmlns:a16="http://schemas.microsoft.com/office/drawing/2014/main" id="{9F2CE2C0-9C2B-47D3-8C6D-CE4B550AA16C}"/>
              </a:ext>
            </a:extLst>
          </p:cNvPr>
          <p:cNvSpPr>
            <a:spLocks noGrp="1" noChangeArrowheads="1"/>
          </p:cNvSpPr>
          <p:nvPr>
            <p:ph idx="1"/>
          </p:nvPr>
        </p:nvSpPr>
        <p:spPr>
          <a:xfrm>
            <a:off x="815975" y="1411288"/>
            <a:ext cx="7348538" cy="3902075"/>
          </a:xfrm>
        </p:spPr>
        <p:txBody>
          <a:bodyPr/>
          <a:lstStyle/>
          <a:p>
            <a:pPr marL="463550" indent="-463550" eaLnBrk="1" hangingPunct="1">
              <a:lnSpc>
                <a:spcPct val="90000"/>
              </a:lnSpc>
            </a:pPr>
            <a:r>
              <a:rPr lang="zh-CN" altLang="en-US" sz="2400"/>
              <a:t>软件问题经常具有一定的复杂性</a:t>
            </a:r>
            <a:r>
              <a:rPr lang="en-US" altLang="zh-CN" sz="2400"/>
              <a:t>;</a:t>
            </a:r>
          </a:p>
          <a:p>
            <a:pPr marL="863600" lvl="1" eaLnBrk="1" hangingPunct="1">
              <a:lnSpc>
                <a:spcPct val="90000"/>
              </a:lnSpc>
            </a:pPr>
            <a:r>
              <a:rPr lang="zh-CN" altLang="en-US" sz="1800"/>
              <a:t>分而治之是一种处理复杂性的基本策略：把难以理解的问题分解成可理解的小的单元。</a:t>
            </a:r>
            <a:r>
              <a:rPr lang="en-US" altLang="zh-CN" sz="1800"/>
              <a:t> </a:t>
            </a:r>
          </a:p>
          <a:p>
            <a:pPr marL="863600" lvl="1" eaLnBrk="1" hangingPunct="1">
              <a:lnSpc>
                <a:spcPct val="90000"/>
              </a:lnSpc>
            </a:pPr>
            <a:r>
              <a:rPr lang="zh-CN" altLang="en-US" sz="1800"/>
              <a:t>在结构化分析里，分解的依据为过程或功能。</a:t>
            </a:r>
            <a:r>
              <a:rPr lang="en-US" altLang="zh-CN" sz="1800" i="1"/>
              <a:t> </a:t>
            </a:r>
          </a:p>
          <a:p>
            <a:pPr marL="863600" lvl="1" eaLnBrk="1" hangingPunct="1">
              <a:lnSpc>
                <a:spcPct val="90000"/>
              </a:lnSpc>
            </a:pPr>
            <a:r>
              <a:rPr lang="zh-CN" altLang="en-US" sz="1800"/>
              <a:t>在面向对象的分析里，分解的依据为领域中的实体或事物。</a:t>
            </a:r>
            <a:endParaRPr lang="en-US" altLang="zh-CN" sz="1800" b="1">
              <a:solidFill>
                <a:srgbClr val="FF0000"/>
              </a:solidFill>
            </a:endParaRPr>
          </a:p>
          <a:p>
            <a:pPr marL="463550" indent="-463550" eaLnBrk="1" hangingPunct="1">
              <a:lnSpc>
                <a:spcPct val="90000"/>
              </a:lnSpc>
            </a:pPr>
            <a:endParaRPr lang="en-US" altLang="zh-CN" sz="2400"/>
          </a:p>
          <a:p>
            <a:pPr marL="463550" indent="-463550" eaLnBrk="1" hangingPunct="1">
              <a:lnSpc>
                <a:spcPct val="90000"/>
              </a:lnSpc>
            </a:pPr>
            <a:endParaRPr lang="en-US" altLang="zh-CN" sz="2400"/>
          </a:p>
          <a:p>
            <a:pPr marL="463550" indent="-463550" eaLnBrk="1" hangingPunct="1">
              <a:lnSpc>
                <a:spcPct val="90000"/>
              </a:lnSpc>
            </a:pPr>
            <a:r>
              <a:rPr lang="zh-CN" altLang="en-US" sz="2400"/>
              <a:t>一个基本的任务是识别不同的概念，并在业务模型中文档化分析结果</a:t>
            </a:r>
            <a:endParaRPr lang="en-US" altLang="zh-CN" sz="2400"/>
          </a:p>
        </p:txBody>
      </p:sp>
      <p:sp>
        <p:nvSpPr>
          <p:cNvPr id="48132" name="灯片编号占位符 3">
            <a:extLst>
              <a:ext uri="{FF2B5EF4-FFF2-40B4-BE49-F238E27FC236}">
                <a16:creationId xmlns:a16="http://schemas.microsoft.com/office/drawing/2014/main" id="{289DFDA5-B97D-4CA4-8717-A42F65ED9F5B}"/>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F117DE33-76A2-43E6-BA41-E1F4B912F7E6}" type="slidenum">
              <a:rPr lang="en-US" altLang="en-US" sz="1000" baseline="0"/>
              <a:pPr eaLnBrk="1" hangingPunct="1"/>
              <a:t>31</a:t>
            </a:fld>
            <a:endParaRPr lang="en-US" altLang="en-US" sz="1000" baseline="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B1BED06C-435A-4220-8D64-428D630F908D}"/>
              </a:ext>
            </a:extLst>
          </p:cNvPr>
          <p:cNvSpPr>
            <a:spLocks noGrp="1" noChangeArrowheads="1"/>
          </p:cNvSpPr>
          <p:nvPr>
            <p:ph type="title"/>
          </p:nvPr>
        </p:nvSpPr>
        <p:spPr/>
        <p:txBody>
          <a:bodyPr/>
          <a:lstStyle/>
          <a:p>
            <a:r>
              <a:rPr lang="zh-CN" altLang="en-US"/>
              <a:t>概念类识别</a:t>
            </a:r>
          </a:p>
        </p:txBody>
      </p:sp>
      <p:sp>
        <p:nvSpPr>
          <p:cNvPr id="49155" name="内容占位符 2">
            <a:extLst>
              <a:ext uri="{FF2B5EF4-FFF2-40B4-BE49-F238E27FC236}">
                <a16:creationId xmlns:a16="http://schemas.microsoft.com/office/drawing/2014/main" id="{98E5A12D-54DB-47AA-9B44-604CC325D81A}"/>
              </a:ext>
            </a:extLst>
          </p:cNvPr>
          <p:cNvSpPr>
            <a:spLocks noGrp="1" noChangeArrowheads="1"/>
          </p:cNvSpPr>
          <p:nvPr>
            <p:ph idx="1"/>
          </p:nvPr>
        </p:nvSpPr>
        <p:spPr/>
        <p:txBody>
          <a:bodyPr/>
          <a:lstStyle/>
          <a:p>
            <a:r>
              <a:rPr lang="zh-CN" altLang="en-US"/>
              <a:t>概念类识别的一项指南</a:t>
            </a:r>
            <a:endParaRPr lang="en-US" altLang="zh-CN"/>
          </a:p>
          <a:p>
            <a:pPr lvl="1"/>
            <a:r>
              <a:rPr lang="zh-CN" altLang="en-US" sz="2000"/>
              <a:t>对于概念类</a:t>
            </a:r>
            <a:r>
              <a:rPr lang="zh-CN" altLang="en-US" sz="2000" b="1">
                <a:solidFill>
                  <a:srgbClr val="FF0000"/>
                </a:solidFill>
              </a:rPr>
              <a:t>尽可能进行详细</a:t>
            </a:r>
            <a:r>
              <a:rPr lang="zh-CN" altLang="en-US" sz="2000"/>
              <a:t>的描述，而不是仅给出简化示意性的描述</a:t>
            </a:r>
            <a:endParaRPr lang="en-US" altLang="zh-CN" sz="2000"/>
          </a:p>
          <a:p>
            <a:r>
              <a:rPr lang="zh-CN" altLang="en-US"/>
              <a:t>识别概念类的策略</a:t>
            </a:r>
            <a:endParaRPr lang="en-US" altLang="zh-CN"/>
          </a:p>
          <a:p>
            <a:pPr lvl="1"/>
            <a:r>
              <a:rPr lang="zh-CN" altLang="en-US" sz="2000"/>
              <a:t>使用概念类</a:t>
            </a:r>
            <a:r>
              <a:rPr lang="zh-CN" altLang="en-US" sz="2000" b="1">
                <a:solidFill>
                  <a:srgbClr val="FF0000"/>
                </a:solidFill>
              </a:rPr>
              <a:t>分类表</a:t>
            </a:r>
            <a:endParaRPr lang="en-US" altLang="zh-CN" sz="2000" b="1">
              <a:solidFill>
                <a:srgbClr val="FF0000"/>
              </a:solidFill>
            </a:endParaRPr>
          </a:p>
          <a:p>
            <a:pPr lvl="1"/>
            <a:r>
              <a:rPr lang="zh-CN" altLang="en-US" sz="2000"/>
              <a:t>通过</a:t>
            </a:r>
            <a:r>
              <a:rPr lang="zh-CN" altLang="en-US" sz="2000" b="1">
                <a:solidFill>
                  <a:srgbClr val="FF0000"/>
                </a:solidFill>
              </a:rPr>
              <a:t>名词</a:t>
            </a:r>
            <a:r>
              <a:rPr lang="zh-CN" altLang="en-US" sz="2000"/>
              <a:t>发现概念类</a:t>
            </a:r>
            <a:endParaRPr lang="en-US" altLang="zh-CN" sz="2000"/>
          </a:p>
          <a:p>
            <a:r>
              <a:rPr lang="zh-CN" altLang="en-US"/>
              <a:t>在领域分析中，充分利用</a:t>
            </a:r>
            <a:r>
              <a:rPr lang="zh-CN" altLang="en-US" b="1">
                <a:solidFill>
                  <a:srgbClr val="FF0000"/>
                </a:solidFill>
              </a:rPr>
              <a:t>分析模式</a:t>
            </a:r>
            <a:r>
              <a:rPr lang="zh-CN" altLang="en-US"/>
              <a:t>的技术</a:t>
            </a:r>
          </a:p>
        </p:txBody>
      </p:sp>
      <p:sp>
        <p:nvSpPr>
          <p:cNvPr id="49156" name="灯片编号占位符 3">
            <a:extLst>
              <a:ext uri="{FF2B5EF4-FFF2-40B4-BE49-F238E27FC236}">
                <a16:creationId xmlns:a16="http://schemas.microsoft.com/office/drawing/2014/main" id="{FE1F4CB4-5D6F-4164-B538-DB5076B55A81}"/>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55B477B9-8EAF-4B0D-A9F5-85C7FD56F871}" type="slidenum">
              <a:rPr lang="en-US" altLang="en-US" sz="1000" baseline="0"/>
              <a:pPr eaLnBrk="1" hangingPunct="1"/>
              <a:t>32</a:t>
            </a:fld>
            <a:endParaRPr lang="en-US" altLang="en-US" sz="1000" baseline="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3CCEE388-19C2-45E4-BADC-88ADA1C0F8C4}"/>
              </a:ext>
            </a:extLst>
          </p:cNvPr>
          <p:cNvSpPr>
            <a:spLocks noGrp="1" noChangeArrowheads="1"/>
          </p:cNvSpPr>
          <p:nvPr>
            <p:ph type="title"/>
          </p:nvPr>
        </p:nvSpPr>
        <p:spPr>
          <a:xfrm>
            <a:off x="468313" y="363538"/>
            <a:ext cx="8245475" cy="720725"/>
          </a:xfrm>
        </p:spPr>
        <p:txBody>
          <a:bodyPr/>
          <a:lstStyle/>
          <a:p>
            <a:r>
              <a:rPr lang="zh-CN" altLang="en-US"/>
              <a:t>领域建模指南</a:t>
            </a:r>
            <a:r>
              <a:rPr lang="en-US" altLang="zh-CN"/>
              <a:t>(1/2)</a:t>
            </a:r>
            <a:endParaRPr lang="zh-CN" altLang="en-US"/>
          </a:p>
        </p:txBody>
      </p:sp>
      <p:sp>
        <p:nvSpPr>
          <p:cNvPr id="50179" name="内容占位符 2">
            <a:extLst>
              <a:ext uri="{FF2B5EF4-FFF2-40B4-BE49-F238E27FC236}">
                <a16:creationId xmlns:a16="http://schemas.microsoft.com/office/drawing/2014/main" id="{D6A8DA36-072F-41C8-B3DE-483E61E768A4}"/>
              </a:ext>
            </a:extLst>
          </p:cNvPr>
          <p:cNvSpPr>
            <a:spLocks noGrp="1" noChangeArrowheads="1"/>
          </p:cNvSpPr>
          <p:nvPr>
            <p:ph idx="1"/>
          </p:nvPr>
        </p:nvSpPr>
        <p:spPr>
          <a:xfrm>
            <a:off x="0" y="912813"/>
            <a:ext cx="9144000" cy="5567362"/>
          </a:xfrm>
        </p:spPr>
        <p:txBody>
          <a:bodyPr/>
          <a:lstStyle/>
          <a:p>
            <a:endParaRPr lang="en-US" altLang="zh-CN" sz="2400"/>
          </a:p>
          <a:p>
            <a:r>
              <a:rPr lang="zh-CN" altLang="en-US" sz="2400"/>
              <a:t>创建领域模型</a:t>
            </a:r>
            <a:endParaRPr lang="en-US" altLang="zh-CN" sz="2400"/>
          </a:p>
          <a:p>
            <a:pPr marL="863600" lvl="1" eaLnBrk="1" hangingPunct="1">
              <a:lnSpc>
                <a:spcPct val="80000"/>
              </a:lnSpc>
            </a:pPr>
            <a:r>
              <a:rPr lang="en-US" altLang="zh-CN" sz="1800"/>
              <a:t>1. </a:t>
            </a:r>
            <a:r>
              <a:rPr lang="zh-CN" altLang="en-US" sz="1800"/>
              <a:t>通过概念类列表和与需求相关的名词标示计算列出候选的概念类</a:t>
            </a:r>
            <a:endParaRPr lang="en-US" altLang="zh-CN" sz="1800"/>
          </a:p>
          <a:p>
            <a:pPr marL="863600" lvl="1" eaLnBrk="1" hangingPunct="1">
              <a:lnSpc>
                <a:spcPct val="80000"/>
              </a:lnSpc>
            </a:pPr>
            <a:r>
              <a:rPr lang="en-US" altLang="zh-CN" sz="1800"/>
              <a:t>2. </a:t>
            </a:r>
            <a:r>
              <a:rPr lang="zh-CN" altLang="en-US" sz="1800"/>
              <a:t>在领域模型中绘制出这些概念类</a:t>
            </a:r>
            <a:endParaRPr lang="en-US" altLang="zh-CN" sz="1800"/>
          </a:p>
          <a:p>
            <a:pPr marL="863600" lvl="1" eaLnBrk="1" hangingPunct="1">
              <a:lnSpc>
                <a:spcPct val="80000"/>
              </a:lnSpc>
            </a:pPr>
            <a:r>
              <a:rPr lang="en-US" altLang="zh-CN" sz="1800"/>
              <a:t>3. </a:t>
            </a:r>
            <a:r>
              <a:rPr lang="zh-CN" altLang="en-US" sz="1800"/>
              <a:t>增加必要的关联，记录需要持续保留的类之间的关系</a:t>
            </a:r>
            <a:endParaRPr lang="en-US" altLang="zh-CN" sz="1800"/>
          </a:p>
          <a:p>
            <a:pPr marL="863600" lvl="1" eaLnBrk="1" hangingPunct="1">
              <a:lnSpc>
                <a:spcPct val="80000"/>
              </a:lnSpc>
            </a:pPr>
            <a:r>
              <a:rPr lang="en-US" altLang="zh-CN" sz="1800"/>
              <a:t>4. </a:t>
            </a:r>
            <a:r>
              <a:rPr lang="zh-CN" altLang="en-US" sz="1800"/>
              <a:t>增加必要的属性，完成信息需求</a:t>
            </a:r>
            <a:endParaRPr lang="en-US" altLang="zh-CN" sz="1800"/>
          </a:p>
          <a:p>
            <a:pPr marL="863600" lvl="1" eaLnBrk="1" hangingPunct="1">
              <a:lnSpc>
                <a:spcPct val="80000"/>
              </a:lnSpc>
            </a:pPr>
            <a:endParaRPr lang="en-US" altLang="zh-CN" sz="2400"/>
          </a:p>
          <a:p>
            <a:pPr eaLnBrk="1" hangingPunct="1"/>
            <a:r>
              <a:rPr lang="zh-CN" altLang="en-US" sz="2400"/>
              <a:t>命名和模型元素的筛选</a:t>
            </a:r>
            <a:endParaRPr lang="en-US" altLang="zh-CN" sz="2400"/>
          </a:p>
          <a:p>
            <a:pPr marL="863600" lvl="1" eaLnBrk="1" hangingPunct="1">
              <a:lnSpc>
                <a:spcPct val="80000"/>
              </a:lnSpc>
            </a:pPr>
            <a:r>
              <a:rPr lang="zh-CN" altLang="en-US" sz="1800" i="1"/>
              <a:t>用领域内的术语命名概念类和属性</a:t>
            </a:r>
            <a:r>
              <a:rPr lang="en-US" altLang="zh-CN" sz="1800" i="1"/>
              <a:t> </a:t>
            </a:r>
            <a:r>
              <a:rPr lang="zh-CN" altLang="en-US" sz="1800" i="1"/>
              <a:t>，不要等同于采用中文</a:t>
            </a:r>
            <a:endParaRPr lang="en-US" altLang="zh-CN" sz="1800" i="1"/>
          </a:p>
          <a:p>
            <a:pPr marL="1254125" lvl="2" eaLnBrk="1" hangingPunct="1">
              <a:lnSpc>
                <a:spcPct val="80000"/>
              </a:lnSpc>
            </a:pPr>
            <a:r>
              <a:rPr lang="zh-CN" altLang="en-US" b="1"/>
              <a:t>例如：关于图书馆的 模型，顾客应命名为借阅者（</a:t>
            </a:r>
            <a:r>
              <a:rPr lang="en-US" altLang="zh-CN" b="1" i="1"/>
              <a:t>Borrower</a:t>
            </a:r>
            <a:r>
              <a:rPr lang="zh-CN" altLang="en-US" b="1" i="1"/>
              <a:t>）</a:t>
            </a:r>
            <a:endParaRPr lang="en-US" altLang="zh-CN" b="1"/>
          </a:p>
          <a:p>
            <a:pPr marL="863600" lvl="1" eaLnBrk="1" hangingPunct="1">
              <a:lnSpc>
                <a:spcPct val="80000"/>
              </a:lnSpc>
            </a:pPr>
            <a:r>
              <a:rPr lang="zh-CN" altLang="en-US" sz="1800"/>
              <a:t>域模型应排除一些不适合需求的概念类</a:t>
            </a:r>
            <a:endParaRPr lang="en-US" altLang="zh-CN" sz="1800"/>
          </a:p>
          <a:p>
            <a:pPr marL="1254125" lvl="2" eaLnBrk="1" hangingPunct="1">
              <a:lnSpc>
                <a:spcPct val="80000"/>
              </a:lnSpc>
            </a:pPr>
            <a:r>
              <a:rPr lang="zh-CN" altLang="en-US" sz="1800" b="1"/>
              <a:t>例如：纸（</a:t>
            </a:r>
            <a:r>
              <a:rPr lang="en-US" altLang="zh-CN" sz="1800" b="1"/>
              <a:t>paper</a:t>
            </a:r>
            <a:r>
              <a:rPr lang="zh-CN" altLang="en-US" sz="1800" b="1"/>
              <a:t>）和笔（</a:t>
            </a:r>
            <a:r>
              <a:rPr lang="en-US" altLang="zh-CN" sz="1800" b="1"/>
              <a:t>pen)</a:t>
            </a:r>
          </a:p>
          <a:p>
            <a:pPr marL="863600" lvl="1" eaLnBrk="1" hangingPunct="1">
              <a:lnSpc>
                <a:spcPct val="80000"/>
              </a:lnSpc>
            </a:pPr>
            <a:r>
              <a:rPr lang="en-US" altLang="zh-CN" sz="1800"/>
              <a:t> </a:t>
            </a:r>
            <a:r>
              <a:rPr lang="zh-CN" altLang="en-US" sz="1800"/>
              <a:t>领域模型应该排除不在目标问题领域的概念类</a:t>
            </a:r>
            <a:endParaRPr lang="en-US" altLang="zh-CN" sz="1800"/>
          </a:p>
          <a:p>
            <a:pPr eaLnBrk="1" hangingPunct="1">
              <a:lnSpc>
                <a:spcPct val="80000"/>
              </a:lnSpc>
            </a:pPr>
            <a:endParaRPr lang="zh-CN" altLang="en-US" sz="3000"/>
          </a:p>
        </p:txBody>
      </p:sp>
      <p:sp>
        <p:nvSpPr>
          <p:cNvPr id="50180" name="灯片编号占位符 3">
            <a:extLst>
              <a:ext uri="{FF2B5EF4-FFF2-40B4-BE49-F238E27FC236}">
                <a16:creationId xmlns:a16="http://schemas.microsoft.com/office/drawing/2014/main" id="{C2C3F914-7640-4BFD-9FC8-3536EEF28BAD}"/>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A6FD74AB-D8E8-48E4-93A6-63EFE68282C6}" type="slidenum">
              <a:rPr lang="en-US" altLang="en-US" sz="1000" baseline="0"/>
              <a:pPr eaLnBrk="1" hangingPunct="1"/>
              <a:t>33</a:t>
            </a:fld>
            <a:endParaRPr lang="en-US" altLang="en-US" sz="1000" baseline="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9286E969-9B78-4B81-966D-1CEC309ACE56}"/>
              </a:ext>
            </a:extLst>
          </p:cNvPr>
          <p:cNvSpPr>
            <a:spLocks noGrp="1" noChangeArrowheads="1"/>
          </p:cNvSpPr>
          <p:nvPr>
            <p:ph type="title"/>
          </p:nvPr>
        </p:nvSpPr>
        <p:spPr/>
        <p:txBody>
          <a:bodyPr/>
          <a:lstStyle/>
          <a:p>
            <a:r>
              <a:rPr lang="zh-CN" altLang="en-US"/>
              <a:t>领域建模指南（</a:t>
            </a:r>
            <a:r>
              <a:rPr lang="en-US" altLang="zh-CN"/>
              <a:t>2/2</a:t>
            </a:r>
            <a:r>
              <a:rPr lang="zh-CN" altLang="en-US"/>
              <a:t>）</a:t>
            </a:r>
          </a:p>
        </p:txBody>
      </p:sp>
      <p:sp>
        <p:nvSpPr>
          <p:cNvPr id="51203" name="内容占位符 2">
            <a:extLst>
              <a:ext uri="{FF2B5EF4-FFF2-40B4-BE49-F238E27FC236}">
                <a16:creationId xmlns:a16="http://schemas.microsoft.com/office/drawing/2014/main" id="{33A4F34E-81D8-46AA-B636-55A86EE7476E}"/>
              </a:ext>
            </a:extLst>
          </p:cNvPr>
          <p:cNvSpPr>
            <a:spLocks noGrp="1" noChangeArrowheads="1"/>
          </p:cNvSpPr>
          <p:nvPr>
            <p:ph idx="1"/>
          </p:nvPr>
        </p:nvSpPr>
        <p:spPr/>
        <p:txBody>
          <a:bodyPr/>
          <a:lstStyle/>
          <a:p>
            <a:r>
              <a:rPr lang="zh-CN" altLang="en-US"/>
              <a:t>在识别概念类时的一个常见的错误</a:t>
            </a:r>
            <a:endParaRPr lang="en-US" altLang="zh-CN"/>
          </a:p>
          <a:p>
            <a:pPr lvl="1"/>
            <a:r>
              <a:rPr lang="zh-CN" altLang="en-US" sz="2000"/>
              <a:t>把概念类当做属性</a:t>
            </a:r>
            <a:endParaRPr lang="en-US" altLang="zh-CN" sz="2000"/>
          </a:p>
          <a:p>
            <a:pPr lvl="1"/>
            <a:endParaRPr lang="en-US" altLang="zh-CN" sz="2000"/>
          </a:p>
          <a:p>
            <a:r>
              <a:rPr lang="zh-CN" altLang="en-US"/>
              <a:t>实例：</a:t>
            </a:r>
            <a:r>
              <a:rPr lang="en-US" altLang="zh-CN"/>
              <a:t>store</a:t>
            </a:r>
            <a:r>
              <a:rPr lang="zh-CN" altLang="en-US"/>
              <a:t>是</a:t>
            </a:r>
            <a:r>
              <a:rPr lang="en-US" altLang="zh-CN"/>
              <a:t>Sale</a:t>
            </a:r>
            <a:r>
              <a:rPr lang="zh-CN" altLang="en-US"/>
              <a:t>的一个属性还是一个独立的概念类？</a:t>
            </a:r>
          </a:p>
        </p:txBody>
      </p:sp>
      <p:sp>
        <p:nvSpPr>
          <p:cNvPr id="51204" name="灯片编号占位符 3">
            <a:extLst>
              <a:ext uri="{FF2B5EF4-FFF2-40B4-BE49-F238E27FC236}">
                <a16:creationId xmlns:a16="http://schemas.microsoft.com/office/drawing/2014/main" id="{50EED312-64F2-46FB-AE1F-64435AFD6438}"/>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125155A4-9FEC-4BF7-8BE2-A6C518EB8DD2}" type="slidenum">
              <a:rPr lang="en-US" altLang="en-US" sz="1000" baseline="0"/>
              <a:pPr eaLnBrk="1" hangingPunct="1"/>
              <a:t>34</a:t>
            </a:fld>
            <a:endParaRPr lang="en-US" altLang="en-US" sz="1000" baseline="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7315C68F-643E-410F-9B1A-E5D5A585AEF9}"/>
              </a:ext>
            </a:extLst>
          </p:cNvPr>
          <p:cNvSpPr>
            <a:spLocks noGrp="1" noChangeArrowheads="1"/>
          </p:cNvSpPr>
          <p:nvPr>
            <p:ph type="title"/>
          </p:nvPr>
        </p:nvSpPr>
        <p:spPr/>
        <p:txBody>
          <a:bodyPr/>
          <a:lstStyle/>
          <a:p>
            <a:r>
              <a:rPr lang="zh-CN" altLang="en-US"/>
              <a:t>非现实世界的建模</a:t>
            </a:r>
          </a:p>
        </p:txBody>
      </p:sp>
      <p:sp>
        <p:nvSpPr>
          <p:cNvPr id="52227" name="内容占位符 2">
            <a:extLst>
              <a:ext uri="{FF2B5EF4-FFF2-40B4-BE49-F238E27FC236}">
                <a16:creationId xmlns:a16="http://schemas.microsoft.com/office/drawing/2014/main" id="{072D1671-DDDE-47FD-B71C-6E36863292E8}"/>
              </a:ext>
            </a:extLst>
          </p:cNvPr>
          <p:cNvSpPr>
            <a:spLocks noGrp="1" noChangeArrowheads="1"/>
          </p:cNvSpPr>
          <p:nvPr>
            <p:ph idx="1"/>
          </p:nvPr>
        </p:nvSpPr>
        <p:spPr/>
        <p:txBody>
          <a:bodyPr/>
          <a:lstStyle/>
          <a:p>
            <a:r>
              <a:rPr lang="zh-CN" altLang="en-US"/>
              <a:t>一些软件系统所涉及的领域在现实世界没有直接的对应物。</a:t>
            </a:r>
            <a:endParaRPr lang="en-US" altLang="zh-CN"/>
          </a:p>
          <a:p>
            <a:pPr lvl="1"/>
            <a:r>
              <a:rPr lang="zh-CN" altLang="en-US" sz="2000"/>
              <a:t>概念为不具有具体形态的事物</a:t>
            </a:r>
            <a:endParaRPr lang="en-US" altLang="zh-CN" sz="2000"/>
          </a:p>
          <a:p>
            <a:endParaRPr lang="en-US" altLang="zh-CN"/>
          </a:p>
          <a:p>
            <a:r>
              <a:rPr lang="zh-CN" altLang="en-US"/>
              <a:t>实例：通讯软件系统</a:t>
            </a:r>
          </a:p>
        </p:txBody>
      </p:sp>
      <p:sp>
        <p:nvSpPr>
          <p:cNvPr id="52228" name="灯片编号占位符 3">
            <a:extLst>
              <a:ext uri="{FF2B5EF4-FFF2-40B4-BE49-F238E27FC236}">
                <a16:creationId xmlns:a16="http://schemas.microsoft.com/office/drawing/2014/main" id="{62844BDD-0E6E-42F3-9C68-295563892876}"/>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9DCD4F0D-5395-429A-AF91-EEB03B619B8F}" type="slidenum">
              <a:rPr lang="en-US" altLang="en-US" sz="1000" baseline="0"/>
              <a:pPr eaLnBrk="1" hangingPunct="1"/>
              <a:t>35</a:t>
            </a:fld>
            <a:endParaRPr lang="en-US" altLang="en-US" sz="1000" baseline="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67640E79-A06A-44E9-BEFB-C453B15AE1E4}"/>
              </a:ext>
            </a:extLst>
          </p:cNvPr>
          <p:cNvSpPr>
            <a:spLocks noGrp="1" noChangeArrowheads="1"/>
          </p:cNvSpPr>
          <p:nvPr>
            <p:ph type="title"/>
          </p:nvPr>
        </p:nvSpPr>
        <p:spPr/>
        <p:txBody>
          <a:bodyPr/>
          <a:lstStyle/>
          <a:p>
            <a:r>
              <a:rPr lang="zh-CN" altLang="en-US"/>
              <a:t>相同或相似概念类辨析</a:t>
            </a:r>
            <a:endParaRPr lang="en-US" altLang="zh-CN"/>
          </a:p>
        </p:txBody>
      </p:sp>
      <p:sp>
        <p:nvSpPr>
          <p:cNvPr id="53251" name="内容占位符 2">
            <a:extLst>
              <a:ext uri="{FF2B5EF4-FFF2-40B4-BE49-F238E27FC236}">
                <a16:creationId xmlns:a16="http://schemas.microsoft.com/office/drawing/2014/main" id="{447988F5-DD42-4D39-A4A3-9218C0A29674}"/>
              </a:ext>
            </a:extLst>
          </p:cNvPr>
          <p:cNvSpPr>
            <a:spLocks noGrp="1" noChangeArrowheads="1"/>
          </p:cNvSpPr>
          <p:nvPr>
            <p:ph idx="1"/>
          </p:nvPr>
        </p:nvSpPr>
        <p:spPr/>
        <p:txBody>
          <a:bodyPr/>
          <a:lstStyle/>
          <a:p>
            <a:r>
              <a:rPr lang="zh-CN" altLang="en-US"/>
              <a:t>比如作业</a:t>
            </a:r>
            <a:r>
              <a:rPr lang="zh-CN" altLang="en-US" b="1">
                <a:solidFill>
                  <a:srgbClr val="FF0000"/>
                </a:solidFill>
              </a:rPr>
              <a:t>成绩</a:t>
            </a:r>
            <a:r>
              <a:rPr lang="zh-CN" altLang="en-US"/>
              <a:t>与考试</a:t>
            </a:r>
            <a:r>
              <a:rPr lang="zh-CN" altLang="en-US" b="1">
                <a:solidFill>
                  <a:srgbClr val="FF0000"/>
                </a:solidFill>
              </a:rPr>
              <a:t>成绩</a:t>
            </a:r>
            <a:r>
              <a:rPr lang="en-US" altLang="zh-CN" b="1">
                <a:solidFill>
                  <a:srgbClr val="FF0000"/>
                </a:solidFill>
              </a:rPr>
              <a:t>--</a:t>
            </a:r>
            <a:r>
              <a:rPr lang="zh-CN" altLang="en-US" b="1">
                <a:solidFill>
                  <a:srgbClr val="FF0000"/>
                </a:solidFill>
              </a:rPr>
              <a:t>同一名字不同的内涵</a:t>
            </a:r>
            <a:endParaRPr lang="en-US" altLang="zh-CN" b="1">
              <a:solidFill>
                <a:srgbClr val="FF0000"/>
              </a:solidFill>
            </a:endParaRPr>
          </a:p>
          <a:p>
            <a:endParaRPr lang="en-US" altLang="zh-CN" b="1">
              <a:solidFill>
                <a:srgbClr val="FF0000"/>
              </a:solidFill>
            </a:endParaRPr>
          </a:p>
          <a:p>
            <a:r>
              <a:rPr lang="zh-CN" altLang="en-US" b="1">
                <a:solidFill>
                  <a:srgbClr val="FF0000"/>
                </a:solidFill>
              </a:rPr>
              <a:t>课程与课（</a:t>
            </a:r>
            <a:r>
              <a:rPr lang="en-US" altLang="zh-CN" b="1">
                <a:solidFill>
                  <a:srgbClr val="FF0000"/>
                </a:solidFill>
              </a:rPr>
              <a:t>course</a:t>
            </a:r>
            <a:r>
              <a:rPr lang="zh-CN" altLang="en-US" b="1">
                <a:solidFill>
                  <a:srgbClr val="FF0000"/>
                </a:solidFill>
              </a:rPr>
              <a:t>和</a:t>
            </a:r>
            <a:r>
              <a:rPr lang="en-US" altLang="zh-CN" b="1">
                <a:solidFill>
                  <a:srgbClr val="FF0000"/>
                </a:solidFill>
              </a:rPr>
              <a:t>course offering</a:t>
            </a:r>
            <a:r>
              <a:rPr lang="zh-CN" altLang="en-US" b="1">
                <a:solidFill>
                  <a:srgbClr val="FF0000"/>
                </a:solidFill>
              </a:rPr>
              <a:t>）</a:t>
            </a:r>
            <a:r>
              <a:rPr lang="en-US" altLang="zh-CN" b="1">
                <a:solidFill>
                  <a:srgbClr val="FF0000"/>
                </a:solidFill>
              </a:rPr>
              <a:t>--</a:t>
            </a:r>
            <a:r>
              <a:rPr lang="zh-CN" altLang="en-US" b="1">
                <a:solidFill>
                  <a:srgbClr val="FF0000"/>
                </a:solidFill>
              </a:rPr>
              <a:t>容易混淆的概念</a:t>
            </a:r>
            <a:endParaRPr lang="en-US" altLang="zh-CN" b="1">
              <a:solidFill>
                <a:srgbClr val="FF0000"/>
              </a:solidFill>
            </a:endParaRPr>
          </a:p>
          <a:p>
            <a:endParaRPr lang="en-US" altLang="zh-CN" b="1">
              <a:solidFill>
                <a:srgbClr val="FF0000"/>
              </a:solidFill>
            </a:endParaRPr>
          </a:p>
          <a:p>
            <a:r>
              <a:rPr lang="zh-CN" altLang="en-US" b="1">
                <a:solidFill>
                  <a:srgbClr val="FF0000"/>
                </a:solidFill>
              </a:rPr>
              <a:t>计划与动作</a:t>
            </a:r>
            <a:r>
              <a:rPr lang="en-US" altLang="zh-CN" b="1">
                <a:solidFill>
                  <a:srgbClr val="FF0000"/>
                </a:solidFill>
              </a:rPr>
              <a:t>—</a:t>
            </a:r>
            <a:r>
              <a:rPr lang="zh-CN" altLang="en-US" b="1">
                <a:solidFill>
                  <a:srgbClr val="FF0000"/>
                </a:solidFill>
              </a:rPr>
              <a:t>抽象域具体</a:t>
            </a:r>
            <a:endParaRPr lang="en-US" altLang="zh-CN" b="1">
              <a:solidFill>
                <a:srgbClr val="FF0000"/>
              </a:solidFill>
            </a:endParaRPr>
          </a:p>
          <a:p>
            <a:endParaRPr lang="en-US" altLang="zh-CN" b="1">
              <a:solidFill>
                <a:srgbClr val="FF0000"/>
              </a:solidFill>
            </a:endParaRPr>
          </a:p>
          <a:p>
            <a:endParaRPr lang="en-US" altLang="zh-CN" b="1">
              <a:solidFill>
                <a:srgbClr val="FF0000"/>
              </a:solidFill>
            </a:endParaRPr>
          </a:p>
          <a:p>
            <a:r>
              <a:rPr lang="zh-CN" altLang="en-US"/>
              <a:t>还有别的吗？</a:t>
            </a:r>
          </a:p>
        </p:txBody>
      </p:sp>
      <p:sp>
        <p:nvSpPr>
          <p:cNvPr id="53252" name="灯片编号占位符 3">
            <a:extLst>
              <a:ext uri="{FF2B5EF4-FFF2-40B4-BE49-F238E27FC236}">
                <a16:creationId xmlns:a16="http://schemas.microsoft.com/office/drawing/2014/main" id="{2B1F83AD-7BF1-45E3-BD68-6B96F85E44B0}"/>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A5FD9B3B-9CDE-4E9B-A084-98188CD7EBDD}" type="slidenum">
              <a:rPr lang="en-US" altLang="en-US" sz="1000" baseline="0"/>
              <a:pPr eaLnBrk="1" hangingPunct="1"/>
              <a:t>36</a:t>
            </a:fld>
            <a:endParaRPr lang="en-US" altLang="en-US" sz="1000" baseline="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2DE64477-7647-4B8F-AFAC-F4E31381FC79}"/>
              </a:ext>
            </a:extLst>
          </p:cNvPr>
          <p:cNvSpPr>
            <a:spLocks noGrp="1" noChangeArrowheads="1"/>
          </p:cNvSpPr>
          <p:nvPr>
            <p:ph type="title"/>
          </p:nvPr>
        </p:nvSpPr>
        <p:spPr/>
        <p:txBody>
          <a:bodyPr/>
          <a:lstStyle/>
          <a:p>
            <a:r>
              <a:rPr lang="zh-CN" altLang="en-US"/>
              <a:t>规约和描述概念类</a:t>
            </a:r>
          </a:p>
        </p:txBody>
      </p:sp>
      <p:sp>
        <p:nvSpPr>
          <p:cNvPr id="54275" name="内容占位符 2">
            <a:extLst>
              <a:ext uri="{FF2B5EF4-FFF2-40B4-BE49-F238E27FC236}">
                <a16:creationId xmlns:a16="http://schemas.microsoft.com/office/drawing/2014/main" id="{580CD948-1C39-4E4A-A95B-0E04AF530192}"/>
              </a:ext>
            </a:extLst>
          </p:cNvPr>
          <p:cNvSpPr>
            <a:spLocks noGrp="1" noChangeArrowheads="1"/>
          </p:cNvSpPr>
          <p:nvPr>
            <p:ph idx="1"/>
          </p:nvPr>
        </p:nvSpPr>
        <p:spPr/>
        <p:txBody>
          <a:bodyPr/>
          <a:lstStyle/>
          <a:p>
            <a:endParaRPr lang="zh-CN" altLang="en-US"/>
          </a:p>
        </p:txBody>
      </p:sp>
      <p:sp>
        <p:nvSpPr>
          <p:cNvPr id="54276" name="灯片编号占位符 3">
            <a:extLst>
              <a:ext uri="{FF2B5EF4-FFF2-40B4-BE49-F238E27FC236}">
                <a16:creationId xmlns:a16="http://schemas.microsoft.com/office/drawing/2014/main" id="{1A733FB0-81C9-457B-86EC-495A4ABA81A9}"/>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5202BE10-5BBC-4834-BB47-51BAAC0D24B2}" type="slidenum">
              <a:rPr lang="en-US" altLang="en-US" sz="1000" baseline="0"/>
              <a:pPr eaLnBrk="1" hangingPunct="1"/>
              <a:t>37</a:t>
            </a:fld>
            <a:endParaRPr lang="en-US" altLang="en-US" sz="1000" baseline="0"/>
          </a:p>
        </p:txBody>
      </p:sp>
      <p:pic>
        <p:nvPicPr>
          <p:cNvPr id="54277" name="Picture 4">
            <a:extLst>
              <a:ext uri="{FF2B5EF4-FFF2-40B4-BE49-F238E27FC236}">
                <a16:creationId xmlns:a16="http://schemas.microsoft.com/office/drawing/2014/main" id="{816F4310-7018-4FD0-8EC0-19E922A81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4975"/>
            <a:ext cx="4643438"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6">
            <a:extLst>
              <a:ext uri="{FF2B5EF4-FFF2-40B4-BE49-F238E27FC236}">
                <a16:creationId xmlns:a16="http://schemas.microsoft.com/office/drawing/2014/main" id="{DF7F80BE-925F-4DE8-BF83-47C48E7F6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288" y="1341438"/>
            <a:ext cx="4176712"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A13B7924-045B-4499-92A6-3465D5FE20DC}"/>
              </a:ext>
            </a:extLst>
          </p:cNvPr>
          <p:cNvSpPr>
            <a:spLocks noGrp="1" noChangeArrowheads="1"/>
          </p:cNvSpPr>
          <p:nvPr>
            <p:ph type="title"/>
          </p:nvPr>
        </p:nvSpPr>
        <p:spPr/>
        <p:txBody>
          <a:bodyPr/>
          <a:lstStyle/>
          <a:p>
            <a:r>
              <a:rPr lang="zh-CN" altLang="en-US"/>
              <a:t>规约和描述概念类（续）</a:t>
            </a:r>
          </a:p>
        </p:txBody>
      </p:sp>
      <p:sp>
        <p:nvSpPr>
          <p:cNvPr id="55299" name="内容占位符 2">
            <a:extLst>
              <a:ext uri="{FF2B5EF4-FFF2-40B4-BE49-F238E27FC236}">
                <a16:creationId xmlns:a16="http://schemas.microsoft.com/office/drawing/2014/main" id="{B62992E9-642D-452D-A48C-7EDD84F8E384}"/>
              </a:ext>
            </a:extLst>
          </p:cNvPr>
          <p:cNvSpPr>
            <a:spLocks noGrp="1" noChangeArrowheads="1"/>
          </p:cNvSpPr>
          <p:nvPr>
            <p:ph idx="1"/>
          </p:nvPr>
        </p:nvSpPr>
        <p:spPr/>
        <p:txBody>
          <a:bodyPr/>
          <a:lstStyle/>
          <a:p>
            <a:r>
              <a:rPr lang="zh-CN" altLang="en-US"/>
              <a:t>以下情况下，一般可以添加规约或描述概念类：</a:t>
            </a:r>
            <a:endParaRPr lang="en-US" altLang="zh-CN"/>
          </a:p>
          <a:p>
            <a:pPr lvl="1"/>
            <a:r>
              <a:rPr lang="zh-CN" altLang="en-US" sz="2000"/>
              <a:t>某个条目或服务需要某种描述，且这种描述独立于这些条目或服务而存在</a:t>
            </a:r>
            <a:endParaRPr lang="en-US" altLang="zh-CN" sz="2000"/>
          </a:p>
          <a:p>
            <a:pPr marL="619125" lvl="2">
              <a:spcBef>
                <a:spcPct val="10000"/>
              </a:spcBef>
            </a:pPr>
            <a:r>
              <a:rPr lang="zh-CN" altLang="en-US" sz="2000"/>
              <a:t>删除规约类所描述的事物的实体会导致需要维护的信息的。（</a:t>
            </a:r>
            <a:r>
              <a:rPr lang="zh-CN" altLang="zh-CN" sz="2000"/>
              <a:t>被删除的事物与需要维护的信息之间具有不合理的关联。</a:t>
            </a:r>
            <a:r>
              <a:rPr lang="zh-CN" altLang="en-US" sz="2000"/>
              <a:t>）</a:t>
            </a:r>
            <a:endParaRPr lang="en-US" altLang="zh-CN" sz="2000"/>
          </a:p>
          <a:p>
            <a:pPr marL="619125" lvl="2">
              <a:spcBef>
                <a:spcPct val="10000"/>
              </a:spcBef>
            </a:pPr>
            <a:r>
              <a:rPr lang="zh-CN" altLang="en-US" sz="2000"/>
              <a:t>规约或概念类可以减少冗余和重复的信息</a:t>
            </a:r>
          </a:p>
        </p:txBody>
      </p:sp>
      <p:sp>
        <p:nvSpPr>
          <p:cNvPr id="55300" name="灯片编号占位符 3">
            <a:extLst>
              <a:ext uri="{FF2B5EF4-FFF2-40B4-BE49-F238E27FC236}">
                <a16:creationId xmlns:a16="http://schemas.microsoft.com/office/drawing/2014/main" id="{ADC8E69B-3FE3-4EF2-B815-A8A47DD28807}"/>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61FC32CC-827B-4C02-A79F-272F9B8A5BB6}" type="slidenum">
              <a:rPr lang="en-US" altLang="en-US" sz="1000" baseline="0"/>
              <a:pPr eaLnBrk="1" hangingPunct="1"/>
              <a:t>38</a:t>
            </a:fld>
            <a:endParaRPr lang="en-US" altLang="en-US" sz="1000" baseline="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4631417F-4122-421D-8FC7-9B602C2B95B4}"/>
              </a:ext>
            </a:extLst>
          </p:cNvPr>
          <p:cNvSpPr>
            <a:spLocks noGrp="1" noChangeArrowheads="1"/>
          </p:cNvSpPr>
          <p:nvPr>
            <p:ph type="title"/>
          </p:nvPr>
        </p:nvSpPr>
        <p:spPr/>
        <p:txBody>
          <a:bodyPr/>
          <a:lstStyle/>
          <a:p>
            <a:r>
              <a:rPr lang="en-US" altLang="zh-CN"/>
              <a:t>UML </a:t>
            </a:r>
            <a:r>
              <a:rPr lang="zh-CN" altLang="en-US"/>
              <a:t>语言</a:t>
            </a:r>
            <a:r>
              <a:rPr lang="en-US" altLang="zh-CN"/>
              <a:t> v.s. </a:t>
            </a:r>
            <a:r>
              <a:rPr lang="zh-CN" altLang="en-US"/>
              <a:t>开发方法</a:t>
            </a:r>
            <a:endParaRPr lang="en-US" altLang="zh-CN"/>
          </a:p>
        </p:txBody>
      </p:sp>
      <p:sp>
        <p:nvSpPr>
          <p:cNvPr id="56323" name="内容占位符 2">
            <a:extLst>
              <a:ext uri="{FF2B5EF4-FFF2-40B4-BE49-F238E27FC236}">
                <a16:creationId xmlns:a16="http://schemas.microsoft.com/office/drawing/2014/main" id="{6D11F8DE-A37F-4A75-BB98-8653F235F3FE}"/>
              </a:ext>
            </a:extLst>
          </p:cNvPr>
          <p:cNvSpPr>
            <a:spLocks noGrp="1" noChangeArrowheads="1"/>
          </p:cNvSpPr>
          <p:nvPr>
            <p:ph idx="1"/>
          </p:nvPr>
        </p:nvSpPr>
        <p:spPr/>
        <p:txBody>
          <a:bodyPr/>
          <a:lstStyle/>
          <a:p>
            <a:r>
              <a:rPr lang="en-US" altLang="zh-CN"/>
              <a:t>UML</a:t>
            </a:r>
            <a:r>
              <a:rPr lang="zh-CN" altLang="en-US"/>
              <a:t>用于描述</a:t>
            </a:r>
            <a:r>
              <a:rPr lang="en-US" altLang="zh-CN"/>
              <a:t>raw diagrams</a:t>
            </a:r>
            <a:r>
              <a:rPr lang="zh-CN" altLang="en-US"/>
              <a:t>，包括类图，时序图等。</a:t>
            </a:r>
            <a:endParaRPr lang="en-US" altLang="zh-CN"/>
          </a:p>
          <a:p>
            <a:r>
              <a:rPr lang="zh-CN" altLang="zh-CN">
                <a:solidFill>
                  <a:srgbClr val="000000"/>
                </a:solidFill>
              </a:rPr>
              <a:t>过程在基于某种方法学模型框架内应用</a:t>
            </a:r>
            <a:r>
              <a:rPr lang="en-US" altLang="zh-CN">
                <a:solidFill>
                  <a:srgbClr val="000000"/>
                </a:solidFill>
              </a:rPr>
              <a:t>uml</a:t>
            </a:r>
            <a:r>
              <a:rPr lang="zh-CN" altLang="zh-CN">
                <a:solidFill>
                  <a:srgbClr val="000000"/>
                </a:solidFill>
              </a:rPr>
              <a:t>建模语言</a:t>
            </a:r>
            <a:r>
              <a:rPr lang="zh-CN" altLang="en-US">
                <a:solidFill>
                  <a:srgbClr val="000000"/>
                </a:solidFill>
              </a:rPr>
              <a:t>。</a:t>
            </a:r>
            <a:endParaRPr lang="en-US" altLang="zh-CN">
              <a:solidFill>
                <a:srgbClr val="000000"/>
              </a:solidFill>
            </a:endParaRPr>
          </a:p>
          <a:p>
            <a:endParaRPr lang="en-US" altLang="zh-CN">
              <a:solidFill>
                <a:srgbClr val="000000"/>
              </a:solidFill>
            </a:endParaRPr>
          </a:p>
          <a:p>
            <a:r>
              <a:rPr lang="zh-CN" altLang="en-US"/>
              <a:t>模型的三种视图和类型</a:t>
            </a:r>
            <a:endParaRPr lang="en-US" altLang="zh-CN"/>
          </a:p>
          <a:p>
            <a:pPr lvl="1"/>
            <a:r>
              <a:rPr lang="zh-CN" altLang="en-US" sz="2000"/>
              <a:t>概念视图</a:t>
            </a:r>
            <a:endParaRPr lang="en-US" altLang="zh-CN" sz="2000"/>
          </a:p>
          <a:p>
            <a:pPr lvl="1"/>
            <a:r>
              <a:rPr lang="zh-CN" altLang="en-US" sz="2000"/>
              <a:t>规约视图</a:t>
            </a:r>
            <a:endParaRPr lang="en-US" altLang="zh-CN" sz="2000"/>
          </a:p>
          <a:p>
            <a:pPr lvl="1"/>
            <a:r>
              <a:rPr lang="zh-CN" altLang="en-US" sz="2000"/>
              <a:t>实现视图</a:t>
            </a:r>
          </a:p>
        </p:txBody>
      </p:sp>
      <p:sp>
        <p:nvSpPr>
          <p:cNvPr id="56324" name="灯片编号占位符 3">
            <a:extLst>
              <a:ext uri="{FF2B5EF4-FFF2-40B4-BE49-F238E27FC236}">
                <a16:creationId xmlns:a16="http://schemas.microsoft.com/office/drawing/2014/main" id="{1AC177CF-97B1-41AC-9475-247EC26175FC}"/>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9ACD4045-B2C1-44BB-9791-8E8BEB78590E}" type="slidenum">
              <a:rPr lang="en-US" altLang="en-US" sz="1000" baseline="0"/>
              <a:pPr eaLnBrk="1" hangingPunct="1"/>
              <a:t>39</a:t>
            </a:fld>
            <a:endParaRPr lang="en-US" altLang="en-US" sz="1000" baseline="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6FB55314-23E7-4B4C-BD39-82D6F24B188A}"/>
              </a:ext>
            </a:extLst>
          </p:cNvPr>
          <p:cNvSpPr>
            <a:spLocks noGrp="1" noChangeArrowheads="1"/>
          </p:cNvSpPr>
          <p:nvPr>
            <p:ph type="title"/>
          </p:nvPr>
        </p:nvSpPr>
        <p:spPr/>
        <p:txBody>
          <a:bodyPr/>
          <a:lstStyle/>
          <a:p>
            <a:r>
              <a:rPr lang="en-US" altLang="zh-CN"/>
              <a:t>Actor</a:t>
            </a:r>
            <a:r>
              <a:rPr lang="zh-CN" altLang="en-US"/>
              <a:t>、</a:t>
            </a:r>
            <a:r>
              <a:rPr lang="en-US" altLang="zh-CN"/>
              <a:t>use case</a:t>
            </a:r>
            <a:r>
              <a:rPr lang="zh-CN" altLang="en-US"/>
              <a:t>和用例图</a:t>
            </a:r>
          </a:p>
        </p:txBody>
      </p:sp>
      <p:sp>
        <p:nvSpPr>
          <p:cNvPr id="20484" name="灯片编号占位符 3">
            <a:extLst>
              <a:ext uri="{FF2B5EF4-FFF2-40B4-BE49-F238E27FC236}">
                <a16:creationId xmlns:a16="http://schemas.microsoft.com/office/drawing/2014/main" id="{A4746345-3EEC-4B15-ACCF-D806CAD9B933}"/>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95128915-F074-4986-BA50-01D97181EB42}" type="slidenum">
              <a:rPr lang="en-US" altLang="en-US" sz="1000" baseline="0"/>
              <a:pPr eaLnBrk="1" hangingPunct="1"/>
              <a:t>4</a:t>
            </a:fld>
            <a:endParaRPr lang="en-US" altLang="en-US" sz="1000" baseline="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A6918D3B-9CD2-4703-9191-5417B4716FD2}"/>
              </a:ext>
            </a:extLst>
          </p:cNvPr>
          <p:cNvSpPr>
            <a:spLocks noGrp="1" noChangeArrowheads="1"/>
          </p:cNvSpPr>
          <p:nvPr>
            <p:ph type="title"/>
          </p:nvPr>
        </p:nvSpPr>
        <p:spPr/>
        <p:txBody>
          <a:bodyPr/>
          <a:lstStyle/>
          <a:p>
            <a:r>
              <a:rPr lang="zh-CN" altLang="en-US"/>
              <a:t>缩小表达的差异</a:t>
            </a:r>
            <a:endParaRPr lang="en-US" altLang="zh-CN"/>
          </a:p>
        </p:txBody>
      </p:sp>
      <p:sp>
        <p:nvSpPr>
          <p:cNvPr id="57347" name="内容占位符 2">
            <a:extLst>
              <a:ext uri="{FF2B5EF4-FFF2-40B4-BE49-F238E27FC236}">
                <a16:creationId xmlns:a16="http://schemas.microsoft.com/office/drawing/2014/main" id="{EF4B325C-BF9C-42CD-AA67-E81630C06D98}"/>
              </a:ext>
            </a:extLst>
          </p:cNvPr>
          <p:cNvSpPr>
            <a:spLocks noGrp="1" noChangeArrowheads="1"/>
          </p:cNvSpPr>
          <p:nvPr>
            <p:ph idx="1"/>
          </p:nvPr>
        </p:nvSpPr>
        <p:spPr>
          <a:xfrm>
            <a:off x="1112838" y="1316038"/>
            <a:ext cx="7348537" cy="3902075"/>
          </a:xfrm>
        </p:spPr>
        <p:txBody>
          <a:bodyPr/>
          <a:lstStyle/>
          <a:p>
            <a:r>
              <a:rPr lang="zh-CN" altLang="en-US"/>
              <a:t>领域模型提供领域词汇和概念的可视化的字典</a:t>
            </a:r>
            <a:endParaRPr lang="en-US" altLang="zh-CN"/>
          </a:p>
          <a:p>
            <a:r>
              <a:rPr lang="zh-CN" altLang="en-US"/>
              <a:t>在对象设计和编程里，软件类的信息和名称受领域模型的深刻影响。</a:t>
            </a:r>
            <a:endParaRPr lang="en-US" altLang="zh-CN"/>
          </a:p>
          <a:p>
            <a:endParaRPr lang="zh-CN" altLang="en-US"/>
          </a:p>
        </p:txBody>
      </p:sp>
      <p:sp>
        <p:nvSpPr>
          <p:cNvPr id="57348" name="灯片编号占位符 3">
            <a:extLst>
              <a:ext uri="{FF2B5EF4-FFF2-40B4-BE49-F238E27FC236}">
                <a16:creationId xmlns:a16="http://schemas.microsoft.com/office/drawing/2014/main" id="{AEE96192-7FFD-43C6-857F-E32B3EC387E1}"/>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B82E1A1D-1F3A-4036-B32E-9558BF2DFAF5}" type="slidenum">
              <a:rPr lang="en-US" altLang="en-US" sz="1000" baseline="0"/>
              <a:pPr eaLnBrk="1" hangingPunct="1"/>
              <a:t>40</a:t>
            </a:fld>
            <a:endParaRPr lang="en-US" altLang="en-US" sz="1000" baseline="0"/>
          </a:p>
        </p:txBody>
      </p:sp>
      <p:pic>
        <p:nvPicPr>
          <p:cNvPr id="57349" name="Picture 4">
            <a:extLst>
              <a:ext uri="{FF2B5EF4-FFF2-40B4-BE49-F238E27FC236}">
                <a16:creationId xmlns:a16="http://schemas.microsoft.com/office/drawing/2014/main" id="{E6C29B8F-BF61-4F97-BC48-88824D2FD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3254375"/>
            <a:ext cx="7993063" cy="319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6823DC31-F877-4024-8DD6-8090718B050C}"/>
              </a:ext>
            </a:extLst>
          </p:cNvPr>
          <p:cNvSpPr>
            <a:spLocks noGrp="1" noChangeArrowheads="1"/>
          </p:cNvSpPr>
          <p:nvPr>
            <p:ph type="title"/>
          </p:nvPr>
        </p:nvSpPr>
        <p:spPr/>
        <p:txBody>
          <a:bodyPr/>
          <a:lstStyle/>
          <a:p>
            <a:r>
              <a:rPr lang="en-US" altLang="zh-CN"/>
              <a:t>UP</a:t>
            </a:r>
            <a:r>
              <a:rPr lang="zh-CN" altLang="en-US"/>
              <a:t>与领域模型</a:t>
            </a:r>
          </a:p>
        </p:txBody>
      </p:sp>
      <p:sp>
        <p:nvSpPr>
          <p:cNvPr id="58371" name="内容占位符 2">
            <a:extLst>
              <a:ext uri="{FF2B5EF4-FFF2-40B4-BE49-F238E27FC236}">
                <a16:creationId xmlns:a16="http://schemas.microsoft.com/office/drawing/2014/main" id="{979CD538-7E87-4100-A5D3-833EDB9DFD78}"/>
              </a:ext>
            </a:extLst>
          </p:cNvPr>
          <p:cNvSpPr>
            <a:spLocks noGrp="1" noChangeArrowheads="1"/>
          </p:cNvSpPr>
          <p:nvPr>
            <p:ph idx="1"/>
          </p:nvPr>
        </p:nvSpPr>
        <p:spPr>
          <a:xfrm>
            <a:off x="1112838" y="1260475"/>
            <a:ext cx="7348537" cy="3902075"/>
          </a:xfrm>
        </p:spPr>
        <p:txBody>
          <a:bodyPr/>
          <a:lstStyle/>
          <a:p>
            <a:r>
              <a:rPr lang="zh-CN" altLang="en-US" sz="2000"/>
              <a:t>一般在初始阶段（</a:t>
            </a:r>
            <a:r>
              <a:rPr lang="en-US" altLang="zh-CN" sz="2000"/>
              <a:t>inception</a:t>
            </a:r>
            <a:r>
              <a:rPr lang="zh-CN" altLang="en-US" sz="2000"/>
              <a:t>）不需要建立详细的领域模型</a:t>
            </a:r>
            <a:endParaRPr lang="en-US" altLang="zh-CN" sz="2000"/>
          </a:p>
          <a:p>
            <a:pPr lvl="1"/>
            <a:r>
              <a:rPr lang="zh-CN" altLang="en-US"/>
              <a:t>初始阶段不是进行详细而严肃的研究，而是确定该项目是否值得在详细阐述（</a:t>
            </a:r>
            <a:r>
              <a:rPr lang="en-US" altLang="zh-CN"/>
              <a:t>elaboratoin</a:t>
            </a:r>
            <a:r>
              <a:rPr lang="zh-CN" altLang="en-US"/>
              <a:t>）阶段进行更加深入的研究</a:t>
            </a:r>
            <a:endParaRPr lang="en-US" altLang="zh-CN"/>
          </a:p>
          <a:p>
            <a:r>
              <a:rPr lang="zh-CN" altLang="en-US" sz="2000"/>
              <a:t>领域模型主要在详细阐述阶段产生</a:t>
            </a:r>
            <a:r>
              <a:rPr lang="en-US" altLang="zh-CN" sz="2000"/>
              <a:t>(s: start, r: refine)</a:t>
            </a:r>
            <a:endParaRPr lang="zh-CN" altLang="en-US" sz="2000"/>
          </a:p>
        </p:txBody>
      </p:sp>
      <p:sp>
        <p:nvSpPr>
          <p:cNvPr id="58372" name="灯片编号占位符 3">
            <a:extLst>
              <a:ext uri="{FF2B5EF4-FFF2-40B4-BE49-F238E27FC236}">
                <a16:creationId xmlns:a16="http://schemas.microsoft.com/office/drawing/2014/main" id="{98038FA2-B898-4A7D-A3AA-5263763FEFD4}"/>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1957FA33-90ED-4B3C-9039-7747B096D533}" type="slidenum">
              <a:rPr lang="en-US" altLang="en-US" sz="1000" baseline="0"/>
              <a:pPr eaLnBrk="1" hangingPunct="1"/>
              <a:t>41</a:t>
            </a:fld>
            <a:endParaRPr lang="en-US" altLang="en-US" sz="1000" baseline="0"/>
          </a:p>
        </p:txBody>
      </p:sp>
      <p:pic>
        <p:nvPicPr>
          <p:cNvPr id="58373" name="Picture 6">
            <a:extLst>
              <a:ext uri="{FF2B5EF4-FFF2-40B4-BE49-F238E27FC236}">
                <a16:creationId xmlns:a16="http://schemas.microsoft.com/office/drawing/2014/main" id="{40C121D1-68EF-433F-BC59-64EDEC278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2773363"/>
            <a:ext cx="813435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C01ED5D2-7CA9-44FF-B4FA-DC94999F7A1C}"/>
              </a:ext>
            </a:extLst>
          </p:cNvPr>
          <p:cNvSpPr>
            <a:spLocks noGrp="1" noChangeArrowheads="1"/>
          </p:cNvSpPr>
          <p:nvPr>
            <p:ph type="title"/>
          </p:nvPr>
        </p:nvSpPr>
        <p:spPr/>
        <p:txBody>
          <a:bodyPr/>
          <a:lstStyle/>
          <a:p>
            <a:r>
              <a:rPr lang="en-US" altLang="zh-CN"/>
              <a:t>UP</a:t>
            </a:r>
            <a:r>
              <a:rPr lang="zh-CN" altLang="en-US"/>
              <a:t>与领域模型（续）</a:t>
            </a:r>
          </a:p>
        </p:txBody>
      </p:sp>
      <p:sp>
        <p:nvSpPr>
          <p:cNvPr id="59395" name="内容占位符 2">
            <a:extLst>
              <a:ext uri="{FF2B5EF4-FFF2-40B4-BE49-F238E27FC236}">
                <a16:creationId xmlns:a16="http://schemas.microsoft.com/office/drawing/2014/main" id="{74349848-3F64-415C-89E0-78E00C7E9D27}"/>
              </a:ext>
            </a:extLst>
          </p:cNvPr>
          <p:cNvSpPr>
            <a:spLocks noGrp="1" noChangeArrowheads="1"/>
          </p:cNvSpPr>
          <p:nvPr>
            <p:ph idx="1"/>
          </p:nvPr>
        </p:nvSpPr>
        <p:spPr/>
        <p:txBody>
          <a:bodyPr/>
          <a:lstStyle/>
          <a:p>
            <a:r>
              <a:rPr lang="zh-CN" altLang="en-US" sz="2400"/>
              <a:t>领域模型可作为</a:t>
            </a:r>
            <a:r>
              <a:rPr lang="en-US" altLang="zh-CN" sz="2400"/>
              <a:t>UP</a:t>
            </a:r>
            <a:r>
              <a:rPr lang="zh-CN" altLang="en-US" sz="2400"/>
              <a:t>中业务对象模型的一部分。</a:t>
            </a:r>
            <a:endParaRPr lang="en-US" altLang="zh-CN" sz="2400"/>
          </a:p>
          <a:p>
            <a:endParaRPr lang="en-US" altLang="zh-CN" sz="2400"/>
          </a:p>
          <a:p>
            <a:r>
              <a:rPr lang="en-US" altLang="zh-CN" sz="2400"/>
              <a:t>UP</a:t>
            </a:r>
            <a:r>
              <a:rPr lang="zh-CN" altLang="en-US" sz="2400"/>
              <a:t>业务对象模型是业务员和业务实体相互关系及为完成具体业务所需要的合作的一种抽象。</a:t>
            </a:r>
            <a:endParaRPr lang="en-US" altLang="zh-CN" sz="2400"/>
          </a:p>
          <a:p>
            <a:pPr lvl="1"/>
            <a:r>
              <a:rPr lang="zh-CN" altLang="en-US" sz="1800"/>
              <a:t>业务对象模型包括多种不同的图，例如类图，时序图和活动图等</a:t>
            </a:r>
            <a:endParaRPr lang="en-US" altLang="zh-CN" sz="1800"/>
          </a:p>
          <a:p>
            <a:pPr lvl="1"/>
            <a:r>
              <a:rPr lang="zh-CN" altLang="en-US" sz="1800"/>
              <a:t>在企业级业务过程工程中具有重要的作用。</a:t>
            </a:r>
            <a:endParaRPr lang="en-US" altLang="zh-CN" sz="1800"/>
          </a:p>
          <a:p>
            <a:pPr lvl="1" eaLnBrk="1" hangingPunct="1">
              <a:buFont typeface="Wingdings" panose="05000000000000000000" pitchFamily="2" charset="2"/>
              <a:buNone/>
            </a:pPr>
            <a:endParaRPr lang="en-US" altLang="zh-CN" sz="1800"/>
          </a:p>
          <a:p>
            <a:pPr eaLnBrk="1" hangingPunct="1"/>
            <a:r>
              <a:rPr lang="en-US" altLang="zh-CN" sz="2400"/>
              <a:t>UP</a:t>
            </a:r>
            <a:r>
              <a:rPr lang="zh-CN" altLang="en-US" sz="2400"/>
              <a:t>基于业务对象模型中具有共性的事物的集合定义领域模型，包括业务对象和业务过程等。</a:t>
            </a:r>
            <a:endParaRPr lang="en-US" altLang="zh-CN" sz="2400"/>
          </a:p>
          <a:p>
            <a:endParaRPr lang="zh-CN" altLang="en-US"/>
          </a:p>
        </p:txBody>
      </p:sp>
      <p:sp>
        <p:nvSpPr>
          <p:cNvPr id="59396" name="灯片编号占位符 3">
            <a:extLst>
              <a:ext uri="{FF2B5EF4-FFF2-40B4-BE49-F238E27FC236}">
                <a16:creationId xmlns:a16="http://schemas.microsoft.com/office/drawing/2014/main" id="{E6CF5437-0F7A-4A00-B7A8-9F7E33FAC40A}"/>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78696249-9112-4FB0-BF1E-8F8575ABCFC8}" type="slidenum">
              <a:rPr lang="en-US" altLang="en-US" sz="1000" baseline="0"/>
              <a:pPr eaLnBrk="1" hangingPunct="1"/>
              <a:t>42</a:t>
            </a:fld>
            <a:endParaRPr lang="en-US" altLang="en-US" sz="1000" baseline="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6FEFD7DE-15C3-48B9-A179-46B26850AE2B}"/>
              </a:ext>
            </a:extLst>
          </p:cNvPr>
          <p:cNvSpPr>
            <a:spLocks noGrp="1" noChangeArrowheads="1"/>
          </p:cNvSpPr>
          <p:nvPr>
            <p:ph type="title"/>
          </p:nvPr>
        </p:nvSpPr>
        <p:spPr/>
        <p:txBody>
          <a:bodyPr/>
          <a:lstStyle/>
          <a:p>
            <a:r>
              <a:rPr lang="en-US" altLang="zh-CN"/>
              <a:t>UP</a:t>
            </a:r>
            <a:r>
              <a:rPr lang="zh-CN" altLang="en-US"/>
              <a:t>与领域模型（续）</a:t>
            </a:r>
          </a:p>
        </p:txBody>
      </p:sp>
      <p:sp>
        <p:nvSpPr>
          <p:cNvPr id="60419" name="内容占位符 2">
            <a:extLst>
              <a:ext uri="{FF2B5EF4-FFF2-40B4-BE49-F238E27FC236}">
                <a16:creationId xmlns:a16="http://schemas.microsoft.com/office/drawing/2014/main" id="{E05279F3-40E4-4E2C-A86B-7FD0A8EFB502}"/>
              </a:ext>
            </a:extLst>
          </p:cNvPr>
          <p:cNvSpPr>
            <a:spLocks noGrp="1" noChangeArrowheads="1"/>
          </p:cNvSpPr>
          <p:nvPr>
            <p:ph idx="1"/>
          </p:nvPr>
        </p:nvSpPr>
        <p:spPr/>
        <p:txBody>
          <a:bodyPr/>
          <a:lstStyle/>
          <a:p>
            <a:endParaRPr lang="zh-CN" altLang="en-US"/>
          </a:p>
        </p:txBody>
      </p:sp>
      <p:sp>
        <p:nvSpPr>
          <p:cNvPr id="60420" name="灯片编号占位符 3">
            <a:extLst>
              <a:ext uri="{FF2B5EF4-FFF2-40B4-BE49-F238E27FC236}">
                <a16:creationId xmlns:a16="http://schemas.microsoft.com/office/drawing/2014/main" id="{ACDC1A82-DD8D-4A7B-B68C-665B36833857}"/>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A6E0EA63-F6EE-4EE3-B315-06CC39BC616C}" type="slidenum">
              <a:rPr lang="en-US" altLang="en-US" sz="1000" baseline="0"/>
              <a:pPr eaLnBrk="1" hangingPunct="1"/>
              <a:t>43</a:t>
            </a:fld>
            <a:endParaRPr lang="en-US" altLang="en-US" sz="1000" baseline="0"/>
          </a:p>
        </p:txBody>
      </p:sp>
      <p:pic>
        <p:nvPicPr>
          <p:cNvPr id="60421" name="Picture 4">
            <a:extLst>
              <a:ext uri="{FF2B5EF4-FFF2-40B4-BE49-F238E27FC236}">
                <a16:creationId xmlns:a16="http://schemas.microsoft.com/office/drawing/2014/main" id="{15735175-509F-4060-AB84-697E9DEFA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96975"/>
            <a:ext cx="8497888"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BF6BE211-E54B-44C4-8E7E-795ABC798D03}"/>
              </a:ext>
            </a:extLst>
          </p:cNvPr>
          <p:cNvSpPr>
            <a:spLocks noGrp="1" noChangeArrowheads="1"/>
          </p:cNvSpPr>
          <p:nvPr>
            <p:ph type="title"/>
          </p:nvPr>
        </p:nvSpPr>
        <p:spPr/>
        <p:txBody>
          <a:bodyPr/>
          <a:lstStyle/>
          <a:p>
            <a:r>
              <a:rPr lang="zh-CN" altLang="en-US"/>
              <a:t>增加关联</a:t>
            </a:r>
          </a:p>
        </p:txBody>
      </p:sp>
      <p:sp>
        <p:nvSpPr>
          <p:cNvPr id="61443" name="内容占位符 2">
            <a:extLst>
              <a:ext uri="{FF2B5EF4-FFF2-40B4-BE49-F238E27FC236}">
                <a16:creationId xmlns:a16="http://schemas.microsoft.com/office/drawing/2014/main" id="{56847374-0CD1-4B29-B2AF-F15A7C6CBC20}"/>
              </a:ext>
            </a:extLst>
          </p:cNvPr>
          <p:cNvSpPr>
            <a:spLocks noGrp="1" noChangeArrowheads="1"/>
          </p:cNvSpPr>
          <p:nvPr>
            <p:ph idx="1"/>
          </p:nvPr>
        </p:nvSpPr>
        <p:spPr/>
        <p:txBody>
          <a:bodyPr/>
          <a:lstStyle/>
          <a:p>
            <a:r>
              <a:rPr lang="zh-CN" altLang="en-US"/>
              <a:t>关联</a:t>
            </a:r>
            <a:endParaRPr lang="en-US" altLang="zh-CN"/>
          </a:p>
          <a:p>
            <a:r>
              <a:rPr lang="en-US" altLang="zh-CN"/>
              <a:t>UML</a:t>
            </a:r>
            <a:r>
              <a:rPr lang="zh-CN" altLang="en-US"/>
              <a:t>关联标记</a:t>
            </a:r>
            <a:endParaRPr lang="en-US" altLang="zh-CN"/>
          </a:p>
          <a:p>
            <a:r>
              <a:rPr lang="zh-CN" altLang="en-US"/>
              <a:t>发现关联</a:t>
            </a:r>
            <a:endParaRPr lang="en-US" altLang="zh-CN"/>
          </a:p>
          <a:p>
            <a:r>
              <a:rPr lang="zh-CN" altLang="en-US"/>
              <a:t>关联指南</a:t>
            </a:r>
            <a:endParaRPr lang="en-US" altLang="zh-CN"/>
          </a:p>
          <a:p>
            <a:r>
              <a:rPr lang="zh-CN" altLang="en-US"/>
              <a:t>角色</a:t>
            </a:r>
            <a:endParaRPr lang="en-US" altLang="zh-CN"/>
          </a:p>
          <a:p>
            <a:r>
              <a:rPr lang="zh-CN" altLang="en-US" b="1"/>
              <a:t>关联刻画的细致程度</a:t>
            </a:r>
            <a:endParaRPr lang="en-US" altLang="zh-CN" b="1"/>
          </a:p>
          <a:p>
            <a:r>
              <a:rPr lang="zh-CN" altLang="en-US"/>
              <a:t>关联命名</a:t>
            </a:r>
            <a:endParaRPr lang="en-US" altLang="zh-CN"/>
          </a:p>
          <a:p>
            <a:r>
              <a:rPr lang="zh-CN" altLang="en-US"/>
              <a:t>两种类型间的多种关联</a:t>
            </a:r>
            <a:endParaRPr lang="en-US" altLang="zh-CN"/>
          </a:p>
          <a:p>
            <a:r>
              <a:rPr lang="zh-CN" altLang="en-US"/>
              <a:t>关联和实现</a:t>
            </a:r>
            <a:endParaRPr lang="en-US" altLang="zh-CN"/>
          </a:p>
          <a:p>
            <a:r>
              <a:rPr lang="zh-CN" altLang="en-US"/>
              <a:t>实例</a:t>
            </a:r>
          </a:p>
        </p:txBody>
      </p:sp>
      <p:sp>
        <p:nvSpPr>
          <p:cNvPr id="61444" name="灯片编号占位符 3">
            <a:extLst>
              <a:ext uri="{FF2B5EF4-FFF2-40B4-BE49-F238E27FC236}">
                <a16:creationId xmlns:a16="http://schemas.microsoft.com/office/drawing/2014/main" id="{17C56499-44D8-4356-A8C1-378207DB35C4}"/>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B1B9A024-84F7-4696-818F-447DA7BB5524}" type="slidenum">
              <a:rPr lang="en-US" altLang="en-US" sz="1000" baseline="0"/>
              <a:pPr eaLnBrk="1" hangingPunct="1"/>
              <a:t>44</a:t>
            </a:fld>
            <a:endParaRPr lang="en-US" altLang="en-US" sz="1000" baseline="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883C8789-5A6E-4DC4-A0DC-63ED952AC306}"/>
              </a:ext>
            </a:extLst>
          </p:cNvPr>
          <p:cNvSpPr>
            <a:spLocks noGrp="1" noChangeArrowheads="1"/>
          </p:cNvSpPr>
          <p:nvPr>
            <p:ph type="title"/>
          </p:nvPr>
        </p:nvSpPr>
        <p:spPr/>
        <p:txBody>
          <a:bodyPr/>
          <a:lstStyle/>
          <a:p>
            <a:r>
              <a:rPr lang="zh-CN" altLang="en-US"/>
              <a:t>关联</a:t>
            </a:r>
          </a:p>
        </p:txBody>
      </p:sp>
      <p:sp>
        <p:nvSpPr>
          <p:cNvPr id="62467" name="内容占位符 2">
            <a:extLst>
              <a:ext uri="{FF2B5EF4-FFF2-40B4-BE49-F238E27FC236}">
                <a16:creationId xmlns:a16="http://schemas.microsoft.com/office/drawing/2014/main" id="{C4B5FB83-1473-440E-A6D9-1BA71B144C5D}"/>
              </a:ext>
            </a:extLst>
          </p:cNvPr>
          <p:cNvSpPr>
            <a:spLocks noGrp="1" noChangeArrowheads="1"/>
          </p:cNvSpPr>
          <p:nvPr>
            <p:ph idx="1"/>
          </p:nvPr>
        </p:nvSpPr>
        <p:spPr/>
        <p:txBody>
          <a:bodyPr/>
          <a:lstStyle/>
          <a:p>
            <a:r>
              <a:rPr lang="zh-CN" altLang="en-US" sz="2400"/>
              <a:t>关联指两种或多种类型（对象）间某种有意义的关系和连接</a:t>
            </a:r>
            <a:endParaRPr lang="en-US" altLang="zh-CN" sz="2400"/>
          </a:p>
          <a:p>
            <a:r>
              <a:rPr lang="en-US" altLang="zh-CN" sz="2400"/>
              <a:t> </a:t>
            </a:r>
            <a:r>
              <a:rPr lang="zh-CN" altLang="en-US" sz="2400"/>
              <a:t>在</a:t>
            </a:r>
            <a:r>
              <a:rPr lang="en-US" altLang="zh-CN" sz="2400"/>
              <a:t>UML</a:t>
            </a:r>
            <a:r>
              <a:rPr lang="zh-CN" altLang="en-US" sz="2400"/>
              <a:t>中，关联被定义为两个或多个类之间的一种语义关系，它刻画了这些类型的对象间的结构上的关系。</a:t>
            </a:r>
            <a:endParaRPr lang="en-US" altLang="zh-CN" sz="2400"/>
          </a:p>
          <a:p>
            <a:r>
              <a:rPr lang="zh-CN" altLang="en-US" sz="2400"/>
              <a:t>有用的关联：</a:t>
            </a:r>
            <a:endParaRPr lang="en-US" altLang="zh-CN" sz="2400"/>
          </a:p>
          <a:p>
            <a:pPr lvl="1"/>
            <a:r>
              <a:rPr lang="zh-CN" altLang="en-US" sz="2000"/>
              <a:t>关联所蕴含的知识需要被</a:t>
            </a:r>
            <a:r>
              <a:rPr lang="zh-CN" altLang="en-US" sz="2000" b="1"/>
              <a:t>保持和记忆</a:t>
            </a:r>
            <a:endParaRPr lang="en-US" altLang="zh-CN" sz="2000" b="1"/>
          </a:p>
          <a:p>
            <a:pPr lvl="1"/>
            <a:r>
              <a:rPr lang="zh-CN" altLang="en-US" sz="2000"/>
              <a:t>关联来自于公共关联列表的推导</a:t>
            </a:r>
          </a:p>
        </p:txBody>
      </p:sp>
      <p:sp>
        <p:nvSpPr>
          <p:cNvPr id="62468" name="灯片编号占位符 3">
            <a:extLst>
              <a:ext uri="{FF2B5EF4-FFF2-40B4-BE49-F238E27FC236}">
                <a16:creationId xmlns:a16="http://schemas.microsoft.com/office/drawing/2014/main" id="{428D12E3-A861-4A75-BA4E-CC4578614D0C}"/>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F5B2D0EB-BA52-43F2-B118-24A6A7403D85}" type="slidenum">
              <a:rPr lang="en-US" altLang="en-US" sz="1000" baseline="0"/>
              <a:pPr eaLnBrk="1" hangingPunct="1"/>
              <a:t>45</a:t>
            </a:fld>
            <a:endParaRPr lang="en-US" altLang="en-US" sz="1000" baseline="0"/>
          </a:p>
        </p:txBody>
      </p:sp>
      <p:pic>
        <p:nvPicPr>
          <p:cNvPr id="62469" name="Picture 4">
            <a:extLst>
              <a:ext uri="{FF2B5EF4-FFF2-40B4-BE49-F238E27FC236}">
                <a16:creationId xmlns:a16="http://schemas.microsoft.com/office/drawing/2014/main" id="{BB1E200A-5034-424C-8B3B-63CD802D2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5059363"/>
            <a:ext cx="51831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D2067DE3-5DF1-4218-B4B0-3B72BD4108D6}"/>
              </a:ext>
            </a:extLst>
          </p:cNvPr>
          <p:cNvSpPr>
            <a:spLocks noGrp="1" noChangeArrowheads="1"/>
          </p:cNvSpPr>
          <p:nvPr>
            <p:ph type="title"/>
          </p:nvPr>
        </p:nvSpPr>
        <p:spPr/>
        <p:txBody>
          <a:bodyPr/>
          <a:lstStyle/>
          <a:p>
            <a:r>
              <a:rPr lang="en-US" altLang="zh-CN"/>
              <a:t>UML</a:t>
            </a:r>
            <a:r>
              <a:rPr lang="zh-CN" altLang="en-US"/>
              <a:t>中关联的标记</a:t>
            </a:r>
          </a:p>
        </p:txBody>
      </p:sp>
      <p:sp>
        <p:nvSpPr>
          <p:cNvPr id="63491" name="内容占位符 2">
            <a:extLst>
              <a:ext uri="{FF2B5EF4-FFF2-40B4-BE49-F238E27FC236}">
                <a16:creationId xmlns:a16="http://schemas.microsoft.com/office/drawing/2014/main" id="{150FCDCD-873D-473F-8635-D19D79F50C34}"/>
              </a:ext>
            </a:extLst>
          </p:cNvPr>
          <p:cNvSpPr>
            <a:spLocks noGrp="1" noChangeArrowheads="1"/>
          </p:cNvSpPr>
          <p:nvPr>
            <p:ph idx="1"/>
          </p:nvPr>
        </p:nvSpPr>
        <p:spPr/>
        <p:txBody>
          <a:bodyPr/>
          <a:lstStyle/>
          <a:p>
            <a:endParaRPr lang="zh-CN" altLang="en-US"/>
          </a:p>
        </p:txBody>
      </p:sp>
      <p:sp>
        <p:nvSpPr>
          <p:cNvPr id="63492" name="灯片编号占位符 3">
            <a:extLst>
              <a:ext uri="{FF2B5EF4-FFF2-40B4-BE49-F238E27FC236}">
                <a16:creationId xmlns:a16="http://schemas.microsoft.com/office/drawing/2014/main" id="{60E79B01-6DCA-4A4E-9DDF-9D7BC785DEC4}"/>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7D78667D-AA92-4628-9F90-3AA508AE60D3}" type="slidenum">
              <a:rPr lang="en-US" altLang="en-US" sz="1000" baseline="0"/>
              <a:pPr eaLnBrk="1" hangingPunct="1"/>
              <a:t>46</a:t>
            </a:fld>
            <a:endParaRPr lang="en-US" altLang="en-US" sz="1000" baseline="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A3057AE5-ED1A-4B38-BBC9-198263DE6584}"/>
              </a:ext>
            </a:extLst>
          </p:cNvPr>
          <p:cNvSpPr>
            <a:spLocks noGrp="1" noChangeArrowheads="1"/>
          </p:cNvSpPr>
          <p:nvPr>
            <p:ph type="title"/>
          </p:nvPr>
        </p:nvSpPr>
        <p:spPr/>
        <p:txBody>
          <a:bodyPr/>
          <a:lstStyle/>
          <a:p>
            <a:r>
              <a:rPr lang="zh-CN" altLang="en-US"/>
              <a:t>发现关联</a:t>
            </a:r>
          </a:p>
        </p:txBody>
      </p:sp>
      <p:sp>
        <p:nvSpPr>
          <p:cNvPr id="64515" name="内容占位符 2">
            <a:extLst>
              <a:ext uri="{FF2B5EF4-FFF2-40B4-BE49-F238E27FC236}">
                <a16:creationId xmlns:a16="http://schemas.microsoft.com/office/drawing/2014/main" id="{A66C704C-549B-4175-BA8C-42420F136DA7}"/>
              </a:ext>
            </a:extLst>
          </p:cNvPr>
          <p:cNvSpPr>
            <a:spLocks noGrp="1" noChangeArrowheads="1"/>
          </p:cNvSpPr>
          <p:nvPr>
            <p:ph idx="1"/>
          </p:nvPr>
        </p:nvSpPr>
        <p:spPr>
          <a:xfrm>
            <a:off x="357188" y="1604963"/>
            <a:ext cx="3813175" cy="3902075"/>
          </a:xfrm>
        </p:spPr>
        <p:txBody>
          <a:bodyPr/>
          <a:lstStyle/>
          <a:p>
            <a:r>
              <a:rPr lang="zh-CN" altLang="en-US" sz="2000"/>
              <a:t>公共关联列表</a:t>
            </a:r>
            <a:endParaRPr lang="en-US" altLang="zh-CN" sz="2000"/>
          </a:p>
          <a:p>
            <a:r>
              <a:rPr lang="zh-CN" altLang="en-US" sz="2000"/>
              <a:t>高优先级关联，几乎在所有的领域模型中具有积极的作用</a:t>
            </a:r>
            <a:endParaRPr lang="en-US" altLang="zh-CN" sz="2000"/>
          </a:p>
          <a:p>
            <a:pPr lvl="1" eaLnBrk="1" hangingPunct="1"/>
            <a:r>
              <a:rPr lang="en-US" altLang="zh-CN" sz="1800"/>
              <a:t>A is a </a:t>
            </a:r>
            <a:r>
              <a:rPr lang="en-US" altLang="zh-CN" sz="1800" i="1"/>
              <a:t>physical or logical part </a:t>
            </a:r>
            <a:r>
              <a:rPr lang="en-US" altLang="zh-CN" sz="1800"/>
              <a:t>of B.</a:t>
            </a:r>
          </a:p>
          <a:p>
            <a:pPr lvl="1" eaLnBrk="1" hangingPunct="1"/>
            <a:r>
              <a:rPr lang="en-US" altLang="zh-CN" sz="1800"/>
              <a:t>A is </a:t>
            </a:r>
            <a:r>
              <a:rPr lang="en-US" altLang="zh-CN" sz="1800" i="1"/>
              <a:t>physically or logically contained </a:t>
            </a:r>
            <a:r>
              <a:rPr lang="en-US" altLang="zh-CN" sz="1800"/>
              <a:t>in/on B.</a:t>
            </a:r>
          </a:p>
          <a:p>
            <a:pPr lvl="1" eaLnBrk="1" hangingPunct="1"/>
            <a:r>
              <a:rPr lang="en-US" altLang="zh-CN" sz="1800"/>
              <a:t>A is </a:t>
            </a:r>
            <a:r>
              <a:rPr lang="en-US" altLang="zh-CN" sz="1800" i="1"/>
              <a:t>recorded in </a:t>
            </a:r>
            <a:r>
              <a:rPr lang="en-US" altLang="zh-CN" sz="1800"/>
              <a:t>B.</a:t>
            </a:r>
          </a:p>
          <a:p>
            <a:endParaRPr lang="zh-CN" altLang="en-US"/>
          </a:p>
        </p:txBody>
      </p:sp>
      <p:sp>
        <p:nvSpPr>
          <p:cNvPr id="64516" name="灯片编号占位符 3">
            <a:extLst>
              <a:ext uri="{FF2B5EF4-FFF2-40B4-BE49-F238E27FC236}">
                <a16:creationId xmlns:a16="http://schemas.microsoft.com/office/drawing/2014/main" id="{C375318D-1776-45E1-A37B-AB59586BDE90}"/>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EEC2D18C-9EB9-4286-82A6-2F6E53FEA668}" type="slidenum">
              <a:rPr lang="en-US" altLang="en-US" sz="1000" baseline="0"/>
              <a:pPr eaLnBrk="1" hangingPunct="1"/>
              <a:t>47</a:t>
            </a:fld>
            <a:endParaRPr lang="en-US" altLang="en-US" sz="1000" baseline="0"/>
          </a:p>
        </p:txBody>
      </p:sp>
      <p:graphicFrame>
        <p:nvGraphicFramePr>
          <p:cNvPr id="64517" name="对象 1">
            <a:extLst>
              <a:ext uri="{FF2B5EF4-FFF2-40B4-BE49-F238E27FC236}">
                <a16:creationId xmlns:a16="http://schemas.microsoft.com/office/drawing/2014/main" id="{0F07D571-FF7F-43BD-9356-DEC05885C74B}"/>
              </a:ext>
            </a:extLst>
          </p:cNvPr>
          <p:cNvGraphicFramePr>
            <a:graphicFrameLocks noChangeAspect="1"/>
          </p:cNvGraphicFramePr>
          <p:nvPr/>
        </p:nvGraphicFramePr>
        <p:xfrm>
          <a:off x="4567238" y="409575"/>
          <a:ext cx="4178300" cy="6413500"/>
        </p:xfrm>
        <a:graphic>
          <a:graphicData uri="http://schemas.openxmlformats.org/presentationml/2006/ole">
            <mc:AlternateContent xmlns:mc="http://schemas.openxmlformats.org/markup-compatibility/2006">
              <mc:Choice xmlns:v="urn:schemas-microsoft-com:vml" Requires="v">
                <p:oleObj name="文档" r:id="rId2" imgW="5404409" imgH="8295192" progId="Word.Document.12">
                  <p:embed/>
                </p:oleObj>
              </mc:Choice>
              <mc:Fallback>
                <p:oleObj name="文档" r:id="rId2" imgW="5404409" imgH="8295192" progId="Word.Document.12">
                  <p:embed/>
                  <p:pic>
                    <p:nvPicPr>
                      <p:cNvPr id="64517" name="对象 1">
                        <a:extLst>
                          <a:ext uri="{FF2B5EF4-FFF2-40B4-BE49-F238E27FC236}">
                            <a16:creationId xmlns:a16="http://schemas.microsoft.com/office/drawing/2014/main" id="{0F07D571-FF7F-43BD-9356-DEC05885C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238" y="409575"/>
                        <a:ext cx="4178300" cy="641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E8CAA040-8466-4416-80B7-93285262F4A0}"/>
              </a:ext>
            </a:extLst>
          </p:cNvPr>
          <p:cNvSpPr>
            <a:spLocks noGrp="1" noChangeArrowheads="1"/>
          </p:cNvSpPr>
          <p:nvPr>
            <p:ph type="title"/>
          </p:nvPr>
        </p:nvSpPr>
        <p:spPr/>
        <p:txBody>
          <a:bodyPr/>
          <a:lstStyle/>
          <a:p>
            <a:r>
              <a:rPr lang="zh-CN" altLang="en-US"/>
              <a:t>关联指南</a:t>
            </a:r>
          </a:p>
        </p:txBody>
      </p:sp>
      <p:sp>
        <p:nvSpPr>
          <p:cNvPr id="65539" name="内容占位符 2">
            <a:extLst>
              <a:ext uri="{FF2B5EF4-FFF2-40B4-BE49-F238E27FC236}">
                <a16:creationId xmlns:a16="http://schemas.microsoft.com/office/drawing/2014/main" id="{5F3A90D9-2EFA-436B-8D60-893FE006BB78}"/>
              </a:ext>
            </a:extLst>
          </p:cNvPr>
          <p:cNvSpPr>
            <a:spLocks noGrp="1" noChangeArrowheads="1"/>
          </p:cNvSpPr>
          <p:nvPr>
            <p:ph idx="1"/>
          </p:nvPr>
        </p:nvSpPr>
        <p:spPr/>
        <p:txBody>
          <a:bodyPr/>
          <a:lstStyle/>
          <a:p>
            <a:r>
              <a:rPr lang="zh-CN" altLang="en-US"/>
              <a:t>集中于那些关联信息需要持久保持的关联</a:t>
            </a:r>
            <a:endParaRPr lang="en-US" altLang="zh-CN"/>
          </a:p>
          <a:p>
            <a:r>
              <a:rPr lang="zh-CN" altLang="en-US" b="1">
                <a:solidFill>
                  <a:srgbClr val="FF0000"/>
                </a:solidFill>
              </a:rPr>
              <a:t>标示概念类比标示关联更重要</a:t>
            </a:r>
            <a:endParaRPr lang="en-US" altLang="zh-CN" b="1">
              <a:solidFill>
                <a:srgbClr val="FF0000"/>
              </a:solidFill>
            </a:endParaRPr>
          </a:p>
          <a:p>
            <a:r>
              <a:rPr lang="zh-CN" altLang="en-US"/>
              <a:t>太多的关联会导致领域模型变得混乱，难以理解，发现关联需要消耗大量的时间，但获益较少</a:t>
            </a:r>
            <a:endParaRPr lang="en-US" altLang="zh-CN"/>
          </a:p>
          <a:p>
            <a:r>
              <a:rPr lang="zh-CN" altLang="en-US" b="1">
                <a:solidFill>
                  <a:srgbClr val="FF0000"/>
                </a:solidFill>
              </a:rPr>
              <a:t>避免显示冗余或者可推导出的关联</a:t>
            </a:r>
          </a:p>
        </p:txBody>
      </p:sp>
      <p:sp>
        <p:nvSpPr>
          <p:cNvPr id="65540" name="灯片编号占位符 3">
            <a:extLst>
              <a:ext uri="{FF2B5EF4-FFF2-40B4-BE49-F238E27FC236}">
                <a16:creationId xmlns:a16="http://schemas.microsoft.com/office/drawing/2014/main" id="{251E200B-4E13-40FB-8B5C-AFA65D1AED53}"/>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1C952816-5B45-4E02-9212-7E42F60B4E86}" type="slidenum">
              <a:rPr lang="en-US" altLang="en-US" sz="1000" baseline="0"/>
              <a:pPr eaLnBrk="1" hangingPunct="1"/>
              <a:t>48</a:t>
            </a:fld>
            <a:endParaRPr lang="en-US" altLang="en-US" sz="1000" baseline="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6503C47F-20A1-4F32-9C5E-A95BD99F0E20}"/>
              </a:ext>
            </a:extLst>
          </p:cNvPr>
          <p:cNvSpPr>
            <a:spLocks noGrp="1" noChangeArrowheads="1"/>
          </p:cNvSpPr>
          <p:nvPr>
            <p:ph type="title"/>
          </p:nvPr>
        </p:nvSpPr>
        <p:spPr/>
        <p:txBody>
          <a:bodyPr/>
          <a:lstStyle/>
          <a:p>
            <a:r>
              <a:rPr lang="zh-CN" altLang="en-US"/>
              <a:t>角色</a:t>
            </a:r>
          </a:p>
        </p:txBody>
      </p:sp>
      <p:sp>
        <p:nvSpPr>
          <p:cNvPr id="66563" name="内容占位符 2">
            <a:extLst>
              <a:ext uri="{FF2B5EF4-FFF2-40B4-BE49-F238E27FC236}">
                <a16:creationId xmlns:a16="http://schemas.microsoft.com/office/drawing/2014/main" id="{C9F92D26-15DB-4E9E-BCA1-B4583B0B58E9}"/>
              </a:ext>
            </a:extLst>
          </p:cNvPr>
          <p:cNvSpPr>
            <a:spLocks noGrp="1" noChangeArrowheads="1"/>
          </p:cNvSpPr>
          <p:nvPr>
            <p:ph idx="1"/>
          </p:nvPr>
        </p:nvSpPr>
        <p:spPr/>
        <p:txBody>
          <a:bodyPr/>
          <a:lstStyle/>
          <a:p>
            <a:r>
              <a:rPr lang="zh-CN" altLang="en-US"/>
              <a:t>每个关联的终端称为角色</a:t>
            </a:r>
            <a:endParaRPr lang="en-US" altLang="zh-CN"/>
          </a:p>
          <a:p>
            <a:r>
              <a:rPr lang="zh-CN" altLang="en-US"/>
              <a:t>角色可选择性添加名字，重数和导航方向等信息</a:t>
            </a:r>
          </a:p>
        </p:txBody>
      </p:sp>
      <p:sp>
        <p:nvSpPr>
          <p:cNvPr id="66564" name="灯片编号占位符 3">
            <a:extLst>
              <a:ext uri="{FF2B5EF4-FFF2-40B4-BE49-F238E27FC236}">
                <a16:creationId xmlns:a16="http://schemas.microsoft.com/office/drawing/2014/main" id="{0514A761-54E9-463E-9D98-6A251327A85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22D10A6D-9AB8-4363-AC9E-2C6903E5A2ED}" type="slidenum">
              <a:rPr lang="en-US" altLang="en-US" sz="1000" baseline="0"/>
              <a:pPr eaLnBrk="1" hangingPunct="1"/>
              <a:t>49</a:t>
            </a:fld>
            <a:endParaRPr lang="en-US" altLang="en-US" sz="1000" baseline="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21FEBFD-679E-4C8E-BC02-DD9A8D2AA6D8}"/>
              </a:ext>
            </a:extLst>
          </p:cNvPr>
          <p:cNvSpPr>
            <a:spLocks noGrp="1" noChangeArrowheads="1"/>
          </p:cNvSpPr>
          <p:nvPr>
            <p:ph type="title"/>
          </p:nvPr>
        </p:nvSpPr>
        <p:spPr/>
        <p:txBody>
          <a:bodyPr/>
          <a:lstStyle/>
          <a:p>
            <a:r>
              <a:rPr lang="zh-CN" altLang="en-US"/>
              <a:t>用例图的基本作用</a:t>
            </a:r>
          </a:p>
        </p:txBody>
      </p:sp>
      <p:sp>
        <p:nvSpPr>
          <p:cNvPr id="21507" name="内容占位符 2">
            <a:extLst>
              <a:ext uri="{FF2B5EF4-FFF2-40B4-BE49-F238E27FC236}">
                <a16:creationId xmlns:a16="http://schemas.microsoft.com/office/drawing/2014/main" id="{648EB4B6-C3FC-4CB0-B975-0587920B8F76}"/>
              </a:ext>
            </a:extLst>
          </p:cNvPr>
          <p:cNvSpPr>
            <a:spLocks noGrp="1" noChangeArrowheads="1"/>
          </p:cNvSpPr>
          <p:nvPr>
            <p:ph idx="1"/>
          </p:nvPr>
        </p:nvSpPr>
        <p:spPr/>
        <p:txBody>
          <a:bodyPr/>
          <a:lstStyle/>
          <a:p>
            <a:r>
              <a:rPr lang="zh-CN" altLang="en-US" sz="2400"/>
              <a:t>描述系统的基本内涵及边界；</a:t>
            </a:r>
            <a:endParaRPr lang="en-US" altLang="zh-CN" sz="2400"/>
          </a:p>
          <a:p>
            <a:r>
              <a:rPr lang="zh-CN" altLang="en-US" sz="2400"/>
              <a:t>获取系统的需求；</a:t>
            </a:r>
            <a:endParaRPr lang="en-US" altLang="zh-CN" sz="2400"/>
          </a:p>
          <a:p>
            <a:r>
              <a:rPr lang="zh-CN" altLang="en-US" sz="2400"/>
              <a:t>评估和验证系统的基本架构；</a:t>
            </a:r>
            <a:endParaRPr lang="en-US" altLang="zh-CN" sz="2400"/>
          </a:p>
          <a:p>
            <a:r>
              <a:rPr lang="zh-CN" altLang="en-US" sz="2400"/>
              <a:t>驱动系统的实现和产生测试用例。</a:t>
            </a:r>
          </a:p>
        </p:txBody>
      </p:sp>
      <p:sp>
        <p:nvSpPr>
          <p:cNvPr id="21508" name="灯片编号占位符 3">
            <a:extLst>
              <a:ext uri="{FF2B5EF4-FFF2-40B4-BE49-F238E27FC236}">
                <a16:creationId xmlns:a16="http://schemas.microsoft.com/office/drawing/2014/main" id="{641404DC-0920-4537-A727-12242752C108}"/>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4F7D2134-656F-4B73-8344-6178FE89C9DA}" type="slidenum">
              <a:rPr lang="en-US" altLang="en-US" sz="1000" baseline="0"/>
              <a:pPr eaLnBrk="1" hangingPunct="1"/>
              <a:t>5</a:t>
            </a:fld>
            <a:endParaRPr lang="en-US" altLang="en-US" sz="1000" baseline="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88EB2AE5-C6BC-433A-AB0A-F5F84162CEEE}"/>
              </a:ext>
            </a:extLst>
          </p:cNvPr>
          <p:cNvSpPr>
            <a:spLocks noGrp="1" noChangeArrowheads="1"/>
          </p:cNvSpPr>
          <p:nvPr>
            <p:ph type="title"/>
          </p:nvPr>
        </p:nvSpPr>
        <p:spPr/>
        <p:txBody>
          <a:bodyPr/>
          <a:lstStyle/>
          <a:p>
            <a:r>
              <a:rPr lang="zh-CN" altLang="en-US"/>
              <a:t>关联的命名</a:t>
            </a:r>
          </a:p>
        </p:txBody>
      </p:sp>
      <p:sp>
        <p:nvSpPr>
          <p:cNvPr id="67587" name="内容占位符 2">
            <a:extLst>
              <a:ext uri="{FF2B5EF4-FFF2-40B4-BE49-F238E27FC236}">
                <a16:creationId xmlns:a16="http://schemas.microsoft.com/office/drawing/2014/main" id="{E94244DA-AA83-4BBB-839C-CFD9722B8376}"/>
              </a:ext>
            </a:extLst>
          </p:cNvPr>
          <p:cNvSpPr>
            <a:spLocks noGrp="1" noChangeArrowheads="1"/>
          </p:cNvSpPr>
          <p:nvPr>
            <p:ph idx="1"/>
          </p:nvPr>
        </p:nvSpPr>
        <p:spPr/>
        <p:txBody>
          <a:bodyPr/>
          <a:lstStyle/>
          <a:p>
            <a:endParaRPr lang="zh-CN" altLang="en-US"/>
          </a:p>
        </p:txBody>
      </p:sp>
      <p:sp>
        <p:nvSpPr>
          <p:cNvPr id="67588" name="灯片编号占位符 3">
            <a:extLst>
              <a:ext uri="{FF2B5EF4-FFF2-40B4-BE49-F238E27FC236}">
                <a16:creationId xmlns:a16="http://schemas.microsoft.com/office/drawing/2014/main" id="{32577726-3184-44FC-A1CC-C023F0C708B3}"/>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B3740875-C810-4D70-811A-10A2248DBEE1}" type="slidenum">
              <a:rPr lang="en-US" altLang="en-US" sz="1000" baseline="0"/>
              <a:pPr eaLnBrk="1" hangingPunct="1"/>
              <a:t>50</a:t>
            </a:fld>
            <a:endParaRPr lang="en-US" altLang="en-US" sz="1000" baseline="0"/>
          </a:p>
        </p:txBody>
      </p:sp>
      <p:pic>
        <p:nvPicPr>
          <p:cNvPr id="67589" name="Picture 4">
            <a:extLst>
              <a:ext uri="{FF2B5EF4-FFF2-40B4-BE49-F238E27FC236}">
                <a16:creationId xmlns:a16="http://schemas.microsoft.com/office/drawing/2014/main" id="{91F036EE-A9BF-433E-BC67-84750B98B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2406650"/>
            <a:ext cx="7775575"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BAFAF13A-E91A-41B2-B87B-440E64606176}"/>
              </a:ext>
            </a:extLst>
          </p:cNvPr>
          <p:cNvSpPr>
            <a:spLocks noGrp="1" noChangeArrowheads="1"/>
          </p:cNvSpPr>
          <p:nvPr>
            <p:ph type="title"/>
          </p:nvPr>
        </p:nvSpPr>
        <p:spPr/>
        <p:txBody>
          <a:bodyPr/>
          <a:lstStyle/>
          <a:p>
            <a:r>
              <a:rPr lang="zh-CN" altLang="en-US"/>
              <a:t>类型间的多重关联</a:t>
            </a:r>
          </a:p>
        </p:txBody>
      </p:sp>
      <p:sp>
        <p:nvSpPr>
          <p:cNvPr id="68611" name="内容占位符 2">
            <a:extLst>
              <a:ext uri="{FF2B5EF4-FFF2-40B4-BE49-F238E27FC236}">
                <a16:creationId xmlns:a16="http://schemas.microsoft.com/office/drawing/2014/main" id="{53846F85-9236-423C-AAA2-BC17F1785BA1}"/>
              </a:ext>
            </a:extLst>
          </p:cNvPr>
          <p:cNvSpPr>
            <a:spLocks noGrp="1" noChangeArrowheads="1"/>
          </p:cNvSpPr>
          <p:nvPr>
            <p:ph idx="1"/>
          </p:nvPr>
        </p:nvSpPr>
        <p:spPr/>
        <p:txBody>
          <a:bodyPr/>
          <a:lstStyle/>
          <a:p>
            <a:endParaRPr lang="zh-CN" altLang="en-US"/>
          </a:p>
        </p:txBody>
      </p:sp>
      <p:sp>
        <p:nvSpPr>
          <p:cNvPr id="68612" name="灯片编号占位符 3">
            <a:extLst>
              <a:ext uri="{FF2B5EF4-FFF2-40B4-BE49-F238E27FC236}">
                <a16:creationId xmlns:a16="http://schemas.microsoft.com/office/drawing/2014/main" id="{F3B39DD3-54A6-4A0C-82C8-26579A2A4C94}"/>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DED41221-8B5E-4D8E-8C16-A881BFDA2F72}" type="slidenum">
              <a:rPr lang="en-US" altLang="en-US" sz="1000" baseline="0"/>
              <a:pPr eaLnBrk="1" hangingPunct="1"/>
              <a:t>51</a:t>
            </a:fld>
            <a:endParaRPr lang="en-US" altLang="en-US" sz="1000" baseline="0"/>
          </a:p>
        </p:txBody>
      </p:sp>
      <p:pic>
        <p:nvPicPr>
          <p:cNvPr id="68613" name="Picture 4">
            <a:extLst>
              <a:ext uri="{FF2B5EF4-FFF2-40B4-BE49-F238E27FC236}">
                <a16:creationId xmlns:a16="http://schemas.microsoft.com/office/drawing/2014/main" id="{EC617F9B-C584-4D4C-8D75-415E8C1EC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2643188"/>
            <a:ext cx="54006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D43A019E-76AA-4005-9F06-08B6EA23DB5A}"/>
              </a:ext>
            </a:extLst>
          </p:cNvPr>
          <p:cNvSpPr>
            <a:spLocks noGrp="1" noChangeArrowheads="1"/>
          </p:cNvSpPr>
          <p:nvPr>
            <p:ph type="title"/>
          </p:nvPr>
        </p:nvSpPr>
        <p:spPr/>
        <p:txBody>
          <a:bodyPr/>
          <a:lstStyle/>
          <a:p>
            <a:r>
              <a:rPr lang="zh-CN" altLang="en-US"/>
              <a:t>关联和实现</a:t>
            </a:r>
          </a:p>
        </p:txBody>
      </p:sp>
      <p:sp>
        <p:nvSpPr>
          <p:cNvPr id="69635" name="内容占位符 2">
            <a:extLst>
              <a:ext uri="{FF2B5EF4-FFF2-40B4-BE49-F238E27FC236}">
                <a16:creationId xmlns:a16="http://schemas.microsoft.com/office/drawing/2014/main" id="{AFA410F1-8306-415F-8807-50DE15835F86}"/>
              </a:ext>
            </a:extLst>
          </p:cNvPr>
          <p:cNvSpPr>
            <a:spLocks noGrp="1" noChangeArrowheads="1"/>
          </p:cNvSpPr>
          <p:nvPr>
            <p:ph idx="1"/>
          </p:nvPr>
        </p:nvSpPr>
        <p:spPr/>
        <p:txBody>
          <a:bodyPr/>
          <a:lstStyle/>
          <a:p>
            <a:pPr eaLnBrk="1" hangingPunct="1"/>
            <a:r>
              <a:rPr lang="zh-CN" altLang="en-US" sz="2400"/>
              <a:t>在领域建模阶段，关联不是软件解决方案中的数据流，实体变量或对象连接</a:t>
            </a:r>
            <a:r>
              <a:rPr lang="en-US" altLang="zh-CN" sz="2400"/>
              <a:t> </a:t>
            </a:r>
            <a:r>
              <a:rPr lang="zh-CN" altLang="en-US" sz="2400"/>
              <a:t>；</a:t>
            </a:r>
            <a:endParaRPr lang="en-US" altLang="zh-CN" sz="2400"/>
          </a:p>
          <a:p>
            <a:pPr eaLnBrk="1" hangingPunct="1"/>
            <a:endParaRPr lang="en-US" altLang="zh-CN" sz="2400"/>
          </a:p>
          <a:p>
            <a:pPr eaLnBrk="1" hangingPunct="1"/>
            <a:r>
              <a:rPr lang="zh-CN" altLang="en-US" sz="2400"/>
              <a:t>关联仅为一种纯概念层面的有价值的关系的描述。</a:t>
            </a:r>
            <a:endParaRPr lang="en-US" altLang="zh-CN" sz="2400"/>
          </a:p>
        </p:txBody>
      </p:sp>
      <p:sp>
        <p:nvSpPr>
          <p:cNvPr id="69636" name="灯片编号占位符 3">
            <a:extLst>
              <a:ext uri="{FF2B5EF4-FFF2-40B4-BE49-F238E27FC236}">
                <a16:creationId xmlns:a16="http://schemas.microsoft.com/office/drawing/2014/main" id="{C6F7661E-C350-4784-B158-64A6F879C0B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A7A0E669-4627-4A30-9500-51A0386445FF}" type="slidenum">
              <a:rPr lang="en-US" altLang="en-US" sz="1000" baseline="0"/>
              <a:pPr eaLnBrk="1" hangingPunct="1"/>
              <a:t>52</a:t>
            </a:fld>
            <a:endParaRPr lang="en-US" altLang="en-US" sz="1000" baseline="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A2A7A86B-8C87-4805-AB0B-3238230B53F5}"/>
              </a:ext>
            </a:extLst>
          </p:cNvPr>
          <p:cNvSpPr>
            <a:spLocks noGrp="1" noChangeArrowheads="1"/>
          </p:cNvSpPr>
          <p:nvPr>
            <p:ph type="title"/>
          </p:nvPr>
        </p:nvSpPr>
        <p:spPr/>
        <p:txBody>
          <a:bodyPr/>
          <a:lstStyle/>
          <a:p>
            <a:r>
              <a:rPr lang="zh-CN" altLang="en-US"/>
              <a:t>实例</a:t>
            </a:r>
          </a:p>
        </p:txBody>
      </p:sp>
      <p:sp>
        <p:nvSpPr>
          <p:cNvPr id="70659" name="内容占位符 2">
            <a:extLst>
              <a:ext uri="{FF2B5EF4-FFF2-40B4-BE49-F238E27FC236}">
                <a16:creationId xmlns:a16="http://schemas.microsoft.com/office/drawing/2014/main" id="{8D2D0D82-AD30-4D3B-A68A-BC96522D962A}"/>
              </a:ext>
            </a:extLst>
          </p:cNvPr>
          <p:cNvSpPr>
            <a:spLocks noGrp="1" noChangeArrowheads="1"/>
          </p:cNvSpPr>
          <p:nvPr>
            <p:ph idx="1"/>
          </p:nvPr>
        </p:nvSpPr>
        <p:spPr>
          <a:xfrm>
            <a:off x="468313" y="1604963"/>
            <a:ext cx="7993062" cy="3902075"/>
          </a:xfrm>
        </p:spPr>
        <p:txBody>
          <a:bodyPr/>
          <a:lstStyle/>
          <a:p>
            <a:r>
              <a:rPr lang="zh-CN" altLang="en-US"/>
              <a:t>下面的关联是来自某个目标用例</a:t>
            </a:r>
            <a:endParaRPr lang="en-US" altLang="zh-CN"/>
          </a:p>
          <a:p>
            <a:endParaRPr lang="en-US" altLang="zh-CN"/>
          </a:p>
          <a:p>
            <a:r>
              <a:rPr lang="en-US" altLang="zh-CN" sz="2400">
                <a:latin typeface="宋体" panose="02010600030101010101" pitchFamily="2" charset="-122"/>
                <a:ea typeface="宋体" panose="02010600030101010101" pitchFamily="2" charset="-122"/>
              </a:rPr>
              <a:t>Register Records Sale:  To know the current sale, generate a total, print a receipt.</a:t>
            </a:r>
          </a:p>
          <a:p>
            <a:endParaRPr lang="zh-CN" altLang="zh-CN" sz="2400">
              <a:latin typeface="Calibri" panose="020F0502020204030204" pitchFamily="34" charset="0"/>
              <a:ea typeface="宋体" panose="02010600030101010101" pitchFamily="2" charset="-122"/>
              <a:cs typeface="Times New Roman" panose="02020603050405020304" pitchFamily="18" charset="0"/>
            </a:endParaRPr>
          </a:p>
          <a:p>
            <a:r>
              <a:rPr lang="en-US" altLang="zh-CN" sz="2400">
                <a:latin typeface="宋体" panose="02010600030101010101" pitchFamily="2" charset="-122"/>
                <a:ea typeface="宋体" panose="02010600030101010101" pitchFamily="2" charset="-122"/>
              </a:rPr>
              <a:t>Sale Paid-by Payment:   To know if the sale has been paid, relate the amount tendered to the sale total, and print a receipt.</a:t>
            </a:r>
          </a:p>
          <a:p>
            <a:endParaRPr lang="zh-CN" altLang="zh-CN" sz="2400">
              <a:latin typeface="Calibri" panose="020F0502020204030204" pitchFamily="34" charset="0"/>
              <a:ea typeface="宋体" panose="02010600030101010101" pitchFamily="2" charset="-122"/>
            </a:endParaRPr>
          </a:p>
          <a:p>
            <a:r>
              <a:rPr lang="en-US" altLang="zh-CN" sz="2400">
                <a:latin typeface="宋体" panose="02010600030101010101" pitchFamily="2" charset="-122"/>
                <a:ea typeface="宋体" panose="02010600030101010101" pitchFamily="2" charset="-122"/>
              </a:rPr>
              <a:t>ProductCatalog Records ProductionSpecification: To retrieve an ProductSpecification.</a:t>
            </a:r>
            <a:endParaRPr lang="zh-CN" altLang="zh-CN" sz="2400">
              <a:latin typeface="Calibri" panose="020F0502020204030204" pitchFamily="34" charset="0"/>
              <a:ea typeface="宋体" panose="02010600030101010101" pitchFamily="2" charset="-122"/>
            </a:endParaRPr>
          </a:p>
          <a:p>
            <a:r>
              <a:rPr lang="en-US" altLang="zh-CN" sz="3200">
                <a:solidFill>
                  <a:srgbClr val="FF9900"/>
                </a:solidFill>
                <a:latin typeface="宋体" panose="02010600030101010101" pitchFamily="2" charset="-122"/>
                <a:ea typeface="宋体" panose="02010600030101010101" pitchFamily="2" charset="-122"/>
              </a:rPr>
              <a:t> </a:t>
            </a:r>
            <a:endParaRPr lang="zh-CN" altLang="zh-CN" sz="1200">
              <a:latin typeface="Calibri" panose="020F0502020204030204" pitchFamily="34" charset="0"/>
              <a:ea typeface="宋体" panose="02010600030101010101" pitchFamily="2" charset="-122"/>
            </a:endParaRPr>
          </a:p>
          <a:p>
            <a:pPr>
              <a:buFont typeface="Wingdings" panose="05000000000000000000" pitchFamily="2" charset="2"/>
              <a:buNone/>
            </a:pPr>
            <a:endParaRPr lang="en-US" altLang="zh-CN"/>
          </a:p>
          <a:p>
            <a:endParaRPr lang="zh-CN" altLang="en-US"/>
          </a:p>
        </p:txBody>
      </p:sp>
      <p:sp>
        <p:nvSpPr>
          <p:cNvPr id="70660" name="灯片编号占位符 3">
            <a:extLst>
              <a:ext uri="{FF2B5EF4-FFF2-40B4-BE49-F238E27FC236}">
                <a16:creationId xmlns:a16="http://schemas.microsoft.com/office/drawing/2014/main" id="{0C213D5D-C33F-4CE2-AA4B-10702FD3B963}"/>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2EC468B7-0264-47D0-9732-EFC9FCC05231}" type="slidenum">
              <a:rPr lang="en-US" altLang="en-US" sz="1000" baseline="0"/>
              <a:pPr eaLnBrk="1" hangingPunct="1"/>
              <a:t>53</a:t>
            </a:fld>
            <a:endParaRPr lang="en-US" altLang="en-US" sz="1000" baseline="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9088BAB4-6A77-47FC-ADAF-18E49D535AD6}"/>
              </a:ext>
            </a:extLst>
          </p:cNvPr>
          <p:cNvSpPr>
            <a:spLocks noGrp="1" noChangeArrowheads="1"/>
          </p:cNvSpPr>
          <p:nvPr>
            <p:ph type="title"/>
          </p:nvPr>
        </p:nvSpPr>
        <p:spPr/>
        <p:txBody>
          <a:bodyPr/>
          <a:lstStyle/>
          <a:p>
            <a:endParaRPr lang="zh-CN" altLang="en-US"/>
          </a:p>
        </p:txBody>
      </p:sp>
      <p:sp>
        <p:nvSpPr>
          <p:cNvPr id="71683" name="内容占位符 2">
            <a:extLst>
              <a:ext uri="{FF2B5EF4-FFF2-40B4-BE49-F238E27FC236}">
                <a16:creationId xmlns:a16="http://schemas.microsoft.com/office/drawing/2014/main" id="{ACDB36DC-C6E0-4130-8D9A-53DF1A7DA0CE}"/>
              </a:ext>
            </a:extLst>
          </p:cNvPr>
          <p:cNvSpPr>
            <a:spLocks noGrp="1" noChangeArrowheads="1"/>
          </p:cNvSpPr>
          <p:nvPr>
            <p:ph idx="1"/>
          </p:nvPr>
        </p:nvSpPr>
        <p:spPr/>
        <p:txBody>
          <a:bodyPr/>
          <a:lstStyle/>
          <a:p>
            <a:endParaRPr lang="zh-CN" altLang="en-US"/>
          </a:p>
        </p:txBody>
      </p:sp>
      <p:sp>
        <p:nvSpPr>
          <p:cNvPr id="71684" name="灯片编号占位符 3">
            <a:extLst>
              <a:ext uri="{FF2B5EF4-FFF2-40B4-BE49-F238E27FC236}">
                <a16:creationId xmlns:a16="http://schemas.microsoft.com/office/drawing/2014/main" id="{F10AFA15-0F2E-467D-8494-6FA32921880F}"/>
              </a:ext>
            </a:extLst>
          </p:cNvPr>
          <p:cNvSpPr>
            <a:spLocks noGrp="1" noChangeArrowheads="1"/>
          </p:cNvSpPr>
          <p:nvPr>
            <p:ph type="sldNum" sz="quarter" idx="10"/>
          </p:nvPr>
        </p:nvSpPr>
        <p:spPr bwMode="auto">
          <a:xfrm>
            <a:off x="1674813" y="6184900"/>
            <a:ext cx="1006475"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444ABDA3-2E6F-4754-8A34-DF11D90174A4}" type="slidenum">
              <a:rPr lang="en-US" altLang="en-US" sz="1000" baseline="0"/>
              <a:pPr eaLnBrk="1" hangingPunct="1"/>
              <a:t>54</a:t>
            </a:fld>
            <a:endParaRPr lang="en-US" altLang="en-US" sz="1000" baseline="0"/>
          </a:p>
        </p:txBody>
      </p:sp>
      <p:pic>
        <p:nvPicPr>
          <p:cNvPr id="71685" name="Picture 6">
            <a:extLst>
              <a:ext uri="{FF2B5EF4-FFF2-40B4-BE49-F238E27FC236}">
                <a16:creationId xmlns:a16="http://schemas.microsoft.com/office/drawing/2014/main" id="{3B803F32-61DF-4C1A-A5F5-1EBAEA19A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113" y="374650"/>
            <a:ext cx="5256212"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9">
            <a:extLst>
              <a:ext uri="{FF2B5EF4-FFF2-40B4-BE49-F238E27FC236}">
                <a16:creationId xmlns:a16="http://schemas.microsoft.com/office/drawing/2014/main" id="{AD0174B1-60F5-41CB-B323-A3E35384B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013" y="1717675"/>
            <a:ext cx="5329237"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42A9F84C-8105-4723-A9EF-217B4870468B}"/>
              </a:ext>
            </a:extLst>
          </p:cNvPr>
          <p:cNvSpPr>
            <a:spLocks noGrp="1" noChangeArrowheads="1"/>
          </p:cNvSpPr>
          <p:nvPr>
            <p:ph type="title"/>
          </p:nvPr>
        </p:nvSpPr>
        <p:spPr/>
        <p:txBody>
          <a:bodyPr/>
          <a:lstStyle/>
          <a:p>
            <a:endParaRPr lang="zh-CN" altLang="en-US"/>
          </a:p>
        </p:txBody>
      </p:sp>
      <p:sp>
        <p:nvSpPr>
          <p:cNvPr id="72707" name="内容占位符 2">
            <a:extLst>
              <a:ext uri="{FF2B5EF4-FFF2-40B4-BE49-F238E27FC236}">
                <a16:creationId xmlns:a16="http://schemas.microsoft.com/office/drawing/2014/main" id="{138F85F6-9BC7-4EAE-91B2-2ED46FD79604}"/>
              </a:ext>
            </a:extLst>
          </p:cNvPr>
          <p:cNvSpPr>
            <a:spLocks noGrp="1" noChangeArrowheads="1"/>
          </p:cNvSpPr>
          <p:nvPr>
            <p:ph idx="1"/>
          </p:nvPr>
        </p:nvSpPr>
        <p:spPr/>
        <p:txBody>
          <a:bodyPr/>
          <a:lstStyle/>
          <a:p>
            <a:endParaRPr lang="zh-CN" altLang="en-US"/>
          </a:p>
        </p:txBody>
      </p:sp>
      <p:sp>
        <p:nvSpPr>
          <p:cNvPr id="72708" name="灯片编号占位符 3">
            <a:extLst>
              <a:ext uri="{FF2B5EF4-FFF2-40B4-BE49-F238E27FC236}">
                <a16:creationId xmlns:a16="http://schemas.microsoft.com/office/drawing/2014/main" id="{1A491B36-8CC1-4011-8526-D50F7F82E1C1}"/>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C6F16A05-5B8C-4EA0-A907-7EEAE94602AE}" type="slidenum">
              <a:rPr lang="en-US" altLang="en-US" sz="1000" baseline="0"/>
              <a:pPr eaLnBrk="1" hangingPunct="1"/>
              <a:t>55</a:t>
            </a:fld>
            <a:endParaRPr lang="en-US" altLang="en-US" sz="1000" baseline="0"/>
          </a:p>
        </p:txBody>
      </p:sp>
      <p:pic>
        <p:nvPicPr>
          <p:cNvPr id="72709" name="Picture 7">
            <a:extLst>
              <a:ext uri="{FF2B5EF4-FFF2-40B4-BE49-F238E27FC236}">
                <a16:creationId xmlns:a16="http://schemas.microsoft.com/office/drawing/2014/main" id="{F5D95A45-9744-4C0C-80D3-6BA66A8EC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747713"/>
            <a:ext cx="7848600" cy="563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73F48F91-104F-4C87-943A-C746458C0806}"/>
              </a:ext>
            </a:extLst>
          </p:cNvPr>
          <p:cNvSpPr>
            <a:spLocks noGrp="1" noChangeArrowheads="1"/>
          </p:cNvSpPr>
          <p:nvPr>
            <p:ph type="title"/>
          </p:nvPr>
        </p:nvSpPr>
        <p:spPr/>
        <p:txBody>
          <a:bodyPr/>
          <a:lstStyle/>
          <a:p>
            <a:endParaRPr lang="zh-CN" altLang="en-US"/>
          </a:p>
        </p:txBody>
      </p:sp>
      <p:sp>
        <p:nvSpPr>
          <p:cNvPr id="73731" name="内容占位符 2">
            <a:extLst>
              <a:ext uri="{FF2B5EF4-FFF2-40B4-BE49-F238E27FC236}">
                <a16:creationId xmlns:a16="http://schemas.microsoft.com/office/drawing/2014/main" id="{322765F2-AB74-4F4D-B9CB-0231001F0325}"/>
              </a:ext>
            </a:extLst>
          </p:cNvPr>
          <p:cNvSpPr>
            <a:spLocks noGrp="1" noChangeArrowheads="1"/>
          </p:cNvSpPr>
          <p:nvPr>
            <p:ph idx="1"/>
          </p:nvPr>
        </p:nvSpPr>
        <p:spPr/>
        <p:txBody>
          <a:bodyPr/>
          <a:lstStyle/>
          <a:p>
            <a:endParaRPr lang="zh-CN" altLang="en-US"/>
          </a:p>
        </p:txBody>
      </p:sp>
      <p:sp>
        <p:nvSpPr>
          <p:cNvPr id="73732" name="灯片编号占位符 3">
            <a:extLst>
              <a:ext uri="{FF2B5EF4-FFF2-40B4-BE49-F238E27FC236}">
                <a16:creationId xmlns:a16="http://schemas.microsoft.com/office/drawing/2014/main" id="{0CF3A3FD-3621-4693-A170-B937549AD245}"/>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0355E1C3-ED49-4BF3-A5E8-8EC5D4E26FCD}" type="slidenum">
              <a:rPr lang="en-US" altLang="en-US" sz="1000" baseline="0"/>
              <a:pPr eaLnBrk="1" hangingPunct="1"/>
              <a:t>56</a:t>
            </a:fld>
            <a:endParaRPr lang="en-US" altLang="en-US" sz="1000" baseline="0"/>
          </a:p>
        </p:txBody>
      </p:sp>
      <p:pic>
        <p:nvPicPr>
          <p:cNvPr id="73733" name="Picture 7">
            <a:extLst>
              <a:ext uri="{FF2B5EF4-FFF2-40B4-BE49-F238E27FC236}">
                <a16:creationId xmlns:a16="http://schemas.microsoft.com/office/drawing/2014/main" id="{82C66CFC-FD90-4162-96E0-517CE62DC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785813"/>
            <a:ext cx="8207375"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50365E7F-C6C4-4FDA-90A8-68D1EF97FB14}"/>
              </a:ext>
            </a:extLst>
          </p:cNvPr>
          <p:cNvSpPr>
            <a:spLocks noGrp="1" noChangeArrowheads="1"/>
          </p:cNvSpPr>
          <p:nvPr>
            <p:ph type="title"/>
          </p:nvPr>
        </p:nvSpPr>
        <p:spPr/>
        <p:txBody>
          <a:bodyPr/>
          <a:lstStyle/>
          <a:p>
            <a:r>
              <a:rPr lang="zh-CN" altLang="en-US"/>
              <a:t>增加属性</a:t>
            </a:r>
          </a:p>
        </p:txBody>
      </p:sp>
      <p:sp>
        <p:nvSpPr>
          <p:cNvPr id="74755" name="内容占位符 2">
            <a:extLst>
              <a:ext uri="{FF2B5EF4-FFF2-40B4-BE49-F238E27FC236}">
                <a16:creationId xmlns:a16="http://schemas.microsoft.com/office/drawing/2014/main" id="{71F81D6B-7A89-4F40-80E7-82C48D87E512}"/>
              </a:ext>
            </a:extLst>
          </p:cNvPr>
          <p:cNvSpPr>
            <a:spLocks noGrp="1" noChangeArrowheads="1"/>
          </p:cNvSpPr>
          <p:nvPr>
            <p:ph idx="1"/>
          </p:nvPr>
        </p:nvSpPr>
        <p:spPr/>
        <p:txBody>
          <a:bodyPr/>
          <a:lstStyle/>
          <a:p>
            <a:r>
              <a:rPr lang="zh-CN" altLang="en-US"/>
              <a:t>属性和关联</a:t>
            </a:r>
            <a:endParaRPr lang="en-US" altLang="zh-CN"/>
          </a:p>
          <a:p>
            <a:r>
              <a:rPr lang="zh-CN" altLang="en-US" b="1"/>
              <a:t>非基本数据类型的类</a:t>
            </a:r>
            <a:r>
              <a:rPr lang="en-US" altLang="zh-CN" b="1"/>
              <a:t>(Non-primitive data type class)</a:t>
            </a:r>
          </a:p>
          <a:p>
            <a:r>
              <a:rPr lang="zh-CN" altLang="en-US" b="1"/>
              <a:t>属性不作为外键</a:t>
            </a:r>
            <a:endParaRPr lang="en-US" altLang="zh-CN" b="1"/>
          </a:p>
          <a:p>
            <a:r>
              <a:rPr lang="zh-CN" altLang="en-US" b="1"/>
              <a:t>属性的数量和单位</a:t>
            </a:r>
            <a:endParaRPr lang="zh-CN" altLang="en-US"/>
          </a:p>
        </p:txBody>
      </p:sp>
      <p:sp>
        <p:nvSpPr>
          <p:cNvPr id="74756" name="灯片编号占位符 3">
            <a:extLst>
              <a:ext uri="{FF2B5EF4-FFF2-40B4-BE49-F238E27FC236}">
                <a16:creationId xmlns:a16="http://schemas.microsoft.com/office/drawing/2014/main" id="{43BA69EA-1234-4EA7-897D-4B75E4E5D868}"/>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C6D9D62C-4D16-4EC9-BFA3-7653DBD5BB77}" type="slidenum">
              <a:rPr lang="en-US" altLang="en-US" sz="1000" baseline="0"/>
              <a:pPr eaLnBrk="1" hangingPunct="1"/>
              <a:t>57</a:t>
            </a:fld>
            <a:endParaRPr lang="en-US" altLang="en-US" sz="1000" baseline="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ED9C6500-71DD-4C05-A3CF-95221E07DD71}"/>
              </a:ext>
            </a:extLst>
          </p:cNvPr>
          <p:cNvSpPr>
            <a:spLocks noGrp="1" noChangeArrowheads="1"/>
          </p:cNvSpPr>
          <p:nvPr>
            <p:ph type="title"/>
          </p:nvPr>
        </p:nvSpPr>
        <p:spPr/>
        <p:txBody>
          <a:bodyPr/>
          <a:lstStyle/>
          <a:p>
            <a:r>
              <a:rPr lang="zh-CN" altLang="en-US"/>
              <a:t>属性和关联</a:t>
            </a:r>
          </a:p>
        </p:txBody>
      </p:sp>
      <p:sp>
        <p:nvSpPr>
          <p:cNvPr id="75779" name="内容占位符 2">
            <a:extLst>
              <a:ext uri="{FF2B5EF4-FFF2-40B4-BE49-F238E27FC236}">
                <a16:creationId xmlns:a16="http://schemas.microsoft.com/office/drawing/2014/main" id="{A423B4F2-3FC3-4CE5-882C-30A380BF2254}"/>
              </a:ext>
            </a:extLst>
          </p:cNvPr>
          <p:cNvSpPr>
            <a:spLocks noGrp="1" noChangeArrowheads="1"/>
          </p:cNvSpPr>
          <p:nvPr>
            <p:ph idx="1"/>
          </p:nvPr>
        </p:nvSpPr>
        <p:spPr/>
        <p:txBody>
          <a:bodyPr/>
          <a:lstStyle/>
          <a:p>
            <a:r>
              <a:rPr lang="zh-CN" altLang="en-US"/>
              <a:t>属性最好是简单的属性和数据类型</a:t>
            </a:r>
            <a:endParaRPr lang="en-US" altLang="zh-CN"/>
          </a:p>
          <a:p>
            <a:endParaRPr lang="zh-CN" altLang="en-US"/>
          </a:p>
        </p:txBody>
      </p:sp>
      <p:sp>
        <p:nvSpPr>
          <p:cNvPr id="75780" name="灯片编号占位符 3">
            <a:extLst>
              <a:ext uri="{FF2B5EF4-FFF2-40B4-BE49-F238E27FC236}">
                <a16:creationId xmlns:a16="http://schemas.microsoft.com/office/drawing/2014/main" id="{336057D7-859C-4CD4-BC7B-F5E5C0451EB8}"/>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BB4DDF8F-D04F-4D4C-9434-07E84F2C3830}" type="slidenum">
              <a:rPr lang="en-US" altLang="en-US" sz="1000" baseline="0"/>
              <a:pPr eaLnBrk="1" hangingPunct="1"/>
              <a:t>58</a:t>
            </a:fld>
            <a:endParaRPr lang="en-US" altLang="en-US" sz="1000" baseline="0"/>
          </a:p>
        </p:txBody>
      </p:sp>
      <p:pic>
        <p:nvPicPr>
          <p:cNvPr id="75781" name="Picture 4">
            <a:extLst>
              <a:ext uri="{FF2B5EF4-FFF2-40B4-BE49-F238E27FC236}">
                <a16:creationId xmlns:a16="http://schemas.microsoft.com/office/drawing/2014/main" id="{D2250979-3271-41A6-9621-1EBC4A1B3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14575"/>
            <a:ext cx="770413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5">
            <a:extLst>
              <a:ext uri="{FF2B5EF4-FFF2-40B4-BE49-F238E27FC236}">
                <a16:creationId xmlns:a16="http://schemas.microsoft.com/office/drawing/2014/main" id="{29DC67CC-F48B-438E-81AE-20C7DBE8C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4330700"/>
            <a:ext cx="8135937" cy="22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BEBD8781-1482-4D5A-8A06-D818AFC7B55D}"/>
              </a:ext>
            </a:extLst>
          </p:cNvPr>
          <p:cNvSpPr>
            <a:spLocks noGrp="1" noChangeArrowheads="1"/>
          </p:cNvSpPr>
          <p:nvPr>
            <p:ph type="title"/>
          </p:nvPr>
        </p:nvSpPr>
        <p:spPr/>
        <p:txBody>
          <a:bodyPr/>
          <a:lstStyle/>
          <a:p>
            <a:r>
              <a:rPr lang="en-US" altLang="zh-CN" b="1"/>
              <a:t>Non-primitive Data Type Classes</a:t>
            </a:r>
          </a:p>
        </p:txBody>
      </p:sp>
      <p:sp>
        <p:nvSpPr>
          <p:cNvPr id="76803" name="内容占位符 2">
            <a:extLst>
              <a:ext uri="{FF2B5EF4-FFF2-40B4-BE49-F238E27FC236}">
                <a16:creationId xmlns:a16="http://schemas.microsoft.com/office/drawing/2014/main" id="{21D9A55F-6B9B-4781-8A97-9923064565FF}"/>
              </a:ext>
            </a:extLst>
          </p:cNvPr>
          <p:cNvSpPr>
            <a:spLocks noGrp="1" noChangeArrowheads="1"/>
          </p:cNvSpPr>
          <p:nvPr>
            <p:ph idx="1"/>
          </p:nvPr>
        </p:nvSpPr>
        <p:spPr>
          <a:xfrm>
            <a:off x="1160463" y="1690688"/>
            <a:ext cx="7348537" cy="3902075"/>
          </a:xfrm>
        </p:spPr>
        <p:txBody>
          <a:bodyPr/>
          <a:lstStyle/>
          <a:p>
            <a:pPr eaLnBrk="1" hangingPunct="1">
              <a:lnSpc>
                <a:spcPct val="90000"/>
              </a:lnSpc>
            </a:pPr>
            <a:r>
              <a:rPr lang="zh-CN" altLang="en-US"/>
              <a:t>如果属性类是一种数据类型，则该属性类可直接置于属性框。</a:t>
            </a:r>
            <a:endParaRPr lang="en-US" altLang="zh-CN"/>
          </a:p>
        </p:txBody>
      </p:sp>
      <p:sp>
        <p:nvSpPr>
          <p:cNvPr id="76804" name="灯片编号占位符 3">
            <a:extLst>
              <a:ext uri="{FF2B5EF4-FFF2-40B4-BE49-F238E27FC236}">
                <a16:creationId xmlns:a16="http://schemas.microsoft.com/office/drawing/2014/main" id="{6020B1F1-44CD-4817-98B3-920394B5A8AA}"/>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04FF66F7-0C9D-4FEA-B935-74BB8E02B2DE}" type="slidenum">
              <a:rPr lang="en-US" altLang="en-US" sz="1000" baseline="0"/>
              <a:pPr eaLnBrk="1" hangingPunct="1"/>
              <a:t>59</a:t>
            </a:fld>
            <a:endParaRPr lang="en-US" altLang="en-US" sz="1000" baseline="0"/>
          </a:p>
        </p:txBody>
      </p:sp>
      <p:pic>
        <p:nvPicPr>
          <p:cNvPr id="76805" name="Picture 6">
            <a:extLst>
              <a:ext uri="{FF2B5EF4-FFF2-40B4-BE49-F238E27FC236}">
                <a16:creationId xmlns:a16="http://schemas.microsoft.com/office/drawing/2014/main" id="{6A611A1C-F8DE-488D-BC83-6F9214306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63" y="2830513"/>
            <a:ext cx="84963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38BAFB27-9C73-4385-BCA2-8EC72BAAFAB3}"/>
              </a:ext>
            </a:extLst>
          </p:cNvPr>
          <p:cNvSpPr>
            <a:spLocks noGrp="1" noChangeArrowheads="1"/>
          </p:cNvSpPr>
          <p:nvPr>
            <p:ph type="title"/>
          </p:nvPr>
        </p:nvSpPr>
        <p:spPr/>
        <p:txBody>
          <a:bodyPr/>
          <a:lstStyle/>
          <a:p>
            <a:r>
              <a:rPr lang="zh-CN" altLang="en-US"/>
              <a:t>确定</a:t>
            </a:r>
            <a:r>
              <a:rPr lang="en-US" altLang="zh-CN"/>
              <a:t>actor</a:t>
            </a:r>
            <a:r>
              <a:rPr lang="zh-CN" altLang="en-US"/>
              <a:t>的方法</a:t>
            </a:r>
          </a:p>
        </p:txBody>
      </p:sp>
      <p:sp>
        <p:nvSpPr>
          <p:cNvPr id="22531" name="内容占位符 2">
            <a:extLst>
              <a:ext uri="{FF2B5EF4-FFF2-40B4-BE49-F238E27FC236}">
                <a16:creationId xmlns:a16="http://schemas.microsoft.com/office/drawing/2014/main" id="{2A7BE989-01FE-458D-A324-57003F4B3497}"/>
              </a:ext>
            </a:extLst>
          </p:cNvPr>
          <p:cNvSpPr>
            <a:spLocks noGrp="1" noChangeArrowheads="1"/>
          </p:cNvSpPr>
          <p:nvPr>
            <p:ph idx="1"/>
          </p:nvPr>
        </p:nvSpPr>
        <p:spPr/>
        <p:txBody>
          <a:bodyPr/>
          <a:lstStyle/>
          <a:p>
            <a:r>
              <a:rPr lang="zh-CN" altLang="en-US" sz="2400"/>
              <a:t>谁会提供、使用和删除信息？</a:t>
            </a:r>
            <a:endParaRPr lang="en-US" altLang="zh-CN" sz="2400"/>
          </a:p>
          <a:p>
            <a:r>
              <a:rPr lang="zh-CN" altLang="en-US" sz="2400"/>
              <a:t>谁会使用系统提供的功能？</a:t>
            </a:r>
            <a:endParaRPr lang="en-US" altLang="zh-CN" sz="2400"/>
          </a:p>
          <a:p>
            <a:r>
              <a:rPr lang="zh-CN" altLang="en-US" sz="2400"/>
              <a:t>谁会对某种需求感兴趣？</a:t>
            </a:r>
            <a:endParaRPr lang="en-US" altLang="zh-CN" sz="2400"/>
          </a:p>
          <a:p>
            <a:r>
              <a:rPr lang="zh-CN" altLang="en-US" sz="2400"/>
              <a:t>系统被什么部门使用？</a:t>
            </a:r>
            <a:endParaRPr lang="en-US" altLang="zh-CN" sz="2400"/>
          </a:p>
          <a:p>
            <a:r>
              <a:rPr lang="zh-CN" altLang="en-US" sz="2400"/>
              <a:t>谁将支持和维护系统？</a:t>
            </a:r>
            <a:endParaRPr lang="en-US" altLang="zh-CN" sz="2400"/>
          </a:p>
          <a:p>
            <a:r>
              <a:rPr lang="zh-CN" altLang="en-US" sz="2400"/>
              <a:t>该系统需要什么外部资源？</a:t>
            </a:r>
            <a:endParaRPr lang="en-US" altLang="zh-CN" sz="2400"/>
          </a:p>
          <a:p>
            <a:r>
              <a:rPr lang="zh-CN" altLang="en-US" sz="2400"/>
              <a:t>系统需要与别的系统进行交互吗？</a:t>
            </a:r>
            <a:endParaRPr lang="en-US" altLang="zh-CN" sz="2400"/>
          </a:p>
          <a:p>
            <a:endParaRPr lang="en-US" altLang="zh-CN"/>
          </a:p>
          <a:p>
            <a:pPr>
              <a:buFont typeface="Wingdings" panose="05000000000000000000" pitchFamily="2" charset="2"/>
              <a:buNone/>
            </a:pPr>
            <a:r>
              <a:rPr lang="zh-CN" altLang="en-US" sz="2400" b="1"/>
              <a:t>备注</a:t>
            </a:r>
            <a:r>
              <a:rPr lang="zh-CN" altLang="en-US" sz="2400"/>
              <a:t>：</a:t>
            </a:r>
            <a:r>
              <a:rPr lang="en-US" altLang="zh-CN" sz="2400"/>
              <a:t>actor</a:t>
            </a:r>
            <a:r>
              <a:rPr lang="zh-CN" altLang="en-US" sz="2400"/>
              <a:t>是角色，而不是具体的人，硬件设备等！</a:t>
            </a:r>
            <a:endParaRPr lang="en-US" altLang="zh-CN" sz="2400"/>
          </a:p>
          <a:p>
            <a:pPr>
              <a:buFont typeface="Wingdings" panose="05000000000000000000" pitchFamily="2" charset="2"/>
              <a:buNone/>
            </a:pPr>
            <a:r>
              <a:rPr lang="zh-CN" altLang="en-US" sz="2400" b="1"/>
              <a:t>实例</a:t>
            </a:r>
          </a:p>
        </p:txBody>
      </p:sp>
      <p:sp>
        <p:nvSpPr>
          <p:cNvPr id="22532" name="灯片编号占位符 3">
            <a:extLst>
              <a:ext uri="{FF2B5EF4-FFF2-40B4-BE49-F238E27FC236}">
                <a16:creationId xmlns:a16="http://schemas.microsoft.com/office/drawing/2014/main" id="{ADE06247-B380-46D9-85D6-8C6676EDD20D}"/>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D3F7D405-BB7D-4826-9FCD-82BCB5E2FB9C}" type="slidenum">
              <a:rPr lang="en-US" altLang="en-US" sz="1000" baseline="0"/>
              <a:pPr eaLnBrk="1" hangingPunct="1"/>
              <a:t>6</a:t>
            </a:fld>
            <a:endParaRPr lang="en-US" altLang="en-US" sz="1000" baseline="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E72C7194-CA52-40C7-A02D-A141F4625CFA}"/>
              </a:ext>
            </a:extLst>
          </p:cNvPr>
          <p:cNvSpPr>
            <a:spLocks noGrp="1" noChangeArrowheads="1"/>
          </p:cNvSpPr>
          <p:nvPr>
            <p:ph type="title"/>
          </p:nvPr>
        </p:nvSpPr>
        <p:spPr/>
        <p:txBody>
          <a:bodyPr/>
          <a:lstStyle/>
          <a:p>
            <a:r>
              <a:rPr lang="zh-CN" altLang="en-US" b="1"/>
              <a:t>属性不作为外键</a:t>
            </a:r>
            <a:endParaRPr lang="en-US" altLang="zh-CN" b="1"/>
          </a:p>
        </p:txBody>
      </p:sp>
      <p:sp>
        <p:nvSpPr>
          <p:cNvPr id="77827" name="内容占位符 2">
            <a:extLst>
              <a:ext uri="{FF2B5EF4-FFF2-40B4-BE49-F238E27FC236}">
                <a16:creationId xmlns:a16="http://schemas.microsoft.com/office/drawing/2014/main" id="{2C12FB87-F101-4397-8DC1-8CD272823100}"/>
              </a:ext>
            </a:extLst>
          </p:cNvPr>
          <p:cNvSpPr>
            <a:spLocks noGrp="1" noChangeArrowheads="1"/>
          </p:cNvSpPr>
          <p:nvPr>
            <p:ph idx="1"/>
          </p:nvPr>
        </p:nvSpPr>
        <p:spPr/>
        <p:txBody>
          <a:bodyPr/>
          <a:lstStyle/>
          <a:p>
            <a:r>
              <a:rPr lang="zh-CN" altLang="en-US"/>
              <a:t>在领域模型中，属性不应用于关联概念类</a:t>
            </a:r>
          </a:p>
        </p:txBody>
      </p:sp>
      <p:sp>
        <p:nvSpPr>
          <p:cNvPr id="77828" name="灯片编号占位符 3">
            <a:extLst>
              <a:ext uri="{FF2B5EF4-FFF2-40B4-BE49-F238E27FC236}">
                <a16:creationId xmlns:a16="http://schemas.microsoft.com/office/drawing/2014/main" id="{10D1DAE6-9E21-4499-A211-9F0F02084ACE}"/>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A6EDFD6D-9BFF-4C9B-8403-19B9B7217410}" type="slidenum">
              <a:rPr lang="en-US" altLang="en-US" sz="1000" baseline="0"/>
              <a:pPr eaLnBrk="1" hangingPunct="1"/>
              <a:t>60</a:t>
            </a:fld>
            <a:endParaRPr lang="en-US" altLang="en-US" sz="1000" baseline="0"/>
          </a:p>
        </p:txBody>
      </p:sp>
      <p:pic>
        <p:nvPicPr>
          <p:cNvPr id="77829" name="Picture 5">
            <a:extLst>
              <a:ext uri="{FF2B5EF4-FFF2-40B4-BE49-F238E27FC236}">
                <a16:creationId xmlns:a16="http://schemas.microsoft.com/office/drawing/2014/main" id="{74BE3C84-8501-4C0A-B41C-A7997B884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482850"/>
            <a:ext cx="8137525"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E6B05F68-06A2-45EE-BE5A-C698D0136C72}"/>
              </a:ext>
            </a:extLst>
          </p:cNvPr>
          <p:cNvSpPr>
            <a:spLocks noGrp="1" noChangeArrowheads="1"/>
          </p:cNvSpPr>
          <p:nvPr>
            <p:ph type="title"/>
          </p:nvPr>
        </p:nvSpPr>
        <p:spPr/>
        <p:txBody>
          <a:bodyPr/>
          <a:lstStyle/>
          <a:p>
            <a:r>
              <a:rPr lang="zh-CN" altLang="en-US" b="1"/>
              <a:t>属性的数量和单位</a:t>
            </a:r>
            <a:endParaRPr lang="zh-CN" altLang="en-US"/>
          </a:p>
        </p:txBody>
      </p:sp>
      <p:sp>
        <p:nvSpPr>
          <p:cNvPr id="78851" name="内容占位符 2">
            <a:extLst>
              <a:ext uri="{FF2B5EF4-FFF2-40B4-BE49-F238E27FC236}">
                <a16:creationId xmlns:a16="http://schemas.microsoft.com/office/drawing/2014/main" id="{FD97E414-6E47-46DE-8162-910095D198F7}"/>
              </a:ext>
            </a:extLst>
          </p:cNvPr>
          <p:cNvSpPr>
            <a:spLocks noGrp="1" noChangeArrowheads="1"/>
          </p:cNvSpPr>
          <p:nvPr>
            <p:ph idx="1"/>
          </p:nvPr>
        </p:nvSpPr>
        <p:spPr/>
        <p:txBody>
          <a:bodyPr/>
          <a:lstStyle/>
          <a:p>
            <a:r>
              <a:rPr lang="zh-CN" altLang="en-US"/>
              <a:t>绝大多数数值型的量不应单纯地视为数值</a:t>
            </a:r>
          </a:p>
        </p:txBody>
      </p:sp>
      <p:sp>
        <p:nvSpPr>
          <p:cNvPr id="78852" name="灯片编号占位符 3">
            <a:extLst>
              <a:ext uri="{FF2B5EF4-FFF2-40B4-BE49-F238E27FC236}">
                <a16:creationId xmlns:a16="http://schemas.microsoft.com/office/drawing/2014/main" id="{0FD45BD3-73B2-448F-A93A-228C50FC8C81}"/>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28B262B0-7E3D-4F14-911E-E087F4DC6306}" type="slidenum">
              <a:rPr lang="en-US" altLang="en-US" sz="1000" baseline="0"/>
              <a:pPr eaLnBrk="1" hangingPunct="1"/>
              <a:t>61</a:t>
            </a:fld>
            <a:endParaRPr lang="en-US" altLang="en-US" sz="1000" baseline="0"/>
          </a:p>
        </p:txBody>
      </p:sp>
      <p:pic>
        <p:nvPicPr>
          <p:cNvPr id="78853" name="Picture 5">
            <a:extLst>
              <a:ext uri="{FF2B5EF4-FFF2-40B4-BE49-F238E27FC236}">
                <a16:creationId xmlns:a16="http://schemas.microsoft.com/office/drawing/2014/main" id="{97CD4DE8-ADAF-45BC-B525-2ADD3AA27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2254250"/>
            <a:ext cx="842486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605629C5-7D51-45B7-993B-D95E1E683211}"/>
              </a:ext>
            </a:extLst>
          </p:cNvPr>
          <p:cNvSpPr>
            <a:spLocks noGrp="1" noChangeArrowheads="1"/>
          </p:cNvSpPr>
          <p:nvPr>
            <p:ph type="title"/>
          </p:nvPr>
        </p:nvSpPr>
        <p:spPr/>
        <p:txBody>
          <a:bodyPr/>
          <a:lstStyle/>
          <a:p>
            <a:r>
              <a:rPr lang="zh-CN" altLang="en-US"/>
              <a:t>模型泛化</a:t>
            </a:r>
          </a:p>
        </p:txBody>
      </p:sp>
      <p:sp>
        <p:nvSpPr>
          <p:cNvPr id="79875" name="内容占位符 2">
            <a:extLst>
              <a:ext uri="{FF2B5EF4-FFF2-40B4-BE49-F238E27FC236}">
                <a16:creationId xmlns:a16="http://schemas.microsoft.com/office/drawing/2014/main" id="{3AAE0D12-4C4D-40B3-A15C-FC091C5EA24A}"/>
              </a:ext>
            </a:extLst>
          </p:cNvPr>
          <p:cNvSpPr>
            <a:spLocks noGrp="1" noChangeArrowheads="1"/>
          </p:cNvSpPr>
          <p:nvPr>
            <p:ph idx="1"/>
          </p:nvPr>
        </p:nvSpPr>
        <p:spPr/>
        <p:txBody>
          <a:bodyPr/>
          <a:lstStyle/>
          <a:p>
            <a:r>
              <a:rPr lang="zh-CN" altLang="en-US"/>
              <a:t>领域模型中的新概念</a:t>
            </a:r>
            <a:endParaRPr lang="en-US" altLang="zh-CN"/>
          </a:p>
          <a:p>
            <a:r>
              <a:rPr lang="zh-CN" altLang="en-US"/>
              <a:t>泛化</a:t>
            </a:r>
            <a:endParaRPr lang="en-US" altLang="zh-CN"/>
          </a:p>
          <a:p>
            <a:r>
              <a:rPr lang="zh-CN" altLang="en-US"/>
              <a:t>定义概念层次的父类和子类</a:t>
            </a:r>
            <a:endParaRPr lang="en-US" altLang="zh-CN"/>
          </a:p>
          <a:p>
            <a:r>
              <a:rPr lang="zh-CN" altLang="en-US"/>
              <a:t>抽象概念类</a:t>
            </a:r>
            <a:endParaRPr lang="en-US" altLang="zh-CN"/>
          </a:p>
          <a:p>
            <a:r>
              <a:rPr lang="zh-CN" altLang="en-US"/>
              <a:t>变化状态建模（</a:t>
            </a:r>
            <a:r>
              <a:rPr lang="en-US" altLang="zh-CN"/>
              <a:t>modeling changing state</a:t>
            </a:r>
            <a:r>
              <a:rPr lang="zh-CN" altLang="en-US"/>
              <a:t>）</a:t>
            </a:r>
          </a:p>
        </p:txBody>
      </p:sp>
      <p:sp>
        <p:nvSpPr>
          <p:cNvPr id="79876" name="灯片编号占位符 3">
            <a:extLst>
              <a:ext uri="{FF2B5EF4-FFF2-40B4-BE49-F238E27FC236}">
                <a16:creationId xmlns:a16="http://schemas.microsoft.com/office/drawing/2014/main" id="{5825E939-6EB1-40A9-A503-C101D843DC8C}"/>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63B35909-BC64-412A-9519-AB7339ADAC33}" type="slidenum">
              <a:rPr lang="en-US" altLang="en-US" sz="1000" baseline="0"/>
              <a:pPr eaLnBrk="1" hangingPunct="1"/>
              <a:t>62</a:t>
            </a:fld>
            <a:endParaRPr lang="en-US" altLang="en-US" sz="1000" baseline="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B8DF88FC-EA6C-4E06-BEDA-3E8BE6857412}"/>
              </a:ext>
            </a:extLst>
          </p:cNvPr>
          <p:cNvSpPr>
            <a:spLocks noGrp="1" noChangeArrowheads="1"/>
          </p:cNvSpPr>
          <p:nvPr>
            <p:ph type="title"/>
          </p:nvPr>
        </p:nvSpPr>
        <p:spPr>
          <a:xfrm>
            <a:off x="468313" y="369888"/>
            <a:ext cx="8245475" cy="720725"/>
          </a:xfrm>
        </p:spPr>
        <p:txBody>
          <a:bodyPr/>
          <a:lstStyle/>
          <a:p>
            <a:r>
              <a:rPr lang="zh-CN" altLang="en-US"/>
              <a:t>类型概念列表</a:t>
            </a:r>
          </a:p>
        </p:txBody>
      </p:sp>
      <p:graphicFrame>
        <p:nvGraphicFramePr>
          <p:cNvPr id="5" name="内容占位符 4">
            <a:extLst>
              <a:ext uri="{FF2B5EF4-FFF2-40B4-BE49-F238E27FC236}">
                <a16:creationId xmlns:a16="http://schemas.microsoft.com/office/drawing/2014/main" id="{13D99579-4DDE-432F-808F-37557F1A024D}"/>
              </a:ext>
            </a:extLst>
          </p:cNvPr>
          <p:cNvGraphicFramePr>
            <a:graphicFrameLocks noGrp="1"/>
          </p:cNvGraphicFramePr>
          <p:nvPr>
            <p:ph idx="1"/>
          </p:nvPr>
        </p:nvGraphicFramePr>
        <p:xfrm>
          <a:off x="153988" y="1128713"/>
          <a:ext cx="8713787" cy="5397500"/>
        </p:xfrm>
        <a:graphic>
          <a:graphicData uri="http://schemas.openxmlformats.org/drawingml/2006/table">
            <a:tbl>
              <a:tblPr/>
              <a:tblGrid>
                <a:gridCol w="3879850">
                  <a:extLst>
                    <a:ext uri="{9D8B030D-6E8A-4147-A177-3AD203B41FA5}">
                      <a16:colId xmlns:a16="http://schemas.microsoft.com/office/drawing/2014/main" val="20000"/>
                    </a:ext>
                  </a:extLst>
                </a:gridCol>
                <a:gridCol w="4833937">
                  <a:extLst>
                    <a:ext uri="{9D8B030D-6E8A-4147-A177-3AD203B41FA5}">
                      <a16:colId xmlns:a16="http://schemas.microsoft.com/office/drawing/2014/main" val="20001"/>
                    </a:ext>
                  </a:extLst>
                </a:gridCol>
              </a:tblGrid>
              <a:tr h="457200">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Category</a:t>
                      </a:r>
                      <a:endPar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Examples</a:t>
                      </a:r>
                      <a:endPar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750888">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physical or tangible objects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CreditCard</a:t>
                      </a:r>
                      <a:r>
                        <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 Check</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96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Transactions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CashPayment</a:t>
                      </a:r>
                      <a:r>
                        <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CreditPayment</a:t>
                      </a:r>
                      <a:r>
                        <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CheckPayment</a:t>
                      </a:r>
                      <a:endPar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872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other computer or electro-mechanical systems external to our system</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CreditAuthorizationService</a:t>
                      </a:r>
                      <a:r>
                        <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CheckAuthorizationService</a:t>
                      </a:r>
                      <a:endPar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1813">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abstract noun concepts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 </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296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organizations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CreditAuthorizationService</a:t>
                      </a:r>
                      <a:r>
                        <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CheckAuthorizationService</a:t>
                      </a:r>
                      <a:endPar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22960">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records of finance, work, contracts, legal matters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AccountsReceivable</a:t>
                      </a:r>
                      <a:endParaRPr kumimoji="0" lang="en-US" altLang="zh-CN" sz="24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0925" name="灯片编号占位符 3">
            <a:extLst>
              <a:ext uri="{FF2B5EF4-FFF2-40B4-BE49-F238E27FC236}">
                <a16:creationId xmlns:a16="http://schemas.microsoft.com/office/drawing/2014/main" id="{395F6FAA-172D-48BD-AC49-D24A73D55E9D}"/>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2B2037A1-069F-4A64-968D-9B8DC9BC1FC9}" type="slidenum">
              <a:rPr lang="en-US" altLang="en-US" sz="1000" baseline="0"/>
              <a:pPr eaLnBrk="1" hangingPunct="1"/>
              <a:t>63</a:t>
            </a:fld>
            <a:endParaRPr lang="en-US" altLang="en-US" sz="1000" baseline="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E6D51E2A-93A4-4019-8106-5E9DF0D521E8}"/>
              </a:ext>
            </a:extLst>
          </p:cNvPr>
          <p:cNvSpPr>
            <a:spLocks noGrp="1" noChangeArrowheads="1"/>
          </p:cNvSpPr>
          <p:nvPr>
            <p:ph type="title"/>
          </p:nvPr>
        </p:nvSpPr>
        <p:spPr>
          <a:xfrm>
            <a:off x="579438" y="352425"/>
            <a:ext cx="8245475" cy="720725"/>
          </a:xfrm>
        </p:spPr>
        <p:txBody>
          <a:bodyPr/>
          <a:lstStyle/>
          <a:p>
            <a:r>
              <a:rPr lang="zh-CN" altLang="en-US"/>
              <a:t>用例中的名词标示</a:t>
            </a:r>
          </a:p>
        </p:txBody>
      </p:sp>
      <p:sp>
        <p:nvSpPr>
          <p:cNvPr id="81923" name="灯片编号占位符 3">
            <a:extLst>
              <a:ext uri="{FF2B5EF4-FFF2-40B4-BE49-F238E27FC236}">
                <a16:creationId xmlns:a16="http://schemas.microsoft.com/office/drawing/2014/main" id="{96DE1ED5-98B3-42E2-972A-B23F368CB668}"/>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162BBFDA-65A1-4B3F-8DA3-1C2A77EA210A}" type="slidenum">
              <a:rPr lang="en-US" altLang="en-US" sz="1000" baseline="0"/>
              <a:pPr eaLnBrk="1" hangingPunct="1"/>
              <a:t>64</a:t>
            </a:fld>
            <a:endParaRPr lang="en-US" altLang="en-US" sz="1000" baseline="0"/>
          </a:p>
        </p:txBody>
      </p:sp>
      <p:sp>
        <p:nvSpPr>
          <p:cNvPr id="81924" name="矩形 4">
            <a:extLst>
              <a:ext uri="{FF2B5EF4-FFF2-40B4-BE49-F238E27FC236}">
                <a16:creationId xmlns:a16="http://schemas.microsoft.com/office/drawing/2014/main" id="{C81B5FC0-6568-47BF-BAE1-D6F6CE40F1E2}"/>
              </a:ext>
            </a:extLst>
          </p:cNvPr>
          <p:cNvSpPr>
            <a:spLocks noChangeArrowheads="1"/>
          </p:cNvSpPr>
          <p:nvPr/>
        </p:nvSpPr>
        <p:spPr bwMode="auto">
          <a:xfrm>
            <a:off x="579438" y="1258888"/>
            <a:ext cx="81661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tabLst>
                <a:tab pos="952500" algn="l"/>
              </a:tabLst>
              <a:defRPr sz="1200" baseline="-25000">
                <a:solidFill>
                  <a:schemeClr val="tx1"/>
                </a:solidFill>
                <a:latin typeface="Arial" panose="020B0604020202020204" pitchFamily="34" charset="0"/>
                <a:ea typeface="楷体_GB2312" pitchFamily="49" charset="-122"/>
              </a:defRPr>
            </a:lvl1pPr>
            <a:lvl2pPr marL="914400" indent="-457200" eaLnBrk="0" hangingPunct="0">
              <a:tabLst>
                <a:tab pos="952500" algn="l"/>
              </a:tabLst>
              <a:defRPr sz="1200" baseline="-25000">
                <a:solidFill>
                  <a:schemeClr val="tx1"/>
                </a:solidFill>
                <a:latin typeface="Arial" panose="020B0604020202020204" pitchFamily="34" charset="0"/>
                <a:ea typeface="楷体_GB2312" pitchFamily="49" charset="-122"/>
              </a:defRPr>
            </a:lvl2pPr>
            <a:lvl3pPr marL="1143000" indent="-228600" eaLnBrk="0" hangingPunct="0">
              <a:tabLst>
                <a:tab pos="952500" algn="l"/>
              </a:tabLst>
              <a:defRPr sz="1200" baseline="-25000">
                <a:solidFill>
                  <a:schemeClr val="tx1"/>
                </a:solidFill>
                <a:latin typeface="Arial" panose="020B0604020202020204" pitchFamily="34" charset="0"/>
                <a:ea typeface="楷体_GB2312" pitchFamily="49" charset="-122"/>
              </a:defRPr>
            </a:lvl3pPr>
            <a:lvl4pPr marL="1600200" indent="-228600" eaLnBrk="0" hangingPunct="0">
              <a:tabLst>
                <a:tab pos="952500" algn="l"/>
              </a:tabLst>
              <a:defRPr sz="1200" baseline="-25000">
                <a:solidFill>
                  <a:schemeClr val="tx1"/>
                </a:solidFill>
                <a:latin typeface="Arial" panose="020B0604020202020204" pitchFamily="34" charset="0"/>
                <a:ea typeface="楷体_GB2312" pitchFamily="49" charset="-122"/>
              </a:defRPr>
            </a:lvl4pPr>
            <a:lvl5pPr marL="2286000" indent="-457200" eaLnBrk="0" hangingPunct="0">
              <a:tabLst>
                <a:tab pos="952500" algn="l"/>
              </a:tabLst>
              <a:defRPr sz="1200" baseline="-25000">
                <a:solidFill>
                  <a:schemeClr val="tx1"/>
                </a:solidFill>
                <a:latin typeface="Arial" panose="020B0604020202020204" pitchFamily="34" charset="0"/>
                <a:ea typeface="楷体_GB2312" pitchFamily="49" charset="-122"/>
              </a:defRPr>
            </a:lvl5pPr>
            <a:lvl6pPr marL="2743200" indent="-457200" eaLnBrk="0" fontAlgn="base" hangingPunct="0">
              <a:spcBef>
                <a:spcPct val="0"/>
              </a:spcBef>
              <a:spcAft>
                <a:spcPct val="0"/>
              </a:spcAft>
              <a:buFont typeface="Arial" panose="020B0604020202020204" pitchFamily="34" charset="0"/>
              <a:tabLst>
                <a:tab pos="952500" algn="l"/>
              </a:tabLst>
              <a:defRPr sz="1200" baseline="-25000">
                <a:solidFill>
                  <a:schemeClr val="tx1"/>
                </a:solidFill>
                <a:latin typeface="Arial" panose="020B0604020202020204" pitchFamily="34" charset="0"/>
                <a:ea typeface="楷体_GB2312" pitchFamily="49" charset="-122"/>
              </a:defRPr>
            </a:lvl6pPr>
            <a:lvl7pPr marL="3200400" indent="-457200" eaLnBrk="0" fontAlgn="base" hangingPunct="0">
              <a:spcBef>
                <a:spcPct val="0"/>
              </a:spcBef>
              <a:spcAft>
                <a:spcPct val="0"/>
              </a:spcAft>
              <a:buFont typeface="Arial" panose="020B0604020202020204" pitchFamily="34" charset="0"/>
              <a:tabLst>
                <a:tab pos="952500" algn="l"/>
              </a:tabLst>
              <a:defRPr sz="1200" baseline="-25000">
                <a:solidFill>
                  <a:schemeClr val="tx1"/>
                </a:solidFill>
                <a:latin typeface="Arial" panose="020B0604020202020204" pitchFamily="34" charset="0"/>
                <a:ea typeface="楷体_GB2312" pitchFamily="49" charset="-122"/>
              </a:defRPr>
            </a:lvl7pPr>
            <a:lvl8pPr marL="3657600" indent="-457200" eaLnBrk="0" fontAlgn="base" hangingPunct="0">
              <a:spcBef>
                <a:spcPct val="0"/>
              </a:spcBef>
              <a:spcAft>
                <a:spcPct val="0"/>
              </a:spcAft>
              <a:buFont typeface="Arial" panose="020B0604020202020204" pitchFamily="34" charset="0"/>
              <a:tabLst>
                <a:tab pos="952500" algn="l"/>
              </a:tabLst>
              <a:defRPr sz="1200" baseline="-25000">
                <a:solidFill>
                  <a:schemeClr val="tx1"/>
                </a:solidFill>
                <a:latin typeface="Arial" panose="020B0604020202020204" pitchFamily="34" charset="0"/>
                <a:ea typeface="楷体_GB2312" pitchFamily="49" charset="-122"/>
              </a:defRPr>
            </a:lvl8pPr>
            <a:lvl9pPr marL="4114800" indent="-457200" eaLnBrk="0" fontAlgn="base" hangingPunct="0">
              <a:spcBef>
                <a:spcPct val="0"/>
              </a:spcBef>
              <a:spcAft>
                <a:spcPct val="0"/>
              </a:spcAft>
              <a:buFont typeface="Arial" panose="020B0604020202020204" pitchFamily="34" charset="0"/>
              <a:tabLst>
                <a:tab pos="952500" algn="l"/>
              </a:tabLs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1800" b="1" baseline="0">
                <a:solidFill>
                  <a:schemeClr val="bg1"/>
                </a:solidFill>
                <a:latin typeface="宋体" panose="02010600030101010101" pitchFamily="2" charset="-122"/>
                <a:ea typeface="宋体" panose="02010600030101010101" pitchFamily="2" charset="-122"/>
              </a:rPr>
              <a:t>Use Case UC1: Process Sale</a:t>
            </a:r>
          </a:p>
          <a:p>
            <a:pPr eaLnBrk="1" hangingPunct="1"/>
            <a:r>
              <a:rPr lang="en-US" altLang="zh-CN" sz="1800" b="1" baseline="0">
                <a:solidFill>
                  <a:schemeClr val="bg1"/>
                </a:solidFill>
                <a:latin typeface="宋体" panose="02010600030101010101" pitchFamily="2" charset="-122"/>
                <a:ea typeface="宋体" panose="02010600030101010101" pitchFamily="2" charset="-122"/>
              </a:rPr>
              <a:t>7b. Paying by credit:</a:t>
            </a:r>
          </a:p>
          <a:p>
            <a:pPr eaLnBrk="1" hangingPunct="1"/>
            <a:r>
              <a:rPr lang="en-US" altLang="zh-CN" sz="1800" b="1" baseline="0">
                <a:solidFill>
                  <a:schemeClr val="bg1"/>
                </a:solidFill>
                <a:latin typeface="宋体" panose="02010600030101010101" pitchFamily="2" charset="-122"/>
                <a:ea typeface="宋体" panose="02010600030101010101" pitchFamily="2" charset="-122"/>
              </a:rPr>
              <a:t>1. Customer enters </a:t>
            </a:r>
            <a:r>
              <a:rPr lang="en-US" altLang="zh-CN" sz="1800" b="1" baseline="0">
                <a:solidFill>
                  <a:srgbClr val="FF0000"/>
                </a:solidFill>
                <a:latin typeface="宋体" panose="02010600030101010101" pitchFamily="2" charset="-122"/>
                <a:ea typeface="宋体" panose="02010600030101010101" pitchFamily="2" charset="-122"/>
              </a:rPr>
              <a:t>their </a:t>
            </a:r>
            <a:r>
              <a:rPr lang="en-US" altLang="zh-CN" sz="1800" b="1" i="1" baseline="0">
                <a:solidFill>
                  <a:srgbClr val="FF0000"/>
                </a:solidFill>
                <a:latin typeface="宋体" panose="02010600030101010101" pitchFamily="2" charset="-122"/>
                <a:ea typeface="宋体" panose="02010600030101010101" pitchFamily="2" charset="-122"/>
              </a:rPr>
              <a:t>credit account information</a:t>
            </a:r>
            <a:r>
              <a:rPr lang="en-US" altLang="zh-CN" sz="1800" b="1" baseline="0">
                <a:solidFill>
                  <a:srgbClr val="FF0000"/>
                </a:solidFill>
                <a:latin typeface="宋体" panose="02010600030101010101" pitchFamily="2" charset="-122"/>
                <a:ea typeface="宋体" panose="02010600030101010101" pitchFamily="2" charset="-122"/>
              </a:rPr>
              <a:t>.</a:t>
            </a:r>
          </a:p>
          <a:p>
            <a:pPr eaLnBrk="1" hangingPunct="1"/>
            <a:r>
              <a:rPr lang="en-US" altLang="zh-CN" sz="1800" b="1" baseline="0">
                <a:solidFill>
                  <a:srgbClr val="FF0000"/>
                </a:solidFill>
                <a:latin typeface="宋体" panose="02010600030101010101" pitchFamily="2" charset="-122"/>
                <a:ea typeface="宋体" panose="02010600030101010101" pitchFamily="2" charset="-122"/>
              </a:rPr>
              <a:t>2. System sends </a:t>
            </a:r>
            <a:r>
              <a:rPr lang="en-US" altLang="zh-CN" sz="1800" b="1" i="1" baseline="0">
                <a:solidFill>
                  <a:srgbClr val="FF0000"/>
                </a:solidFill>
                <a:latin typeface="宋体" panose="02010600030101010101" pitchFamily="2" charset="-122"/>
                <a:ea typeface="宋体" panose="02010600030101010101" pitchFamily="2" charset="-122"/>
              </a:rPr>
              <a:t>payment authorization request</a:t>
            </a:r>
            <a:r>
              <a:rPr lang="en-US" altLang="zh-CN" sz="1800" b="1" baseline="0">
                <a:solidFill>
                  <a:srgbClr val="FF0000"/>
                </a:solidFill>
                <a:latin typeface="宋体" panose="02010600030101010101" pitchFamily="2" charset="-122"/>
                <a:ea typeface="宋体" panose="02010600030101010101" pitchFamily="2" charset="-122"/>
              </a:rPr>
              <a:t> to an external </a:t>
            </a:r>
            <a:r>
              <a:rPr lang="en-US" altLang="zh-CN" sz="1800" b="1" i="1" baseline="0">
                <a:solidFill>
                  <a:srgbClr val="FF0000"/>
                </a:solidFill>
                <a:latin typeface="宋体" panose="02010600030101010101" pitchFamily="2" charset="-122"/>
                <a:ea typeface="宋体" panose="02010600030101010101" pitchFamily="2" charset="-122"/>
              </a:rPr>
              <a:t>Payment Authorization Service</a:t>
            </a:r>
            <a:r>
              <a:rPr lang="en-US" altLang="zh-CN" sz="1800" b="1" baseline="0">
                <a:solidFill>
                  <a:srgbClr val="FF0000"/>
                </a:solidFill>
                <a:latin typeface="宋体" panose="02010600030101010101" pitchFamily="2" charset="-122"/>
                <a:ea typeface="宋体" panose="02010600030101010101" pitchFamily="2" charset="-122"/>
              </a:rPr>
              <a:t> System, and requests </a:t>
            </a:r>
            <a:r>
              <a:rPr lang="en-US" altLang="zh-CN" sz="1800" b="1" i="1" baseline="0">
                <a:solidFill>
                  <a:srgbClr val="FF0000"/>
                </a:solidFill>
                <a:latin typeface="宋体" panose="02010600030101010101" pitchFamily="2" charset="-122"/>
                <a:ea typeface="宋体" panose="02010600030101010101" pitchFamily="2" charset="-122"/>
              </a:rPr>
              <a:t>payment approval.</a:t>
            </a:r>
          </a:p>
          <a:p>
            <a:pPr eaLnBrk="1" hangingPunct="1"/>
            <a:r>
              <a:rPr lang="en-US" altLang="zh-CN" sz="1800" b="1" baseline="0">
                <a:solidFill>
                  <a:srgbClr val="FF0000"/>
                </a:solidFill>
                <a:latin typeface="宋体" panose="02010600030101010101" pitchFamily="2" charset="-122"/>
                <a:ea typeface="宋体" panose="02010600030101010101" pitchFamily="2" charset="-122"/>
              </a:rPr>
              <a:t>     </a:t>
            </a:r>
            <a:r>
              <a:rPr lang="en-US" altLang="zh-CN" sz="1800" b="1" baseline="0">
                <a:solidFill>
                  <a:schemeClr val="bg1"/>
                </a:solidFill>
                <a:latin typeface="宋体" panose="02010600030101010101" pitchFamily="2" charset="-122"/>
                <a:ea typeface="宋体" panose="02010600030101010101" pitchFamily="2" charset="-122"/>
              </a:rPr>
              <a:t>2a. System detects failure to collaborate with external system:</a:t>
            </a:r>
          </a:p>
          <a:p>
            <a:pPr lvl="4" eaLnBrk="1" hangingPunct="1"/>
            <a:r>
              <a:rPr lang="en-US" altLang="zh-CN" sz="1800" b="1" baseline="0">
                <a:solidFill>
                  <a:schemeClr val="bg1"/>
                </a:solidFill>
                <a:latin typeface="宋体" panose="02010600030101010101" pitchFamily="2" charset="-122"/>
                <a:ea typeface="宋体" panose="02010600030101010101" pitchFamily="2" charset="-122"/>
              </a:rPr>
              <a:t>             1. System signals error to Cashier.</a:t>
            </a:r>
          </a:p>
          <a:p>
            <a:pPr lvl="4" eaLnBrk="1" hangingPunct="1"/>
            <a:r>
              <a:rPr lang="en-US" altLang="zh-CN" sz="1800" b="1" baseline="0">
                <a:solidFill>
                  <a:schemeClr val="bg1"/>
                </a:solidFill>
                <a:latin typeface="宋体" panose="02010600030101010101" pitchFamily="2" charset="-122"/>
                <a:ea typeface="宋体" panose="02010600030101010101" pitchFamily="2" charset="-122"/>
              </a:rPr>
              <a:t>             2. Cashier asks Customer for alternate payment.</a:t>
            </a:r>
          </a:p>
          <a:p>
            <a:pPr eaLnBrk="1" hangingPunct="1"/>
            <a:r>
              <a:rPr lang="en-US" altLang="zh-CN" sz="1800" b="1" baseline="0">
                <a:solidFill>
                  <a:schemeClr val="bg1"/>
                </a:solidFill>
                <a:latin typeface="宋体" panose="02010600030101010101" pitchFamily="2" charset="-122"/>
                <a:ea typeface="宋体" panose="02010600030101010101" pitchFamily="2" charset="-122"/>
              </a:rPr>
              <a:t>3. System receives </a:t>
            </a:r>
            <a:r>
              <a:rPr lang="en-US" altLang="zh-CN" sz="1800" b="1" i="1" baseline="0">
                <a:solidFill>
                  <a:schemeClr val="bg1"/>
                </a:solidFill>
                <a:latin typeface="宋体" panose="02010600030101010101" pitchFamily="2" charset="-122"/>
                <a:ea typeface="宋体" panose="02010600030101010101" pitchFamily="2" charset="-122"/>
              </a:rPr>
              <a:t>payment approval</a:t>
            </a:r>
            <a:r>
              <a:rPr lang="en-US" altLang="zh-CN" sz="1800" b="1" baseline="0">
                <a:solidFill>
                  <a:schemeClr val="bg1"/>
                </a:solidFill>
                <a:latin typeface="宋体" panose="02010600030101010101" pitchFamily="2" charset="-122"/>
                <a:ea typeface="宋体" panose="02010600030101010101" pitchFamily="2" charset="-122"/>
              </a:rPr>
              <a:t> and signals approval to Cashier.</a:t>
            </a:r>
          </a:p>
          <a:p>
            <a:pPr eaLnBrk="1" hangingPunct="1"/>
            <a:r>
              <a:rPr lang="en-US" altLang="zh-CN" sz="1800" b="1" baseline="0">
                <a:solidFill>
                  <a:schemeClr val="bg1"/>
                </a:solidFill>
                <a:latin typeface="宋体" panose="02010600030101010101" pitchFamily="2" charset="-122"/>
                <a:ea typeface="宋体" panose="02010600030101010101" pitchFamily="2" charset="-122"/>
              </a:rPr>
              <a:t>     3a. System receives </a:t>
            </a:r>
            <a:r>
              <a:rPr lang="en-US" altLang="zh-CN" sz="1800" b="1" i="1" baseline="0">
                <a:solidFill>
                  <a:schemeClr val="bg1"/>
                </a:solidFill>
                <a:latin typeface="宋体" panose="02010600030101010101" pitchFamily="2" charset="-122"/>
                <a:ea typeface="宋体" panose="02010600030101010101" pitchFamily="2" charset="-122"/>
              </a:rPr>
              <a:t>payment denial</a:t>
            </a:r>
            <a:r>
              <a:rPr lang="en-US" altLang="zh-CN" sz="1800" b="1" baseline="0">
                <a:solidFill>
                  <a:schemeClr val="bg1"/>
                </a:solidFill>
                <a:latin typeface="宋体" panose="02010600030101010101" pitchFamily="2" charset="-122"/>
                <a:ea typeface="宋体" panose="02010600030101010101" pitchFamily="2" charset="-122"/>
              </a:rPr>
              <a:t>:</a:t>
            </a:r>
          </a:p>
          <a:p>
            <a:pPr lvl="1" eaLnBrk="1" hangingPunct="1"/>
            <a:r>
              <a:rPr lang="en-US" altLang="zh-CN" sz="1800" b="1" baseline="0">
                <a:solidFill>
                  <a:schemeClr val="bg1"/>
                </a:solidFill>
                <a:latin typeface="宋体" panose="02010600030101010101" pitchFamily="2" charset="-122"/>
                <a:ea typeface="宋体" panose="02010600030101010101" pitchFamily="2" charset="-122"/>
              </a:rPr>
              <a:t>           1. System signals denial to Cashier.</a:t>
            </a:r>
          </a:p>
          <a:p>
            <a:pPr lvl="1" eaLnBrk="1" hangingPunct="1"/>
            <a:r>
              <a:rPr lang="en-US" altLang="zh-CN" sz="1800" b="1" baseline="0">
                <a:solidFill>
                  <a:schemeClr val="bg1"/>
                </a:solidFill>
                <a:latin typeface="宋体" panose="02010600030101010101" pitchFamily="2" charset="-122"/>
                <a:ea typeface="宋体" panose="02010600030101010101" pitchFamily="2" charset="-122"/>
              </a:rPr>
              <a:t>           2. Cashier asks Customer for alternate payment.</a:t>
            </a:r>
          </a:p>
          <a:p>
            <a:pPr eaLnBrk="1" hangingPunct="1"/>
            <a:r>
              <a:rPr lang="en-US" altLang="zh-CN" sz="1800" b="1" baseline="0">
                <a:solidFill>
                  <a:schemeClr val="bg1"/>
                </a:solidFill>
                <a:latin typeface="宋体" panose="02010600030101010101" pitchFamily="2" charset="-122"/>
                <a:ea typeface="宋体" panose="02010600030101010101" pitchFamily="2" charset="-122"/>
              </a:rPr>
              <a:t>4.  System records the </a:t>
            </a:r>
            <a:r>
              <a:rPr lang="en-US" altLang="zh-CN" sz="1800" b="1" i="1" baseline="0">
                <a:solidFill>
                  <a:srgbClr val="FF0000"/>
                </a:solidFill>
                <a:latin typeface="宋体" panose="02010600030101010101" pitchFamily="2" charset="-122"/>
                <a:ea typeface="宋体" panose="02010600030101010101" pitchFamily="2" charset="-122"/>
              </a:rPr>
              <a:t>credit payment</a:t>
            </a:r>
            <a:r>
              <a:rPr lang="en-US" altLang="zh-CN" sz="1800" b="1" baseline="0">
                <a:solidFill>
                  <a:schemeClr val="bg1"/>
                </a:solidFill>
                <a:latin typeface="宋体" panose="02010600030101010101" pitchFamily="2" charset="-122"/>
                <a:ea typeface="宋体" panose="02010600030101010101" pitchFamily="2" charset="-122"/>
              </a:rPr>
              <a:t>, which includes the payment approval.</a:t>
            </a:r>
          </a:p>
          <a:p>
            <a:pPr eaLnBrk="1" hangingPunct="1"/>
            <a:r>
              <a:rPr lang="en-US" altLang="zh-CN" sz="1800" b="1" baseline="0">
                <a:solidFill>
                  <a:schemeClr val="bg1"/>
                </a:solidFill>
                <a:latin typeface="宋体" panose="02010600030101010101" pitchFamily="2" charset="-122"/>
                <a:ea typeface="宋体" panose="02010600030101010101" pitchFamily="2" charset="-122"/>
              </a:rPr>
              <a:t>5.  System presents credit payment signature input mechanism.</a:t>
            </a:r>
          </a:p>
          <a:p>
            <a:pPr eaLnBrk="1" hangingPunct="1"/>
            <a:r>
              <a:rPr lang="en-US" altLang="zh-CN" sz="1800" b="1" baseline="0">
                <a:solidFill>
                  <a:schemeClr val="bg1"/>
                </a:solidFill>
                <a:latin typeface="宋体" panose="02010600030101010101" pitchFamily="2" charset="-122"/>
                <a:ea typeface="宋体" panose="02010600030101010101" pitchFamily="2" charset="-122"/>
              </a:rPr>
              <a:t>6.  Cashier asks Customer for a credit payment signature. Customer enters signature.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5B4A3CF8-3A39-4649-B4A3-F0B598756120}"/>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D8B37DCC-2BE9-4D25-A932-39D902ED4A19}" type="slidenum">
              <a:rPr lang="en-US" altLang="en-US" sz="1000" baseline="0"/>
              <a:pPr eaLnBrk="1" hangingPunct="1"/>
              <a:t>65</a:t>
            </a:fld>
            <a:endParaRPr lang="en-US" altLang="en-US" sz="1000" baseline="0"/>
          </a:p>
        </p:txBody>
      </p:sp>
      <p:sp>
        <p:nvSpPr>
          <p:cNvPr id="82947" name="矩形 4">
            <a:extLst>
              <a:ext uri="{FF2B5EF4-FFF2-40B4-BE49-F238E27FC236}">
                <a16:creationId xmlns:a16="http://schemas.microsoft.com/office/drawing/2014/main" id="{7E7C01B5-45F5-4E68-8560-411293D77249}"/>
              </a:ext>
            </a:extLst>
          </p:cNvPr>
          <p:cNvSpPr>
            <a:spLocks noChangeArrowheads="1"/>
          </p:cNvSpPr>
          <p:nvPr/>
        </p:nvSpPr>
        <p:spPr bwMode="auto">
          <a:xfrm>
            <a:off x="2347913" y="355600"/>
            <a:ext cx="4572000" cy="624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tabLst>
                <a:tab pos="952500" algn="l"/>
              </a:tabLst>
              <a:defRPr sz="1200" baseline="-25000">
                <a:solidFill>
                  <a:schemeClr val="tx1"/>
                </a:solidFill>
                <a:latin typeface="Arial" panose="020B0604020202020204" pitchFamily="34" charset="0"/>
                <a:ea typeface="楷体_GB2312" pitchFamily="49" charset="-122"/>
              </a:defRPr>
            </a:lvl1pPr>
            <a:lvl2pPr marL="742950" indent="-285750" eaLnBrk="0" hangingPunct="0">
              <a:tabLst>
                <a:tab pos="952500" algn="l"/>
              </a:tabLst>
              <a:defRPr sz="1200" baseline="-25000">
                <a:solidFill>
                  <a:schemeClr val="tx1"/>
                </a:solidFill>
                <a:latin typeface="Arial" panose="020B0604020202020204" pitchFamily="34" charset="0"/>
                <a:ea typeface="楷体_GB2312" pitchFamily="49" charset="-122"/>
              </a:defRPr>
            </a:lvl2pPr>
            <a:lvl3pPr marL="1143000" indent="-228600" eaLnBrk="0" hangingPunct="0">
              <a:tabLst>
                <a:tab pos="952500" algn="l"/>
              </a:tabLst>
              <a:defRPr sz="1200" baseline="-25000">
                <a:solidFill>
                  <a:schemeClr val="tx1"/>
                </a:solidFill>
                <a:latin typeface="Arial" panose="020B0604020202020204" pitchFamily="34" charset="0"/>
                <a:ea typeface="楷体_GB2312" pitchFamily="49" charset="-122"/>
              </a:defRPr>
            </a:lvl3pPr>
            <a:lvl4pPr marL="1600200" indent="-228600" eaLnBrk="0" hangingPunct="0">
              <a:tabLst>
                <a:tab pos="952500" algn="l"/>
              </a:tabLst>
              <a:defRPr sz="1200" baseline="-25000">
                <a:solidFill>
                  <a:schemeClr val="tx1"/>
                </a:solidFill>
                <a:latin typeface="Arial" panose="020B0604020202020204" pitchFamily="34" charset="0"/>
                <a:ea typeface="楷体_GB2312" pitchFamily="49" charset="-122"/>
              </a:defRPr>
            </a:lvl4pPr>
            <a:lvl5pPr marL="2057400" indent="-228600" eaLnBrk="0" hangingPunct="0">
              <a:tabLst>
                <a:tab pos="952500" algn="l"/>
              </a:tabLst>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tabLst>
                <a:tab pos="952500" algn="l"/>
              </a:tabLst>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tabLst>
                <a:tab pos="952500" algn="l"/>
              </a:tabLst>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tabLst>
                <a:tab pos="952500" algn="l"/>
              </a:tabLst>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tabLst>
                <a:tab pos="952500" algn="l"/>
              </a:tabLst>
              <a:defRPr sz="1200" baseline="-25000">
                <a:solidFill>
                  <a:schemeClr val="tx1"/>
                </a:solidFill>
                <a:latin typeface="Arial" panose="020B0604020202020204" pitchFamily="34" charset="0"/>
                <a:ea typeface="楷体_GB2312" pitchFamily="49" charset="-122"/>
              </a:defRPr>
            </a:lvl9pPr>
          </a:lstStyle>
          <a:p>
            <a:pPr eaLnBrk="1" hangingPunct="1"/>
            <a:r>
              <a:rPr lang="en-US" altLang="zh-CN" sz="2000" b="1" baseline="0">
                <a:solidFill>
                  <a:schemeClr val="bg1"/>
                </a:solidFill>
                <a:latin typeface="宋体" panose="02010600030101010101" pitchFamily="2" charset="-122"/>
                <a:ea typeface="宋体" panose="02010600030101010101" pitchFamily="2" charset="-122"/>
              </a:rPr>
              <a:t>Use Case UC1: Process Sale</a:t>
            </a:r>
          </a:p>
          <a:p>
            <a:pPr eaLnBrk="1" hangingPunct="1"/>
            <a:r>
              <a:rPr lang="en-US" altLang="zh-CN" sz="2000" b="1" baseline="0">
                <a:solidFill>
                  <a:schemeClr val="bg1"/>
                </a:solidFill>
                <a:latin typeface="宋体" panose="02010600030101010101" pitchFamily="2" charset="-122"/>
                <a:ea typeface="宋体" panose="02010600030101010101" pitchFamily="2" charset="-122"/>
              </a:rPr>
              <a:t>7c. Paying by check:</a:t>
            </a:r>
          </a:p>
          <a:p>
            <a:pPr eaLnBrk="1" hangingPunct="1"/>
            <a:r>
              <a:rPr lang="en-US" altLang="zh-CN" sz="2000" b="1" baseline="0">
                <a:solidFill>
                  <a:schemeClr val="bg1"/>
                </a:solidFill>
                <a:latin typeface="宋体" panose="02010600030101010101" pitchFamily="2" charset="-122"/>
                <a:ea typeface="宋体" panose="02010600030101010101" pitchFamily="2" charset="-122"/>
              </a:rPr>
              <a:t>1. The Customer writes a </a:t>
            </a:r>
            <a:r>
              <a:rPr lang="en-US" altLang="zh-CN" sz="2000" b="1" i="1" baseline="0">
                <a:solidFill>
                  <a:srgbClr val="FF0000"/>
                </a:solidFill>
                <a:latin typeface="宋体" panose="02010600030101010101" pitchFamily="2" charset="-122"/>
                <a:ea typeface="宋体" panose="02010600030101010101" pitchFamily="2" charset="-122"/>
              </a:rPr>
              <a:t>check</a:t>
            </a:r>
            <a:r>
              <a:rPr lang="en-US" altLang="zh-CN" sz="2000" b="1" baseline="0">
                <a:solidFill>
                  <a:schemeClr val="bg1"/>
                </a:solidFill>
                <a:latin typeface="宋体" panose="02010600030101010101" pitchFamily="2" charset="-122"/>
                <a:ea typeface="宋体" panose="02010600030101010101" pitchFamily="2" charset="-122"/>
              </a:rPr>
              <a:t>, and gives it and their </a:t>
            </a:r>
            <a:r>
              <a:rPr lang="en-US" altLang="zh-CN" sz="2000" b="1" i="1" baseline="0">
                <a:solidFill>
                  <a:srgbClr val="FF0000"/>
                </a:solidFill>
                <a:latin typeface="宋体" panose="02010600030101010101" pitchFamily="2" charset="-122"/>
                <a:ea typeface="宋体" panose="02010600030101010101" pitchFamily="2" charset="-122"/>
              </a:rPr>
              <a:t>driver's license</a:t>
            </a:r>
            <a:r>
              <a:rPr lang="en-US" altLang="zh-CN" sz="2000" b="1" baseline="0">
                <a:solidFill>
                  <a:srgbClr val="FF0000"/>
                </a:solidFill>
                <a:latin typeface="宋体" panose="02010600030101010101" pitchFamily="2" charset="-122"/>
                <a:ea typeface="宋体" panose="02010600030101010101" pitchFamily="2" charset="-122"/>
              </a:rPr>
              <a:t> </a:t>
            </a:r>
            <a:r>
              <a:rPr lang="en-US" altLang="zh-CN" sz="2000" b="1" baseline="0">
                <a:solidFill>
                  <a:schemeClr val="bg1"/>
                </a:solidFill>
                <a:latin typeface="宋体" panose="02010600030101010101" pitchFamily="2" charset="-122"/>
                <a:ea typeface="宋体" panose="02010600030101010101" pitchFamily="2" charset="-122"/>
              </a:rPr>
              <a:t>to the Cashier.</a:t>
            </a:r>
          </a:p>
          <a:p>
            <a:pPr eaLnBrk="1" hangingPunct="1"/>
            <a:r>
              <a:rPr lang="en-US" altLang="zh-CN" sz="2000" b="1" baseline="0">
                <a:solidFill>
                  <a:schemeClr val="bg1"/>
                </a:solidFill>
                <a:latin typeface="宋体" panose="02010600030101010101" pitchFamily="2" charset="-122"/>
                <a:ea typeface="宋体" panose="02010600030101010101" pitchFamily="2" charset="-122"/>
              </a:rPr>
              <a:t>2.  Cashier writes the driver's license number on the check, enters it, and requests </a:t>
            </a:r>
            <a:r>
              <a:rPr lang="en-US" altLang="zh-CN" sz="2000" b="1" i="1" baseline="0">
                <a:solidFill>
                  <a:schemeClr val="bg1"/>
                </a:solidFill>
                <a:latin typeface="宋体" panose="02010600030101010101" pitchFamily="2" charset="-122"/>
                <a:ea typeface="宋体" panose="02010600030101010101" pitchFamily="2" charset="-122"/>
              </a:rPr>
              <a:t>check </a:t>
            </a:r>
            <a:r>
              <a:rPr lang="en-US" altLang="zh-CN" sz="2000" b="1" i="1" baseline="0">
                <a:solidFill>
                  <a:srgbClr val="FF0000"/>
                </a:solidFill>
                <a:latin typeface="宋体" panose="02010600030101010101" pitchFamily="2" charset="-122"/>
                <a:ea typeface="宋体" panose="02010600030101010101" pitchFamily="2" charset="-122"/>
              </a:rPr>
              <a:t>payment authorization</a:t>
            </a:r>
            <a:r>
              <a:rPr lang="en-US" altLang="zh-CN" sz="2000" b="1" baseline="0">
                <a:solidFill>
                  <a:schemeClr val="bg1"/>
                </a:solidFill>
                <a:latin typeface="宋体" panose="02010600030101010101" pitchFamily="2" charset="-122"/>
                <a:ea typeface="宋体" panose="02010600030101010101" pitchFamily="2" charset="-122"/>
              </a:rPr>
              <a:t>.</a:t>
            </a:r>
          </a:p>
          <a:p>
            <a:pPr eaLnBrk="1" hangingPunct="1"/>
            <a:r>
              <a:rPr lang="en-US" altLang="zh-CN" sz="2000" b="1" baseline="0">
                <a:solidFill>
                  <a:schemeClr val="bg1"/>
                </a:solidFill>
                <a:latin typeface="宋体" panose="02010600030101010101" pitchFamily="2" charset="-122"/>
                <a:ea typeface="宋体" panose="02010600030101010101" pitchFamily="2" charset="-122"/>
              </a:rPr>
              <a:t>3.  Generates a </a:t>
            </a:r>
            <a:r>
              <a:rPr lang="en-US" altLang="zh-CN" sz="2000" b="1" i="1" baseline="0">
                <a:solidFill>
                  <a:srgbClr val="FF0000"/>
                </a:solidFill>
                <a:latin typeface="宋体" panose="02010600030101010101" pitchFamily="2" charset="-122"/>
                <a:ea typeface="宋体" panose="02010600030101010101" pitchFamily="2" charset="-122"/>
              </a:rPr>
              <a:t>check payment </a:t>
            </a:r>
            <a:r>
              <a:rPr lang="en-US" altLang="zh-CN" sz="2000" b="1" i="1" baseline="0">
                <a:solidFill>
                  <a:schemeClr val="bg1"/>
                </a:solidFill>
                <a:latin typeface="宋体" panose="02010600030101010101" pitchFamily="2" charset="-122"/>
                <a:ea typeface="宋体" panose="02010600030101010101" pitchFamily="2" charset="-122"/>
              </a:rPr>
              <a:t>request</a:t>
            </a:r>
            <a:r>
              <a:rPr lang="en-US" altLang="zh-CN" sz="2000" b="1" baseline="0">
                <a:solidFill>
                  <a:schemeClr val="bg1"/>
                </a:solidFill>
                <a:latin typeface="宋体" panose="02010600030101010101" pitchFamily="2" charset="-122"/>
                <a:ea typeface="宋体" panose="02010600030101010101" pitchFamily="2" charset="-122"/>
              </a:rPr>
              <a:t> and sends it to an external </a:t>
            </a:r>
            <a:r>
              <a:rPr lang="en-US" altLang="zh-CN" sz="2000" b="1" i="1" baseline="0">
                <a:solidFill>
                  <a:srgbClr val="FF0000"/>
                </a:solidFill>
                <a:latin typeface="宋体" panose="02010600030101010101" pitchFamily="2" charset="-122"/>
                <a:ea typeface="宋体" panose="02010600030101010101" pitchFamily="2" charset="-122"/>
              </a:rPr>
              <a:t>Check Authorization Service</a:t>
            </a:r>
            <a:r>
              <a:rPr lang="en-US" altLang="zh-CN" sz="2000" b="1" baseline="0">
                <a:solidFill>
                  <a:schemeClr val="bg1"/>
                </a:solidFill>
                <a:latin typeface="宋体" panose="02010600030101010101" pitchFamily="2" charset="-122"/>
                <a:ea typeface="宋体" panose="02010600030101010101" pitchFamily="2" charset="-122"/>
              </a:rPr>
              <a:t>.</a:t>
            </a:r>
          </a:p>
          <a:p>
            <a:pPr eaLnBrk="1" hangingPunct="1"/>
            <a:r>
              <a:rPr lang="en-US" altLang="zh-CN" sz="2000" b="1" baseline="0">
                <a:solidFill>
                  <a:schemeClr val="bg1"/>
                </a:solidFill>
                <a:latin typeface="宋体" panose="02010600030101010101" pitchFamily="2" charset="-122"/>
                <a:ea typeface="宋体" panose="02010600030101010101" pitchFamily="2" charset="-122"/>
              </a:rPr>
              <a:t>4.  Receives a check payment approval and signals approval to Cashier.</a:t>
            </a:r>
          </a:p>
          <a:p>
            <a:pPr eaLnBrk="1" hangingPunct="1"/>
            <a:r>
              <a:rPr lang="en-US" altLang="zh-CN" sz="2000" b="1" baseline="0">
                <a:solidFill>
                  <a:schemeClr val="bg1"/>
                </a:solidFill>
                <a:latin typeface="宋体" panose="02010600030101010101" pitchFamily="2" charset="-122"/>
                <a:ea typeface="宋体" panose="02010600030101010101" pitchFamily="2" charset="-122"/>
              </a:rPr>
              <a:t>5.  System records the </a:t>
            </a:r>
            <a:r>
              <a:rPr lang="en-US" altLang="zh-CN" sz="2000" b="1" i="1" baseline="0">
                <a:solidFill>
                  <a:srgbClr val="FF0000"/>
                </a:solidFill>
                <a:latin typeface="宋体" panose="02010600030101010101" pitchFamily="2" charset="-122"/>
                <a:ea typeface="宋体" panose="02010600030101010101" pitchFamily="2" charset="-122"/>
              </a:rPr>
              <a:t>check payment</a:t>
            </a:r>
            <a:r>
              <a:rPr lang="en-US" altLang="zh-CN" sz="2000" b="1" baseline="0">
                <a:solidFill>
                  <a:schemeClr val="bg1"/>
                </a:solidFill>
                <a:latin typeface="宋体" panose="02010600030101010101" pitchFamily="2" charset="-122"/>
                <a:ea typeface="宋体" panose="02010600030101010101" pitchFamily="2" charset="-122"/>
              </a:rPr>
              <a:t>, which includes the payment approval.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4693AECD-7C65-458F-9E6B-C9F8E6830519}"/>
              </a:ext>
            </a:extLst>
          </p:cNvPr>
          <p:cNvSpPr>
            <a:spLocks noGrp="1" noChangeArrowheads="1"/>
          </p:cNvSpPr>
          <p:nvPr>
            <p:ph type="title"/>
          </p:nvPr>
        </p:nvSpPr>
        <p:spPr/>
        <p:txBody>
          <a:bodyPr/>
          <a:lstStyle/>
          <a:p>
            <a:r>
              <a:rPr lang="zh-CN" altLang="en-US"/>
              <a:t>概念类的层次化</a:t>
            </a:r>
          </a:p>
        </p:txBody>
      </p:sp>
      <p:sp>
        <p:nvSpPr>
          <p:cNvPr id="83971" name="内容占位符 2">
            <a:extLst>
              <a:ext uri="{FF2B5EF4-FFF2-40B4-BE49-F238E27FC236}">
                <a16:creationId xmlns:a16="http://schemas.microsoft.com/office/drawing/2014/main" id="{2D10DF2C-6D7F-423F-B3E6-7950992D689A}"/>
              </a:ext>
            </a:extLst>
          </p:cNvPr>
          <p:cNvSpPr>
            <a:spLocks noGrp="1" noChangeArrowheads="1"/>
          </p:cNvSpPr>
          <p:nvPr>
            <p:ph idx="1"/>
          </p:nvPr>
        </p:nvSpPr>
        <p:spPr/>
        <p:txBody>
          <a:bodyPr/>
          <a:lstStyle/>
          <a:p>
            <a:endParaRPr lang="zh-CN" altLang="en-US"/>
          </a:p>
        </p:txBody>
      </p:sp>
      <p:sp>
        <p:nvSpPr>
          <p:cNvPr id="83972" name="灯片编号占位符 3">
            <a:extLst>
              <a:ext uri="{FF2B5EF4-FFF2-40B4-BE49-F238E27FC236}">
                <a16:creationId xmlns:a16="http://schemas.microsoft.com/office/drawing/2014/main" id="{55619730-B65B-4BD3-B036-F918974CA9A1}"/>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E931123A-00E5-4DD3-B4A2-4B5F31F2A696}" type="slidenum">
              <a:rPr lang="en-US" altLang="en-US" sz="1000" baseline="0"/>
              <a:pPr eaLnBrk="1" hangingPunct="1"/>
              <a:t>66</a:t>
            </a:fld>
            <a:endParaRPr lang="en-US" altLang="en-US" sz="1000" baseline="0"/>
          </a:p>
        </p:txBody>
      </p:sp>
      <p:sp>
        <p:nvSpPr>
          <p:cNvPr id="83973" name="Picture 4">
            <a:extLst>
              <a:ext uri="{FF2B5EF4-FFF2-40B4-BE49-F238E27FC236}">
                <a16:creationId xmlns:a16="http://schemas.microsoft.com/office/drawing/2014/main" id="{7ED19060-E360-4569-B913-BD841567F296}"/>
              </a:ext>
            </a:extLst>
          </p:cNvPr>
          <p:cNvSpPr>
            <a:spLocks noChangeAspect="1" noChangeArrowheads="1"/>
          </p:cNvSpPr>
          <p:nvPr/>
        </p:nvSpPr>
        <p:spPr bwMode="auto">
          <a:xfrm>
            <a:off x="179388" y="1844675"/>
            <a:ext cx="8713787"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0625E60C-BA00-45A7-879F-B46E1F5734C6}"/>
              </a:ext>
            </a:extLst>
          </p:cNvPr>
          <p:cNvSpPr>
            <a:spLocks noGrp="1" noChangeArrowheads="1"/>
          </p:cNvSpPr>
          <p:nvPr>
            <p:ph type="title"/>
          </p:nvPr>
        </p:nvSpPr>
        <p:spPr/>
        <p:txBody>
          <a:bodyPr/>
          <a:lstStyle/>
          <a:p>
            <a:r>
              <a:rPr lang="zh-CN" altLang="en-US"/>
              <a:t>概念类的层次化（续）</a:t>
            </a:r>
          </a:p>
        </p:txBody>
      </p:sp>
      <p:sp>
        <p:nvSpPr>
          <p:cNvPr id="84995" name="内容占位符 2">
            <a:extLst>
              <a:ext uri="{FF2B5EF4-FFF2-40B4-BE49-F238E27FC236}">
                <a16:creationId xmlns:a16="http://schemas.microsoft.com/office/drawing/2014/main" id="{323385D2-3761-44A4-BA8E-BF9B957E5F69}"/>
              </a:ext>
            </a:extLst>
          </p:cNvPr>
          <p:cNvSpPr>
            <a:spLocks noGrp="1" noChangeArrowheads="1"/>
          </p:cNvSpPr>
          <p:nvPr>
            <p:ph idx="1"/>
          </p:nvPr>
        </p:nvSpPr>
        <p:spPr/>
        <p:txBody>
          <a:bodyPr/>
          <a:lstStyle/>
          <a:p>
            <a:r>
              <a:rPr lang="zh-CN" altLang="en-US"/>
              <a:t>子类必须在属性和关联上保持一致性</a:t>
            </a:r>
          </a:p>
        </p:txBody>
      </p:sp>
      <p:sp>
        <p:nvSpPr>
          <p:cNvPr id="84996" name="灯片编号占位符 3">
            <a:extLst>
              <a:ext uri="{FF2B5EF4-FFF2-40B4-BE49-F238E27FC236}">
                <a16:creationId xmlns:a16="http://schemas.microsoft.com/office/drawing/2014/main" id="{3CC11A42-0509-4413-ABEA-6684ECA225EC}"/>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0B84B99E-1292-4ECB-AA0A-FF0F638CD843}" type="slidenum">
              <a:rPr lang="en-US" altLang="en-US" sz="1000" baseline="0"/>
              <a:pPr eaLnBrk="1" hangingPunct="1"/>
              <a:t>67</a:t>
            </a:fld>
            <a:endParaRPr lang="en-US" altLang="en-US" sz="1000" baseline="0"/>
          </a:p>
        </p:txBody>
      </p:sp>
      <p:pic>
        <p:nvPicPr>
          <p:cNvPr id="84997" name="Picture 5">
            <a:extLst>
              <a:ext uri="{FF2B5EF4-FFF2-40B4-BE49-F238E27FC236}">
                <a16:creationId xmlns:a16="http://schemas.microsoft.com/office/drawing/2014/main" id="{6397248D-FBE5-4356-B829-C81D0D672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611438"/>
            <a:ext cx="792162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741D9628-98E3-473A-9C24-B02B73A11577}"/>
              </a:ext>
            </a:extLst>
          </p:cNvPr>
          <p:cNvSpPr>
            <a:spLocks noGrp="1" noChangeArrowheads="1"/>
          </p:cNvSpPr>
          <p:nvPr>
            <p:ph type="title"/>
          </p:nvPr>
        </p:nvSpPr>
        <p:spPr/>
        <p:txBody>
          <a:bodyPr/>
          <a:lstStyle/>
          <a:p>
            <a:r>
              <a:rPr lang="zh-CN" altLang="en-US"/>
              <a:t>概念类的层次化（续）</a:t>
            </a:r>
          </a:p>
        </p:txBody>
      </p:sp>
      <p:sp>
        <p:nvSpPr>
          <p:cNvPr id="86019" name="内容占位符 2">
            <a:extLst>
              <a:ext uri="{FF2B5EF4-FFF2-40B4-BE49-F238E27FC236}">
                <a16:creationId xmlns:a16="http://schemas.microsoft.com/office/drawing/2014/main" id="{DBDC995C-F8F0-455D-8418-823A216B8904}"/>
              </a:ext>
            </a:extLst>
          </p:cNvPr>
          <p:cNvSpPr>
            <a:spLocks noGrp="1" noChangeArrowheads="1"/>
          </p:cNvSpPr>
          <p:nvPr>
            <p:ph idx="1"/>
          </p:nvPr>
        </p:nvSpPr>
        <p:spPr>
          <a:xfrm>
            <a:off x="1112838" y="1277938"/>
            <a:ext cx="7348537" cy="3902075"/>
          </a:xfrm>
        </p:spPr>
        <p:txBody>
          <a:bodyPr/>
          <a:lstStyle/>
          <a:p>
            <a:pPr marL="339725" indent="-339725">
              <a:lnSpc>
                <a:spcPct val="90000"/>
              </a:lnSpc>
              <a:spcBef>
                <a:spcPct val="20000"/>
              </a:spcBef>
              <a:buFont typeface="Wingdings" panose="05000000000000000000" pitchFamily="2" charset="2"/>
              <a:buChar char="q"/>
            </a:pPr>
            <a:r>
              <a:rPr lang="en-US" altLang="zh-CN" sz="2400"/>
              <a:t>CreditPayment </a:t>
            </a:r>
            <a:r>
              <a:rPr lang="zh-CN" altLang="en-US" sz="2400"/>
              <a:t>应该是</a:t>
            </a:r>
            <a:r>
              <a:rPr lang="en-US" altLang="zh-CN" sz="2400"/>
              <a:t>Payments</a:t>
            </a:r>
            <a:r>
              <a:rPr lang="zh-CN" altLang="en-US" sz="2400"/>
              <a:t>集合的成员。</a:t>
            </a:r>
            <a:endParaRPr lang="en-US" altLang="zh-CN" sz="2400"/>
          </a:p>
          <a:p>
            <a:pPr marL="339725" indent="-339725">
              <a:lnSpc>
                <a:spcPct val="90000"/>
              </a:lnSpc>
              <a:spcBef>
                <a:spcPct val="20000"/>
              </a:spcBef>
              <a:buFont typeface="Wingdings" panose="05000000000000000000" pitchFamily="2" charset="2"/>
              <a:buChar char="q"/>
            </a:pPr>
            <a:r>
              <a:rPr lang="en-US" altLang="zh-CN" sz="2400"/>
              <a:t> CheckPayment</a:t>
            </a:r>
            <a:r>
              <a:rPr lang="zh-CN" altLang="en-US" sz="2400"/>
              <a:t>是一种</a:t>
            </a:r>
            <a:r>
              <a:rPr lang="en-US" altLang="zh-CN" sz="2400"/>
              <a:t> Payment</a:t>
            </a:r>
            <a:r>
              <a:rPr lang="zh-CN" altLang="en-US" sz="2400"/>
              <a:t>类型。</a:t>
            </a:r>
            <a:endParaRPr lang="en-US" altLang="zh-CN" sz="2400"/>
          </a:p>
          <a:p>
            <a:pPr marL="339725" indent="-339725">
              <a:lnSpc>
                <a:spcPct val="90000"/>
              </a:lnSpc>
              <a:spcBef>
                <a:spcPct val="20000"/>
              </a:spcBef>
              <a:buFont typeface="Wingdings" panose="05000000000000000000" pitchFamily="2" charset="2"/>
              <a:buChar char="q"/>
            </a:pPr>
            <a:endParaRPr lang="en-US" altLang="zh-CN" sz="2400"/>
          </a:p>
          <a:p>
            <a:pPr marL="339725" indent="-339725">
              <a:lnSpc>
                <a:spcPct val="90000"/>
              </a:lnSpc>
              <a:spcBef>
                <a:spcPct val="20000"/>
              </a:spcBef>
              <a:buFont typeface="Wingdings" panose="05000000000000000000" pitchFamily="2" charset="2"/>
              <a:buChar char="q"/>
            </a:pPr>
            <a:r>
              <a:rPr lang="en-US" altLang="zh-CN" sz="2400"/>
              <a:t>Is-a Rule</a:t>
            </a:r>
          </a:p>
          <a:p>
            <a:pPr marL="682625" lvl="1" indent="-228600">
              <a:lnSpc>
                <a:spcPct val="90000"/>
              </a:lnSpc>
              <a:spcBef>
                <a:spcPct val="20000"/>
              </a:spcBef>
              <a:buFont typeface="Wingdings" panose="05000000000000000000" pitchFamily="2" charset="2"/>
              <a:buChar char="v"/>
            </a:pPr>
            <a:r>
              <a:rPr lang="zh-CN" altLang="en-US"/>
              <a:t>所有子类集合的成员必须是父类集合的成员。</a:t>
            </a:r>
            <a:endParaRPr lang="en-US" altLang="zh-CN"/>
          </a:p>
        </p:txBody>
      </p:sp>
      <p:sp>
        <p:nvSpPr>
          <p:cNvPr id="86020" name="灯片编号占位符 3">
            <a:extLst>
              <a:ext uri="{FF2B5EF4-FFF2-40B4-BE49-F238E27FC236}">
                <a16:creationId xmlns:a16="http://schemas.microsoft.com/office/drawing/2014/main" id="{AD5586A6-2401-45A9-A2D5-53DDC79B8B94}"/>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79B22CA0-3404-4B49-829F-0D8D93263F75}" type="slidenum">
              <a:rPr lang="en-US" altLang="en-US" sz="1000" baseline="0"/>
              <a:pPr eaLnBrk="1" hangingPunct="1"/>
              <a:t>68</a:t>
            </a:fld>
            <a:endParaRPr lang="en-US" altLang="en-US" sz="1000" baseline="0"/>
          </a:p>
        </p:txBody>
      </p:sp>
      <p:pic>
        <p:nvPicPr>
          <p:cNvPr id="86021" name="Picture 5">
            <a:extLst>
              <a:ext uri="{FF2B5EF4-FFF2-40B4-BE49-F238E27FC236}">
                <a16:creationId xmlns:a16="http://schemas.microsoft.com/office/drawing/2014/main" id="{05D7E6E8-40BF-4744-B0EB-833404645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75" y="3870325"/>
            <a:ext cx="7273925"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a:extLst>
              <a:ext uri="{FF2B5EF4-FFF2-40B4-BE49-F238E27FC236}">
                <a16:creationId xmlns:a16="http://schemas.microsoft.com/office/drawing/2014/main" id="{EF270CD3-D02D-4594-BB15-664D8F9ED263}"/>
              </a:ext>
            </a:extLst>
          </p:cNvPr>
          <p:cNvSpPr>
            <a:spLocks noGrp="1" noChangeArrowheads="1"/>
          </p:cNvSpPr>
          <p:nvPr>
            <p:ph type="title"/>
          </p:nvPr>
        </p:nvSpPr>
        <p:spPr/>
        <p:txBody>
          <a:bodyPr/>
          <a:lstStyle/>
          <a:p>
            <a:r>
              <a:rPr lang="zh-CN" altLang="en-US"/>
              <a:t>什么时候需要子类？</a:t>
            </a:r>
          </a:p>
        </p:txBody>
      </p:sp>
      <p:sp>
        <p:nvSpPr>
          <p:cNvPr id="87043" name="内容占位符 2">
            <a:extLst>
              <a:ext uri="{FF2B5EF4-FFF2-40B4-BE49-F238E27FC236}">
                <a16:creationId xmlns:a16="http://schemas.microsoft.com/office/drawing/2014/main" id="{52A05A48-10C6-442A-A374-49B9762EE274}"/>
              </a:ext>
            </a:extLst>
          </p:cNvPr>
          <p:cNvSpPr>
            <a:spLocks noGrp="1" noChangeArrowheads="1"/>
          </p:cNvSpPr>
          <p:nvPr>
            <p:ph idx="1"/>
          </p:nvPr>
        </p:nvSpPr>
        <p:spPr/>
        <p:txBody>
          <a:bodyPr/>
          <a:lstStyle/>
          <a:p>
            <a:r>
              <a:rPr lang="zh-CN" altLang="en-US"/>
              <a:t>讨论</a:t>
            </a:r>
          </a:p>
        </p:txBody>
      </p:sp>
      <p:sp>
        <p:nvSpPr>
          <p:cNvPr id="87044" name="灯片编号占位符 3">
            <a:extLst>
              <a:ext uri="{FF2B5EF4-FFF2-40B4-BE49-F238E27FC236}">
                <a16:creationId xmlns:a16="http://schemas.microsoft.com/office/drawing/2014/main" id="{FC7CDEE0-3C04-48BE-9E5B-B8E4C139370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186C4A2D-D9B6-4542-9002-E15FF177E2A2}" type="slidenum">
              <a:rPr lang="en-US" altLang="en-US" sz="1000" baseline="0"/>
              <a:pPr eaLnBrk="1" hangingPunct="1"/>
              <a:t>69</a:t>
            </a:fld>
            <a:endParaRPr lang="en-US" altLang="en-US" sz="1000" baseline="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CDA441B6-8A89-4C8A-8717-1E61CB483A74}"/>
              </a:ext>
            </a:extLst>
          </p:cNvPr>
          <p:cNvSpPr>
            <a:spLocks noGrp="1" noChangeArrowheads="1"/>
          </p:cNvSpPr>
          <p:nvPr>
            <p:ph type="title"/>
          </p:nvPr>
        </p:nvSpPr>
        <p:spPr/>
        <p:txBody>
          <a:bodyPr/>
          <a:lstStyle/>
          <a:p>
            <a:r>
              <a:rPr lang="zh-CN" altLang="en-US"/>
              <a:t>确定</a:t>
            </a:r>
            <a:r>
              <a:rPr lang="en-US" altLang="zh-CN"/>
              <a:t>actor</a:t>
            </a:r>
            <a:r>
              <a:rPr lang="zh-CN" altLang="en-US"/>
              <a:t>的方法</a:t>
            </a:r>
          </a:p>
        </p:txBody>
      </p:sp>
      <p:sp>
        <p:nvSpPr>
          <p:cNvPr id="23555" name="内容占位符 2">
            <a:extLst>
              <a:ext uri="{FF2B5EF4-FFF2-40B4-BE49-F238E27FC236}">
                <a16:creationId xmlns:a16="http://schemas.microsoft.com/office/drawing/2014/main" id="{C9988899-FC98-4468-9DFD-607585C88E13}"/>
              </a:ext>
            </a:extLst>
          </p:cNvPr>
          <p:cNvSpPr>
            <a:spLocks noGrp="1" noChangeArrowheads="1"/>
          </p:cNvSpPr>
          <p:nvPr>
            <p:ph idx="1"/>
          </p:nvPr>
        </p:nvSpPr>
        <p:spPr/>
        <p:txBody>
          <a:bodyPr/>
          <a:lstStyle/>
          <a:p>
            <a:r>
              <a:rPr lang="zh-CN" altLang="en-US" sz="2400"/>
              <a:t>谁会提供、使用和删除信息？</a:t>
            </a:r>
            <a:endParaRPr lang="en-US" altLang="zh-CN" sz="2400"/>
          </a:p>
          <a:p>
            <a:r>
              <a:rPr lang="zh-CN" altLang="en-US" sz="2400"/>
              <a:t>谁会使用系统提供的功能？</a:t>
            </a:r>
            <a:endParaRPr lang="en-US" altLang="zh-CN" sz="2400"/>
          </a:p>
          <a:p>
            <a:r>
              <a:rPr lang="zh-CN" altLang="en-US" sz="2400"/>
              <a:t>谁会对某种需求感兴趣？</a:t>
            </a:r>
            <a:endParaRPr lang="en-US" altLang="zh-CN" sz="2400"/>
          </a:p>
          <a:p>
            <a:r>
              <a:rPr lang="zh-CN" altLang="en-US" sz="2400"/>
              <a:t>系统被什么部门使用？</a:t>
            </a:r>
            <a:endParaRPr lang="en-US" altLang="zh-CN" sz="2400"/>
          </a:p>
          <a:p>
            <a:r>
              <a:rPr lang="zh-CN" altLang="en-US" sz="2400"/>
              <a:t>谁将支持和维护系统？</a:t>
            </a:r>
            <a:endParaRPr lang="en-US" altLang="zh-CN" sz="2400"/>
          </a:p>
          <a:p>
            <a:r>
              <a:rPr lang="zh-CN" altLang="en-US" sz="2400"/>
              <a:t>该系统需要什么外部资源？</a:t>
            </a:r>
            <a:endParaRPr lang="en-US" altLang="zh-CN" sz="2400"/>
          </a:p>
          <a:p>
            <a:r>
              <a:rPr lang="zh-CN" altLang="en-US" sz="2400"/>
              <a:t>系统需要与别的系统进行交互吗？</a:t>
            </a:r>
            <a:endParaRPr lang="en-US" altLang="zh-CN" sz="2400"/>
          </a:p>
          <a:p>
            <a:endParaRPr lang="en-US" altLang="zh-CN"/>
          </a:p>
          <a:p>
            <a:pPr>
              <a:buFont typeface="Wingdings" panose="05000000000000000000" pitchFamily="2" charset="2"/>
              <a:buNone/>
            </a:pPr>
            <a:r>
              <a:rPr lang="zh-CN" altLang="en-US" sz="2400" b="1"/>
              <a:t>备注</a:t>
            </a:r>
            <a:r>
              <a:rPr lang="zh-CN" altLang="en-US" sz="2400"/>
              <a:t>：</a:t>
            </a:r>
            <a:r>
              <a:rPr lang="en-US" altLang="zh-CN" sz="2400"/>
              <a:t>actor</a:t>
            </a:r>
            <a:r>
              <a:rPr lang="zh-CN" altLang="en-US" sz="2400"/>
              <a:t>是角色，而不是具体的人，硬件设备等！</a:t>
            </a:r>
            <a:endParaRPr lang="en-US" altLang="zh-CN" sz="2400"/>
          </a:p>
          <a:p>
            <a:pPr>
              <a:buFont typeface="Wingdings" panose="05000000000000000000" pitchFamily="2" charset="2"/>
              <a:buNone/>
            </a:pPr>
            <a:r>
              <a:rPr lang="zh-CN" altLang="en-US" sz="2400" b="1"/>
              <a:t>实例</a:t>
            </a:r>
          </a:p>
        </p:txBody>
      </p:sp>
      <p:sp>
        <p:nvSpPr>
          <p:cNvPr id="23556" name="灯片编号占位符 3">
            <a:extLst>
              <a:ext uri="{FF2B5EF4-FFF2-40B4-BE49-F238E27FC236}">
                <a16:creationId xmlns:a16="http://schemas.microsoft.com/office/drawing/2014/main" id="{848350E1-0834-4F0E-BFF0-714F296BB370}"/>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D676030E-166A-4DDD-B6BE-93F58FAF8EBF}" type="slidenum">
              <a:rPr lang="en-US" altLang="en-US" sz="1000" baseline="0"/>
              <a:pPr eaLnBrk="1" hangingPunct="1"/>
              <a:t>7</a:t>
            </a:fld>
            <a:endParaRPr lang="en-US" altLang="en-US" sz="1000" baseline="0"/>
          </a:p>
        </p:txBody>
      </p:sp>
      <p:sp>
        <p:nvSpPr>
          <p:cNvPr id="2" name="云形标注 1">
            <a:extLst>
              <a:ext uri="{FF2B5EF4-FFF2-40B4-BE49-F238E27FC236}">
                <a16:creationId xmlns:a16="http://schemas.microsoft.com/office/drawing/2014/main" id="{FBA7E9E8-CAFC-49B1-89C0-83EBCFECF9C4}"/>
              </a:ext>
            </a:extLst>
          </p:cNvPr>
          <p:cNvSpPr/>
          <p:nvPr/>
        </p:nvSpPr>
        <p:spPr bwMode="auto">
          <a:xfrm>
            <a:off x="5678488" y="1277938"/>
            <a:ext cx="1562100" cy="2805112"/>
          </a:xfrm>
          <a:prstGeom prst="cloudCallout">
            <a:avLst/>
          </a:prstGeom>
          <a:solidFill>
            <a:schemeClr val="tx1">
              <a:lumMod val="95000"/>
            </a:schemeClr>
          </a:solidFill>
          <a:ln w="9525" cap="flat" cmpd="sng" algn="ctr">
            <a:solidFill>
              <a:schemeClr val="tx1"/>
            </a:solidFill>
            <a:prstDash val="solid"/>
            <a:round/>
            <a:headEnd type="none" w="med" len="med"/>
            <a:tailEnd type="none" w="med" len="med"/>
          </a:ln>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buFontTx/>
              <a:buNone/>
            </a:pPr>
            <a:r>
              <a:rPr lang="zh-CN" altLang="en-US" sz="3200">
                <a:solidFill>
                  <a:srgbClr val="FF0000"/>
                </a:solidFill>
              </a:rPr>
              <a:t>数据、功能、基本角色和辅助角色等</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85808BED-7051-4646-BFB1-8BE13D2B9A17}"/>
              </a:ext>
            </a:extLst>
          </p:cNvPr>
          <p:cNvSpPr>
            <a:spLocks noGrp="1" noChangeArrowheads="1"/>
          </p:cNvSpPr>
          <p:nvPr>
            <p:ph type="title"/>
          </p:nvPr>
        </p:nvSpPr>
        <p:spPr/>
        <p:txBody>
          <a:bodyPr/>
          <a:lstStyle/>
          <a:p>
            <a:r>
              <a:rPr lang="zh-CN" altLang="en-US"/>
              <a:t>实例</a:t>
            </a:r>
            <a:r>
              <a:rPr lang="en-US" altLang="zh-CN"/>
              <a:t>-- NextGen POS </a:t>
            </a:r>
            <a:endParaRPr lang="zh-CN" altLang="en-US"/>
          </a:p>
        </p:txBody>
      </p:sp>
      <p:sp>
        <p:nvSpPr>
          <p:cNvPr id="88067" name="内容占位符 2">
            <a:extLst>
              <a:ext uri="{FF2B5EF4-FFF2-40B4-BE49-F238E27FC236}">
                <a16:creationId xmlns:a16="http://schemas.microsoft.com/office/drawing/2014/main" id="{6B64147A-333A-46C3-99F5-F53AA7340660}"/>
              </a:ext>
            </a:extLst>
          </p:cNvPr>
          <p:cNvSpPr>
            <a:spLocks noGrp="1" noChangeArrowheads="1"/>
          </p:cNvSpPr>
          <p:nvPr>
            <p:ph idx="1"/>
          </p:nvPr>
        </p:nvSpPr>
        <p:spPr/>
        <p:txBody>
          <a:bodyPr/>
          <a:lstStyle/>
          <a:p>
            <a:endParaRPr lang="zh-CN" altLang="en-US"/>
          </a:p>
        </p:txBody>
      </p:sp>
      <p:sp>
        <p:nvSpPr>
          <p:cNvPr id="88068" name="灯片编号占位符 3">
            <a:extLst>
              <a:ext uri="{FF2B5EF4-FFF2-40B4-BE49-F238E27FC236}">
                <a16:creationId xmlns:a16="http://schemas.microsoft.com/office/drawing/2014/main" id="{ABB4EF96-AA96-48E1-890C-0BA5CABE5F1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95CB501B-47F7-4A6B-96F8-5C0846EC6ADF}" type="slidenum">
              <a:rPr lang="en-US" altLang="en-US" sz="1000" baseline="0"/>
              <a:pPr eaLnBrk="1" hangingPunct="1"/>
              <a:t>70</a:t>
            </a:fld>
            <a:endParaRPr lang="en-US" altLang="en-US" sz="1000" baseline="0"/>
          </a:p>
        </p:txBody>
      </p:sp>
      <p:pic>
        <p:nvPicPr>
          <p:cNvPr id="88069" name="Picture 5">
            <a:extLst>
              <a:ext uri="{FF2B5EF4-FFF2-40B4-BE49-F238E27FC236}">
                <a16:creationId xmlns:a16="http://schemas.microsoft.com/office/drawing/2014/main" id="{A557AB9E-03A0-42A2-B858-F1DBDE125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174750"/>
            <a:ext cx="85693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a:extLst>
              <a:ext uri="{FF2B5EF4-FFF2-40B4-BE49-F238E27FC236}">
                <a16:creationId xmlns:a16="http://schemas.microsoft.com/office/drawing/2014/main" id="{797DD314-39FD-49CD-9F5A-594C817F799E}"/>
              </a:ext>
            </a:extLst>
          </p:cNvPr>
          <p:cNvSpPr>
            <a:spLocks noGrp="1" noChangeArrowheads="1"/>
          </p:cNvSpPr>
          <p:nvPr>
            <p:ph type="title"/>
          </p:nvPr>
        </p:nvSpPr>
        <p:spPr/>
        <p:txBody>
          <a:bodyPr/>
          <a:lstStyle/>
          <a:p>
            <a:endParaRPr lang="zh-CN" altLang="en-US"/>
          </a:p>
        </p:txBody>
      </p:sp>
      <p:sp>
        <p:nvSpPr>
          <p:cNvPr id="89091" name="内容占位符 2">
            <a:extLst>
              <a:ext uri="{FF2B5EF4-FFF2-40B4-BE49-F238E27FC236}">
                <a16:creationId xmlns:a16="http://schemas.microsoft.com/office/drawing/2014/main" id="{16B58251-74D3-4DF2-A18A-54CA08D6A6D5}"/>
              </a:ext>
            </a:extLst>
          </p:cNvPr>
          <p:cNvSpPr>
            <a:spLocks noGrp="1" noChangeArrowheads="1"/>
          </p:cNvSpPr>
          <p:nvPr>
            <p:ph idx="1"/>
          </p:nvPr>
        </p:nvSpPr>
        <p:spPr/>
        <p:txBody>
          <a:bodyPr/>
          <a:lstStyle/>
          <a:p>
            <a:endParaRPr lang="zh-CN" altLang="en-US"/>
          </a:p>
        </p:txBody>
      </p:sp>
      <p:sp>
        <p:nvSpPr>
          <p:cNvPr id="89092" name="灯片编号占位符 3">
            <a:extLst>
              <a:ext uri="{FF2B5EF4-FFF2-40B4-BE49-F238E27FC236}">
                <a16:creationId xmlns:a16="http://schemas.microsoft.com/office/drawing/2014/main" id="{9CF55F09-2BF5-4456-9023-733501F2B1D3}"/>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9ED368B5-17BE-4E0F-85BA-E9A104ED19D2}" type="slidenum">
              <a:rPr lang="en-US" altLang="en-US" sz="1000" baseline="0"/>
              <a:pPr eaLnBrk="1" hangingPunct="1"/>
              <a:t>71</a:t>
            </a:fld>
            <a:endParaRPr lang="en-US" altLang="en-US" sz="1000" baseline="0"/>
          </a:p>
        </p:txBody>
      </p:sp>
      <p:pic>
        <p:nvPicPr>
          <p:cNvPr id="89093" name="Picture 4">
            <a:extLst>
              <a:ext uri="{FF2B5EF4-FFF2-40B4-BE49-F238E27FC236}">
                <a16:creationId xmlns:a16="http://schemas.microsoft.com/office/drawing/2014/main" id="{AF1913BC-060B-49EA-8496-2E65D131E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785813"/>
            <a:ext cx="8640762"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a:extLst>
              <a:ext uri="{FF2B5EF4-FFF2-40B4-BE49-F238E27FC236}">
                <a16:creationId xmlns:a16="http://schemas.microsoft.com/office/drawing/2014/main" id="{C7A22E0B-3236-4A4A-9CD8-53F93C77F6DB}"/>
              </a:ext>
            </a:extLst>
          </p:cNvPr>
          <p:cNvSpPr>
            <a:spLocks noGrp="1" noChangeArrowheads="1"/>
          </p:cNvSpPr>
          <p:nvPr>
            <p:ph type="title"/>
          </p:nvPr>
        </p:nvSpPr>
        <p:spPr/>
        <p:txBody>
          <a:bodyPr/>
          <a:lstStyle/>
          <a:p>
            <a:r>
              <a:rPr lang="zh-CN" altLang="en-US"/>
              <a:t>问题：概念被分得太细吗？</a:t>
            </a:r>
          </a:p>
        </p:txBody>
      </p:sp>
      <p:sp>
        <p:nvSpPr>
          <p:cNvPr id="90115" name="内容占位符 2">
            <a:extLst>
              <a:ext uri="{FF2B5EF4-FFF2-40B4-BE49-F238E27FC236}">
                <a16:creationId xmlns:a16="http://schemas.microsoft.com/office/drawing/2014/main" id="{8447DF27-376A-4F4B-8E07-47653BC8D212}"/>
              </a:ext>
            </a:extLst>
          </p:cNvPr>
          <p:cNvSpPr>
            <a:spLocks noGrp="1" noChangeArrowheads="1"/>
          </p:cNvSpPr>
          <p:nvPr>
            <p:ph idx="1"/>
          </p:nvPr>
        </p:nvSpPr>
        <p:spPr/>
        <p:txBody>
          <a:bodyPr/>
          <a:lstStyle/>
          <a:p>
            <a:endParaRPr lang="zh-CN" altLang="en-US"/>
          </a:p>
        </p:txBody>
      </p:sp>
      <p:sp>
        <p:nvSpPr>
          <p:cNvPr id="90116" name="灯片编号占位符 3">
            <a:extLst>
              <a:ext uri="{FF2B5EF4-FFF2-40B4-BE49-F238E27FC236}">
                <a16:creationId xmlns:a16="http://schemas.microsoft.com/office/drawing/2014/main" id="{CC414D77-B521-46DA-927E-8A33C3BF1A29}"/>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30F6DEF5-3224-44E8-ADAE-7E6438B482BF}" type="slidenum">
              <a:rPr lang="en-US" altLang="en-US" sz="1000" baseline="0"/>
              <a:pPr eaLnBrk="1" hangingPunct="1"/>
              <a:t>72</a:t>
            </a:fld>
            <a:endParaRPr lang="en-US" altLang="en-US" sz="1000" baseline="0"/>
          </a:p>
        </p:txBody>
      </p:sp>
      <p:pic>
        <p:nvPicPr>
          <p:cNvPr id="90117" name="Picture 4">
            <a:extLst>
              <a:ext uri="{FF2B5EF4-FFF2-40B4-BE49-F238E27FC236}">
                <a16:creationId xmlns:a16="http://schemas.microsoft.com/office/drawing/2014/main" id="{4AE96FDD-B2C9-40F5-B21F-9F7CDDE72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244600"/>
            <a:ext cx="864076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a:extLst>
              <a:ext uri="{FF2B5EF4-FFF2-40B4-BE49-F238E27FC236}">
                <a16:creationId xmlns:a16="http://schemas.microsoft.com/office/drawing/2014/main" id="{C4FF7F44-3D2B-4BD4-8269-6895E7136330}"/>
              </a:ext>
            </a:extLst>
          </p:cNvPr>
          <p:cNvSpPr>
            <a:spLocks noGrp="1" noChangeArrowheads="1"/>
          </p:cNvSpPr>
          <p:nvPr>
            <p:ph type="title"/>
          </p:nvPr>
        </p:nvSpPr>
        <p:spPr/>
        <p:txBody>
          <a:bodyPr/>
          <a:lstStyle/>
          <a:p>
            <a:endParaRPr lang="zh-CN" altLang="en-US"/>
          </a:p>
        </p:txBody>
      </p:sp>
      <p:sp>
        <p:nvSpPr>
          <p:cNvPr id="91139" name="内容占位符 2">
            <a:extLst>
              <a:ext uri="{FF2B5EF4-FFF2-40B4-BE49-F238E27FC236}">
                <a16:creationId xmlns:a16="http://schemas.microsoft.com/office/drawing/2014/main" id="{384BA3AD-DF84-44AC-8D68-4E6A50819E67}"/>
              </a:ext>
            </a:extLst>
          </p:cNvPr>
          <p:cNvSpPr>
            <a:spLocks noGrp="1" noChangeArrowheads="1"/>
          </p:cNvSpPr>
          <p:nvPr>
            <p:ph idx="1"/>
          </p:nvPr>
        </p:nvSpPr>
        <p:spPr/>
        <p:txBody>
          <a:bodyPr/>
          <a:lstStyle/>
          <a:p>
            <a:endParaRPr lang="zh-CN" altLang="en-US"/>
          </a:p>
        </p:txBody>
      </p:sp>
      <p:sp>
        <p:nvSpPr>
          <p:cNvPr id="91140" name="灯片编号占位符 3">
            <a:extLst>
              <a:ext uri="{FF2B5EF4-FFF2-40B4-BE49-F238E27FC236}">
                <a16:creationId xmlns:a16="http://schemas.microsoft.com/office/drawing/2014/main" id="{449735E4-DF90-4A0F-AA9A-506EC7E13571}"/>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4904862A-8C80-4129-B209-E0704BCB8C45}" type="slidenum">
              <a:rPr lang="en-US" altLang="en-US" sz="1000" baseline="0"/>
              <a:pPr eaLnBrk="1" hangingPunct="1"/>
              <a:t>73</a:t>
            </a:fld>
            <a:endParaRPr lang="en-US" altLang="en-US" sz="1000" baseline="0"/>
          </a:p>
        </p:txBody>
      </p:sp>
      <p:pic>
        <p:nvPicPr>
          <p:cNvPr id="91141" name="Picture 4">
            <a:extLst>
              <a:ext uri="{FF2B5EF4-FFF2-40B4-BE49-F238E27FC236}">
                <a16:creationId xmlns:a16="http://schemas.microsoft.com/office/drawing/2014/main" id="{BCE3E7E2-5537-40F7-A629-EB7E4F5BF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785813"/>
            <a:ext cx="85693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a:extLst>
              <a:ext uri="{FF2B5EF4-FFF2-40B4-BE49-F238E27FC236}">
                <a16:creationId xmlns:a16="http://schemas.microsoft.com/office/drawing/2014/main" id="{4F3ABE02-7A96-4B1C-8CCB-F5F6A4A871BC}"/>
              </a:ext>
            </a:extLst>
          </p:cNvPr>
          <p:cNvSpPr>
            <a:spLocks noGrp="1" noChangeArrowheads="1"/>
          </p:cNvSpPr>
          <p:nvPr>
            <p:ph type="title"/>
          </p:nvPr>
        </p:nvSpPr>
        <p:spPr/>
        <p:txBody>
          <a:bodyPr/>
          <a:lstStyle/>
          <a:p>
            <a:r>
              <a:rPr lang="zh-CN" altLang="en-US"/>
              <a:t>抽象概念类</a:t>
            </a:r>
          </a:p>
        </p:txBody>
      </p:sp>
      <p:sp>
        <p:nvSpPr>
          <p:cNvPr id="92163" name="内容占位符 2">
            <a:extLst>
              <a:ext uri="{FF2B5EF4-FFF2-40B4-BE49-F238E27FC236}">
                <a16:creationId xmlns:a16="http://schemas.microsoft.com/office/drawing/2014/main" id="{313A8C1B-916E-4FF0-84A6-0C845B421896}"/>
              </a:ext>
            </a:extLst>
          </p:cNvPr>
          <p:cNvSpPr>
            <a:spLocks noGrp="1" noChangeArrowheads="1"/>
          </p:cNvSpPr>
          <p:nvPr>
            <p:ph idx="1"/>
          </p:nvPr>
        </p:nvSpPr>
        <p:spPr/>
        <p:txBody>
          <a:bodyPr/>
          <a:lstStyle/>
          <a:p>
            <a:endParaRPr lang="zh-CN" altLang="en-US"/>
          </a:p>
        </p:txBody>
      </p:sp>
      <p:sp>
        <p:nvSpPr>
          <p:cNvPr id="92164" name="灯片编号占位符 3">
            <a:extLst>
              <a:ext uri="{FF2B5EF4-FFF2-40B4-BE49-F238E27FC236}">
                <a16:creationId xmlns:a16="http://schemas.microsoft.com/office/drawing/2014/main" id="{9E92324D-BD9F-448B-BA99-9D5D22763BC8}"/>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5D4B89FE-094D-4A09-BAC3-355750DE95EC}" type="slidenum">
              <a:rPr lang="en-US" altLang="en-US" sz="1000" baseline="0"/>
              <a:pPr eaLnBrk="1" hangingPunct="1"/>
              <a:t>74</a:t>
            </a:fld>
            <a:endParaRPr lang="en-US" altLang="en-US" sz="1000" baseline="0"/>
          </a:p>
        </p:txBody>
      </p:sp>
      <p:pic>
        <p:nvPicPr>
          <p:cNvPr id="92165" name="Picture 4">
            <a:extLst>
              <a:ext uri="{FF2B5EF4-FFF2-40B4-BE49-F238E27FC236}">
                <a16:creationId xmlns:a16="http://schemas.microsoft.com/office/drawing/2014/main" id="{9707BCCD-9F15-4737-B2B8-378CDE0C8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1206500"/>
            <a:ext cx="8713788"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5FAF5ACF-C6BC-4DD1-AA3F-CC204DE1418E}"/>
              </a:ext>
            </a:extLst>
          </p:cNvPr>
          <p:cNvSpPr>
            <a:spLocks noGrp="1" noChangeArrowheads="1"/>
          </p:cNvSpPr>
          <p:nvPr>
            <p:ph type="title"/>
          </p:nvPr>
        </p:nvSpPr>
        <p:spPr/>
        <p:txBody>
          <a:bodyPr/>
          <a:lstStyle/>
          <a:p>
            <a:r>
              <a:rPr lang="en-US" altLang="zh-CN"/>
              <a:t>UML</a:t>
            </a:r>
            <a:r>
              <a:rPr lang="zh-CN" altLang="en-US"/>
              <a:t>中的抽象类</a:t>
            </a:r>
          </a:p>
        </p:txBody>
      </p:sp>
      <p:sp>
        <p:nvSpPr>
          <p:cNvPr id="93187" name="内容占位符 2">
            <a:extLst>
              <a:ext uri="{FF2B5EF4-FFF2-40B4-BE49-F238E27FC236}">
                <a16:creationId xmlns:a16="http://schemas.microsoft.com/office/drawing/2014/main" id="{561C0F9D-DA0D-469D-A80E-49114DAC48A4}"/>
              </a:ext>
            </a:extLst>
          </p:cNvPr>
          <p:cNvSpPr>
            <a:spLocks noGrp="1" noChangeArrowheads="1"/>
          </p:cNvSpPr>
          <p:nvPr>
            <p:ph idx="1"/>
          </p:nvPr>
        </p:nvSpPr>
        <p:spPr/>
        <p:txBody>
          <a:bodyPr/>
          <a:lstStyle/>
          <a:p>
            <a:endParaRPr lang="zh-CN" altLang="en-US"/>
          </a:p>
        </p:txBody>
      </p:sp>
      <p:sp>
        <p:nvSpPr>
          <p:cNvPr id="93188" name="灯片编号占位符 3">
            <a:extLst>
              <a:ext uri="{FF2B5EF4-FFF2-40B4-BE49-F238E27FC236}">
                <a16:creationId xmlns:a16="http://schemas.microsoft.com/office/drawing/2014/main" id="{AEECD697-FC69-4069-B409-4EBF44EAD178}"/>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8BC64D55-D49F-4DEE-A293-32DD97F74248}" type="slidenum">
              <a:rPr lang="en-US" altLang="en-US" sz="1000" baseline="0"/>
              <a:pPr eaLnBrk="1" hangingPunct="1"/>
              <a:t>75</a:t>
            </a:fld>
            <a:endParaRPr lang="en-US" altLang="en-US" sz="1000" baseline="0"/>
          </a:p>
        </p:txBody>
      </p:sp>
      <p:pic>
        <p:nvPicPr>
          <p:cNvPr id="93189" name="Picture 4">
            <a:extLst>
              <a:ext uri="{FF2B5EF4-FFF2-40B4-BE49-F238E27FC236}">
                <a16:creationId xmlns:a16="http://schemas.microsoft.com/office/drawing/2014/main" id="{31F9BC4B-C1A2-4EEC-A095-39E7842B6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3" y="1604963"/>
            <a:ext cx="820737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167CA81C-B652-44E6-BC53-48CF577BC9D6}"/>
              </a:ext>
            </a:extLst>
          </p:cNvPr>
          <p:cNvSpPr>
            <a:spLocks noGrp="1" noChangeArrowheads="1"/>
          </p:cNvSpPr>
          <p:nvPr>
            <p:ph type="title"/>
          </p:nvPr>
        </p:nvSpPr>
        <p:spPr/>
        <p:txBody>
          <a:bodyPr/>
          <a:lstStyle/>
          <a:p>
            <a:r>
              <a:rPr lang="zh-CN" altLang="en-US" sz="3200"/>
              <a:t>变化状态建模（</a:t>
            </a:r>
            <a:r>
              <a:rPr lang="en-US" altLang="zh-CN" sz="3200"/>
              <a:t>modeling changing state</a:t>
            </a:r>
            <a:r>
              <a:rPr lang="zh-CN" altLang="en-US" sz="3200"/>
              <a:t>）</a:t>
            </a:r>
          </a:p>
        </p:txBody>
      </p:sp>
      <p:sp>
        <p:nvSpPr>
          <p:cNvPr id="94211" name="内容占位符 2">
            <a:extLst>
              <a:ext uri="{FF2B5EF4-FFF2-40B4-BE49-F238E27FC236}">
                <a16:creationId xmlns:a16="http://schemas.microsoft.com/office/drawing/2014/main" id="{32D0323E-E1F5-4BEE-9EA3-61213AFC11B4}"/>
              </a:ext>
            </a:extLst>
          </p:cNvPr>
          <p:cNvSpPr>
            <a:spLocks noGrp="1" noChangeArrowheads="1"/>
          </p:cNvSpPr>
          <p:nvPr>
            <p:ph idx="1"/>
          </p:nvPr>
        </p:nvSpPr>
        <p:spPr/>
        <p:txBody>
          <a:bodyPr/>
          <a:lstStyle/>
          <a:p>
            <a:r>
              <a:rPr lang="zh-CN" altLang="en-US"/>
              <a:t>不要以子类的形式为变化的状态建模</a:t>
            </a:r>
          </a:p>
        </p:txBody>
      </p:sp>
      <p:sp>
        <p:nvSpPr>
          <p:cNvPr id="94212" name="灯片编号占位符 3">
            <a:extLst>
              <a:ext uri="{FF2B5EF4-FFF2-40B4-BE49-F238E27FC236}">
                <a16:creationId xmlns:a16="http://schemas.microsoft.com/office/drawing/2014/main" id="{3BE6B7B3-D413-4700-9838-B391D706D043}"/>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318C30C6-A56F-4CA9-BBB8-AA31E1EC29FE}" type="slidenum">
              <a:rPr lang="en-US" altLang="en-US" sz="1000" baseline="0"/>
              <a:pPr eaLnBrk="1" hangingPunct="1"/>
              <a:t>76</a:t>
            </a:fld>
            <a:endParaRPr lang="en-US" altLang="en-US" sz="1000" baseline="0"/>
          </a:p>
        </p:txBody>
      </p:sp>
      <p:pic>
        <p:nvPicPr>
          <p:cNvPr id="94213" name="Picture 5">
            <a:extLst>
              <a:ext uri="{FF2B5EF4-FFF2-40B4-BE49-F238E27FC236}">
                <a16:creationId xmlns:a16="http://schemas.microsoft.com/office/drawing/2014/main" id="{4334450F-1AAA-4AD7-983A-CF68724B2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400300"/>
            <a:ext cx="864076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a:extLst>
              <a:ext uri="{FF2B5EF4-FFF2-40B4-BE49-F238E27FC236}">
                <a16:creationId xmlns:a16="http://schemas.microsoft.com/office/drawing/2014/main" id="{826E496E-9C1F-4DBC-9F5F-C1D373D47AFA}"/>
              </a:ext>
            </a:extLst>
          </p:cNvPr>
          <p:cNvSpPr>
            <a:spLocks noGrp="1" noChangeArrowheads="1"/>
          </p:cNvSpPr>
          <p:nvPr>
            <p:ph type="title"/>
          </p:nvPr>
        </p:nvSpPr>
        <p:spPr/>
        <p:txBody>
          <a:bodyPr/>
          <a:lstStyle/>
          <a:p>
            <a:r>
              <a:rPr lang="zh-CN" altLang="en-US"/>
              <a:t>领域模型的精化</a:t>
            </a:r>
          </a:p>
        </p:txBody>
      </p:sp>
      <p:sp>
        <p:nvSpPr>
          <p:cNvPr id="95235" name="内容占位符 2">
            <a:extLst>
              <a:ext uri="{FF2B5EF4-FFF2-40B4-BE49-F238E27FC236}">
                <a16:creationId xmlns:a16="http://schemas.microsoft.com/office/drawing/2014/main" id="{F3A35175-2CD5-4193-AE91-C2C4025553E3}"/>
              </a:ext>
            </a:extLst>
          </p:cNvPr>
          <p:cNvSpPr>
            <a:spLocks noGrp="1" noChangeArrowheads="1"/>
          </p:cNvSpPr>
          <p:nvPr>
            <p:ph idx="1"/>
          </p:nvPr>
        </p:nvSpPr>
        <p:spPr>
          <a:xfrm>
            <a:off x="468313" y="1604963"/>
            <a:ext cx="7993062" cy="3902075"/>
          </a:xfrm>
        </p:spPr>
        <p:txBody>
          <a:bodyPr/>
          <a:lstStyle/>
          <a:p>
            <a:r>
              <a:rPr lang="zh-CN" altLang="en-US"/>
              <a:t>关联类</a:t>
            </a:r>
            <a:endParaRPr lang="en-US" altLang="zh-CN"/>
          </a:p>
          <a:p>
            <a:r>
              <a:rPr lang="zh-CN" altLang="en-US"/>
              <a:t>组合和聚合</a:t>
            </a:r>
            <a:endParaRPr lang="en-US" altLang="zh-CN"/>
          </a:p>
          <a:p>
            <a:r>
              <a:rPr lang="zh-CN" altLang="en-US" b="1"/>
              <a:t>角色作为概念（</a:t>
            </a:r>
            <a:r>
              <a:rPr lang="en-US" altLang="zh-CN" b="1"/>
              <a:t>Roles as Concepts</a:t>
            </a:r>
            <a:r>
              <a:rPr lang="zh-CN" altLang="en-US" b="1"/>
              <a:t>）与角色作为关联的一部分（</a:t>
            </a:r>
            <a:r>
              <a:rPr lang="en-US" altLang="zh-CN" b="1"/>
              <a:t> vs. Roles in Associations)</a:t>
            </a:r>
          </a:p>
          <a:p>
            <a:r>
              <a:rPr lang="zh-CN" altLang="en-US" b="1"/>
              <a:t>受限关联（</a:t>
            </a:r>
            <a:r>
              <a:rPr lang="en-US" altLang="zh-CN" b="1"/>
              <a:t>Qualified Associations</a:t>
            </a:r>
            <a:r>
              <a:rPr lang="zh-CN" altLang="en-US" b="1"/>
              <a:t>）</a:t>
            </a:r>
            <a:endParaRPr lang="en-US" altLang="zh-CN" b="1"/>
          </a:p>
          <a:p>
            <a:r>
              <a:rPr lang="zh-CN" altLang="en-US" b="1"/>
              <a:t>自反关联（</a:t>
            </a:r>
            <a:r>
              <a:rPr lang="en-US" altLang="zh-CN" b="1"/>
              <a:t>Reflexive Associations</a:t>
            </a:r>
            <a:r>
              <a:rPr lang="zh-CN" altLang="en-US" b="1"/>
              <a:t>）</a:t>
            </a:r>
            <a:endParaRPr lang="en-US" altLang="zh-CN" b="1"/>
          </a:p>
          <a:p>
            <a:r>
              <a:rPr lang="zh-CN" altLang="en-US" b="1"/>
              <a:t>领域模型的组织和分类</a:t>
            </a:r>
            <a:r>
              <a:rPr lang="en-US" altLang="zh-CN" b="1"/>
              <a:t>--package</a:t>
            </a:r>
          </a:p>
        </p:txBody>
      </p:sp>
      <p:sp>
        <p:nvSpPr>
          <p:cNvPr id="95236" name="灯片编号占位符 3">
            <a:extLst>
              <a:ext uri="{FF2B5EF4-FFF2-40B4-BE49-F238E27FC236}">
                <a16:creationId xmlns:a16="http://schemas.microsoft.com/office/drawing/2014/main" id="{5FEAD1ED-D866-45B7-871E-EAE140171FFB}"/>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DF10BC55-958D-4B38-AC83-1811AAA7A7C7}" type="slidenum">
              <a:rPr lang="en-US" altLang="en-US" sz="1000" baseline="0"/>
              <a:pPr eaLnBrk="1" hangingPunct="1"/>
              <a:t>77</a:t>
            </a:fld>
            <a:endParaRPr lang="en-US" altLang="en-US" sz="1000" baseline="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87743150-DDE3-4CEA-A080-45D9250F407D}"/>
              </a:ext>
            </a:extLst>
          </p:cNvPr>
          <p:cNvSpPr>
            <a:spLocks noGrp="1" noChangeArrowheads="1"/>
          </p:cNvSpPr>
          <p:nvPr>
            <p:ph type="title"/>
          </p:nvPr>
        </p:nvSpPr>
        <p:spPr/>
        <p:txBody>
          <a:bodyPr/>
          <a:lstStyle/>
          <a:p>
            <a:r>
              <a:rPr lang="zh-CN" altLang="en-US"/>
              <a:t>关联类</a:t>
            </a:r>
          </a:p>
        </p:txBody>
      </p:sp>
      <p:sp>
        <p:nvSpPr>
          <p:cNvPr id="96259" name="内容占位符 2">
            <a:extLst>
              <a:ext uri="{FF2B5EF4-FFF2-40B4-BE49-F238E27FC236}">
                <a16:creationId xmlns:a16="http://schemas.microsoft.com/office/drawing/2014/main" id="{60F48EC3-E4AE-4CEC-B355-1FDAB60B52C8}"/>
              </a:ext>
            </a:extLst>
          </p:cNvPr>
          <p:cNvSpPr>
            <a:spLocks noGrp="1" noChangeArrowheads="1"/>
          </p:cNvSpPr>
          <p:nvPr>
            <p:ph idx="1"/>
          </p:nvPr>
        </p:nvSpPr>
        <p:spPr/>
        <p:txBody>
          <a:bodyPr/>
          <a:lstStyle/>
          <a:p>
            <a:endParaRPr lang="zh-CN" altLang="en-US"/>
          </a:p>
        </p:txBody>
      </p:sp>
      <p:sp>
        <p:nvSpPr>
          <p:cNvPr id="96260" name="灯片编号占位符 3">
            <a:extLst>
              <a:ext uri="{FF2B5EF4-FFF2-40B4-BE49-F238E27FC236}">
                <a16:creationId xmlns:a16="http://schemas.microsoft.com/office/drawing/2014/main" id="{860F6ABC-8463-4D3A-84C4-6D26176CE165}"/>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CCF8DDCC-9230-46B9-8C62-899E794D9908}" type="slidenum">
              <a:rPr lang="en-US" altLang="en-US" sz="1000" baseline="0"/>
              <a:pPr eaLnBrk="1" hangingPunct="1"/>
              <a:t>78</a:t>
            </a:fld>
            <a:endParaRPr lang="en-US" altLang="en-US" sz="1000" baseline="0"/>
          </a:p>
        </p:txBody>
      </p:sp>
      <p:pic>
        <p:nvPicPr>
          <p:cNvPr id="96261" name="Picture 5">
            <a:extLst>
              <a:ext uri="{FF2B5EF4-FFF2-40B4-BE49-F238E27FC236}">
                <a16:creationId xmlns:a16="http://schemas.microsoft.com/office/drawing/2014/main" id="{1CD13827-CD54-42E1-A313-9464C23B9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349375"/>
            <a:ext cx="83518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2" name="Picture 6">
            <a:extLst>
              <a:ext uri="{FF2B5EF4-FFF2-40B4-BE49-F238E27FC236}">
                <a16:creationId xmlns:a16="http://schemas.microsoft.com/office/drawing/2014/main" id="{0213944A-4D00-41EE-91C8-92C8BE4BC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797300"/>
            <a:ext cx="68770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E1C3A1F3-B596-46E0-82E4-DA26A2C4E0E0}"/>
              </a:ext>
            </a:extLst>
          </p:cNvPr>
          <p:cNvSpPr>
            <a:spLocks noGrp="1" noChangeArrowheads="1"/>
          </p:cNvSpPr>
          <p:nvPr>
            <p:ph type="title"/>
          </p:nvPr>
        </p:nvSpPr>
        <p:spPr/>
        <p:txBody>
          <a:bodyPr/>
          <a:lstStyle/>
          <a:p>
            <a:r>
              <a:rPr lang="zh-CN" altLang="en-US"/>
              <a:t>关联类（续）</a:t>
            </a:r>
          </a:p>
        </p:txBody>
      </p:sp>
      <p:sp>
        <p:nvSpPr>
          <p:cNvPr id="97283" name="内容占位符 2">
            <a:extLst>
              <a:ext uri="{FF2B5EF4-FFF2-40B4-BE49-F238E27FC236}">
                <a16:creationId xmlns:a16="http://schemas.microsoft.com/office/drawing/2014/main" id="{50139E12-F431-4371-BBC2-5309FFE9ABF9}"/>
              </a:ext>
            </a:extLst>
          </p:cNvPr>
          <p:cNvSpPr>
            <a:spLocks noGrp="1" noChangeArrowheads="1"/>
          </p:cNvSpPr>
          <p:nvPr>
            <p:ph idx="1"/>
          </p:nvPr>
        </p:nvSpPr>
        <p:spPr>
          <a:xfrm>
            <a:off x="1112838" y="1212850"/>
            <a:ext cx="7348537" cy="3902075"/>
          </a:xfrm>
        </p:spPr>
        <p:txBody>
          <a:bodyPr/>
          <a:lstStyle/>
          <a:p>
            <a:pPr marL="0" indent="0">
              <a:buFont typeface="Wingdings" panose="05000000000000000000" pitchFamily="2" charset="2"/>
              <a:buNone/>
            </a:pPr>
            <a:r>
              <a:rPr lang="zh-CN" altLang="en-US" sz="2400"/>
              <a:t>需要关联类的场合：</a:t>
            </a:r>
            <a:endParaRPr lang="en-US" altLang="zh-CN" sz="2400"/>
          </a:p>
          <a:p>
            <a:pPr marL="682625" lvl="1" indent="-228600">
              <a:spcBef>
                <a:spcPct val="20000"/>
              </a:spcBef>
              <a:buFont typeface="Wingdings" panose="05000000000000000000" pitchFamily="2" charset="2"/>
              <a:buChar char="v"/>
            </a:pPr>
            <a:r>
              <a:rPr lang="zh-CN" altLang="en-US" sz="2000"/>
              <a:t>关联具有属性</a:t>
            </a:r>
            <a:r>
              <a:rPr lang="en-US" altLang="zh-CN" sz="2000"/>
              <a:t>.</a:t>
            </a:r>
          </a:p>
          <a:p>
            <a:pPr marL="682625" lvl="1" indent="-228600">
              <a:spcBef>
                <a:spcPct val="20000"/>
              </a:spcBef>
              <a:buFont typeface="Wingdings" panose="05000000000000000000" pitchFamily="2" charset="2"/>
              <a:buChar char="v"/>
            </a:pPr>
            <a:r>
              <a:rPr lang="zh-CN" altLang="en-US" sz="2000"/>
              <a:t>关联的实例具有持久性的生命周期</a:t>
            </a:r>
            <a:r>
              <a:rPr lang="en-US" altLang="zh-CN" sz="2000"/>
              <a:t>.</a:t>
            </a:r>
          </a:p>
          <a:p>
            <a:pPr marL="682625" lvl="1" indent="-228600">
              <a:spcBef>
                <a:spcPct val="20000"/>
              </a:spcBef>
              <a:buFont typeface="Wingdings" panose="05000000000000000000" pitchFamily="2" charset="2"/>
              <a:buChar char="v"/>
            </a:pPr>
            <a:r>
              <a:rPr lang="zh-CN" altLang="en-US" sz="2000"/>
              <a:t>概念之间具有多对多的关系，通过关联类可以简化概念之间关系的建模。</a:t>
            </a:r>
            <a:endParaRPr lang="en-US" altLang="zh-CN" sz="2000"/>
          </a:p>
          <a:p>
            <a:pPr marL="0" indent="0">
              <a:buFont typeface="Wingdings" panose="05000000000000000000" pitchFamily="2" charset="2"/>
              <a:buNone/>
            </a:pPr>
            <a:endParaRPr lang="zh-CN" altLang="en-US"/>
          </a:p>
        </p:txBody>
      </p:sp>
      <p:sp>
        <p:nvSpPr>
          <p:cNvPr id="97284" name="灯片编号占位符 3">
            <a:extLst>
              <a:ext uri="{FF2B5EF4-FFF2-40B4-BE49-F238E27FC236}">
                <a16:creationId xmlns:a16="http://schemas.microsoft.com/office/drawing/2014/main" id="{B9BBD9AC-BFC4-4EB0-8F73-3CC2719CB910}"/>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5CC6E32F-2F1E-4ABA-8C55-A8F7F9D695C3}" type="slidenum">
              <a:rPr lang="en-US" altLang="en-US" sz="1000" baseline="0"/>
              <a:pPr eaLnBrk="1" hangingPunct="1"/>
              <a:t>79</a:t>
            </a:fld>
            <a:endParaRPr lang="en-US" altLang="en-US" sz="1000" baseline="0"/>
          </a:p>
        </p:txBody>
      </p:sp>
      <p:pic>
        <p:nvPicPr>
          <p:cNvPr id="97285" name="Picture 5">
            <a:extLst>
              <a:ext uri="{FF2B5EF4-FFF2-40B4-BE49-F238E27FC236}">
                <a16:creationId xmlns:a16="http://schemas.microsoft.com/office/drawing/2014/main" id="{44B56098-BF5A-482D-83F6-D72C012AC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3" y="3719513"/>
            <a:ext cx="849788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088EA67A-89B5-45E3-925F-24A51AAAAB39}"/>
              </a:ext>
            </a:extLst>
          </p:cNvPr>
          <p:cNvSpPr>
            <a:spLocks noGrp="1" noChangeArrowheads="1"/>
          </p:cNvSpPr>
          <p:nvPr>
            <p:ph type="title"/>
          </p:nvPr>
        </p:nvSpPr>
        <p:spPr/>
        <p:txBody>
          <a:bodyPr/>
          <a:lstStyle/>
          <a:p>
            <a:r>
              <a:rPr lang="zh-CN" altLang="en-US"/>
              <a:t>如何发现用例？</a:t>
            </a:r>
          </a:p>
        </p:txBody>
      </p:sp>
      <p:sp>
        <p:nvSpPr>
          <p:cNvPr id="24579" name="内容占位符 2">
            <a:extLst>
              <a:ext uri="{FF2B5EF4-FFF2-40B4-BE49-F238E27FC236}">
                <a16:creationId xmlns:a16="http://schemas.microsoft.com/office/drawing/2014/main" id="{1AC6A32C-0B53-4412-A4B7-02124AFEA5BE}"/>
              </a:ext>
            </a:extLst>
          </p:cNvPr>
          <p:cNvSpPr>
            <a:spLocks noGrp="1" noChangeArrowheads="1"/>
          </p:cNvSpPr>
          <p:nvPr>
            <p:ph idx="1"/>
          </p:nvPr>
        </p:nvSpPr>
        <p:spPr/>
        <p:txBody>
          <a:bodyPr/>
          <a:lstStyle/>
          <a:p>
            <a:r>
              <a:rPr lang="zh-CN" altLang="en-US" sz="2400">
                <a:latin typeface="楷体_GB2312" pitchFamily="49" charset="-122"/>
              </a:rPr>
              <a:t>对每个行动者角色，系统需要提供什么支持？（参与行动者的何种任务？）</a:t>
            </a:r>
            <a:endParaRPr lang="en-US" altLang="zh-CN" sz="2400">
              <a:latin typeface="楷体_GB2312" pitchFamily="49" charset="-122"/>
            </a:endParaRPr>
          </a:p>
          <a:p>
            <a:r>
              <a:rPr lang="zh-CN" altLang="en-US" sz="2400">
                <a:latin typeface="楷体_GB2312" pitchFamily="49" charset="-122"/>
              </a:rPr>
              <a:t>对于系统发生的某些事情，需要通知行动者吗？</a:t>
            </a:r>
            <a:endParaRPr lang="en-US" altLang="zh-CN" sz="2400">
              <a:latin typeface="楷体_GB2312" pitchFamily="49" charset="-122"/>
            </a:endParaRPr>
          </a:p>
          <a:p>
            <a:r>
              <a:rPr lang="zh-CN" altLang="en-US" sz="2400">
                <a:latin typeface="楷体_GB2312" pitchFamily="49" charset="-122"/>
              </a:rPr>
              <a:t>对于外部出现的突然变化，行动者需要通知系统吗？</a:t>
            </a:r>
            <a:endParaRPr lang="en-US" altLang="zh-CN" sz="2400">
              <a:latin typeface="楷体_GB2312" pitchFamily="49" charset="-122"/>
            </a:endParaRPr>
          </a:p>
          <a:p>
            <a:r>
              <a:rPr lang="zh-CN" altLang="en-US" sz="2400">
                <a:latin typeface="楷体_GB2312" pitchFamily="49" charset="-122"/>
              </a:rPr>
              <a:t>系统中什么消息被产生和改变？</a:t>
            </a:r>
            <a:endParaRPr lang="en-US" altLang="zh-CN" sz="2400">
              <a:latin typeface="楷体_GB2312" pitchFamily="49" charset="-122"/>
            </a:endParaRPr>
          </a:p>
          <a:p>
            <a:endParaRPr lang="en-US" altLang="zh-CN" sz="2400">
              <a:latin typeface="楷体_GB2312" pitchFamily="49" charset="-122"/>
            </a:endParaRPr>
          </a:p>
          <a:p>
            <a:pPr>
              <a:buFont typeface="Wingdings" panose="05000000000000000000" pitchFamily="2" charset="2"/>
              <a:buNone/>
            </a:pPr>
            <a:r>
              <a:rPr lang="zh-CN" altLang="en-US" sz="2400" b="1">
                <a:latin typeface="楷体_GB2312" pitchFamily="49" charset="-122"/>
              </a:rPr>
              <a:t>实例</a:t>
            </a:r>
          </a:p>
        </p:txBody>
      </p:sp>
      <p:sp>
        <p:nvSpPr>
          <p:cNvPr id="24580" name="灯片编号占位符 3">
            <a:extLst>
              <a:ext uri="{FF2B5EF4-FFF2-40B4-BE49-F238E27FC236}">
                <a16:creationId xmlns:a16="http://schemas.microsoft.com/office/drawing/2014/main" id="{473DC141-A811-4DAB-95A6-616CCA335374}"/>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F8AB8794-858D-4246-9F4E-A14301D3E212}" type="slidenum">
              <a:rPr lang="en-US" altLang="en-US" sz="1000" baseline="0"/>
              <a:pPr eaLnBrk="1" hangingPunct="1"/>
              <a:t>8</a:t>
            </a:fld>
            <a:endParaRPr lang="en-US" altLang="en-US" sz="1000" baseline="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9DD4B6C3-A2E2-4DF7-82FC-64BC13F9B043}"/>
              </a:ext>
            </a:extLst>
          </p:cNvPr>
          <p:cNvSpPr>
            <a:spLocks noGrp="1" noChangeArrowheads="1"/>
          </p:cNvSpPr>
          <p:nvPr>
            <p:ph type="title"/>
          </p:nvPr>
        </p:nvSpPr>
        <p:spPr/>
        <p:txBody>
          <a:bodyPr/>
          <a:lstStyle/>
          <a:p>
            <a:r>
              <a:rPr lang="zh-CN" altLang="en-US"/>
              <a:t>组合和聚合</a:t>
            </a:r>
          </a:p>
        </p:txBody>
      </p:sp>
      <p:sp>
        <p:nvSpPr>
          <p:cNvPr id="98307" name="内容占位符 2">
            <a:extLst>
              <a:ext uri="{FF2B5EF4-FFF2-40B4-BE49-F238E27FC236}">
                <a16:creationId xmlns:a16="http://schemas.microsoft.com/office/drawing/2014/main" id="{878C6FE4-A49F-4A41-BF6A-D79680F68607}"/>
              </a:ext>
            </a:extLst>
          </p:cNvPr>
          <p:cNvSpPr>
            <a:spLocks noGrp="1" noChangeArrowheads="1"/>
          </p:cNvSpPr>
          <p:nvPr>
            <p:ph idx="1"/>
          </p:nvPr>
        </p:nvSpPr>
        <p:spPr/>
        <p:txBody>
          <a:bodyPr/>
          <a:lstStyle/>
          <a:p>
            <a:endParaRPr lang="zh-CN" altLang="en-US"/>
          </a:p>
        </p:txBody>
      </p:sp>
      <p:sp>
        <p:nvSpPr>
          <p:cNvPr id="98308" name="灯片编号占位符 3">
            <a:extLst>
              <a:ext uri="{FF2B5EF4-FFF2-40B4-BE49-F238E27FC236}">
                <a16:creationId xmlns:a16="http://schemas.microsoft.com/office/drawing/2014/main" id="{EC94A430-1742-4795-9D58-1B41B9AB46BB}"/>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C70CE683-422A-4F3A-BF0F-AC83343B8762}" type="slidenum">
              <a:rPr lang="en-US" altLang="en-US" sz="1000" baseline="0"/>
              <a:pPr eaLnBrk="1" hangingPunct="1"/>
              <a:t>80</a:t>
            </a:fld>
            <a:endParaRPr lang="en-US" altLang="en-US" sz="1000" baseline="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D4A9EFBA-6EE1-4002-B635-5CF2CF2273E9}"/>
              </a:ext>
            </a:extLst>
          </p:cNvPr>
          <p:cNvSpPr>
            <a:spLocks noGrp="1" noChangeArrowheads="1"/>
          </p:cNvSpPr>
          <p:nvPr>
            <p:ph type="title"/>
          </p:nvPr>
        </p:nvSpPr>
        <p:spPr>
          <a:xfrm>
            <a:off x="468313" y="304800"/>
            <a:ext cx="8245475" cy="720725"/>
          </a:xfrm>
        </p:spPr>
        <p:txBody>
          <a:bodyPr/>
          <a:lstStyle/>
          <a:p>
            <a:r>
              <a:rPr lang="en-US" altLang="zh-CN" b="1"/>
              <a:t>Roles as Concepts vs. Roles in Associations</a:t>
            </a:r>
          </a:p>
        </p:txBody>
      </p:sp>
      <p:sp>
        <p:nvSpPr>
          <p:cNvPr id="99331" name="内容占位符 2">
            <a:extLst>
              <a:ext uri="{FF2B5EF4-FFF2-40B4-BE49-F238E27FC236}">
                <a16:creationId xmlns:a16="http://schemas.microsoft.com/office/drawing/2014/main" id="{1060218C-7F2A-4A24-92B3-48073C9557AA}"/>
              </a:ext>
            </a:extLst>
          </p:cNvPr>
          <p:cNvSpPr>
            <a:spLocks noGrp="1" noChangeArrowheads="1"/>
          </p:cNvSpPr>
          <p:nvPr>
            <p:ph idx="1"/>
          </p:nvPr>
        </p:nvSpPr>
        <p:spPr/>
        <p:txBody>
          <a:bodyPr/>
          <a:lstStyle/>
          <a:p>
            <a:r>
              <a:rPr lang="zh-CN" altLang="en-US" sz="2000"/>
              <a:t>在领域模型里，现实世界的角色，尤其是人，既可建模为关联的角色，也可建模为离散的概念。</a:t>
            </a:r>
            <a:endParaRPr lang="en-US" altLang="zh-CN" sz="2000"/>
          </a:p>
          <a:p>
            <a:r>
              <a:rPr lang="zh-CN" altLang="en-US" sz="2000" b="1">
                <a:solidFill>
                  <a:srgbClr val="FF0000"/>
                </a:solidFill>
              </a:rPr>
              <a:t>讨论</a:t>
            </a:r>
            <a:endParaRPr lang="en-US" altLang="zh-CN" sz="2000" b="1">
              <a:solidFill>
                <a:srgbClr val="FF0000"/>
              </a:solidFill>
            </a:endParaRPr>
          </a:p>
          <a:p>
            <a:endParaRPr lang="en-US" altLang="zh-CN"/>
          </a:p>
          <a:p>
            <a:endParaRPr lang="zh-CN" altLang="en-US"/>
          </a:p>
        </p:txBody>
      </p:sp>
      <p:sp>
        <p:nvSpPr>
          <p:cNvPr id="99332" name="灯片编号占位符 3">
            <a:extLst>
              <a:ext uri="{FF2B5EF4-FFF2-40B4-BE49-F238E27FC236}">
                <a16:creationId xmlns:a16="http://schemas.microsoft.com/office/drawing/2014/main" id="{87347DC1-F1E9-4B40-B4C1-5075FBAEC9A7}"/>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3A9CD082-0B76-4684-9DD9-5DB48EB5D424}" type="slidenum">
              <a:rPr lang="en-US" altLang="en-US" sz="1000" baseline="0"/>
              <a:pPr eaLnBrk="1" hangingPunct="1"/>
              <a:t>81</a:t>
            </a:fld>
            <a:endParaRPr lang="en-US" altLang="en-US" sz="1000" baseline="0"/>
          </a:p>
        </p:txBody>
      </p:sp>
      <p:pic>
        <p:nvPicPr>
          <p:cNvPr id="99333" name="Picture 5">
            <a:extLst>
              <a:ext uri="{FF2B5EF4-FFF2-40B4-BE49-F238E27FC236}">
                <a16:creationId xmlns:a16="http://schemas.microsoft.com/office/drawing/2014/main" id="{59719095-1A68-4920-88EF-1C0D0A58E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667000"/>
            <a:ext cx="84963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1046EB50-1C0C-4EA2-AB8F-8DDE603B8A6A}"/>
              </a:ext>
            </a:extLst>
          </p:cNvPr>
          <p:cNvSpPr>
            <a:spLocks noGrp="1" noChangeArrowheads="1"/>
          </p:cNvSpPr>
          <p:nvPr>
            <p:ph type="title"/>
          </p:nvPr>
        </p:nvSpPr>
        <p:spPr/>
        <p:txBody>
          <a:bodyPr/>
          <a:lstStyle/>
          <a:p>
            <a:endParaRPr lang="zh-CN" altLang="en-US"/>
          </a:p>
        </p:txBody>
      </p:sp>
      <p:sp>
        <p:nvSpPr>
          <p:cNvPr id="100355" name="内容占位符 2">
            <a:extLst>
              <a:ext uri="{FF2B5EF4-FFF2-40B4-BE49-F238E27FC236}">
                <a16:creationId xmlns:a16="http://schemas.microsoft.com/office/drawing/2014/main" id="{B8F06858-EFC0-41B5-8C8A-7A720BC0F4FF}"/>
              </a:ext>
            </a:extLst>
          </p:cNvPr>
          <p:cNvSpPr>
            <a:spLocks noGrp="1" noChangeArrowheads="1"/>
          </p:cNvSpPr>
          <p:nvPr>
            <p:ph idx="1"/>
          </p:nvPr>
        </p:nvSpPr>
        <p:spPr/>
        <p:txBody>
          <a:bodyPr/>
          <a:lstStyle/>
          <a:p>
            <a:r>
              <a:rPr lang="zh-CN" altLang="en-US">
                <a:latin typeface="华文中宋" panose="02010600040101010101" pitchFamily="2" charset="-122"/>
                <a:ea typeface="华文中宋" panose="02010600040101010101" pitchFamily="2" charset="-122"/>
              </a:rPr>
              <a:t>在一个班级中，一个班长可以管理班级的同学，但是班长和同学都是学生。</a:t>
            </a:r>
            <a:endParaRPr lang="en-US" altLang="zh-CN">
              <a:latin typeface="华文中宋" panose="02010600040101010101" pitchFamily="2" charset="-122"/>
              <a:ea typeface="华文中宋" panose="02010600040101010101" pitchFamily="2" charset="-122"/>
            </a:endParaRPr>
          </a:p>
          <a:p>
            <a:endParaRPr lang="en-US" altLang="zh-CN">
              <a:latin typeface="华文中宋" panose="02010600040101010101" pitchFamily="2" charset="-122"/>
              <a:ea typeface="华文中宋" panose="02010600040101010101" pitchFamily="2" charset="-122"/>
            </a:endParaRPr>
          </a:p>
          <a:p>
            <a:r>
              <a:rPr lang="zh-CN" altLang="en-US">
                <a:latin typeface="华文中宋" panose="02010600040101010101" pitchFamily="2" charset="-122"/>
                <a:ea typeface="华文中宋" panose="02010600040101010101" pitchFamily="2" charset="-122"/>
              </a:rPr>
              <a:t>命题逻辑公式对象建模</a:t>
            </a:r>
            <a:endParaRPr lang="zh-CN" altLang="en-US"/>
          </a:p>
        </p:txBody>
      </p:sp>
      <p:sp>
        <p:nvSpPr>
          <p:cNvPr id="100356" name="灯片编号占位符 3">
            <a:extLst>
              <a:ext uri="{FF2B5EF4-FFF2-40B4-BE49-F238E27FC236}">
                <a16:creationId xmlns:a16="http://schemas.microsoft.com/office/drawing/2014/main" id="{20A20AB9-D1B2-4654-B79F-0F41B84A2C2A}"/>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56C440EE-492C-403B-A786-77140C6348FB}" type="slidenum">
              <a:rPr lang="en-US" altLang="en-US" sz="1000" baseline="0"/>
              <a:pPr eaLnBrk="1" hangingPunct="1"/>
              <a:t>82</a:t>
            </a:fld>
            <a:endParaRPr lang="en-US" altLang="en-US" sz="1000" baseline="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a:extLst>
              <a:ext uri="{FF2B5EF4-FFF2-40B4-BE49-F238E27FC236}">
                <a16:creationId xmlns:a16="http://schemas.microsoft.com/office/drawing/2014/main" id="{A53FDBA6-D8F7-4236-8E21-0AFF8C348260}"/>
              </a:ext>
            </a:extLst>
          </p:cNvPr>
          <p:cNvSpPr>
            <a:spLocks noGrp="1" noChangeArrowheads="1"/>
          </p:cNvSpPr>
          <p:nvPr>
            <p:ph type="title"/>
          </p:nvPr>
        </p:nvSpPr>
        <p:spPr/>
        <p:txBody>
          <a:bodyPr/>
          <a:lstStyle/>
          <a:p>
            <a:r>
              <a:rPr lang="zh-CN" altLang="en-US" b="1"/>
              <a:t>受限关联</a:t>
            </a:r>
            <a:endParaRPr lang="en-US" altLang="zh-CN" b="1"/>
          </a:p>
        </p:txBody>
      </p:sp>
      <p:sp>
        <p:nvSpPr>
          <p:cNvPr id="101379" name="内容占位符 2">
            <a:extLst>
              <a:ext uri="{FF2B5EF4-FFF2-40B4-BE49-F238E27FC236}">
                <a16:creationId xmlns:a16="http://schemas.microsoft.com/office/drawing/2014/main" id="{382B5628-53C7-4447-9D8E-26B55689CA2A}"/>
              </a:ext>
            </a:extLst>
          </p:cNvPr>
          <p:cNvSpPr>
            <a:spLocks noGrp="1" noChangeArrowheads="1"/>
          </p:cNvSpPr>
          <p:nvPr>
            <p:ph idx="1"/>
          </p:nvPr>
        </p:nvSpPr>
        <p:spPr/>
        <p:txBody>
          <a:bodyPr/>
          <a:lstStyle/>
          <a:p>
            <a:endParaRPr lang="zh-CN" altLang="en-US"/>
          </a:p>
        </p:txBody>
      </p:sp>
      <p:sp>
        <p:nvSpPr>
          <p:cNvPr id="101380" name="灯片编号占位符 3">
            <a:extLst>
              <a:ext uri="{FF2B5EF4-FFF2-40B4-BE49-F238E27FC236}">
                <a16:creationId xmlns:a16="http://schemas.microsoft.com/office/drawing/2014/main" id="{D8831CEE-4C79-4EA5-88EB-2FBD6EEBA4A9}"/>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273A1CDF-B5C1-4D41-838A-61A10F322EF6}" type="slidenum">
              <a:rPr lang="en-US" altLang="en-US" sz="1000" baseline="0"/>
              <a:pPr eaLnBrk="1" hangingPunct="1"/>
              <a:t>83</a:t>
            </a:fld>
            <a:endParaRPr lang="en-US" altLang="en-US" sz="1000" baseline="0"/>
          </a:p>
        </p:txBody>
      </p:sp>
      <p:pic>
        <p:nvPicPr>
          <p:cNvPr id="101381" name="Picture 5">
            <a:extLst>
              <a:ext uri="{FF2B5EF4-FFF2-40B4-BE49-F238E27FC236}">
                <a16:creationId xmlns:a16="http://schemas.microsoft.com/office/drawing/2014/main" id="{A2EA11E8-33A9-4FAE-8C46-CA8A145EC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8" y="2033588"/>
            <a:ext cx="8569325"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3C805E78-23CC-4E82-82B8-47F69EC23446}"/>
              </a:ext>
            </a:extLst>
          </p:cNvPr>
          <p:cNvSpPr>
            <a:spLocks noGrp="1" noChangeArrowheads="1"/>
          </p:cNvSpPr>
          <p:nvPr>
            <p:ph type="title"/>
          </p:nvPr>
        </p:nvSpPr>
        <p:spPr/>
        <p:txBody>
          <a:bodyPr/>
          <a:lstStyle/>
          <a:p>
            <a:r>
              <a:rPr lang="zh-CN" altLang="en-US" b="1"/>
              <a:t>自反关联</a:t>
            </a:r>
            <a:endParaRPr lang="en-US" altLang="zh-CN" b="1"/>
          </a:p>
        </p:txBody>
      </p:sp>
      <p:sp>
        <p:nvSpPr>
          <p:cNvPr id="102403" name="内容占位符 2">
            <a:extLst>
              <a:ext uri="{FF2B5EF4-FFF2-40B4-BE49-F238E27FC236}">
                <a16:creationId xmlns:a16="http://schemas.microsoft.com/office/drawing/2014/main" id="{BAC1B683-0D40-4C6F-8423-60D5EC864D76}"/>
              </a:ext>
            </a:extLst>
          </p:cNvPr>
          <p:cNvSpPr>
            <a:spLocks noGrp="1" noChangeArrowheads="1"/>
          </p:cNvSpPr>
          <p:nvPr>
            <p:ph idx="1"/>
          </p:nvPr>
        </p:nvSpPr>
        <p:spPr/>
        <p:txBody>
          <a:bodyPr/>
          <a:lstStyle/>
          <a:p>
            <a:endParaRPr lang="zh-CN" altLang="en-US"/>
          </a:p>
        </p:txBody>
      </p:sp>
      <p:sp>
        <p:nvSpPr>
          <p:cNvPr id="102404" name="灯片编号占位符 3">
            <a:extLst>
              <a:ext uri="{FF2B5EF4-FFF2-40B4-BE49-F238E27FC236}">
                <a16:creationId xmlns:a16="http://schemas.microsoft.com/office/drawing/2014/main" id="{98A8B34D-2758-45F3-809E-1FCD091CC4B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669C8BB1-06B3-4F4C-BDEA-1E54A3855297}" type="slidenum">
              <a:rPr lang="en-US" altLang="en-US" sz="1000" baseline="0"/>
              <a:pPr eaLnBrk="1" hangingPunct="1"/>
              <a:t>84</a:t>
            </a:fld>
            <a:endParaRPr lang="en-US" altLang="en-US" sz="1000" baseline="0"/>
          </a:p>
        </p:txBody>
      </p:sp>
      <p:pic>
        <p:nvPicPr>
          <p:cNvPr id="102405" name="Picture 5">
            <a:extLst>
              <a:ext uri="{FF2B5EF4-FFF2-40B4-BE49-F238E27FC236}">
                <a16:creationId xmlns:a16="http://schemas.microsoft.com/office/drawing/2014/main" id="{1BB9A9BE-FE0A-4D90-86DC-D5659D681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773238"/>
            <a:ext cx="51117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a:extLst>
              <a:ext uri="{FF2B5EF4-FFF2-40B4-BE49-F238E27FC236}">
                <a16:creationId xmlns:a16="http://schemas.microsoft.com/office/drawing/2014/main" id="{097BAF0D-1D30-4C80-A600-19F11CFEFD0A}"/>
              </a:ext>
            </a:extLst>
          </p:cNvPr>
          <p:cNvSpPr>
            <a:spLocks noGrp="1" noChangeArrowheads="1"/>
          </p:cNvSpPr>
          <p:nvPr>
            <p:ph type="title"/>
          </p:nvPr>
        </p:nvSpPr>
        <p:spPr/>
        <p:txBody>
          <a:bodyPr/>
          <a:lstStyle/>
          <a:p>
            <a:r>
              <a:rPr lang="zh-CN" altLang="en-US" b="1"/>
              <a:t>领域模型的组织和分类</a:t>
            </a:r>
            <a:r>
              <a:rPr lang="en-US" altLang="zh-CN" b="1"/>
              <a:t>--package</a:t>
            </a:r>
          </a:p>
        </p:txBody>
      </p:sp>
      <p:sp>
        <p:nvSpPr>
          <p:cNvPr id="103427" name="内容占位符 2">
            <a:extLst>
              <a:ext uri="{FF2B5EF4-FFF2-40B4-BE49-F238E27FC236}">
                <a16:creationId xmlns:a16="http://schemas.microsoft.com/office/drawing/2014/main" id="{D2948B3B-5146-4D2C-A326-ECE4B19B3597}"/>
              </a:ext>
            </a:extLst>
          </p:cNvPr>
          <p:cNvSpPr>
            <a:spLocks noGrp="1" noChangeArrowheads="1"/>
          </p:cNvSpPr>
          <p:nvPr>
            <p:ph idx="1"/>
          </p:nvPr>
        </p:nvSpPr>
        <p:spPr/>
        <p:txBody>
          <a:bodyPr/>
          <a:lstStyle/>
          <a:p>
            <a:endParaRPr lang="zh-CN" altLang="en-US"/>
          </a:p>
        </p:txBody>
      </p:sp>
      <p:sp>
        <p:nvSpPr>
          <p:cNvPr id="103428" name="灯片编号占位符 3">
            <a:extLst>
              <a:ext uri="{FF2B5EF4-FFF2-40B4-BE49-F238E27FC236}">
                <a16:creationId xmlns:a16="http://schemas.microsoft.com/office/drawing/2014/main" id="{44F34F18-67D7-45E5-A64D-A9DB7E6ADFB0}"/>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D1B1C28B-6EF0-4C2A-8CDE-E7915521EAFC}" type="slidenum">
              <a:rPr lang="en-US" altLang="en-US" sz="1000" baseline="0"/>
              <a:pPr eaLnBrk="1" hangingPunct="1"/>
              <a:t>85</a:t>
            </a:fld>
            <a:endParaRPr lang="en-US" altLang="en-US" sz="1000" baseline="0"/>
          </a:p>
        </p:txBody>
      </p:sp>
      <p:pic>
        <p:nvPicPr>
          <p:cNvPr id="103429" name="Picture 5">
            <a:extLst>
              <a:ext uri="{FF2B5EF4-FFF2-40B4-BE49-F238E27FC236}">
                <a16:creationId xmlns:a16="http://schemas.microsoft.com/office/drawing/2014/main" id="{EDD490BF-4851-4690-A46A-E55ADB3B3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250950"/>
            <a:ext cx="74882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0" name="Picture 6">
            <a:extLst>
              <a:ext uri="{FF2B5EF4-FFF2-40B4-BE49-F238E27FC236}">
                <a16:creationId xmlns:a16="http://schemas.microsoft.com/office/drawing/2014/main" id="{EECE1E8E-7499-47B8-BE1F-109DA0A6D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813175"/>
            <a:ext cx="7561262"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521348A6-FBD4-4981-B26D-A1BB3C9C4C53}"/>
              </a:ext>
            </a:extLst>
          </p:cNvPr>
          <p:cNvSpPr>
            <a:spLocks noGrp="1" noChangeArrowheads="1"/>
          </p:cNvSpPr>
          <p:nvPr>
            <p:ph type="title"/>
          </p:nvPr>
        </p:nvSpPr>
        <p:spPr/>
        <p:txBody>
          <a:bodyPr/>
          <a:lstStyle/>
          <a:p>
            <a:r>
              <a:rPr lang="en-US" altLang="zh-CN"/>
              <a:t>UML</a:t>
            </a:r>
            <a:r>
              <a:rPr lang="zh-CN" altLang="en-US"/>
              <a:t>中的组织事务</a:t>
            </a:r>
          </a:p>
        </p:txBody>
      </p:sp>
      <p:sp>
        <p:nvSpPr>
          <p:cNvPr id="104451" name="内容占位符 2">
            <a:extLst>
              <a:ext uri="{FF2B5EF4-FFF2-40B4-BE49-F238E27FC236}">
                <a16:creationId xmlns:a16="http://schemas.microsoft.com/office/drawing/2014/main" id="{3375951A-1D80-4124-A119-A0DFC2E04239}"/>
              </a:ext>
            </a:extLst>
          </p:cNvPr>
          <p:cNvSpPr>
            <a:spLocks noGrp="1" noChangeArrowheads="1"/>
          </p:cNvSpPr>
          <p:nvPr>
            <p:ph idx="1"/>
          </p:nvPr>
        </p:nvSpPr>
        <p:spPr/>
        <p:txBody>
          <a:bodyPr/>
          <a:lstStyle/>
          <a:p>
            <a:r>
              <a:rPr lang="zh-CN" altLang="en-US"/>
              <a:t>包是</a:t>
            </a:r>
            <a:r>
              <a:rPr lang="en-US" altLang="zh-CN"/>
              <a:t>UML</a:t>
            </a:r>
            <a:r>
              <a:rPr lang="zh-CN" altLang="en-US"/>
              <a:t>中用于把元素组织成组的常用的一种方式</a:t>
            </a:r>
            <a:endParaRPr lang="en-US" altLang="zh-CN"/>
          </a:p>
          <a:p>
            <a:r>
              <a:rPr lang="zh-CN" altLang="en-US"/>
              <a:t>包是</a:t>
            </a:r>
            <a:r>
              <a:rPr lang="en-US" altLang="zh-CN"/>
              <a:t>UML</a:t>
            </a:r>
            <a:r>
              <a:rPr lang="zh-CN" altLang="en-US"/>
              <a:t>中基本的组织事务，但也有一些别的方式，例如框架，模型和子系统等</a:t>
            </a:r>
            <a:endParaRPr lang="en-US" altLang="zh-CN"/>
          </a:p>
          <a:p>
            <a:pPr lvl="1"/>
            <a:r>
              <a:rPr lang="en-US" altLang="zh-CN" sz="2000"/>
              <a:t>1</a:t>
            </a:r>
            <a:r>
              <a:rPr lang="zh-CN" altLang="en-US" sz="2000"/>
              <a:t>）对语义上相关的元素进行分组； </a:t>
            </a:r>
            <a:endParaRPr lang="en-US" altLang="zh-CN" sz="2000"/>
          </a:p>
          <a:p>
            <a:pPr lvl="1"/>
            <a:r>
              <a:rPr lang="en-US" altLang="zh-CN" sz="2000"/>
              <a:t>2</a:t>
            </a:r>
            <a:r>
              <a:rPr lang="zh-CN" altLang="en-US" sz="2000"/>
              <a:t>）定义模型中的“语义边界”； </a:t>
            </a:r>
            <a:endParaRPr lang="en-US" altLang="zh-CN" sz="2000"/>
          </a:p>
          <a:p>
            <a:pPr lvl="1"/>
            <a:r>
              <a:rPr lang="en-US" altLang="zh-CN" sz="2000"/>
              <a:t>3</a:t>
            </a:r>
            <a:r>
              <a:rPr lang="zh-CN" altLang="en-US" sz="2000"/>
              <a:t>）提供配置管理单元； </a:t>
            </a:r>
            <a:endParaRPr lang="en-US" altLang="zh-CN" sz="2000"/>
          </a:p>
          <a:p>
            <a:pPr lvl="1"/>
            <a:r>
              <a:rPr lang="en-US" altLang="zh-CN" sz="2000"/>
              <a:t>4</a:t>
            </a:r>
            <a:r>
              <a:rPr lang="zh-CN" altLang="en-US" sz="2000"/>
              <a:t>）在设计时，提供并行工作的单元； </a:t>
            </a:r>
            <a:endParaRPr lang="en-US" altLang="zh-CN" sz="2000"/>
          </a:p>
          <a:p>
            <a:pPr lvl="1"/>
            <a:r>
              <a:rPr lang="en-US" altLang="zh-CN" sz="2000"/>
              <a:t>5</a:t>
            </a:r>
            <a:r>
              <a:rPr lang="zh-CN" altLang="en-US" sz="2000"/>
              <a:t>）提供封装的命名空间，其中所有名称必须惟一</a:t>
            </a:r>
            <a:endParaRPr lang="en-US" altLang="zh-CN" sz="2000"/>
          </a:p>
          <a:p>
            <a:r>
              <a:rPr lang="zh-CN" altLang="en-US"/>
              <a:t>包的表示</a:t>
            </a:r>
          </a:p>
        </p:txBody>
      </p:sp>
      <p:sp>
        <p:nvSpPr>
          <p:cNvPr id="104452" name="灯片编号占位符 3">
            <a:extLst>
              <a:ext uri="{FF2B5EF4-FFF2-40B4-BE49-F238E27FC236}">
                <a16:creationId xmlns:a16="http://schemas.microsoft.com/office/drawing/2014/main" id="{A95A69E3-1465-466B-B076-050E73BEF399}"/>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E795B4F7-4FB3-4869-ADDD-C4835A84ABD0}" type="slidenum">
              <a:rPr lang="en-US" altLang="en-US" sz="1000" baseline="0">
                <a:solidFill>
                  <a:srgbClr val="FFFFFF"/>
                </a:solidFill>
              </a:rPr>
              <a:pPr eaLnBrk="1" hangingPunct="1"/>
              <a:t>86</a:t>
            </a:fld>
            <a:endParaRPr lang="en-US" altLang="en-US" sz="1000" baseline="0">
              <a:solidFill>
                <a:srgbClr val="FFFFFF"/>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85925E0D-655C-4210-9B77-7603F0E7497B}"/>
              </a:ext>
            </a:extLst>
          </p:cNvPr>
          <p:cNvSpPr>
            <a:spLocks noGrp="1" noChangeArrowheads="1"/>
          </p:cNvSpPr>
          <p:nvPr>
            <p:ph type="title"/>
          </p:nvPr>
        </p:nvSpPr>
        <p:spPr>
          <a:xfrm>
            <a:off x="0" y="0"/>
            <a:ext cx="9075738" cy="714375"/>
          </a:xfrm>
        </p:spPr>
        <p:txBody>
          <a:bodyPr/>
          <a:lstStyle/>
          <a:p>
            <a:pPr eaLnBrk="1" hangingPunct="1"/>
            <a:r>
              <a:rPr lang="zh-CN" altLang="en-US"/>
              <a:t>组织事务：包</a:t>
            </a:r>
            <a:endParaRPr lang="en-US" altLang="zh-CN"/>
          </a:p>
        </p:txBody>
      </p:sp>
      <p:sp>
        <p:nvSpPr>
          <p:cNvPr id="105475" name="Rectangle 3">
            <a:extLst>
              <a:ext uri="{FF2B5EF4-FFF2-40B4-BE49-F238E27FC236}">
                <a16:creationId xmlns:a16="http://schemas.microsoft.com/office/drawing/2014/main" id="{81E6B115-C736-4C20-8494-998CC561E0E2}"/>
              </a:ext>
            </a:extLst>
          </p:cNvPr>
          <p:cNvSpPr>
            <a:spLocks noGrp="1" noChangeArrowheads="1"/>
          </p:cNvSpPr>
          <p:nvPr>
            <p:ph type="body" sz="half" idx="1"/>
          </p:nvPr>
        </p:nvSpPr>
        <p:spPr>
          <a:xfrm>
            <a:off x="0" y="642938"/>
            <a:ext cx="9144000" cy="4249737"/>
          </a:xfrm>
        </p:spPr>
        <p:txBody>
          <a:bodyPr/>
          <a:lstStyle/>
          <a:p>
            <a:pPr marL="508000" indent="-508000" eaLnBrk="1" hangingPunct="1">
              <a:lnSpc>
                <a:spcPct val="90000"/>
              </a:lnSpc>
            </a:pPr>
            <a:r>
              <a:rPr lang="zh-CN" altLang="en-US" sz="2800" i="1"/>
              <a:t>组织事务是</a:t>
            </a:r>
            <a:r>
              <a:rPr lang="en-US" altLang="zh-CN" sz="2800" i="1"/>
              <a:t>UML</a:t>
            </a:r>
            <a:r>
              <a:rPr lang="zh-CN" altLang="en-US" sz="2800" i="1"/>
              <a:t>的组织部分</a:t>
            </a:r>
            <a:endParaRPr lang="en-US" altLang="zh-CN" sz="2800"/>
          </a:p>
          <a:p>
            <a:pPr marL="508000" indent="-508000" eaLnBrk="1" hangingPunct="1">
              <a:lnSpc>
                <a:spcPct val="90000"/>
              </a:lnSpc>
            </a:pPr>
            <a:r>
              <a:rPr lang="zh-CN" altLang="en-US" sz="2800"/>
              <a:t>结构事务，行为事务和别的组织事务都可以作为包中的元素</a:t>
            </a:r>
            <a:r>
              <a:rPr lang="en-US" altLang="zh-CN" sz="2800"/>
              <a:t> </a:t>
            </a:r>
          </a:p>
          <a:p>
            <a:pPr marL="508000" indent="-508000" eaLnBrk="1" hangingPunct="1">
              <a:lnSpc>
                <a:spcPct val="90000"/>
              </a:lnSpc>
            </a:pPr>
            <a:r>
              <a:rPr lang="zh-CN" altLang="en-US" sz="2800"/>
              <a:t>不像构件，包是概念上的，仅存在在开发时间</a:t>
            </a:r>
            <a:r>
              <a:rPr lang="en-US" altLang="zh-CN" sz="2800"/>
              <a:t> </a:t>
            </a:r>
          </a:p>
          <a:p>
            <a:pPr marL="508000" indent="-508000" eaLnBrk="1" hangingPunct="1">
              <a:lnSpc>
                <a:spcPct val="90000"/>
              </a:lnSpc>
            </a:pPr>
            <a:r>
              <a:rPr lang="zh-CN" altLang="en-US" sz="2800"/>
              <a:t>包的表示，可以仅包含名字，也可含有详细的内容</a:t>
            </a:r>
            <a:endParaRPr lang="en-US" altLang="zh-CN" sz="2800"/>
          </a:p>
        </p:txBody>
      </p:sp>
      <p:grpSp>
        <p:nvGrpSpPr>
          <p:cNvPr id="105476" name="Group 6">
            <a:extLst>
              <a:ext uri="{FF2B5EF4-FFF2-40B4-BE49-F238E27FC236}">
                <a16:creationId xmlns:a16="http://schemas.microsoft.com/office/drawing/2014/main" id="{1C55805B-E87E-4BD0-930B-AE81645E4DB4}"/>
              </a:ext>
            </a:extLst>
          </p:cNvPr>
          <p:cNvGrpSpPr>
            <a:grpSpLocks/>
          </p:cNvGrpSpPr>
          <p:nvPr/>
        </p:nvGrpSpPr>
        <p:grpSpPr bwMode="auto">
          <a:xfrm>
            <a:off x="250825" y="5157788"/>
            <a:ext cx="3816350" cy="817562"/>
            <a:chOff x="192" y="2928"/>
            <a:chExt cx="2976" cy="305"/>
          </a:xfrm>
        </p:grpSpPr>
        <p:sp>
          <p:nvSpPr>
            <p:cNvPr id="105491" name="Text Box 7">
              <a:extLst>
                <a:ext uri="{FF2B5EF4-FFF2-40B4-BE49-F238E27FC236}">
                  <a16:creationId xmlns:a16="http://schemas.microsoft.com/office/drawing/2014/main" id="{6122B5DD-D95D-4440-836C-B3DB4B30ED46}"/>
                </a:ext>
              </a:extLst>
            </p:cNvPr>
            <p:cNvSpPr txBox="1">
              <a:spLocks noChangeArrowheads="1"/>
            </p:cNvSpPr>
            <p:nvPr/>
          </p:nvSpPr>
          <p:spPr bwMode="auto">
            <a:xfrm>
              <a:off x="192" y="2928"/>
              <a:ext cx="1248" cy="3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lnSpc>
                  <a:spcPct val="90000"/>
                </a:lnSpc>
                <a:spcBef>
                  <a:spcPct val="50000"/>
                </a:spcBef>
              </a:pPr>
              <a:r>
                <a:rPr lang="en-US" altLang="zh-CN" sz="2000" b="1" baseline="0">
                  <a:solidFill>
                    <a:srgbClr val="FFFF99"/>
                  </a:solidFill>
                  <a:latin typeface="Times New Roman" panose="02020603050405020304" pitchFamily="18" charset="0"/>
                  <a:ea typeface="宋体" panose="02010600030101010101" pitchFamily="2" charset="-122"/>
                </a:rPr>
                <a:t>A</a:t>
              </a:r>
              <a:br>
                <a:rPr lang="en-US" altLang="zh-CN" sz="2000" b="1" baseline="0">
                  <a:solidFill>
                    <a:srgbClr val="FFFF99"/>
                  </a:solidFill>
                  <a:latin typeface="Times New Roman" panose="02020603050405020304" pitchFamily="18" charset="0"/>
                  <a:ea typeface="宋体" panose="02010600030101010101" pitchFamily="2" charset="-122"/>
                </a:rPr>
              </a:br>
              <a:r>
                <a:rPr lang="en-US" altLang="zh-CN" sz="1600" b="1" baseline="0">
                  <a:solidFill>
                    <a:srgbClr val="FFFF99"/>
                  </a:solidFill>
                  <a:latin typeface="Times New Roman" panose="02020603050405020304" pitchFamily="18" charset="0"/>
                  <a:ea typeface="宋体" panose="02010600030101010101" pitchFamily="2" charset="-122"/>
                </a:rPr>
                <a:t>(from packageA)</a:t>
              </a:r>
            </a:p>
          </p:txBody>
        </p:sp>
        <p:sp>
          <p:nvSpPr>
            <p:cNvPr id="105492" name="Text Box 8">
              <a:extLst>
                <a:ext uri="{FF2B5EF4-FFF2-40B4-BE49-F238E27FC236}">
                  <a16:creationId xmlns:a16="http://schemas.microsoft.com/office/drawing/2014/main" id="{423C3C6D-CB3A-40B4-BF6C-A1811F79FCD3}"/>
                </a:ext>
              </a:extLst>
            </p:cNvPr>
            <p:cNvSpPr txBox="1">
              <a:spLocks noChangeArrowheads="1"/>
            </p:cNvSpPr>
            <p:nvPr/>
          </p:nvSpPr>
          <p:spPr bwMode="auto">
            <a:xfrm>
              <a:off x="1920" y="2928"/>
              <a:ext cx="1248" cy="3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lnSpc>
                  <a:spcPct val="90000"/>
                </a:lnSpc>
                <a:spcBef>
                  <a:spcPct val="50000"/>
                </a:spcBef>
              </a:pPr>
              <a:r>
                <a:rPr lang="en-US" altLang="zh-CN" sz="2000" b="1" baseline="0">
                  <a:solidFill>
                    <a:srgbClr val="FFFF99"/>
                  </a:solidFill>
                  <a:latin typeface="Times New Roman" panose="02020603050405020304" pitchFamily="18" charset="0"/>
                  <a:ea typeface="宋体" panose="02010600030101010101" pitchFamily="2" charset="-122"/>
                </a:rPr>
                <a:t>B</a:t>
              </a:r>
              <a:br>
                <a:rPr lang="en-US" altLang="zh-CN" sz="2000" b="1" baseline="0">
                  <a:solidFill>
                    <a:srgbClr val="FFFF99"/>
                  </a:solidFill>
                  <a:latin typeface="Times New Roman" panose="02020603050405020304" pitchFamily="18" charset="0"/>
                  <a:ea typeface="宋体" panose="02010600030101010101" pitchFamily="2" charset="-122"/>
                </a:rPr>
              </a:br>
              <a:r>
                <a:rPr lang="en-US" altLang="zh-CN" sz="1600" b="1" baseline="0">
                  <a:solidFill>
                    <a:srgbClr val="FFFF99"/>
                  </a:solidFill>
                  <a:latin typeface="Times New Roman" panose="02020603050405020304" pitchFamily="18" charset="0"/>
                  <a:ea typeface="宋体" panose="02010600030101010101" pitchFamily="2" charset="-122"/>
                </a:rPr>
                <a:t>(from packageB)</a:t>
              </a:r>
            </a:p>
          </p:txBody>
        </p:sp>
        <p:sp>
          <p:nvSpPr>
            <p:cNvPr id="105493" name="Line 9">
              <a:extLst>
                <a:ext uri="{FF2B5EF4-FFF2-40B4-BE49-F238E27FC236}">
                  <a16:creationId xmlns:a16="http://schemas.microsoft.com/office/drawing/2014/main" id="{449C0F6F-04BA-4837-A9BF-F8F8C47C346F}"/>
                </a:ext>
              </a:extLst>
            </p:cNvPr>
            <p:cNvSpPr>
              <a:spLocks noChangeShapeType="1"/>
            </p:cNvSpPr>
            <p:nvPr/>
          </p:nvSpPr>
          <p:spPr bwMode="auto">
            <a:xfrm>
              <a:off x="1440" y="3168"/>
              <a:ext cx="48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105477" name="AutoShape 10">
            <a:extLst>
              <a:ext uri="{FF2B5EF4-FFF2-40B4-BE49-F238E27FC236}">
                <a16:creationId xmlns:a16="http://schemas.microsoft.com/office/drawing/2014/main" id="{7610D530-3B5A-4E2A-9DB9-F8D9EEB8A105}"/>
              </a:ext>
            </a:extLst>
          </p:cNvPr>
          <p:cNvSpPr>
            <a:spLocks noChangeArrowheads="1"/>
          </p:cNvSpPr>
          <p:nvPr/>
        </p:nvSpPr>
        <p:spPr bwMode="auto">
          <a:xfrm>
            <a:off x="4140200" y="5229225"/>
            <a:ext cx="528638" cy="485775"/>
          </a:xfrm>
          <a:prstGeom prst="rightArrow">
            <a:avLst>
              <a:gd name="adj1" fmla="val 50000"/>
              <a:gd name="adj2" fmla="val 27201"/>
            </a:avLst>
          </a:prstGeom>
          <a:solidFill>
            <a:schemeClr val="accent1"/>
          </a:solidFill>
          <a:ln w="9525">
            <a:solidFill>
              <a:schemeClr val="tx1"/>
            </a:solidFill>
            <a:miter lim="800000"/>
            <a:headEnd/>
            <a:tailEnd/>
          </a:ln>
        </p:spPr>
        <p:txBody>
          <a:bodyPr wrap="none" anchor="ct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105478" name="Text Box 12">
            <a:extLst>
              <a:ext uri="{FF2B5EF4-FFF2-40B4-BE49-F238E27FC236}">
                <a16:creationId xmlns:a16="http://schemas.microsoft.com/office/drawing/2014/main" id="{6F5C1052-CBCD-47FD-91C6-752AD5512E35}"/>
              </a:ext>
            </a:extLst>
          </p:cNvPr>
          <p:cNvSpPr txBox="1">
            <a:spLocks noChangeArrowheads="1"/>
          </p:cNvSpPr>
          <p:nvPr/>
        </p:nvSpPr>
        <p:spPr bwMode="auto">
          <a:xfrm>
            <a:off x="5840413" y="5935663"/>
            <a:ext cx="35147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a:spcBef>
                <a:spcPct val="50000"/>
              </a:spcBef>
            </a:pPr>
            <a:r>
              <a:rPr lang="en-US" altLang="zh-CN" sz="2000" b="1" baseline="0">
                <a:solidFill>
                  <a:srgbClr val="D9D9D9"/>
                </a:solidFill>
                <a:latin typeface="Times New Roman" panose="02020603050405020304" pitchFamily="18" charset="0"/>
                <a:ea typeface="宋体" panose="02010600030101010101" pitchFamily="2" charset="-122"/>
              </a:rPr>
              <a:t>Dependency relationship</a:t>
            </a:r>
          </a:p>
        </p:txBody>
      </p:sp>
      <p:grpSp>
        <p:nvGrpSpPr>
          <p:cNvPr id="105479" name="Group 18">
            <a:extLst>
              <a:ext uri="{FF2B5EF4-FFF2-40B4-BE49-F238E27FC236}">
                <a16:creationId xmlns:a16="http://schemas.microsoft.com/office/drawing/2014/main" id="{3443D26B-8FF5-483A-B14E-1D30466ABDF3}"/>
              </a:ext>
            </a:extLst>
          </p:cNvPr>
          <p:cNvGrpSpPr>
            <a:grpSpLocks/>
          </p:cNvGrpSpPr>
          <p:nvPr/>
        </p:nvGrpSpPr>
        <p:grpSpPr bwMode="auto">
          <a:xfrm>
            <a:off x="4859338" y="4941888"/>
            <a:ext cx="1468437" cy="914400"/>
            <a:chOff x="4224" y="2208"/>
            <a:chExt cx="925" cy="576"/>
          </a:xfrm>
        </p:grpSpPr>
        <p:sp>
          <p:nvSpPr>
            <p:cNvPr id="105487" name="Rectangle 19">
              <a:extLst>
                <a:ext uri="{FF2B5EF4-FFF2-40B4-BE49-F238E27FC236}">
                  <a16:creationId xmlns:a16="http://schemas.microsoft.com/office/drawing/2014/main" id="{5B9B0FEE-4211-4038-B439-A6A1E017D93C}"/>
                </a:ext>
              </a:extLst>
            </p:cNvPr>
            <p:cNvSpPr>
              <a:spLocks noChangeArrowheads="1"/>
            </p:cNvSpPr>
            <p:nvPr/>
          </p:nvSpPr>
          <p:spPr bwMode="auto">
            <a:xfrm>
              <a:off x="4320" y="2496"/>
              <a:ext cx="8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2400" b="1" baseline="0">
                  <a:solidFill>
                    <a:srgbClr val="FFFF99"/>
                  </a:solidFill>
                  <a:latin typeface="Times New Roman" panose="02020603050405020304" pitchFamily="18" charset="0"/>
                  <a:ea typeface="宋体" panose="02010600030101010101" pitchFamily="2" charset="-122"/>
                </a:rPr>
                <a:t>PackageA</a:t>
              </a:r>
            </a:p>
          </p:txBody>
        </p:sp>
        <p:grpSp>
          <p:nvGrpSpPr>
            <p:cNvPr id="105488" name="Group 20">
              <a:extLst>
                <a:ext uri="{FF2B5EF4-FFF2-40B4-BE49-F238E27FC236}">
                  <a16:creationId xmlns:a16="http://schemas.microsoft.com/office/drawing/2014/main" id="{9D62E49E-FFE7-4EFD-B50E-3593D7ED9F34}"/>
                </a:ext>
              </a:extLst>
            </p:cNvPr>
            <p:cNvGrpSpPr>
              <a:grpSpLocks/>
            </p:cNvGrpSpPr>
            <p:nvPr/>
          </p:nvGrpSpPr>
          <p:grpSpPr bwMode="auto">
            <a:xfrm>
              <a:off x="4224" y="2208"/>
              <a:ext cx="918" cy="576"/>
              <a:chOff x="1252" y="3089"/>
              <a:chExt cx="1114" cy="758"/>
            </a:xfrm>
          </p:grpSpPr>
          <p:sp>
            <p:nvSpPr>
              <p:cNvPr id="105489" name="Rectangle 21">
                <a:extLst>
                  <a:ext uri="{FF2B5EF4-FFF2-40B4-BE49-F238E27FC236}">
                    <a16:creationId xmlns:a16="http://schemas.microsoft.com/office/drawing/2014/main" id="{03B83EED-A3F4-4403-8E1C-2D355C30C917}"/>
                  </a:ext>
                </a:extLst>
              </p:cNvPr>
              <p:cNvSpPr>
                <a:spLocks noChangeArrowheads="1"/>
              </p:cNvSpPr>
              <p:nvPr/>
            </p:nvSpPr>
            <p:spPr bwMode="auto">
              <a:xfrm>
                <a:off x="1252"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105490" name="Rectangle 22">
                <a:extLst>
                  <a:ext uri="{FF2B5EF4-FFF2-40B4-BE49-F238E27FC236}">
                    <a16:creationId xmlns:a16="http://schemas.microsoft.com/office/drawing/2014/main" id="{2FCCAA2F-2A62-4CF1-96DC-ADDB0752FF81}"/>
                  </a:ext>
                </a:extLst>
              </p:cNvPr>
              <p:cNvSpPr>
                <a:spLocks noChangeArrowheads="1"/>
              </p:cNvSpPr>
              <p:nvPr/>
            </p:nvSpPr>
            <p:spPr bwMode="auto">
              <a:xfrm>
                <a:off x="1252" y="3089"/>
                <a:ext cx="445" cy="20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grpSp>
      <p:sp>
        <p:nvSpPr>
          <p:cNvPr id="105480" name="Line 23">
            <a:extLst>
              <a:ext uri="{FF2B5EF4-FFF2-40B4-BE49-F238E27FC236}">
                <a16:creationId xmlns:a16="http://schemas.microsoft.com/office/drawing/2014/main" id="{6EEA0F7D-F669-470D-98EA-51EB81C7586E}"/>
              </a:ext>
            </a:extLst>
          </p:cNvPr>
          <p:cNvSpPr>
            <a:spLocks noChangeShapeType="1"/>
          </p:cNvSpPr>
          <p:nvPr/>
        </p:nvSpPr>
        <p:spPr bwMode="auto">
          <a:xfrm>
            <a:off x="6300788" y="5589588"/>
            <a:ext cx="1079500" cy="0"/>
          </a:xfrm>
          <a:prstGeom prst="line">
            <a:avLst/>
          </a:prstGeom>
          <a:noFill/>
          <a:ln w="952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05481" name="Line 24">
            <a:extLst>
              <a:ext uri="{FF2B5EF4-FFF2-40B4-BE49-F238E27FC236}">
                <a16:creationId xmlns:a16="http://schemas.microsoft.com/office/drawing/2014/main" id="{E111E42A-725C-4CA6-AB5A-C5BE1DA0E431}"/>
              </a:ext>
            </a:extLst>
          </p:cNvPr>
          <p:cNvSpPr>
            <a:spLocks noChangeShapeType="1"/>
          </p:cNvSpPr>
          <p:nvPr/>
        </p:nvSpPr>
        <p:spPr bwMode="auto">
          <a:xfrm flipV="1">
            <a:off x="6992938" y="5630863"/>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05482" name="Group 25">
            <a:extLst>
              <a:ext uri="{FF2B5EF4-FFF2-40B4-BE49-F238E27FC236}">
                <a16:creationId xmlns:a16="http://schemas.microsoft.com/office/drawing/2014/main" id="{B7B51B81-5CC4-4AC5-839B-AB6886C4EF77}"/>
              </a:ext>
            </a:extLst>
          </p:cNvPr>
          <p:cNvGrpSpPr>
            <a:grpSpLocks/>
          </p:cNvGrpSpPr>
          <p:nvPr/>
        </p:nvGrpSpPr>
        <p:grpSpPr bwMode="auto">
          <a:xfrm>
            <a:off x="7451725" y="4941888"/>
            <a:ext cx="1549400" cy="914400"/>
            <a:chOff x="4224" y="2208"/>
            <a:chExt cx="918" cy="576"/>
          </a:xfrm>
        </p:grpSpPr>
        <p:sp>
          <p:nvSpPr>
            <p:cNvPr id="105483" name="Rectangle 26">
              <a:extLst>
                <a:ext uri="{FF2B5EF4-FFF2-40B4-BE49-F238E27FC236}">
                  <a16:creationId xmlns:a16="http://schemas.microsoft.com/office/drawing/2014/main" id="{B3AA7F93-213E-48C4-A767-E9DDB45E0BD2}"/>
                </a:ext>
              </a:extLst>
            </p:cNvPr>
            <p:cNvSpPr>
              <a:spLocks noChangeArrowheads="1"/>
            </p:cNvSpPr>
            <p:nvPr/>
          </p:nvSpPr>
          <p:spPr bwMode="auto">
            <a:xfrm>
              <a:off x="4320" y="2496"/>
              <a:ext cx="81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r>
                <a:rPr lang="en-US" altLang="zh-CN" sz="2400" b="1" baseline="0">
                  <a:solidFill>
                    <a:srgbClr val="FFFF99"/>
                  </a:solidFill>
                  <a:latin typeface="Times New Roman" panose="02020603050405020304" pitchFamily="18" charset="0"/>
                  <a:ea typeface="宋体" panose="02010600030101010101" pitchFamily="2" charset="-122"/>
                </a:rPr>
                <a:t>PackageB</a:t>
              </a:r>
            </a:p>
          </p:txBody>
        </p:sp>
        <p:grpSp>
          <p:nvGrpSpPr>
            <p:cNvPr id="105484" name="Group 27">
              <a:extLst>
                <a:ext uri="{FF2B5EF4-FFF2-40B4-BE49-F238E27FC236}">
                  <a16:creationId xmlns:a16="http://schemas.microsoft.com/office/drawing/2014/main" id="{35DEBBCD-85D4-4413-8CD1-23FF76CD7021}"/>
                </a:ext>
              </a:extLst>
            </p:cNvPr>
            <p:cNvGrpSpPr>
              <a:grpSpLocks/>
            </p:cNvGrpSpPr>
            <p:nvPr/>
          </p:nvGrpSpPr>
          <p:grpSpPr bwMode="auto">
            <a:xfrm>
              <a:off x="4224" y="2208"/>
              <a:ext cx="918" cy="576"/>
              <a:chOff x="1252" y="3089"/>
              <a:chExt cx="1114" cy="758"/>
            </a:xfrm>
          </p:grpSpPr>
          <p:sp>
            <p:nvSpPr>
              <p:cNvPr id="105485" name="Rectangle 28">
                <a:extLst>
                  <a:ext uri="{FF2B5EF4-FFF2-40B4-BE49-F238E27FC236}">
                    <a16:creationId xmlns:a16="http://schemas.microsoft.com/office/drawing/2014/main" id="{CA381ADD-07EE-48FF-9B3C-EB739785B1A9}"/>
                  </a:ext>
                </a:extLst>
              </p:cNvPr>
              <p:cNvSpPr>
                <a:spLocks noChangeArrowheads="1"/>
              </p:cNvSpPr>
              <p:nvPr/>
            </p:nvSpPr>
            <p:spPr bwMode="auto">
              <a:xfrm>
                <a:off x="1252"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sp>
            <p:nvSpPr>
              <p:cNvPr id="105486" name="Rectangle 29">
                <a:extLst>
                  <a:ext uri="{FF2B5EF4-FFF2-40B4-BE49-F238E27FC236}">
                    <a16:creationId xmlns:a16="http://schemas.microsoft.com/office/drawing/2014/main" id="{B36A589C-1451-44D7-8604-0C4B58863443}"/>
                  </a:ext>
                </a:extLst>
              </p:cNvPr>
              <p:cNvSpPr>
                <a:spLocks noChangeArrowheads="1"/>
              </p:cNvSpPr>
              <p:nvPr/>
            </p:nvSpPr>
            <p:spPr bwMode="auto">
              <a:xfrm>
                <a:off x="1252" y="3089"/>
                <a:ext cx="445" cy="20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endParaRPr lang="zh-CN" altLang="en-US" sz="2400" b="1" baseline="0">
                  <a:solidFill>
                    <a:srgbClr val="0000FF"/>
                  </a:solidFill>
                  <a:latin typeface="Arial Narrow" panose="020B0606020202030204" pitchFamily="34" charset="0"/>
                  <a:ea typeface="宋体" panose="02010600030101010101" pitchFamily="2" charset="-122"/>
                </a:endParaRPr>
              </a:p>
            </p:txBody>
          </p:sp>
        </p:gr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333A83E0-565A-4BB0-A378-300297A6B64B}"/>
              </a:ext>
            </a:extLst>
          </p:cNvPr>
          <p:cNvSpPr>
            <a:spLocks noGrp="1" noChangeArrowheads="1"/>
          </p:cNvSpPr>
          <p:nvPr>
            <p:ph type="title"/>
          </p:nvPr>
        </p:nvSpPr>
        <p:spPr/>
        <p:txBody>
          <a:bodyPr/>
          <a:lstStyle/>
          <a:p>
            <a:r>
              <a:rPr lang="zh-CN" altLang="en-US"/>
              <a:t>包与包之间的关系</a:t>
            </a:r>
          </a:p>
        </p:txBody>
      </p:sp>
      <p:sp>
        <p:nvSpPr>
          <p:cNvPr id="106499" name="内容占位符 2">
            <a:extLst>
              <a:ext uri="{FF2B5EF4-FFF2-40B4-BE49-F238E27FC236}">
                <a16:creationId xmlns:a16="http://schemas.microsoft.com/office/drawing/2014/main" id="{46EDE50A-18E1-4A57-A9A7-FD559AB528A2}"/>
              </a:ext>
            </a:extLst>
          </p:cNvPr>
          <p:cNvSpPr>
            <a:spLocks noGrp="1" noChangeArrowheads="1"/>
          </p:cNvSpPr>
          <p:nvPr>
            <p:ph idx="1"/>
          </p:nvPr>
        </p:nvSpPr>
        <p:spPr/>
        <p:txBody>
          <a:bodyPr/>
          <a:lstStyle/>
          <a:p>
            <a:endParaRPr lang="zh-CN" altLang="en-US"/>
          </a:p>
        </p:txBody>
      </p:sp>
      <p:sp>
        <p:nvSpPr>
          <p:cNvPr id="106500" name="灯片编号占位符 3">
            <a:extLst>
              <a:ext uri="{FF2B5EF4-FFF2-40B4-BE49-F238E27FC236}">
                <a16:creationId xmlns:a16="http://schemas.microsoft.com/office/drawing/2014/main" id="{19D7DA7E-AA95-41B2-B446-48275F850D6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9F964F01-C7C7-4659-80CC-0AB27132F3C1}" type="slidenum">
              <a:rPr lang="en-US" altLang="en-US" sz="1000" baseline="0"/>
              <a:pPr eaLnBrk="1" hangingPunct="1"/>
              <a:t>88</a:t>
            </a:fld>
            <a:endParaRPr lang="en-US" altLang="en-US" sz="1000" baseline="0"/>
          </a:p>
        </p:txBody>
      </p:sp>
      <p:pic>
        <p:nvPicPr>
          <p:cNvPr id="106501" name="Picture 2" descr="http://images.cnblogs.com/cnblogs_com/TerryFeng/WindowsLiveWriter/999a0590db07_F8CE/image_6.png">
            <a:extLst>
              <a:ext uri="{FF2B5EF4-FFF2-40B4-BE49-F238E27FC236}">
                <a16:creationId xmlns:a16="http://schemas.microsoft.com/office/drawing/2014/main" id="{0056A010-811F-4D89-96E8-D57B744B1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1604963"/>
            <a:ext cx="5867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a:extLst>
              <a:ext uri="{FF2B5EF4-FFF2-40B4-BE49-F238E27FC236}">
                <a16:creationId xmlns:a16="http://schemas.microsoft.com/office/drawing/2014/main" id="{5E7EBF17-CE67-4D05-85D7-85616D3B50BB}"/>
              </a:ext>
            </a:extLst>
          </p:cNvPr>
          <p:cNvSpPr>
            <a:spLocks noGrp="1" noChangeArrowheads="1"/>
          </p:cNvSpPr>
          <p:nvPr>
            <p:ph type="title"/>
          </p:nvPr>
        </p:nvSpPr>
        <p:spPr/>
        <p:txBody>
          <a:bodyPr/>
          <a:lstStyle/>
          <a:p>
            <a:r>
              <a:rPr lang="zh-CN" altLang="en-US"/>
              <a:t>包与包之间的关系</a:t>
            </a:r>
            <a:r>
              <a:rPr lang="en-US" altLang="zh-CN"/>
              <a:t>(</a:t>
            </a:r>
            <a:r>
              <a:rPr lang="zh-CN" altLang="en-US"/>
              <a:t>续</a:t>
            </a:r>
            <a:r>
              <a:rPr lang="en-US" altLang="zh-CN"/>
              <a:t>)</a:t>
            </a:r>
            <a:endParaRPr lang="zh-CN" altLang="en-US"/>
          </a:p>
        </p:txBody>
      </p:sp>
      <p:sp>
        <p:nvSpPr>
          <p:cNvPr id="107523" name="内容占位符 2">
            <a:extLst>
              <a:ext uri="{FF2B5EF4-FFF2-40B4-BE49-F238E27FC236}">
                <a16:creationId xmlns:a16="http://schemas.microsoft.com/office/drawing/2014/main" id="{02EF98C6-7F87-43A2-B88D-F3F48A78B1C6}"/>
              </a:ext>
            </a:extLst>
          </p:cNvPr>
          <p:cNvSpPr>
            <a:spLocks noGrp="1" noChangeArrowheads="1"/>
          </p:cNvSpPr>
          <p:nvPr>
            <p:ph idx="1"/>
          </p:nvPr>
        </p:nvSpPr>
        <p:spPr/>
        <p:txBody>
          <a:bodyPr/>
          <a:lstStyle/>
          <a:p>
            <a:r>
              <a:rPr lang="en-US" altLang="zh-CN" sz="2400"/>
              <a:t>&lt;&lt;use&gt;&gt;</a:t>
            </a:r>
            <a:r>
              <a:rPr lang="zh-CN" altLang="en-US" sz="2400"/>
              <a:t>：一种默认的依赖关系</a:t>
            </a:r>
            <a:endParaRPr lang="en-US" altLang="zh-CN" sz="2400"/>
          </a:p>
          <a:p>
            <a:r>
              <a:rPr lang="en-US" altLang="zh-CN" sz="2400"/>
              <a:t>&lt;&lt;import&gt;&gt;</a:t>
            </a:r>
            <a:r>
              <a:rPr lang="zh-CN" altLang="en-US" sz="2400"/>
              <a:t>：最普遍的包依赖类型，说明提供者包</a:t>
            </a:r>
            <a:r>
              <a:rPr lang="en-US" altLang="zh-CN" sz="2400"/>
              <a:t>(</a:t>
            </a:r>
            <a:r>
              <a:rPr lang="zh-CN" altLang="en-US" sz="2400"/>
              <a:t>箭头指向的包</a:t>
            </a:r>
            <a:r>
              <a:rPr lang="en-US" altLang="zh-CN" sz="2400"/>
              <a:t>)</a:t>
            </a:r>
            <a:r>
              <a:rPr lang="zh-CN" altLang="en-US" sz="2400"/>
              <a:t>的命名空间（包本身代表命名空间）将被添加到客户包（发出者）的命名空间中，客户包中的元素也能够访问提供者包的所有公共元素</a:t>
            </a:r>
            <a:endParaRPr lang="en-US" altLang="zh-CN" sz="2400"/>
          </a:p>
          <a:p>
            <a:r>
              <a:rPr lang="en-US" altLang="zh-CN" sz="2400"/>
              <a:t>&lt;&lt;access&gt;&gt;</a:t>
            </a:r>
            <a:r>
              <a:rPr lang="zh-CN" altLang="en-US" sz="2400"/>
              <a:t>：访问关系，只使用提供者包中的元素，而不想将其命名空间合并则应使用该关系</a:t>
            </a:r>
            <a:endParaRPr lang="en-US" altLang="zh-CN" sz="2400"/>
          </a:p>
          <a:p>
            <a:r>
              <a:rPr lang="en-US" altLang="zh-CN" sz="2400"/>
              <a:t>&lt;&lt;trace&gt;&gt;:</a:t>
            </a:r>
            <a:r>
              <a:rPr lang="zh-CN" altLang="en-US" sz="2400"/>
              <a:t>追溯关系，表示一个包到另一个包的历史发展，则需要使用</a:t>
            </a:r>
            <a:r>
              <a:rPr lang="en-US" altLang="zh-CN" sz="2400"/>
              <a:t>《trace》</a:t>
            </a:r>
            <a:r>
              <a:rPr lang="zh-CN" altLang="en-US" sz="2400"/>
              <a:t>关系来表示</a:t>
            </a:r>
            <a:endParaRPr lang="en-US" altLang="zh-CN" sz="2400"/>
          </a:p>
          <a:p>
            <a:r>
              <a:rPr lang="zh-CN" altLang="en-US"/>
              <a:t>泛化</a:t>
            </a:r>
          </a:p>
        </p:txBody>
      </p:sp>
      <p:sp>
        <p:nvSpPr>
          <p:cNvPr id="107524" name="灯片编号占位符 3">
            <a:extLst>
              <a:ext uri="{FF2B5EF4-FFF2-40B4-BE49-F238E27FC236}">
                <a16:creationId xmlns:a16="http://schemas.microsoft.com/office/drawing/2014/main" id="{DBBDA241-EC88-45A3-9A90-6261B2B4AE2E}"/>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0F0BD556-4A5F-431A-BB89-D998E4CA9B51}" type="slidenum">
              <a:rPr lang="en-US" altLang="en-US" sz="1000" baseline="0"/>
              <a:pPr eaLnBrk="1" hangingPunct="1"/>
              <a:t>89</a:t>
            </a:fld>
            <a:endParaRPr lang="en-US" altLang="en-US" sz="1000" baseline="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90F3C938-418D-4404-8B62-D1436CE24ACB}"/>
              </a:ext>
            </a:extLst>
          </p:cNvPr>
          <p:cNvSpPr>
            <a:spLocks noGrp="1" noChangeArrowheads="1"/>
          </p:cNvSpPr>
          <p:nvPr>
            <p:ph type="title"/>
          </p:nvPr>
        </p:nvSpPr>
        <p:spPr/>
        <p:txBody>
          <a:bodyPr/>
          <a:lstStyle/>
          <a:p>
            <a:r>
              <a:rPr lang="zh-CN" altLang="en-US"/>
              <a:t>用例描述</a:t>
            </a:r>
          </a:p>
        </p:txBody>
      </p:sp>
      <p:sp>
        <p:nvSpPr>
          <p:cNvPr id="25604" name="灯片编号占位符 3">
            <a:extLst>
              <a:ext uri="{FF2B5EF4-FFF2-40B4-BE49-F238E27FC236}">
                <a16:creationId xmlns:a16="http://schemas.microsoft.com/office/drawing/2014/main" id="{8A5C1F8E-3896-4936-B83B-20AE548D0471}"/>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A05C0875-0888-4226-807C-15289D9AA6D9}" type="slidenum">
              <a:rPr lang="en-US" altLang="en-US" sz="1000" baseline="0"/>
              <a:pPr eaLnBrk="1" hangingPunct="1"/>
              <a:t>9</a:t>
            </a:fld>
            <a:endParaRPr lang="en-US" altLang="en-US" sz="1000" baseline="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1C855970-E937-424B-96E6-50129BA385E0}"/>
              </a:ext>
            </a:extLst>
          </p:cNvPr>
          <p:cNvSpPr>
            <a:spLocks noGrp="1" noChangeArrowheads="1"/>
          </p:cNvSpPr>
          <p:nvPr>
            <p:ph type="title"/>
          </p:nvPr>
        </p:nvSpPr>
        <p:spPr/>
        <p:txBody>
          <a:bodyPr/>
          <a:lstStyle/>
          <a:p>
            <a:r>
              <a:rPr lang="zh-CN" altLang="en-US"/>
              <a:t>包的可见性</a:t>
            </a:r>
          </a:p>
        </p:txBody>
      </p:sp>
      <p:sp>
        <p:nvSpPr>
          <p:cNvPr id="108547" name="内容占位符 2">
            <a:extLst>
              <a:ext uri="{FF2B5EF4-FFF2-40B4-BE49-F238E27FC236}">
                <a16:creationId xmlns:a16="http://schemas.microsoft.com/office/drawing/2014/main" id="{DD667C61-309F-41F1-B7E7-37BD62D96807}"/>
              </a:ext>
            </a:extLst>
          </p:cNvPr>
          <p:cNvSpPr>
            <a:spLocks noGrp="1" noChangeArrowheads="1"/>
          </p:cNvSpPr>
          <p:nvPr>
            <p:ph idx="1"/>
          </p:nvPr>
        </p:nvSpPr>
        <p:spPr/>
        <p:txBody>
          <a:bodyPr/>
          <a:lstStyle/>
          <a:p>
            <a:endParaRPr lang="zh-CN" altLang="en-US"/>
          </a:p>
        </p:txBody>
      </p:sp>
      <p:sp>
        <p:nvSpPr>
          <p:cNvPr id="108548" name="灯片编号占位符 3">
            <a:extLst>
              <a:ext uri="{FF2B5EF4-FFF2-40B4-BE49-F238E27FC236}">
                <a16:creationId xmlns:a16="http://schemas.microsoft.com/office/drawing/2014/main" id="{2EF71143-A20D-45E8-84C1-9B5B1137C261}"/>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B6ED1AC5-142D-494F-B971-29AA8444F7C9}" type="slidenum">
              <a:rPr lang="en-US" altLang="en-US" sz="1000" baseline="0"/>
              <a:pPr eaLnBrk="1" hangingPunct="1"/>
              <a:t>90</a:t>
            </a:fld>
            <a:endParaRPr lang="en-US" altLang="en-US" sz="1000" baseline="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6ACA0409-0323-42DE-B958-29D138FD360C}"/>
              </a:ext>
            </a:extLst>
          </p:cNvPr>
          <p:cNvSpPr>
            <a:spLocks noGrp="1" noChangeArrowheads="1"/>
          </p:cNvSpPr>
          <p:nvPr>
            <p:ph type="title"/>
          </p:nvPr>
        </p:nvSpPr>
        <p:spPr/>
        <p:txBody>
          <a:bodyPr/>
          <a:lstStyle/>
          <a:p>
            <a:endParaRPr lang="zh-CN" altLang="en-US"/>
          </a:p>
        </p:txBody>
      </p:sp>
      <p:sp>
        <p:nvSpPr>
          <p:cNvPr id="109571" name="内容占位符 2">
            <a:extLst>
              <a:ext uri="{FF2B5EF4-FFF2-40B4-BE49-F238E27FC236}">
                <a16:creationId xmlns:a16="http://schemas.microsoft.com/office/drawing/2014/main" id="{619F7DC6-C975-4ECD-BB20-C6C9A6B6F255}"/>
              </a:ext>
            </a:extLst>
          </p:cNvPr>
          <p:cNvSpPr>
            <a:spLocks noGrp="1" noChangeArrowheads="1"/>
          </p:cNvSpPr>
          <p:nvPr>
            <p:ph idx="1"/>
          </p:nvPr>
        </p:nvSpPr>
        <p:spPr/>
        <p:txBody>
          <a:bodyPr/>
          <a:lstStyle/>
          <a:p>
            <a:endParaRPr lang="zh-CN" altLang="en-US"/>
          </a:p>
        </p:txBody>
      </p:sp>
      <p:sp>
        <p:nvSpPr>
          <p:cNvPr id="109572" name="灯片编号占位符 3">
            <a:extLst>
              <a:ext uri="{FF2B5EF4-FFF2-40B4-BE49-F238E27FC236}">
                <a16:creationId xmlns:a16="http://schemas.microsoft.com/office/drawing/2014/main" id="{30F5AF6B-9E24-4DDB-BC5D-D21F2724D07B}"/>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C6E04EA8-9840-4CC4-88C3-EF83A9F44AE4}" type="slidenum">
              <a:rPr lang="en-US" altLang="en-US" sz="1000" baseline="0"/>
              <a:pPr eaLnBrk="1" hangingPunct="1"/>
              <a:t>91</a:t>
            </a:fld>
            <a:endParaRPr lang="en-US" altLang="en-US" sz="1000" baseline="0"/>
          </a:p>
        </p:txBody>
      </p:sp>
      <p:pic>
        <p:nvPicPr>
          <p:cNvPr id="109573" name="Picture 4">
            <a:extLst>
              <a:ext uri="{FF2B5EF4-FFF2-40B4-BE49-F238E27FC236}">
                <a16:creationId xmlns:a16="http://schemas.microsoft.com/office/drawing/2014/main" id="{0E681DBD-FC0C-43E4-B6C0-7DBE67175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714375"/>
            <a:ext cx="8323263"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BD9380AC-4F97-4E12-BF6E-85EFD3E987D2}"/>
              </a:ext>
            </a:extLst>
          </p:cNvPr>
          <p:cNvSpPr>
            <a:spLocks noGrp="1" noChangeArrowheads="1"/>
          </p:cNvSpPr>
          <p:nvPr>
            <p:ph type="title"/>
          </p:nvPr>
        </p:nvSpPr>
        <p:spPr/>
        <p:txBody>
          <a:bodyPr/>
          <a:lstStyle/>
          <a:p>
            <a:endParaRPr lang="zh-CN" altLang="en-US"/>
          </a:p>
        </p:txBody>
      </p:sp>
      <p:sp>
        <p:nvSpPr>
          <p:cNvPr id="110595" name="内容占位符 2">
            <a:extLst>
              <a:ext uri="{FF2B5EF4-FFF2-40B4-BE49-F238E27FC236}">
                <a16:creationId xmlns:a16="http://schemas.microsoft.com/office/drawing/2014/main" id="{8121CF1F-2F71-4B1C-9D8C-2546775B7C2F}"/>
              </a:ext>
            </a:extLst>
          </p:cNvPr>
          <p:cNvSpPr>
            <a:spLocks noGrp="1" noChangeArrowheads="1"/>
          </p:cNvSpPr>
          <p:nvPr>
            <p:ph idx="1"/>
          </p:nvPr>
        </p:nvSpPr>
        <p:spPr/>
        <p:txBody>
          <a:bodyPr/>
          <a:lstStyle/>
          <a:p>
            <a:endParaRPr lang="zh-CN" altLang="en-US"/>
          </a:p>
        </p:txBody>
      </p:sp>
      <p:sp>
        <p:nvSpPr>
          <p:cNvPr id="110596" name="灯片编号占位符 3">
            <a:extLst>
              <a:ext uri="{FF2B5EF4-FFF2-40B4-BE49-F238E27FC236}">
                <a16:creationId xmlns:a16="http://schemas.microsoft.com/office/drawing/2014/main" id="{DFD56218-A800-4668-9FE9-5581AC5F440C}"/>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754BE998-A6FA-458F-9A77-E4CE4EEA2FD6}" type="slidenum">
              <a:rPr lang="en-US" altLang="en-US" sz="1000" baseline="0"/>
              <a:pPr eaLnBrk="1" hangingPunct="1"/>
              <a:t>92</a:t>
            </a:fld>
            <a:endParaRPr lang="en-US" altLang="en-US" sz="1000" baseline="0"/>
          </a:p>
        </p:txBody>
      </p:sp>
      <p:pic>
        <p:nvPicPr>
          <p:cNvPr id="110597" name="Picture 4">
            <a:extLst>
              <a:ext uri="{FF2B5EF4-FFF2-40B4-BE49-F238E27FC236}">
                <a16:creationId xmlns:a16="http://schemas.microsoft.com/office/drawing/2014/main" id="{1F5C1782-1F86-47A3-BD8B-0EACDF0D7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714375"/>
            <a:ext cx="7993062"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3FB6AA32-DB07-4485-A7EA-5F88A0C33997}"/>
              </a:ext>
            </a:extLst>
          </p:cNvPr>
          <p:cNvSpPr>
            <a:spLocks noGrp="1" noChangeArrowheads="1"/>
          </p:cNvSpPr>
          <p:nvPr>
            <p:ph type="title"/>
          </p:nvPr>
        </p:nvSpPr>
        <p:spPr/>
        <p:txBody>
          <a:bodyPr/>
          <a:lstStyle/>
          <a:p>
            <a:endParaRPr lang="zh-CN" altLang="en-US"/>
          </a:p>
        </p:txBody>
      </p:sp>
      <p:sp>
        <p:nvSpPr>
          <p:cNvPr id="111619" name="内容占位符 2">
            <a:extLst>
              <a:ext uri="{FF2B5EF4-FFF2-40B4-BE49-F238E27FC236}">
                <a16:creationId xmlns:a16="http://schemas.microsoft.com/office/drawing/2014/main" id="{4C2C516D-F4C1-4AF0-9C02-CD3541ACAD6E}"/>
              </a:ext>
            </a:extLst>
          </p:cNvPr>
          <p:cNvSpPr>
            <a:spLocks noGrp="1" noChangeArrowheads="1"/>
          </p:cNvSpPr>
          <p:nvPr>
            <p:ph idx="1"/>
          </p:nvPr>
        </p:nvSpPr>
        <p:spPr/>
        <p:txBody>
          <a:bodyPr/>
          <a:lstStyle/>
          <a:p>
            <a:endParaRPr lang="zh-CN" altLang="en-US"/>
          </a:p>
        </p:txBody>
      </p:sp>
      <p:sp>
        <p:nvSpPr>
          <p:cNvPr id="111620" name="灯片编号占位符 3">
            <a:extLst>
              <a:ext uri="{FF2B5EF4-FFF2-40B4-BE49-F238E27FC236}">
                <a16:creationId xmlns:a16="http://schemas.microsoft.com/office/drawing/2014/main" id="{A7B7E085-D398-4589-8925-3D789C97F192}"/>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17214C37-E965-4FCA-9327-EB4C4E5D11FF}" type="slidenum">
              <a:rPr lang="en-US" altLang="en-US" sz="1000" baseline="0"/>
              <a:pPr eaLnBrk="1" hangingPunct="1"/>
              <a:t>93</a:t>
            </a:fld>
            <a:endParaRPr lang="en-US" altLang="en-US" sz="1000" baseline="0"/>
          </a:p>
        </p:txBody>
      </p:sp>
      <p:pic>
        <p:nvPicPr>
          <p:cNvPr id="111621" name="Picture 4">
            <a:extLst>
              <a:ext uri="{FF2B5EF4-FFF2-40B4-BE49-F238E27FC236}">
                <a16:creationId xmlns:a16="http://schemas.microsoft.com/office/drawing/2014/main" id="{DDBBAE0E-E561-4D84-81DE-8590074E8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714375"/>
            <a:ext cx="83693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C63D47D8-7AB4-46BA-BFE7-302D940D306A}"/>
              </a:ext>
            </a:extLst>
          </p:cNvPr>
          <p:cNvSpPr>
            <a:spLocks noGrp="1" noChangeArrowheads="1"/>
          </p:cNvSpPr>
          <p:nvPr>
            <p:ph type="title"/>
          </p:nvPr>
        </p:nvSpPr>
        <p:spPr/>
        <p:txBody>
          <a:bodyPr/>
          <a:lstStyle/>
          <a:p>
            <a:endParaRPr lang="zh-CN" altLang="en-US"/>
          </a:p>
        </p:txBody>
      </p:sp>
      <p:sp>
        <p:nvSpPr>
          <p:cNvPr id="112643" name="内容占位符 2">
            <a:extLst>
              <a:ext uri="{FF2B5EF4-FFF2-40B4-BE49-F238E27FC236}">
                <a16:creationId xmlns:a16="http://schemas.microsoft.com/office/drawing/2014/main" id="{E4B1152E-74D2-4C9E-A725-332B01303D90}"/>
              </a:ext>
            </a:extLst>
          </p:cNvPr>
          <p:cNvSpPr>
            <a:spLocks noGrp="1" noChangeArrowheads="1"/>
          </p:cNvSpPr>
          <p:nvPr>
            <p:ph idx="1"/>
          </p:nvPr>
        </p:nvSpPr>
        <p:spPr/>
        <p:txBody>
          <a:bodyPr/>
          <a:lstStyle/>
          <a:p>
            <a:endParaRPr lang="zh-CN" altLang="en-US"/>
          </a:p>
        </p:txBody>
      </p:sp>
      <p:sp>
        <p:nvSpPr>
          <p:cNvPr id="112644" name="灯片编号占位符 3">
            <a:extLst>
              <a:ext uri="{FF2B5EF4-FFF2-40B4-BE49-F238E27FC236}">
                <a16:creationId xmlns:a16="http://schemas.microsoft.com/office/drawing/2014/main" id="{20A73382-985B-4AEC-8857-E2C74E0298D3}"/>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C33E7EFE-2C63-46F4-AF01-6599436049C1}" type="slidenum">
              <a:rPr lang="en-US" altLang="en-US" sz="1000" baseline="0"/>
              <a:pPr eaLnBrk="1" hangingPunct="1"/>
              <a:t>94</a:t>
            </a:fld>
            <a:endParaRPr lang="en-US" altLang="en-US" sz="1000" baseline="0"/>
          </a:p>
        </p:txBody>
      </p:sp>
      <p:pic>
        <p:nvPicPr>
          <p:cNvPr id="112645" name="Picture 4">
            <a:extLst>
              <a:ext uri="{FF2B5EF4-FFF2-40B4-BE49-F238E27FC236}">
                <a16:creationId xmlns:a16="http://schemas.microsoft.com/office/drawing/2014/main" id="{2278D909-7568-416E-A68A-6B0674562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785813"/>
            <a:ext cx="835183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98E3FBBC-89C9-40E0-8191-0F67B8411229}"/>
              </a:ext>
            </a:extLst>
          </p:cNvPr>
          <p:cNvSpPr>
            <a:spLocks noGrp="1" noChangeArrowheads="1"/>
          </p:cNvSpPr>
          <p:nvPr>
            <p:ph type="title"/>
          </p:nvPr>
        </p:nvSpPr>
        <p:spPr/>
        <p:txBody>
          <a:bodyPr/>
          <a:lstStyle/>
          <a:p>
            <a:endParaRPr lang="zh-CN" altLang="en-US"/>
          </a:p>
        </p:txBody>
      </p:sp>
      <p:sp>
        <p:nvSpPr>
          <p:cNvPr id="113667" name="内容占位符 2">
            <a:extLst>
              <a:ext uri="{FF2B5EF4-FFF2-40B4-BE49-F238E27FC236}">
                <a16:creationId xmlns:a16="http://schemas.microsoft.com/office/drawing/2014/main" id="{776A5228-CCEE-42CD-9825-8F24755553D5}"/>
              </a:ext>
            </a:extLst>
          </p:cNvPr>
          <p:cNvSpPr>
            <a:spLocks noGrp="1" noChangeArrowheads="1"/>
          </p:cNvSpPr>
          <p:nvPr>
            <p:ph idx="1"/>
          </p:nvPr>
        </p:nvSpPr>
        <p:spPr/>
        <p:txBody>
          <a:bodyPr/>
          <a:lstStyle/>
          <a:p>
            <a:endParaRPr lang="zh-CN" altLang="en-US"/>
          </a:p>
        </p:txBody>
      </p:sp>
      <p:sp>
        <p:nvSpPr>
          <p:cNvPr id="113668" name="灯片编号占位符 3">
            <a:extLst>
              <a:ext uri="{FF2B5EF4-FFF2-40B4-BE49-F238E27FC236}">
                <a16:creationId xmlns:a16="http://schemas.microsoft.com/office/drawing/2014/main" id="{1ABB01EF-12CD-4789-BC50-5405AA735A3B}"/>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1AE6B2FB-873B-41D0-9E66-8A535AE8DADD}" type="slidenum">
              <a:rPr lang="en-US" altLang="en-US" sz="1000" baseline="0"/>
              <a:pPr eaLnBrk="1" hangingPunct="1"/>
              <a:t>95</a:t>
            </a:fld>
            <a:endParaRPr lang="en-US" altLang="en-US" sz="1000" baseline="0"/>
          </a:p>
        </p:txBody>
      </p:sp>
      <p:pic>
        <p:nvPicPr>
          <p:cNvPr id="113669" name="Picture 2" descr="http://images.cnblogs.com/cnblogs_com/TerryFeng/WindowsLiveWriter/999a0590db07_F8CE/image_12.png">
            <a:extLst>
              <a:ext uri="{FF2B5EF4-FFF2-40B4-BE49-F238E27FC236}">
                <a16:creationId xmlns:a16="http://schemas.microsoft.com/office/drawing/2014/main" id="{0BB3679E-B6FD-4F95-9B7E-2F105AA37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8" y="981075"/>
            <a:ext cx="575945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341941AE-4364-45EC-A5A4-34B7E83BB4D9}"/>
              </a:ext>
            </a:extLst>
          </p:cNvPr>
          <p:cNvSpPr>
            <a:spLocks noGrp="1" noChangeArrowheads="1"/>
          </p:cNvSpPr>
          <p:nvPr>
            <p:ph type="title"/>
          </p:nvPr>
        </p:nvSpPr>
        <p:spPr/>
        <p:txBody>
          <a:bodyPr/>
          <a:lstStyle/>
          <a:p>
            <a:r>
              <a:rPr lang="zh-CN" altLang="en-US"/>
              <a:t>包图使用说明</a:t>
            </a:r>
          </a:p>
        </p:txBody>
      </p:sp>
      <p:sp>
        <p:nvSpPr>
          <p:cNvPr id="114691" name="内容占位符 2">
            <a:extLst>
              <a:ext uri="{FF2B5EF4-FFF2-40B4-BE49-F238E27FC236}">
                <a16:creationId xmlns:a16="http://schemas.microsoft.com/office/drawing/2014/main" id="{0A234C96-812B-445E-A95A-BAFED76238F6}"/>
              </a:ext>
            </a:extLst>
          </p:cNvPr>
          <p:cNvSpPr>
            <a:spLocks noGrp="1" noChangeArrowheads="1"/>
          </p:cNvSpPr>
          <p:nvPr>
            <p:ph idx="1"/>
          </p:nvPr>
        </p:nvSpPr>
        <p:spPr>
          <a:xfrm>
            <a:off x="0" y="1604963"/>
            <a:ext cx="9144000" cy="3902075"/>
          </a:xfrm>
        </p:spPr>
        <p:txBody>
          <a:bodyPr/>
          <a:lstStyle/>
          <a:p>
            <a:r>
              <a:rPr lang="zh-CN" altLang="en-US" sz="2000"/>
              <a:t>每个包都应该是在概念、语义上相互接近的元素组成；</a:t>
            </a:r>
          </a:p>
          <a:p>
            <a:r>
              <a:rPr lang="zh-CN" altLang="en-US" sz="2000"/>
              <a:t>对每个包找出应标记为公共的元素，但应尽可能地少；</a:t>
            </a:r>
            <a:endParaRPr lang="en-US" altLang="zh-CN" sz="2000"/>
          </a:p>
          <a:p>
            <a:endParaRPr lang="zh-CN" altLang="en-US" sz="2000"/>
          </a:p>
          <a:p>
            <a:r>
              <a:rPr lang="zh-CN" altLang="en-US" sz="2000"/>
              <a:t>一般使用默认</a:t>
            </a:r>
            <a:r>
              <a:rPr lang="en-US" altLang="zh-CN" sz="2000"/>
              <a:t>《use》</a:t>
            </a:r>
            <a:r>
              <a:rPr lang="zh-CN" altLang="en-US" sz="2000"/>
              <a:t>构造型，在映射到编程时考虑明确</a:t>
            </a:r>
            <a:r>
              <a:rPr lang="en-US" altLang="zh-CN" sz="2000"/>
              <a:t>《import》</a:t>
            </a:r>
            <a:r>
              <a:rPr lang="zh-CN" altLang="en-US" sz="2000"/>
              <a:t>构造型；</a:t>
            </a:r>
          </a:p>
          <a:p>
            <a:r>
              <a:rPr lang="zh-CN" altLang="en-US" sz="2000"/>
              <a:t>采用泛化来对特殊包进行建模。</a:t>
            </a:r>
            <a:endParaRPr lang="en-US" altLang="zh-CN" sz="2000"/>
          </a:p>
          <a:p>
            <a:endParaRPr lang="zh-CN" altLang="en-US" sz="2000"/>
          </a:p>
          <a:p>
            <a:r>
              <a:rPr lang="zh-CN" altLang="en-US" sz="2000"/>
              <a:t>在表示这种模型时，注意只标明对每个包都起核心作用的元素；另外也可以标识每个包的文档标记值，以使其更加清晰。</a:t>
            </a:r>
            <a:endParaRPr lang="en-US" altLang="zh-CN" sz="2000"/>
          </a:p>
          <a:p>
            <a:endParaRPr lang="zh-CN" altLang="en-US" sz="2000"/>
          </a:p>
          <a:p>
            <a:r>
              <a:rPr lang="zh-CN" altLang="en-US" sz="2000"/>
              <a:t>对体系结构建模</a:t>
            </a:r>
          </a:p>
          <a:p>
            <a:pPr lvl="1"/>
            <a:r>
              <a:rPr lang="zh-CN" altLang="en-US"/>
              <a:t>对体系结构进行建模（程序分层），是包图更有意义的一个用途。体系结构是一个软件系统的核心逻辑结构</a:t>
            </a:r>
          </a:p>
          <a:p>
            <a:pPr lvl="1"/>
            <a:r>
              <a:rPr lang="zh-CN" altLang="en-US"/>
              <a:t>常用的体系结构 模式包括</a:t>
            </a:r>
            <a:r>
              <a:rPr lang="zh-CN" altLang="en-US" b="1"/>
              <a:t>分层、</a:t>
            </a:r>
            <a:r>
              <a:rPr lang="en-US" altLang="zh-CN" b="1"/>
              <a:t>MVC</a:t>
            </a:r>
            <a:r>
              <a:rPr lang="zh-CN" altLang="en-US" b="1"/>
              <a:t>、管道、黑板、微内核</a:t>
            </a:r>
            <a:r>
              <a:rPr lang="zh-CN" altLang="en-US"/>
              <a:t>等，而在应用软件中，分层和</a:t>
            </a:r>
            <a:r>
              <a:rPr lang="en-US" altLang="zh-CN"/>
              <a:t>MVC</a:t>
            </a:r>
          </a:p>
          <a:p>
            <a:endParaRPr lang="zh-CN" altLang="en-US" sz="1600"/>
          </a:p>
        </p:txBody>
      </p:sp>
      <p:sp>
        <p:nvSpPr>
          <p:cNvPr id="114692" name="灯片编号占位符 3">
            <a:extLst>
              <a:ext uri="{FF2B5EF4-FFF2-40B4-BE49-F238E27FC236}">
                <a16:creationId xmlns:a16="http://schemas.microsoft.com/office/drawing/2014/main" id="{53C46A2F-307B-4ACD-95BE-6AD0472A1E5D}"/>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9026B236-3B68-4560-87BA-1C4DE9834B46}" type="slidenum">
              <a:rPr lang="en-US" altLang="en-US" sz="1000" baseline="0"/>
              <a:pPr eaLnBrk="1" hangingPunct="1"/>
              <a:t>96</a:t>
            </a:fld>
            <a:endParaRPr lang="en-US" altLang="en-US" sz="1000" baseline="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0EA2EE64-DC58-47A0-ADE2-FA256958CB1E}"/>
              </a:ext>
            </a:extLst>
          </p:cNvPr>
          <p:cNvSpPr>
            <a:spLocks noGrp="1" noChangeArrowheads="1"/>
          </p:cNvSpPr>
          <p:nvPr>
            <p:ph type="title"/>
          </p:nvPr>
        </p:nvSpPr>
        <p:spPr/>
        <p:txBody>
          <a:bodyPr/>
          <a:lstStyle/>
          <a:p>
            <a:endParaRPr lang="zh-CN" altLang="en-US"/>
          </a:p>
        </p:txBody>
      </p:sp>
      <p:sp>
        <p:nvSpPr>
          <p:cNvPr id="115715" name="内容占位符 2">
            <a:extLst>
              <a:ext uri="{FF2B5EF4-FFF2-40B4-BE49-F238E27FC236}">
                <a16:creationId xmlns:a16="http://schemas.microsoft.com/office/drawing/2014/main" id="{BE43944C-AE84-4445-BFAE-E8B58BE242AC}"/>
              </a:ext>
            </a:extLst>
          </p:cNvPr>
          <p:cNvSpPr>
            <a:spLocks noGrp="1" noChangeArrowheads="1"/>
          </p:cNvSpPr>
          <p:nvPr>
            <p:ph idx="1"/>
          </p:nvPr>
        </p:nvSpPr>
        <p:spPr/>
        <p:txBody>
          <a:bodyPr/>
          <a:lstStyle/>
          <a:p>
            <a:endParaRPr lang="zh-CN" altLang="en-US"/>
          </a:p>
        </p:txBody>
      </p:sp>
      <p:sp>
        <p:nvSpPr>
          <p:cNvPr id="115716" name="灯片编号占位符 3">
            <a:extLst>
              <a:ext uri="{FF2B5EF4-FFF2-40B4-BE49-F238E27FC236}">
                <a16:creationId xmlns:a16="http://schemas.microsoft.com/office/drawing/2014/main" id="{1A908A2F-398B-4409-AF4F-32A9BA98E48A}"/>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90E55FBF-853E-408F-A0CF-1EC04CDBB968}" type="slidenum">
              <a:rPr lang="en-US" altLang="en-US" sz="1000" baseline="0"/>
              <a:pPr eaLnBrk="1" hangingPunct="1"/>
              <a:t>97</a:t>
            </a:fld>
            <a:endParaRPr lang="en-US" altLang="en-US" sz="1000" baseline="0"/>
          </a:p>
        </p:txBody>
      </p:sp>
      <p:pic>
        <p:nvPicPr>
          <p:cNvPr id="115717" name="Picture 2" descr="http://images.cnblogs.com/cnblogs_com/TerryFeng/WindowsLiveWriter/999a0590db07_F8CE/image_12.png">
            <a:extLst>
              <a:ext uri="{FF2B5EF4-FFF2-40B4-BE49-F238E27FC236}">
                <a16:creationId xmlns:a16="http://schemas.microsoft.com/office/drawing/2014/main" id="{96C8AEEF-CDBE-4DA0-99B9-DAE4917D8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1062038"/>
            <a:ext cx="505777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8CF5EB05-A4BA-47DB-BEF1-3D75CEA9270B}"/>
              </a:ext>
            </a:extLst>
          </p:cNvPr>
          <p:cNvSpPr>
            <a:spLocks noGrp="1" noChangeArrowheads="1"/>
          </p:cNvSpPr>
          <p:nvPr>
            <p:ph type="title"/>
          </p:nvPr>
        </p:nvSpPr>
        <p:spPr/>
        <p:txBody>
          <a:bodyPr/>
          <a:lstStyle/>
          <a:p>
            <a:r>
              <a:rPr lang="zh-CN" altLang="en-US"/>
              <a:t>注意</a:t>
            </a:r>
          </a:p>
        </p:txBody>
      </p:sp>
      <p:sp>
        <p:nvSpPr>
          <p:cNvPr id="116739" name="内容占位符 2">
            <a:extLst>
              <a:ext uri="{FF2B5EF4-FFF2-40B4-BE49-F238E27FC236}">
                <a16:creationId xmlns:a16="http://schemas.microsoft.com/office/drawing/2014/main" id="{B090C8AC-0B45-4092-BDE0-21233922BACB}"/>
              </a:ext>
            </a:extLst>
          </p:cNvPr>
          <p:cNvSpPr>
            <a:spLocks noGrp="1" noChangeArrowheads="1"/>
          </p:cNvSpPr>
          <p:nvPr>
            <p:ph idx="1"/>
          </p:nvPr>
        </p:nvSpPr>
        <p:spPr/>
        <p:txBody>
          <a:bodyPr/>
          <a:lstStyle/>
          <a:p>
            <a:r>
              <a:rPr lang="zh-CN" altLang="en-US"/>
              <a:t>包之间不要出现循环依赖的情况！ </a:t>
            </a:r>
            <a:endParaRPr lang="en-US" altLang="zh-CN"/>
          </a:p>
          <a:p>
            <a:endParaRPr lang="en-US" altLang="zh-CN"/>
          </a:p>
          <a:p>
            <a:r>
              <a:rPr lang="zh-CN" altLang="en-US"/>
              <a:t>解决方法：合并和分离</a:t>
            </a:r>
            <a:endParaRPr lang="en-US" altLang="zh-CN"/>
          </a:p>
        </p:txBody>
      </p:sp>
      <p:sp>
        <p:nvSpPr>
          <p:cNvPr id="116740" name="灯片编号占位符 3">
            <a:extLst>
              <a:ext uri="{FF2B5EF4-FFF2-40B4-BE49-F238E27FC236}">
                <a16:creationId xmlns:a16="http://schemas.microsoft.com/office/drawing/2014/main" id="{6B6649A4-5FB7-4AE7-ABC9-8DB01130967C}"/>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4B2BAA53-1A60-4F68-AAEE-8F570277391E}" type="slidenum">
              <a:rPr lang="en-US" altLang="en-US" sz="1000" baseline="0"/>
              <a:pPr eaLnBrk="1" hangingPunct="1"/>
              <a:t>98</a:t>
            </a:fld>
            <a:endParaRPr lang="en-US" altLang="en-US" sz="1000" baseline="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34A8E95A-EB77-4979-8782-90E385981326}"/>
              </a:ext>
            </a:extLst>
          </p:cNvPr>
          <p:cNvSpPr>
            <a:spLocks noGrp="1" noChangeArrowheads="1"/>
          </p:cNvSpPr>
          <p:nvPr>
            <p:ph type="title"/>
          </p:nvPr>
        </p:nvSpPr>
        <p:spPr/>
        <p:txBody>
          <a:bodyPr/>
          <a:lstStyle/>
          <a:p>
            <a:r>
              <a:rPr lang="zh-CN" altLang="en-US"/>
              <a:t>纲要</a:t>
            </a:r>
          </a:p>
        </p:txBody>
      </p:sp>
      <p:sp>
        <p:nvSpPr>
          <p:cNvPr id="117763" name="内容占位符 2">
            <a:extLst>
              <a:ext uri="{FF2B5EF4-FFF2-40B4-BE49-F238E27FC236}">
                <a16:creationId xmlns:a16="http://schemas.microsoft.com/office/drawing/2014/main" id="{AE76677D-37BC-4516-857F-39805FAE5A12}"/>
              </a:ext>
            </a:extLst>
          </p:cNvPr>
          <p:cNvSpPr>
            <a:spLocks noGrp="1" noChangeArrowheads="1"/>
          </p:cNvSpPr>
          <p:nvPr>
            <p:ph idx="1"/>
          </p:nvPr>
        </p:nvSpPr>
        <p:spPr/>
        <p:txBody>
          <a:bodyPr/>
          <a:lstStyle/>
          <a:p>
            <a:r>
              <a:rPr lang="en-US" altLang="zh-CN"/>
              <a:t>OOA</a:t>
            </a:r>
            <a:r>
              <a:rPr lang="zh-CN" altLang="en-US"/>
              <a:t>概述</a:t>
            </a:r>
            <a:endParaRPr lang="en-US" altLang="zh-CN"/>
          </a:p>
          <a:p>
            <a:r>
              <a:rPr lang="zh-CN" altLang="en-US"/>
              <a:t>标示实体</a:t>
            </a:r>
            <a:r>
              <a:rPr lang="en-US" altLang="zh-CN"/>
              <a:t>—</a:t>
            </a:r>
            <a:r>
              <a:rPr lang="zh-CN" altLang="en-US"/>
              <a:t>领域模型</a:t>
            </a:r>
            <a:endParaRPr lang="en-US" altLang="zh-CN"/>
          </a:p>
          <a:p>
            <a:r>
              <a:rPr lang="zh-CN" altLang="en-US" b="1">
                <a:solidFill>
                  <a:srgbClr val="FF0000"/>
                </a:solidFill>
              </a:rPr>
              <a:t>职责分配的一般性原则</a:t>
            </a:r>
            <a:endParaRPr lang="en-US" altLang="zh-CN" b="1">
              <a:solidFill>
                <a:srgbClr val="FF0000"/>
              </a:solidFill>
            </a:endParaRPr>
          </a:p>
          <a:p>
            <a:r>
              <a:rPr lang="zh-CN" altLang="en-US"/>
              <a:t>分析类和用例实现</a:t>
            </a:r>
            <a:endParaRPr lang="en-US" altLang="zh-CN"/>
          </a:p>
          <a:p>
            <a:r>
              <a:rPr lang="zh-CN" altLang="en-US"/>
              <a:t>架构分析</a:t>
            </a:r>
            <a:endParaRPr lang="en-US" altLang="zh-CN"/>
          </a:p>
          <a:p>
            <a:endParaRPr lang="en-US" altLang="zh-CN"/>
          </a:p>
        </p:txBody>
      </p:sp>
      <p:sp>
        <p:nvSpPr>
          <p:cNvPr id="117764" name="灯片编号占位符 3">
            <a:extLst>
              <a:ext uri="{FF2B5EF4-FFF2-40B4-BE49-F238E27FC236}">
                <a16:creationId xmlns:a16="http://schemas.microsoft.com/office/drawing/2014/main" id="{088DB6D7-DC8E-4807-BB55-9827D7514E2B}"/>
              </a:ext>
            </a:extLst>
          </p:cNvPr>
          <p:cNvSpPr>
            <a:spLocks noGrp="1" noChangeArrowheads="1"/>
          </p:cNvSpPr>
          <p:nvPr>
            <p:ph type="sldNum" sz="quarter" idx="10"/>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aseline="-25000">
                <a:solidFill>
                  <a:schemeClr val="tx1"/>
                </a:solidFill>
                <a:latin typeface="Arial" panose="020B0604020202020204" pitchFamily="34" charset="0"/>
                <a:ea typeface="楷体_GB2312" pitchFamily="49" charset="-122"/>
              </a:defRPr>
            </a:lvl1pPr>
            <a:lvl2pPr marL="742950" indent="-285750" eaLnBrk="0" hangingPunct="0">
              <a:defRPr sz="1200" baseline="-25000">
                <a:solidFill>
                  <a:schemeClr val="tx1"/>
                </a:solidFill>
                <a:latin typeface="Arial" panose="020B0604020202020204" pitchFamily="34" charset="0"/>
                <a:ea typeface="楷体_GB2312" pitchFamily="49" charset="-122"/>
              </a:defRPr>
            </a:lvl2pPr>
            <a:lvl3pPr marL="1143000" indent="-228600" eaLnBrk="0" hangingPunct="0">
              <a:defRPr sz="1200" baseline="-25000">
                <a:solidFill>
                  <a:schemeClr val="tx1"/>
                </a:solidFill>
                <a:latin typeface="Arial" panose="020B0604020202020204" pitchFamily="34" charset="0"/>
                <a:ea typeface="楷体_GB2312" pitchFamily="49" charset="-122"/>
              </a:defRPr>
            </a:lvl3pPr>
            <a:lvl4pPr marL="1600200" indent="-228600" eaLnBrk="0" hangingPunct="0">
              <a:defRPr sz="1200" baseline="-25000">
                <a:solidFill>
                  <a:schemeClr val="tx1"/>
                </a:solidFill>
                <a:latin typeface="Arial" panose="020B0604020202020204" pitchFamily="34" charset="0"/>
                <a:ea typeface="楷体_GB2312" pitchFamily="49" charset="-122"/>
              </a:defRPr>
            </a:lvl4pPr>
            <a:lvl5pPr marL="2057400" indent="-228600" eaLnBrk="0" hangingPunct="0">
              <a:defRPr sz="1200" baseline="-250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sz="1200" baseline="-25000">
                <a:solidFill>
                  <a:schemeClr val="tx1"/>
                </a:solidFill>
                <a:latin typeface="Arial" panose="020B0604020202020204" pitchFamily="34" charset="0"/>
                <a:ea typeface="楷体_GB2312" pitchFamily="49" charset="-122"/>
              </a:defRPr>
            </a:lvl9pPr>
          </a:lstStyle>
          <a:p>
            <a:pPr eaLnBrk="1" hangingPunct="1"/>
            <a:fld id="{A335B5FA-5EF4-46AE-92FD-60922B8C8F7C}" type="slidenum">
              <a:rPr lang="en-US" altLang="en-US" sz="1000" baseline="0"/>
              <a:pPr eaLnBrk="1" hangingPunct="1"/>
              <a:t>99</a:t>
            </a:fld>
            <a:endParaRPr lang="en-US" altLang="en-US" sz="1000" baseline="0"/>
          </a:p>
        </p:txBody>
      </p:sp>
    </p:spTree>
  </p:cSld>
  <p:clrMapOvr>
    <a:masterClrMapping/>
  </p:clrMapOvr>
</p:sld>
</file>

<file path=ppt/theme/theme1.xml><?xml version="1.0" encoding="utf-8"?>
<a:theme xmlns:a="http://schemas.openxmlformats.org/drawingml/2006/main" name="2_Default Design">
  <a:themeElements>
    <a:clrScheme name="2_Default Design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2_Default Design">
      <a:majorFont>
        <a:latin typeface="Arial"/>
        <a:ea typeface="楷体_GB2312"/>
        <a:cs typeface="Arial"/>
      </a:majorFont>
      <a:minorFont>
        <a:latin typeface="Arial"/>
        <a:ea typeface="楷体_GB2312"/>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1200" b="0" i="0" u="none" strike="noStrike" cap="none" normalizeH="0" baseline="-2500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200" b="0" i="0" u="none" strike="noStrike" cap="none" normalizeH="0" baseline="-2500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2_Default Design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bg1"/>
            </a:solidFill>
            <a:effectLst/>
            <a:latin typeface="Arial Narrow" panose="020B0606020202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bg1"/>
            </a:solidFill>
            <a:effectLst/>
            <a:latin typeface="Arial Narrow" panose="020B0606020202030204" pitchFamily="34" charset="0"/>
            <a:ea typeface="宋体" panose="02010600030101010101" pitchFamily="2" charset="-122"/>
            <a:cs typeface="Arial" panose="020B0604020202020204" pitchFamily="34"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bg1"/>
            </a:solidFill>
            <a:effectLst/>
            <a:latin typeface="Arial Narrow" panose="020B0606020202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bg1"/>
            </a:solidFill>
            <a:effectLst/>
            <a:latin typeface="Arial Narrow" panose="020B0606020202030204" pitchFamily="34" charset="0"/>
            <a:ea typeface="宋体" panose="02010600030101010101" pitchFamily="2" charset="-122"/>
            <a:cs typeface="Arial" panose="020B0604020202020204" pitchFamily="34"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9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bg1"/>
            </a:solidFill>
            <a:effectLst/>
            <a:latin typeface="Arial Narrow" panose="020B0606020202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bg1"/>
            </a:solidFill>
            <a:effectLst/>
            <a:latin typeface="Arial Narrow" panose="020B0606020202030204" pitchFamily="34" charset="0"/>
            <a:ea typeface="宋体" panose="02010600030101010101" pitchFamily="2" charset="-122"/>
            <a:cs typeface="Arial" panose="020B0604020202020204" pitchFamily="34"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rational">
  <a:themeElements>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1_rational">
      <a:majorFont>
        <a:latin typeface="Arial Narrow"/>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bg1"/>
            </a:solidFill>
            <a:effectLst/>
            <a:latin typeface="Arial Narrow" panose="020B0606020202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noFill/>
        <a:ln w="38100" cap="flat" cmpd="sng" algn="ctr">
          <a:no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400" b="1" i="0" u="none" strike="noStrike" cap="none" normalizeH="0" baseline="0" smtClean="0">
            <a:ln>
              <a:noFill/>
            </a:ln>
            <a:solidFill>
              <a:schemeClr val="bg1"/>
            </a:solidFill>
            <a:effectLst/>
            <a:latin typeface="Arial Narrow" panose="020B0606020202030204" pitchFamily="34" charset="0"/>
            <a:ea typeface="宋体" panose="02010600030101010101" pitchFamily="2" charset="-122"/>
            <a:cs typeface="Arial" panose="020B0604020202020204" pitchFamily="34" charset="0"/>
          </a:defRPr>
        </a:defPPr>
      </a:lstStyle>
    </a:lnDef>
  </a:objectDefaults>
  <a:extraClrSchemeLst>
    <a:extraClrScheme>
      <a:clrScheme name="1_rationa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ratio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rationa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rationa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rationa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rationa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rationa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1129</TotalTime>
  <Words>7195</Words>
  <Application>Microsoft Office PowerPoint</Application>
  <PresentationFormat>全屏显示(4:3)</PresentationFormat>
  <Paragraphs>941</Paragraphs>
  <Slides>158</Slides>
  <Notes>14</Notes>
  <HiddenSlides>0</HiddenSlides>
  <MMClips>0</MMClips>
  <ScaleCrop>false</ScaleCrop>
  <HeadingPairs>
    <vt:vector size="8" baseType="variant">
      <vt:variant>
        <vt:lpstr>已用的字体</vt:lpstr>
      </vt:variant>
      <vt:variant>
        <vt:i4>10</vt:i4>
      </vt:variant>
      <vt:variant>
        <vt:lpstr>主题</vt:lpstr>
      </vt:variant>
      <vt:variant>
        <vt:i4>5</vt:i4>
      </vt:variant>
      <vt:variant>
        <vt:lpstr>嵌入 OLE 服务器</vt:lpstr>
      </vt:variant>
      <vt:variant>
        <vt:i4>1</vt:i4>
      </vt:variant>
      <vt:variant>
        <vt:lpstr>幻灯片标题</vt:lpstr>
      </vt:variant>
      <vt:variant>
        <vt:i4>158</vt:i4>
      </vt:variant>
    </vt:vector>
  </HeadingPairs>
  <TitlesOfParts>
    <vt:vector size="174" baseType="lpstr">
      <vt:lpstr>ZapfHumnst BT</vt:lpstr>
      <vt:lpstr>华文中宋</vt:lpstr>
      <vt:lpstr>楷体_GB2312</vt:lpstr>
      <vt:lpstr>宋体</vt:lpstr>
      <vt:lpstr>新宋体</vt:lpstr>
      <vt:lpstr>Arial</vt:lpstr>
      <vt:lpstr>Arial Narrow</vt:lpstr>
      <vt:lpstr>Calibri</vt:lpstr>
      <vt:lpstr>Times New Roman</vt:lpstr>
      <vt:lpstr>Wingdings</vt:lpstr>
      <vt:lpstr>2_Default Design</vt:lpstr>
      <vt:lpstr>1_rational</vt:lpstr>
      <vt:lpstr>2_rational</vt:lpstr>
      <vt:lpstr>9_rational</vt:lpstr>
      <vt:lpstr>3_rational</vt:lpstr>
      <vt:lpstr>文档</vt:lpstr>
      <vt:lpstr>OOA</vt:lpstr>
      <vt:lpstr>纲要</vt:lpstr>
      <vt:lpstr>纲要</vt:lpstr>
      <vt:lpstr>Actor、use case和用例图</vt:lpstr>
      <vt:lpstr>用例图的基本作用</vt:lpstr>
      <vt:lpstr>确定actor的方法</vt:lpstr>
      <vt:lpstr>确定actor的方法</vt:lpstr>
      <vt:lpstr>如何发现用例？</vt:lpstr>
      <vt:lpstr>用例描述</vt:lpstr>
      <vt:lpstr>用例之间的关系</vt:lpstr>
      <vt:lpstr>PowerPoint 演示文稿</vt:lpstr>
      <vt:lpstr>PowerPoint 演示文稿</vt:lpstr>
      <vt:lpstr>PowerPoint 演示文稿</vt:lpstr>
      <vt:lpstr>PowerPoint 演示文稿</vt:lpstr>
      <vt:lpstr>PowerPoint 演示文稿</vt:lpstr>
      <vt:lpstr>PowerPoint 演示文稿</vt:lpstr>
      <vt:lpstr>用例与场景</vt:lpstr>
      <vt:lpstr>什么是“分析”？</vt:lpstr>
      <vt:lpstr>什么是“分析”？（续）</vt:lpstr>
      <vt:lpstr>分析与设计</vt:lpstr>
      <vt:lpstr>不同的对象类模型</vt:lpstr>
      <vt:lpstr>OOA</vt:lpstr>
      <vt:lpstr>OOA的三种方法</vt:lpstr>
      <vt:lpstr>纲要</vt:lpstr>
      <vt:lpstr>基本步骤</vt:lpstr>
      <vt:lpstr>概念的可视化</vt:lpstr>
      <vt:lpstr>领域模型(1/5)</vt:lpstr>
      <vt:lpstr>领域模型（2/5）</vt:lpstr>
      <vt:lpstr>领域模型（3/5）</vt:lpstr>
      <vt:lpstr>领域模型（4/5）</vt:lpstr>
      <vt:lpstr>领域模型（5/5）</vt:lpstr>
      <vt:lpstr>概念类识别</vt:lpstr>
      <vt:lpstr>领域建模指南(1/2)</vt:lpstr>
      <vt:lpstr>领域建模指南（2/2）</vt:lpstr>
      <vt:lpstr>非现实世界的建模</vt:lpstr>
      <vt:lpstr>相同或相似概念类辨析</vt:lpstr>
      <vt:lpstr>规约和描述概念类</vt:lpstr>
      <vt:lpstr>规约和描述概念类（续）</vt:lpstr>
      <vt:lpstr>UML 语言 v.s. 开发方法</vt:lpstr>
      <vt:lpstr>缩小表达的差异</vt:lpstr>
      <vt:lpstr>UP与领域模型</vt:lpstr>
      <vt:lpstr>UP与领域模型（续）</vt:lpstr>
      <vt:lpstr>UP与领域模型（续）</vt:lpstr>
      <vt:lpstr>增加关联</vt:lpstr>
      <vt:lpstr>关联</vt:lpstr>
      <vt:lpstr>UML中关联的标记</vt:lpstr>
      <vt:lpstr>发现关联</vt:lpstr>
      <vt:lpstr>关联指南</vt:lpstr>
      <vt:lpstr>角色</vt:lpstr>
      <vt:lpstr>关联的命名</vt:lpstr>
      <vt:lpstr>类型间的多重关联</vt:lpstr>
      <vt:lpstr>关联和实现</vt:lpstr>
      <vt:lpstr>实例</vt:lpstr>
      <vt:lpstr>PowerPoint 演示文稿</vt:lpstr>
      <vt:lpstr>PowerPoint 演示文稿</vt:lpstr>
      <vt:lpstr>PowerPoint 演示文稿</vt:lpstr>
      <vt:lpstr>增加属性</vt:lpstr>
      <vt:lpstr>属性和关联</vt:lpstr>
      <vt:lpstr>Non-primitive Data Type Classes</vt:lpstr>
      <vt:lpstr>属性不作为外键</vt:lpstr>
      <vt:lpstr>属性的数量和单位</vt:lpstr>
      <vt:lpstr>模型泛化</vt:lpstr>
      <vt:lpstr>类型概念列表</vt:lpstr>
      <vt:lpstr>用例中的名词标示</vt:lpstr>
      <vt:lpstr>PowerPoint 演示文稿</vt:lpstr>
      <vt:lpstr>概念类的层次化</vt:lpstr>
      <vt:lpstr>概念类的层次化（续）</vt:lpstr>
      <vt:lpstr>概念类的层次化（续）</vt:lpstr>
      <vt:lpstr>什么时候需要子类？</vt:lpstr>
      <vt:lpstr>实例-- NextGen POS </vt:lpstr>
      <vt:lpstr>PowerPoint 演示文稿</vt:lpstr>
      <vt:lpstr>问题：概念被分得太细吗？</vt:lpstr>
      <vt:lpstr>PowerPoint 演示文稿</vt:lpstr>
      <vt:lpstr>抽象概念类</vt:lpstr>
      <vt:lpstr>UML中的抽象类</vt:lpstr>
      <vt:lpstr>变化状态建模（modeling changing state）</vt:lpstr>
      <vt:lpstr>领域模型的精化</vt:lpstr>
      <vt:lpstr>关联类</vt:lpstr>
      <vt:lpstr>关联类（续）</vt:lpstr>
      <vt:lpstr>组合和聚合</vt:lpstr>
      <vt:lpstr>Roles as Concepts vs. Roles in Associations</vt:lpstr>
      <vt:lpstr>PowerPoint 演示文稿</vt:lpstr>
      <vt:lpstr>受限关联</vt:lpstr>
      <vt:lpstr>自反关联</vt:lpstr>
      <vt:lpstr>领域模型的组织和分类--package</vt:lpstr>
      <vt:lpstr>UML中的组织事务</vt:lpstr>
      <vt:lpstr>组织事务：包</vt:lpstr>
      <vt:lpstr>包与包之间的关系</vt:lpstr>
      <vt:lpstr>包与包之间的关系(续)</vt:lpstr>
      <vt:lpstr>包的可见性</vt:lpstr>
      <vt:lpstr>PowerPoint 演示文稿</vt:lpstr>
      <vt:lpstr>PowerPoint 演示文稿</vt:lpstr>
      <vt:lpstr>PowerPoint 演示文稿</vt:lpstr>
      <vt:lpstr>PowerPoint 演示文稿</vt:lpstr>
      <vt:lpstr>PowerPoint 演示文稿</vt:lpstr>
      <vt:lpstr>包图使用说明</vt:lpstr>
      <vt:lpstr>PowerPoint 演示文稿</vt:lpstr>
      <vt:lpstr>注意</vt:lpstr>
      <vt:lpstr>纲要</vt:lpstr>
      <vt:lpstr>职责分配的一般性原则</vt:lpstr>
      <vt:lpstr>职责</vt:lpstr>
      <vt:lpstr>职责（续）</vt:lpstr>
      <vt:lpstr>职责驱动的设计</vt:lpstr>
      <vt:lpstr>CRC卡片</vt:lpstr>
      <vt:lpstr>GRASP : General Responsibility Assignment Software Patterns </vt:lpstr>
      <vt:lpstr>PowerPoint 演示文稿</vt:lpstr>
      <vt:lpstr>Imformation Experts</vt:lpstr>
      <vt:lpstr>PowerPoint 演示文稿</vt:lpstr>
      <vt:lpstr>PowerPoint 演示文稿</vt:lpstr>
      <vt:lpstr>PowerPoint 演示文稿</vt:lpstr>
      <vt:lpstr>PowerPoint 演示文稿</vt:lpstr>
      <vt:lpstr>PowerPoint 演示文稿</vt:lpstr>
      <vt:lpstr>Information expert：设计目标和策略</vt:lpstr>
      <vt:lpstr>Creator</vt:lpstr>
      <vt:lpstr>PowerPoint 演示文稿</vt:lpstr>
      <vt:lpstr>Creator</vt:lpstr>
      <vt:lpstr>PowerPoint 演示文稿</vt:lpstr>
      <vt:lpstr>Creator:设计目标和策略</vt:lpstr>
      <vt:lpstr>低耦合</vt:lpstr>
      <vt:lpstr>Controller</vt:lpstr>
      <vt:lpstr>PowerPoint 演示文稿</vt:lpstr>
      <vt:lpstr>PowerPoint 演示文稿</vt:lpstr>
      <vt:lpstr>Controller </vt:lpstr>
      <vt:lpstr>高内聚</vt:lpstr>
      <vt:lpstr>纲要</vt:lpstr>
      <vt:lpstr>什么是分析类？（1/4）</vt:lpstr>
      <vt:lpstr>什么是分析类？(2/4)</vt:lpstr>
      <vt:lpstr>什么是分析类？(3/4)</vt:lpstr>
      <vt:lpstr>什么是分析类？（4/4）</vt:lpstr>
      <vt:lpstr>用例--》分析类-》设计--》实现</vt:lpstr>
      <vt:lpstr>边界类</vt:lpstr>
      <vt:lpstr>如何发现边界类？</vt:lpstr>
      <vt:lpstr>边界类指南</vt:lpstr>
      <vt:lpstr>实体类</vt:lpstr>
      <vt:lpstr>实体类</vt:lpstr>
      <vt:lpstr>如何发现实体类？</vt:lpstr>
      <vt:lpstr>候选实体类</vt:lpstr>
      <vt:lpstr>什么是控制类？</vt:lpstr>
      <vt:lpstr>控制类的作用</vt:lpstr>
      <vt:lpstr>如何发现控制类</vt:lpstr>
      <vt:lpstr>用例实现</vt:lpstr>
      <vt:lpstr>时序图的重点</vt:lpstr>
      <vt:lpstr>PowerPoint 演示文稿</vt:lpstr>
      <vt:lpstr>协作图的重点</vt:lpstr>
      <vt:lpstr>时序图和协作图的比较</vt:lpstr>
      <vt:lpstr>时序图，协作图与活动图的比较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纲要</vt:lpstr>
      <vt:lpstr>架构分析</vt:lpstr>
      <vt:lpstr>架构分析的目的</vt:lpstr>
      <vt:lpstr>Design Model Overview</vt:lpstr>
      <vt:lpstr>架构分析的一般性步骤</vt:lpstr>
    </vt:vector>
  </TitlesOfParts>
  <Company>Industrie Brand Partners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blue-and-white template with image</dc:title>
  <dc:subject>IBM Presentation System</dc:subject>
  <dc:creator>Industrie Brand Partners</dc:creator>
  <cp:lastModifiedBy>高歌</cp:lastModifiedBy>
  <cp:revision>952</cp:revision>
  <dcterms:created xsi:type="dcterms:W3CDTF">2002-08-23T15:26:08Z</dcterms:created>
  <dcterms:modified xsi:type="dcterms:W3CDTF">2021-12-29T02:15:51Z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