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553B7-2019-44AB-A4D4-7AD4140835E4}" v="4" dt="2024-12-22T14:19:10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Mitchem" userId="02181311255f7a49" providerId="LiveId" clId="{FD0553B7-2019-44AB-A4D4-7AD4140835E4}"/>
    <pc:docChg chg="undo custSel addSld modSld">
      <pc:chgData name="William Mitchem" userId="02181311255f7a49" providerId="LiveId" clId="{FD0553B7-2019-44AB-A4D4-7AD4140835E4}" dt="2024-12-22T14:19:10.707" v="155" actId="20577"/>
      <pc:docMkLst>
        <pc:docMk/>
      </pc:docMkLst>
      <pc:sldChg chg="addSp delSp modSp mod delDesignElem">
        <pc:chgData name="William Mitchem" userId="02181311255f7a49" providerId="LiveId" clId="{FD0553B7-2019-44AB-A4D4-7AD4140835E4}" dt="2024-12-22T14:13:09.586" v="128" actId="26606"/>
        <pc:sldMkLst>
          <pc:docMk/>
          <pc:sldMk cId="1386005481" sldId="256"/>
        </pc:sldMkLst>
        <pc:spChg chg="mod">
          <ac:chgData name="William Mitchem" userId="02181311255f7a49" providerId="LiveId" clId="{FD0553B7-2019-44AB-A4D4-7AD4140835E4}" dt="2024-12-22T14:13:09.586" v="128" actId="26606"/>
          <ac:spMkLst>
            <pc:docMk/>
            <pc:sldMk cId="1386005481" sldId="256"/>
            <ac:spMk id="2" creationId="{6D1381DC-279A-C541-3C11-CAC0834A5105}"/>
          </ac:spMkLst>
        </pc:spChg>
        <pc:spChg chg="mod">
          <ac:chgData name="William Mitchem" userId="02181311255f7a49" providerId="LiveId" clId="{FD0553B7-2019-44AB-A4D4-7AD4140835E4}" dt="2024-12-22T14:13:09.586" v="128" actId="26606"/>
          <ac:spMkLst>
            <pc:docMk/>
            <pc:sldMk cId="1386005481" sldId="256"/>
            <ac:spMk id="5" creationId="{9659BBFD-9168-B859-E111-F870FBB18456}"/>
          </ac:spMkLst>
        </pc:spChg>
        <pc:spChg chg="add del">
          <ac:chgData name="William Mitchem" userId="02181311255f7a49" providerId="LiveId" clId="{FD0553B7-2019-44AB-A4D4-7AD4140835E4}" dt="2024-12-22T14:13:09.580" v="127" actId="26606"/>
          <ac:spMkLst>
            <pc:docMk/>
            <pc:sldMk cId="1386005481" sldId="256"/>
            <ac:spMk id="10" creationId="{C885E190-58DD-42DD-A4A8-401E15C92A52}"/>
          </ac:spMkLst>
        </pc:spChg>
        <pc:spChg chg="del">
          <ac:chgData name="William Mitchem" userId="02181311255f7a49" providerId="LiveId" clId="{FD0553B7-2019-44AB-A4D4-7AD4140835E4}" dt="2024-12-22T14:13:00.434" v="125"/>
          <ac:spMkLst>
            <pc:docMk/>
            <pc:sldMk cId="1386005481" sldId="256"/>
            <ac:spMk id="12" creationId="{D36F3EEA-55D4-4677-80E7-92D00B8F343B}"/>
          </ac:spMkLst>
        </pc:spChg>
        <pc:spChg chg="del">
          <ac:chgData name="William Mitchem" userId="02181311255f7a49" providerId="LiveId" clId="{FD0553B7-2019-44AB-A4D4-7AD4140835E4}" dt="2024-12-22T14:13:00.434" v="125"/>
          <ac:spMkLst>
            <pc:docMk/>
            <pc:sldMk cId="1386005481" sldId="256"/>
            <ac:spMk id="13" creationId="{E4F17063-EDA4-417B-946F-BA357F3B390D}"/>
          </ac:spMkLst>
        </pc:spChg>
        <pc:spChg chg="add">
          <ac:chgData name="William Mitchem" userId="02181311255f7a49" providerId="LiveId" clId="{FD0553B7-2019-44AB-A4D4-7AD4140835E4}" dt="2024-12-22T14:13:09.586" v="128" actId="26606"/>
          <ac:spMkLst>
            <pc:docMk/>
            <pc:sldMk cId="1386005481" sldId="256"/>
            <ac:spMk id="14" creationId="{630182B0-3559-41D5-9EBC-0BD86BEDAD09}"/>
          </ac:spMkLst>
        </pc:spChg>
        <pc:spChg chg="add">
          <ac:chgData name="William Mitchem" userId="02181311255f7a49" providerId="LiveId" clId="{FD0553B7-2019-44AB-A4D4-7AD4140835E4}" dt="2024-12-22T14:13:09.586" v="128" actId="26606"/>
          <ac:spMkLst>
            <pc:docMk/>
            <pc:sldMk cId="1386005481" sldId="256"/>
            <ac:spMk id="15" creationId="{F3F4807A-5068-4492-8025-D75F320E908D}"/>
          </ac:spMkLst>
        </pc:spChg>
        <pc:spChg chg="add">
          <ac:chgData name="William Mitchem" userId="02181311255f7a49" providerId="LiveId" clId="{FD0553B7-2019-44AB-A4D4-7AD4140835E4}" dt="2024-12-22T14:13:09.586" v="128" actId="26606"/>
          <ac:spMkLst>
            <pc:docMk/>
            <pc:sldMk cId="1386005481" sldId="256"/>
            <ac:spMk id="16" creationId="{B24996F8-180C-4DCB-8A26-DFA336CDEFBC}"/>
          </ac:spMkLst>
        </pc:spChg>
        <pc:picChg chg="mod ord">
          <ac:chgData name="William Mitchem" userId="02181311255f7a49" providerId="LiveId" clId="{FD0553B7-2019-44AB-A4D4-7AD4140835E4}" dt="2024-12-22T14:13:09.586" v="128" actId="26606"/>
          <ac:picMkLst>
            <pc:docMk/>
            <pc:sldMk cId="1386005481" sldId="256"/>
            <ac:picMk id="4" creationId="{28251552-ECB8-89FE-6C49-701FDA83111B}"/>
          </ac:picMkLst>
        </pc:picChg>
      </pc:sldChg>
      <pc:sldChg chg="modSp">
        <pc:chgData name="William Mitchem" userId="02181311255f7a49" providerId="LiveId" clId="{FD0553B7-2019-44AB-A4D4-7AD4140835E4}" dt="2024-12-22T14:13:00.434" v="125"/>
        <pc:sldMkLst>
          <pc:docMk/>
          <pc:sldMk cId="3100190855" sldId="257"/>
        </pc:sldMkLst>
        <pc:spChg chg="mod">
          <ac:chgData name="William Mitchem" userId="02181311255f7a49" providerId="LiveId" clId="{FD0553B7-2019-44AB-A4D4-7AD4140835E4}" dt="2024-12-22T14:13:00.434" v="125"/>
          <ac:spMkLst>
            <pc:docMk/>
            <pc:sldMk cId="3100190855" sldId="257"/>
            <ac:spMk id="2" creationId="{8ED595C5-5E14-D671-D44A-5AE3FF4EA91B}"/>
          </ac:spMkLst>
        </pc:spChg>
        <pc:spChg chg="mod">
          <ac:chgData name="William Mitchem" userId="02181311255f7a49" providerId="LiveId" clId="{FD0553B7-2019-44AB-A4D4-7AD4140835E4}" dt="2024-12-22T14:13:00.434" v="125"/>
          <ac:spMkLst>
            <pc:docMk/>
            <pc:sldMk cId="3100190855" sldId="257"/>
            <ac:spMk id="6" creationId="{13059525-78ED-6FDB-E828-5F61DE8B2E39}"/>
          </ac:spMkLst>
        </pc:spChg>
      </pc:sldChg>
      <pc:sldChg chg="modSp">
        <pc:chgData name="William Mitchem" userId="02181311255f7a49" providerId="LiveId" clId="{FD0553B7-2019-44AB-A4D4-7AD4140835E4}" dt="2024-12-22T14:13:00.434" v="125"/>
        <pc:sldMkLst>
          <pc:docMk/>
          <pc:sldMk cId="3324328988" sldId="258"/>
        </pc:sldMkLst>
        <pc:spChg chg="mod">
          <ac:chgData name="William Mitchem" userId="02181311255f7a49" providerId="LiveId" clId="{FD0553B7-2019-44AB-A4D4-7AD4140835E4}" dt="2024-12-22T14:13:00.434" v="125"/>
          <ac:spMkLst>
            <pc:docMk/>
            <pc:sldMk cId="3324328988" sldId="258"/>
            <ac:spMk id="2" creationId="{52AD9AC9-5F83-5C3D-2C3E-F10D48322CF1}"/>
          </ac:spMkLst>
        </pc:spChg>
        <pc:spChg chg="mod">
          <ac:chgData name="William Mitchem" userId="02181311255f7a49" providerId="LiveId" clId="{FD0553B7-2019-44AB-A4D4-7AD4140835E4}" dt="2024-12-22T14:13:00.434" v="125"/>
          <ac:spMkLst>
            <pc:docMk/>
            <pc:sldMk cId="3324328988" sldId="258"/>
            <ac:spMk id="4" creationId="{11C48A46-0235-F15D-3025-F73566515696}"/>
          </ac:spMkLst>
        </pc:spChg>
      </pc:sldChg>
      <pc:sldChg chg="addSp delSp modSp new mod modClrScheme chgLayout">
        <pc:chgData name="William Mitchem" userId="02181311255f7a49" providerId="LiveId" clId="{FD0553B7-2019-44AB-A4D4-7AD4140835E4}" dt="2024-12-22T14:13:00.434" v="125"/>
        <pc:sldMkLst>
          <pc:docMk/>
          <pc:sldMk cId="665236044" sldId="259"/>
        </pc:sldMkLst>
        <pc:spChg chg="mod ord">
          <ac:chgData name="William Mitchem" userId="02181311255f7a49" providerId="LiveId" clId="{FD0553B7-2019-44AB-A4D4-7AD4140835E4}" dt="2024-12-22T14:13:00.434" v="125"/>
          <ac:spMkLst>
            <pc:docMk/>
            <pc:sldMk cId="665236044" sldId="259"/>
            <ac:spMk id="2" creationId="{286D749F-36CF-4D2F-0C5C-0BECA36EF2A3}"/>
          </ac:spMkLst>
        </pc:spChg>
        <pc:spChg chg="del mod ord">
          <ac:chgData name="William Mitchem" userId="02181311255f7a49" providerId="LiveId" clId="{FD0553B7-2019-44AB-A4D4-7AD4140835E4}" dt="2024-12-22T14:08:25.890" v="33" actId="700"/>
          <ac:spMkLst>
            <pc:docMk/>
            <pc:sldMk cId="665236044" sldId="259"/>
            <ac:spMk id="3" creationId="{89A0FB5A-F20A-BCB9-B179-C4790886B2DF}"/>
          </ac:spMkLst>
        </pc:spChg>
        <pc:spChg chg="mod ord">
          <ac:chgData name="William Mitchem" userId="02181311255f7a49" providerId="LiveId" clId="{FD0553B7-2019-44AB-A4D4-7AD4140835E4}" dt="2024-12-22T14:13:00.434" v="125"/>
          <ac:spMkLst>
            <pc:docMk/>
            <pc:sldMk cId="665236044" sldId="259"/>
            <ac:spMk id="4" creationId="{ACF1DC66-8112-57A1-7AF0-647F42B893FC}"/>
          </ac:spMkLst>
        </pc:spChg>
        <pc:spChg chg="add mod ord">
          <ac:chgData name="William Mitchem" userId="02181311255f7a49" providerId="LiveId" clId="{FD0553B7-2019-44AB-A4D4-7AD4140835E4}" dt="2024-12-22T14:13:00.434" v="125"/>
          <ac:spMkLst>
            <pc:docMk/>
            <pc:sldMk cId="665236044" sldId="259"/>
            <ac:spMk id="5" creationId="{F9F588F9-5510-A8F0-F256-76918AE27740}"/>
          </ac:spMkLst>
        </pc:spChg>
        <pc:spChg chg="add mod ord">
          <ac:chgData name="William Mitchem" userId="02181311255f7a49" providerId="LiveId" clId="{FD0553B7-2019-44AB-A4D4-7AD4140835E4}" dt="2024-12-22T14:13:00.434" v="125"/>
          <ac:spMkLst>
            <pc:docMk/>
            <pc:sldMk cId="665236044" sldId="259"/>
            <ac:spMk id="6" creationId="{2DC24905-5E9D-56A9-0754-BE96F8ACEE9F}"/>
          </ac:spMkLst>
        </pc:spChg>
        <pc:spChg chg="add mod ord">
          <ac:chgData name="William Mitchem" userId="02181311255f7a49" providerId="LiveId" clId="{FD0553B7-2019-44AB-A4D4-7AD4140835E4}" dt="2024-12-22T14:13:00.434" v="125"/>
          <ac:spMkLst>
            <pc:docMk/>
            <pc:sldMk cId="665236044" sldId="259"/>
            <ac:spMk id="7" creationId="{9E8E0633-B69F-0B73-D07B-9E0670C92D5A}"/>
          </ac:spMkLst>
        </pc:spChg>
        <pc:spChg chg="add mod ord">
          <ac:chgData name="William Mitchem" userId="02181311255f7a49" providerId="LiveId" clId="{FD0553B7-2019-44AB-A4D4-7AD4140835E4}" dt="2024-12-22T14:13:00.434" v="125"/>
          <ac:spMkLst>
            <pc:docMk/>
            <pc:sldMk cId="665236044" sldId="259"/>
            <ac:spMk id="8" creationId="{D4DF5F39-BD4A-B6CE-BC90-3A2E80A7329A}"/>
          </ac:spMkLst>
        </pc:spChg>
        <pc:spChg chg="add del mod">
          <ac:chgData name="William Mitchem" userId="02181311255f7a49" providerId="LiveId" clId="{FD0553B7-2019-44AB-A4D4-7AD4140835E4}" dt="2024-12-22T14:10:36.758" v="112"/>
          <ac:spMkLst>
            <pc:docMk/>
            <pc:sldMk cId="665236044" sldId="259"/>
            <ac:spMk id="9" creationId="{66DEFFA2-3F3B-5EA0-BFE1-59C125CF8564}"/>
          </ac:spMkLst>
        </pc:spChg>
      </pc:sldChg>
      <pc:sldChg chg="addSp delSp modSp new mod modClrScheme chgLayout">
        <pc:chgData name="William Mitchem" userId="02181311255f7a49" providerId="LiveId" clId="{FD0553B7-2019-44AB-A4D4-7AD4140835E4}" dt="2024-12-22T14:19:10.707" v="155" actId="20577"/>
        <pc:sldMkLst>
          <pc:docMk/>
          <pc:sldMk cId="3390129345" sldId="260"/>
        </pc:sldMkLst>
        <pc:spChg chg="mod ord">
          <ac:chgData name="William Mitchem" userId="02181311255f7a49" providerId="LiveId" clId="{FD0553B7-2019-44AB-A4D4-7AD4140835E4}" dt="2024-12-22T14:13:43.895" v="129" actId="700"/>
          <ac:spMkLst>
            <pc:docMk/>
            <pc:sldMk cId="3390129345" sldId="260"/>
            <ac:spMk id="2" creationId="{5F54FC7A-CBD8-5DDC-6C54-0575DA80EF1C}"/>
          </ac:spMkLst>
        </pc:spChg>
        <pc:spChg chg="del mod">
          <ac:chgData name="William Mitchem" userId="02181311255f7a49" providerId="LiveId" clId="{FD0553B7-2019-44AB-A4D4-7AD4140835E4}" dt="2024-12-22T14:13:43.895" v="129" actId="700"/>
          <ac:spMkLst>
            <pc:docMk/>
            <pc:sldMk cId="3390129345" sldId="260"/>
            <ac:spMk id="3" creationId="{F3C2D613-1C97-4C3A-1F77-34668887646A}"/>
          </ac:spMkLst>
        </pc:spChg>
        <pc:spChg chg="del mod ord">
          <ac:chgData name="William Mitchem" userId="02181311255f7a49" providerId="LiveId" clId="{FD0553B7-2019-44AB-A4D4-7AD4140835E4}" dt="2024-12-22T14:13:43.895" v="129" actId="700"/>
          <ac:spMkLst>
            <pc:docMk/>
            <pc:sldMk cId="3390129345" sldId="260"/>
            <ac:spMk id="4" creationId="{B6A154BD-7F0A-D2D4-CA30-3B16B3A97554}"/>
          </ac:spMkLst>
        </pc:spChg>
        <pc:spChg chg="del mod">
          <ac:chgData name="William Mitchem" userId="02181311255f7a49" providerId="LiveId" clId="{FD0553B7-2019-44AB-A4D4-7AD4140835E4}" dt="2024-12-22T14:13:43.895" v="129" actId="700"/>
          <ac:spMkLst>
            <pc:docMk/>
            <pc:sldMk cId="3390129345" sldId="260"/>
            <ac:spMk id="5" creationId="{0DFADEC0-A68E-8CC0-7DFE-DD7C1AC76B13}"/>
          </ac:spMkLst>
        </pc:spChg>
        <pc:spChg chg="del mod">
          <ac:chgData name="William Mitchem" userId="02181311255f7a49" providerId="LiveId" clId="{FD0553B7-2019-44AB-A4D4-7AD4140835E4}" dt="2024-12-22T14:13:43.895" v="129" actId="700"/>
          <ac:spMkLst>
            <pc:docMk/>
            <pc:sldMk cId="3390129345" sldId="260"/>
            <ac:spMk id="6" creationId="{DB385608-8C17-930F-229D-EE3C1E9BB2B9}"/>
          </ac:spMkLst>
        </pc:spChg>
        <pc:spChg chg="mod ord">
          <ac:chgData name="William Mitchem" userId="02181311255f7a49" providerId="LiveId" clId="{FD0553B7-2019-44AB-A4D4-7AD4140835E4}" dt="2024-12-22T14:13:43.895" v="129" actId="700"/>
          <ac:spMkLst>
            <pc:docMk/>
            <pc:sldMk cId="3390129345" sldId="260"/>
            <ac:spMk id="7" creationId="{58304A5F-C44C-C819-8732-AE14F924FC78}"/>
          </ac:spMkLst>
        </pc:spChg>
        <pc:spChg chg="add mod ord">
          <ac:chgData name="William Mitchem" userId="02181311255f7a49" providerId="LiveId" clId="{FD0553B7-2019-44AB-A4D4-7AD4140835E4}" dt="2024-12-22T14:19:10.707" v="155" actId="20577"/>
          <ac:spMkLst>
            <pc:docMk/>
            <pc:sldMk cId="3390129345" sldId="260"/>
            <ac:spMk id="8" creationId="{64806475-EF12-B707-18B9-2A53B1D3D8B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6334B-10B4-4611-A28F-73FB4D1E03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B64DC0-02B8-4199-8385-2B4005EC2557}">
      <dgm:prSet/>
      <dgm:spPr/>
      <dgm:t>
        <a:bodyPr/>
        <a:lstStyle/>
        <a:p>
          <a:pPr>
            <a:defRPr b="1"/>
          </a:pPr>
          <a:r>
            <a:rPr lang="en-US" b="1"/>
            <a:t>Product Owner</a:t>
          </a:r>
          <a:endParaRPr lang="en-US"/>
        </a:p>
      </dgm:t>
    </dgm:pt>
    <dgm:pt modelId="{8F906759-F092-4EEE-9190-3D3F25E644CE}" type="parTrans" cxnId="{3AD50F00-F10D-494D-86FA-11FFDF1F9DD0}">
      <dgm:prSet/>
      <dgm:spPr/>
      <dgm:t>
        <a:bodyPr/>
        <a:lstStyle/>
        <a:p>
          <a:endParaRPr lang="en-US"/>
        </a:p>
      </dgm:t>
    </dgm:pt>
    <dgm:pt modelId="{2952EE56-BF94-4F7D-B9B9-6FFB24CA5762}" type="sibTrans" cxnId="{3AD50F00-F10D-494D-86FA-11FFDF1F9DD0}">
      <dgm:prSet/>
      <dgm:spPr/>
      <dgm:t>
        <a:bodyPr/>
        <a:lstStyle/>
        <a:p>
          <a:endParaRPr lang="en-US"/>
        </a:p>
      </dgm:t>
    </dgm:pt>
    <dgm:pt modelId="{190FFE19-E447-4103-AFD3-FA459D5A7CB6}">
      <dgm:prSet/>
      <dgm:spPr/>
      <dgm:t>
        <a:bodyPr/>
        <a:lstStyle/>
        <a:p>
          <a:r>
            <a:rPr lang="en-US" b="1"/>
            <a:t>Maximizes the value of the product through working with the development team</a:t>
          </a:r>
          <a:endParaRPr lang="en-US"/>
        </a:p>
      </dgm:t>
    </dgm:pt>
    <dgm:pt modelId="{8EC985A4-9813-41DE-AF3F-D62B35941098}" type="parTrans" cxnId="{DA08E0F1-3229-4C6F-BEA4-AB16F91AF721}">
      <dgm:prSet/>
      <dgm:spPr/>
      <dgm:t>
        <a:bodyPr/>
        <a:lstStyle/>
        <a:p>
          <a:endParaRPr lang="en-US"/>
        </a:p>
      </dgm:t>
    </dgm:pt>
    <dgm:pt modelId="{1BC0D722-948A-473A-BEA4-67D31F6B6A7E}" type="sibTrans" cxnId="{DA08E0F1-3229-4C6F-BEA4-AB16F91AF721}">
      <dgm:prSet/>
      <dgm:spPr/>
      <dgm:t>
        <a:bodyPr/>
        <a:lstStyle/>
        <a:p>
          <a:endParaRPr lang="en-US"/>
        </a:p>
      </dgm:t>
    </dgm:pt>
    <dgm:pt modelId="{53363C6F-47EE-44D4-B145-2E0402EAB88E}">
      <dgm:prSet/>
      <dgm:spPr/>
      <dgm:t>
        <a:bodyPr/>
        <a:lstStyle/>
        <a:p>
          <a:r>
            <a:rPr lang="en-US" b="1"/>
            <a:t>Acts as the interface between the stakeholders and the Scrum team</a:t>
          </a:r>
          <a:endParaRPr lang="en-US"/>
        </a:p>
      </dgm:t>
    </dgm:pt>
    <dgm:pt modelId="{78199F1E-CB67-419C-A669-E6055A483011}" type="parTrans" cxnId="{92301635-BC2F-45A0-9DFD-9040A8B0A4B1}">
      <dgm:prSet/>
      <dgm:spPr/>
      <dgm:t>
        <a:bodyPr/>
        <a:lstStyle/>
        <a:p>
          <a:endParaRPr lang="en-US"/>
        </a:p>
      </dgm:t>
    </dgm:pt>
    <dgm:pt modelId="{1BE02E91-BF52-46D7-9ABC-3DB61DA9F6AB}" type="sibTrans" cxnId="{92301635-BC2F-45A0-9DFD-9040A8B0A4B1}">
      <dgm:prSet/>
      <dgm:spPr/>
      <dgm:t>
        <a:bodyPr/>
        <a:lstStyle/>
        <a:p>
          <a:endParaRPr lang="en-US"/>
        </a:p>
      </dgm:t>
    </dgm:pt>
    <dgm:pt modelId="{DA83A555-9012-4960-BB09-C79340BB211D}">
      <dgm:prSet/>
      <dgm:spPr/>
      <dgm:t>
        <a:bodyPr/>
        <a:lstStyle/>
        <a:p>
          <a:pPr>
            <a:defRPr b="1"/>
          </a:pPr>
          <a:r>
            <a:rPr lang="en-US" b="1"/>
            <a:t>Scrum Master</a:t>
          </a:r>
          <a:endParaRPr lang="en-US"/>
        </a:p>
      </dgm:t>
    </dgm:pt>
    <dgm:pt modelId="{83E82B33-3BAC-4DA3-B9F4-C320A9B48C10}" type="parTrans" cxnId="{D9669146-5D85-40E7-B0F1-A4BC719AC7EA}">
      <dgm:prSet/>
      <dgm:spPr/>
      <dgm:t>
        <a:bodyPr/>
        <a:lstStyle/>
        <a:p>
          <a:endParaRPr lang="en-US"/>
        </a:p>
      </dgm:t>
    </dgm:pt>
    <dgm:pt modelId="{C30754DF-4569-4B8F-BF87-F65E8A732AA1}" type="sibTrans" cxnId="{D9669146-5D85-40E7-B0F1-A4BC719AC7EA}">
      <dgm:prSet/>
      <dgm:spPr/>
      <dgm:t>
        <a:bodyPr/>
        <a:lstStyle/>
        <a:p>
          <a:endParaRPr lang="en-US"/>
        </a:p>
      </dgm:t>
    </dgm:pt>
    <dgm:pt modelId="{C6F7A3F9-C024-429F-8C08-5D8CECEDC5EA}">
      <dgm:prSet/>
      <dgm:spPr/>
      <dgm:t>
        <a:bodyPr/>
        <a:lstStyle/>
        <a:p>
          <a:r>
            <a:rPr lang="en-US" b="1"/>
            <a:t>Provides guidance on Agile principles and implementation</a:t>
          </a:r>
          <a:endParaRPr lang="en-US"/>
        </a:p>
      </dgm:t>
    </dgm:pt>
    <dgm:pt modelId="{E1156ED4-C738-4797-9A77-B1E9153D9FDC}" type="parTrans" cxnId="{F0DA24CD-2D4A-4852-8F69-9D700401D818}">
      <dgm:prSet/>
      <dgm:spPr/>
      <dgm:t>
        <a:bodyPr/>
        <a:lstStyle/>
        <a:p>
          <a:endParaRPr lang="en-US"/>
        </a:p>
      </dgm:t>
    </dgm:pt>
    <dgm:pt modelId="{42A8B78F-59B3-4A84-9699-E0733E4B93AA}" type="sibTrans" cxnId="{F0DA24CD-2D4A-4852-8F69-9D700401D818}">
      <dgm:prSet/>
      <dgm:spPr/>
      <dgm:t>
        <a:bodyPr/>
        <a:lstStyle/>
        <a:p>
          <a:endParaRPr lang="en-US"/>
        </a:p>
      </dgm:t>
    </dgm:pt>
    <dgm:pt modelId="{FEEE61B0-69B7-4A46-AE96-916FF990928C}">
      <dgm:prSet/>
      <dgm:spPr/>
      <dgm:t>
        <a:bodyPr/>
        <a:lstStyle/>
        <a:p>
          <a:r>
            <a:rPr lang="en-US" b="1"/>
            <a:t>Facilitates all Scrum events, ensuring they remain within their timeboxes</a:t>
          </a:r>
          <a:endParaRPr lang="en-US"/>
        </a:p>
      </dgm:t>
    </dgm:pt>
    <dgm:pt modelId="{40E937B7-293E-42E8-BCB3-5894855B6CFA}" type="parTrans" cxnId="{1E755C4D-9AC4-42DB-9964-6E2FBE8C184E}">
      <dgm:prSet/>
      <dgm:spPr/>
      <dgm:t>
        <a:bodyPr/>
        <a:lstStyle/>
        <a:p>
          <a:endParaRPr lang="en-US"/>
        </a:p>
      </dgm:t>
    </dgm:pt>
    <dgm:pt modelId="{610335E8-EA96-42DC-9604-E40A33819430}" type="sibTrans" cxnId="{1E755C4D-9AC4-42DB-9964-6E2FBE8C184E}">
      <dgm:prSet/>
      <dgm:spPr/>
      <dgm:t>
        <a:bodyPr/>
        <a:lstStyle/>
        <a:p>
          <a:endParaRPr lang="en-US"/>
        </a:p>
      </dgm:t>
    </dgm:pt>
    <dgm:pt modelId="{1C0C8CC0-5440-44DE-ADC0-2D7A0AD3AA14}">
      <dgm:prSet/>
      <dgm:spPr/>
      <dgm:t>
        <a:bodyPr/>
        <a:lstStyle/>
        <a:p>
          <a:r>
            <a:rPr lang="en-US" b="1"/>
            <a:t>Acts as the servant-leader for the Product Owner</a:t>
          </a:r>
          <a:endParaRPr lang="en-US"/>
        </a:p>
      </dgm:t>
    </dgm:pt>
    <dgm:pt modelId="{6DCBEBAD-383C-4366-8CCA-9A47717A919E}" type="parTrans" cxnId="{60202263-76E0-4AB2-B286-C9FC5A59E0C5}">
      <dgm:prSet/>
      <dgm:spPr/>
      <dgm:t>
        <a:bodyPr/>
        <a:lstStyle/>
        <a:p>
          <a:endParaRPr lang="en-US"/>
        </a:p>
      </dgm:t>
    </dgm:pt>
    <dgm:pt modelId="{51F799C9-1322-40A9-A92C-0F8ADE4951F8}" type="sibTrans" cxnId="{60202263-76E0-4AB2-B286-C9FC5A59E0C5}">
      <dgm:prSet/>
      <dgm:spPr/>
      <dgm:t>
        <a:bodyPr/>
        <a:lstStyle/>
        <a:p>
          <a:endParaRPr lang="en-US"/>
        </a:p>
      </dgm:t>
    </dgm:pt>
    <dgm:pt modelId="{D039FD6A-514D-4801-BE57-B6213A658BF6}">
      <dgm:prSet/>
      <dgm:spPr/>
      <dgm:t>
        <a:bodyPr/>
        <a:lstStyle/>
        <a:p>
          <a:pPr>
            <a:defRPr b="1"/>
          </a:pPr>
          <a:r>
            <a:rPr lang="en-US" b="1"/>
            <a:t>Development Team</a:t>
          </a:r>
          <a:endParaRPr lang="en-US"/>
        </a:p>
      </dgm:t>
    </dgm:pt>
    <dgm:pt modelId="{3B28779B-A65A-4FCC-AFB0-F7FCA52DA50E}" type="parTrans" cxnId="{A28EDD1B-AA73-40BA-8B04-2A707E9BB332}">
      <dgm:prSet/>
      <dgm:spPr/>
      <dgm:t>
        <a:bodyPr/>
        <a:lstStyle/>
        <a:p>
          <a:endParaRPr lang="en-US"/>
        </a:p>
      </dgm:t>
    </dgm:pt>
    <dgm:pt modelId="{23C29C7F-726D-432C-89CC-3AF7DB6A7C2A}" type="sibTrans" cxnId="{A28EDD1B-AA73-40BA-8B04-2A707E9BB332}">
      <dgm:prSet/>
      <dgm:spPr/>
      <dgm:t>
        <a:bodyPr/>
        <a:lstStyle/>
        <a:p>
          <a:endParaRPr lang="en-US"/>
        </a:p>
      </dgm:t>
    </dgm:pt>
    <dgm:pt modelId="{4DBC03A9-E80E-4485-96E2-3E55355CCBE4}">
      <dgm:prSet/>
      <dgm:spPr/>
      <dgm:t>
        <a:bodyPr/>
        <a:lstStyle/>
        <a:p>
          <a:r>
            <a:rPr lang="en-US" b="1"/>
            <a:t>Divides into Developers and Testers</a:t>
          </a:r>
          <a:endParaRPr lang="en-US"/>
        </a:p>
      </dgm:t>
    </dgm:pt>
    <dgm:pt modelId="{46CF252B-A837-4596-94DC-B1E1330D98C4}" type="parTrans" cxnId="{FF79A2AB-B3AD-4F80-B87D-D8E5422BF759}">
      <dgm:prSet/>
      <dgm:spPr/>
      <dgm:t>
        <a:bodyPr/>
        <a:lstStyle/>
        <a:p>
          <a:endParaRPr lang="en-US"/>
        </a:p>
      </dgm:t>
    </dgm:pt>
    <dgm:pt modelId="{BE66BFDE-EF0B-41DC-852C-78AB2DEC2BD4}" type="sibTrans" cxnId="{FF79A2AB-B3AD-4F80-B87D-D8E5422BF759}">
      <dgm:prSet/>
      <dgm:spPr/>
      <dgm:t>
        <a:bodyPr/>
        <a:lstStyle/>
        <a:p>
          <a:endParaRPr lang="en-US"/>
        </a:p>
      </dgm:t>
    </dgm:pt>
    <dgm:pt modelId="{428426D5-A4EC-49DD-8F65-FF329220726F}">
      <dgm:prSet/>
      <dgm:spPr/>
      <dgm:t>
        <a:bodyPr/>
        <a:lstStyle/>
        <a:p>
          <a:r>
            <a:rPr lang="en-US" b="1"/>
            <a:t>Self-organizes and owns their work</a:t>
          </a:r>
          <a:endParaRPr lang="en-US"/>
        </a:p>
      </dgm:t>
    </dgm:pt>
    <dgm:pt modelId="{E69642C2-582D-44FE-A0A4-3B4FBF370631}" type="parTrans" cxnId="{36A5AC9B-CF73-46F7-B1C3-324DCA249A50}">
      <dgm:prSet/>
      <dgm:spPr/>
      <dgm:t>
        <a:bodyPr/>
        <a:lstStyle/>
        <a:p>
          <a:endParaRPr lang="en-US"/>
        </a:p>
      </dgm:t>
    </dgm:pt>
    <dgm:pt modelId="{5A67E70A-2E7F-4372-948C-FA3831B1C8A7}" type="sibTrans" cxnId="{36A5AC9B-CF73-46F7-B1C3-324DCA249A50}">
      <dgm:prSet/>
      <dgm:spPr/>
      <dgm:t>
        <a:bodyPr/>
        <a:lstStyle/>
        <a:p>
          <a:endParaRPr lang="en-US"/>
        </a:p>
      </dgm:t>
    </dgm:pt>
    <dgm:pt modelId="{7944EE34-8FB5-46E4-BB1B-9E5DB3B8927E}">
      <dgm:prSet/>
      <dgm:spPr/>
      <dgm:t>
        <a:bodyPr/>
        <a:lstStyle/>
        <a:p>
          <a:r>
            <a:rPr lang="en-US" b="1"/>
            <a:t>Works with the Scrum Master to eliminate any obstructions to their productivity</a:t>
          </a:r>
          <a:endParaRPr lang="en-US"/>
        </a:p>
      </dgm:t>
    </dgm:pt>
    <dgm:pt modelId="{FD24276A-D10F-42FF-BE62-C1A8189CD26D}" type="parTrans" cxnId="{144BE4A7-3FE2-4787-BF1F-5C82660518DE}">
      <dgm:prSet/>
      <dgm:spPr/>
      <dgm:t>
        <a:bodyPr/>
        <a:lstStyle/>
        <a:p>
          <a:endParaRPr lang="en-US"/>
        </a:p>
      </dgm:t>
    </dgm:pt>
    <dgm:pt modelId="{0F44BB3E-6E3E-46D8-82D0-1DD80305162A}" type="sibTrans" cxnId="{144BE4A7-3FE2-4787-BF1F-5C82660518DE}">
      <dgm:prSet/>
      <dgm:spPr/>
      <dgm:t>
        <a:bodyPr/>
        <a:lstStyle/>
        <a:p>
          <a:endParaRPr lang="en-US"/>
        </a:p>
      </dgm:t>
    </dgm:pt>
    <dgm:pt modelId="{F5BD78A8-7878-4373-AB01-33E914DE1786}" type="pres">
      <dgm:prSet presAssocID="{FD46334B-10B4-4611-A28F-73FB4D1E030F}" presName="root" presStyleCnt="0">
        <dgm:presLayoutVars>
          <dgm:dir/>
          <dgm:resizeHandles val="exact"/>
        </dgm:presLayoutVars>
      </dgm:prSet>
      <dgm:spPr/>
    </dgm:pt>
    <dgm:pt modelId="{9B2D00B8-82ED-4188-839A-71CAB692A678}" type="pres">
      <dgm:prSet presAssocID="{6FB64DC0-02B8-4199-8385-2B4005EC2557}" presName="compNode" presStyleCnt="0"/>
      <dgm:spPr/>
    </dgm:pt>
    <dgm:pt modelId="{A073FE65-C86F-46B5-B438-214C3F874AFB}" type="pres">
      <dgm:prSet presAssocID="{6FB64DC0-02B8-4199-8385-2B4005EC25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456CACF-737A-4B5C-A86F-3AE4E34A56D2}" type="pres">
      <dgm:prSet presAssocID="{6FB64DC0-02B8-4199-8385-2B4005EC2557}" presName="iconSpace" presStyleCnt="0"/>
      <dgm:spPr/>
    </dgm:pt>
    <dgm:pt modelId="{B3698D42-29D6-49C5-B679-749EDBE64D5C}" type="pres">
      <dgm:prSet presAssocID="{6FB64DC0-02B8-4199-8385-2B4005EC2557}" presName="parTx" presStyleLbl="revTx" presStyleIdx="0" presStyleCnt="6">
        <dgm:presLayoutVars>
          <dgm:chMax val="0"/>
          <dgm:chPref val="0"/>
        </dgm:presLayoutVars>
      </dgm:prSet>
      <dgm:spPr/>
    </dgm:pt>
    <dgm:pt modelId="{9A2DBF48-0249-414C-8BF6-1A5320C98E2E}" type="pres">
      <dgm:prSet presAssocID="{6FB64DC0-02B8-4199-8385-2B4005EC2557}" presName="txSpace" presStyleCnt="0"/>
      <dgm:spPr/>
    </dgm:pt>
    <dgm:pt modelId="{059C4590-F45F-45C7-9DC1-B1B93396ED95}" type="pres">
      <dgm:prSet presAssocID="{6FB64DC0-02B8-4199-8385-2B4005EC2557}" presName="desTx" presStyleLbl="revTx" presStyleIdx="1" presStyleCnt="6">
        <dgm:presLayoutVars/>
      </dgm:prSet>
      <dgm:spPr/>
    </dgm:pt>
    <dgm:pt modelId="{C67E7494-1172-432E-8136-ABA471A42E4B}" type="pres">
      <dgm:prSet presAssocID="{2952EE56-BF94-4F7D-B9B9-6FFB24CA5762}" presName="sibTrans" presStyleCnt="0"/>
      <dgm:spPr/>
    </dgm:pt>
    <dgm:pt modelId="{769B7163-C3DC-4F75-B2A1-A2B0CD5FE2DB}" type="pres">
      <dgm:prSet presAssocID="{DA83A555-9012-4960-BB09-C79340BB211D}" presName="compNode" presStyleCnt="0"/>
      <dgm:spPr/>
    </dgm:pt>
    <dgm:pt modelId="{52B165FA-9515-4249-A8EE-29A15956CDBE}" type="pres">
      <dgm:prSet presAssocID="{DA83A555-9012-4960-BB09-C79340BB2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836FFFF0-63FD-4935-B448-059EFFC5A3D8}" type="pres">
      <dgm:prSet presAssocID="{DA83A555-9012-4960-BB09-C79340BB211D}" presName="iconSpace" presStyleCnt="0"/>
      <dgm:spPr/>
    </dgm:pt>
    <dgm:pt modelId="{4708D52E-7F27-49FE-96A6-BA725BE52C81}" type="pres">
      <dgm:prSet presAssocID="{DA83A555-9012-4960-BB09-C79340BB211D}" presName="parTx" presStyleLbl="revTx" presStyleIdx="2" presStyleCnt="6">
        <dgm:presLayoutVars>
          <dgm:chMax val="0"/>
          <dgm:chPref val="0"/>
        </dgm:presLayoutVars>
      </dgm:prSet>
      <dgm:spPr/>
    </dgm:pt>
    <dgm:pt modelId="{A0FC4A10-7060-4693-B36E-D028484FBDA0}" type="pres">
      <dgm:prSet presAssocID="{DA83A555-9012-4960-BB09-C79340BB211D}" presName="txSpace" presStyleCnt="0"/>
      <dgm:spPr/>
    </dgm:pt>
    <dgm:pt modelId="{AB0E6A18-8CEA-475D-935D-1D3B89A3CCD8}" type="pres">
      <dgm:prSet presAssocID="{DA83A555-9012-4960-BB09-C79340BB211D}" presName="desTx" presStyleLbl="revTx" presStyleIdx="3" presStyleCnt="6">
        <dgm:presLayoutVars/>
      </dgm:prSet>
      <dgm:spPr/>
    </dgm:pt>
    <dgm:pt modelId="{9FFC2CFD-0B35-450A-93FE-CB1AF787B981}" type="pres">
      <dgm:prSet presAssocID="{C30754DF-4569-4B8F-BF87-F65E8A732AA1}" presName="sibTrans" presStyleCnt="0"/>
      <dgm:spPr/>
    </dgm:pt>
    <dgm:pt modelId="{A09D3572-D3AA-4F6F-B9F8-E92375A13D26}" type="pres">
      <dgm:prSet presAssocID="{D039FD6A-514D-4801-BE57-B6213A658BF6}" presName="compNode" presStyleCnt="0"/>
      <dgm:spPr/>
    </dgm:pt>
    <dgm:pt modelId="{82A4FC9E-D11D-4D14-B231-9CC0A70F01A6}" type="pres">
      <dgm:prSet presAssocID="{D039FD6A-514D-4801-BE57-B6213A658B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15BB2D1-8418-4C3E-A434-A0F1C9AAC1A5}" type="pres">
      <dgm:prSet presAssocID="{D039FD6A-514D-4801-BE57-B6213A658BF6}" presName="iconSpace" presStyleCnt="0"/>
      <dgm:spPr/>
    </dgm:pt>
    <dgm:pt modelId="{CC43315F-78E8-4507-9C99-9A18D6221404}" type="pres">
      <dgm:prSet presAssocID="{D039FD6A-514D-4801-BE57-B6213A658BF6}" presName="parTx" presStyleLbl="revTx" presStyleIdx="4" presStyleCnt="6">
        <dgm:presLayoutVars>
          <dgm:chMax val="0"/>
          <dgm:chPref val="0"/>
        </dgm:presLayoutVars>
      </dgm:prSet>
      <dgm:spPr/>
    </dgm:pt>
    <dgm:pt modelId="{CB065CC2-6931-4955-A52F-652624689D6D}" type="pres">
      <dgm:prSet presAssocID="{D039FD6A-514D-4801-BE57-B6213A658BF6}" presName="txSpace" presStyleCnt="0"/>
      <dgm:spPr/>
    </dgm:pt>
    <dgm:pt modelId="{1F4DB004-D094-4FF9-9B28-E690CE0F44E6}" type="pres">
      <dgm:prSet presAssocID="{D039FD6A-514D-4801-BE57-B6213A658BF6}" presName="desTx" presStyleLbl="revTx" presStyleIdx="5" presStyleCnt="6">
        <dgm:presLayoutVars/>
      </dgm:prSet>
      <dgm:spPr/>
    </dgm:pt>
  </dgm:ptLst>
  <dgm:cxnLst>
    <dgm:cxn modelId="{3AD50F00-F10D-494D-86FA-11FFDF1F9DD0}" srcId="{FD46334B-10B4-4611-A28F-73FB4D1E030F}" destId="{6FB64DC0-02B8-4199-8385-2B4005EC2557}" srcOrd="0" destOrd="0" parTransId="{8F906759-F092-4EEE-9190-3D3F25E644CE}" sibTransId="{2952EE56-BF94-4F7D-B9B9-6FFB24CA5762}"/>
    <dgm:cxn modelId="{455F5903-7F39-4E61-9773-0E80B880A41F}" type="presOf" srcId="{4DBC03A9-E80E-4485-96E2-3E55355CCBE4}" destId="{1F4DB004-D094-4FF9-9B28-E690CE0F44E6}" srcOrd="0" destOrd="0" presId="urn:microsoft.com/office/officeart/2018/5/layout/CenteredIconLabelDescriptionList"/>
    <dgm:cxn modelId="{E45FFA19-200F-4AE6-A688-26A149CE57BD}" type="presOf" srcId="{6FB64DC0-02B8-4199-8385-2B4005EC2557}" destId="{B3698D42-29D6-49C5-B679-749EDBE64D5C}" srcOrd="0" destOrd="0" presId="urn:microsoft.com/office/officeart/2018/5/layout/CenteredIconLabelDescriptionList"/>
    <dgm:cxn modelId="{A28EDD1B-AA73-40BA-8B04-2A707E9BB332}" srcId="{FD46334B-10B4-4611-A28F-73FB4D1E030F}" destId="{D039FD6A-514D-4801-BE57-B6213A658BF6}" srcOrd="2" destOrd="0" parTransId="{3B28779B-A65A-4FCC-AFB0-F7FCA52DA50E}" sibTransId="{23C29C7F-726D-432C-89CC-3AF7DB6A7C2A}"/>
    <dgm:cxn modelId="{4356621E-2026-40EF-8B94-CA48AA39893E}" type="presOf" srcId="{1C0C8CC0-5440-44DE-ADC0-2D7A0AD3AA14}" destId="{AB0E6A18-8CEA-475D-935D-1D3B89A3CCD8}" srcOrd="0" destOrd="2" presId="urn:microsoft.com/office/officeart/2018/5/layout/CenteredIconLabelDescriptionList"/>
    <dgm:cxn modelId="{92301635-BC2F-45A0-9DFD-9040A8B0A4B1}" srcId="{6FB64DC0-02B8-4199-8385-2B4005EC2557}" destId="{53363C6F-47EE-44D4-B145-2E0402EAB88E}" srcOrd="1" destOrd="0" parTransId="{78199F1E-CB67-419C-A669-E6055A483011}" sibTransId="{1BE02E91-BF52-46D7-9ABC-3DB61DA9F6AB}"/>
    <dgm:cxn modelId="{819BC75D-993C-402B-9B16-7AAB39448BFF}" type="presOf" srcId="{C6F7A3F9-C024-429F-8C08-5D8CECEDC5EA}" destId="{AB0E6A18-8CEA-475D-935D-1D3B89A3CCD8}" srcOrd="0" destOrd="0" presId="urn:microsoft.com/office/officeart/2018/5/layout/CenteredIconLabelDescriptionList"/>
    <dgm:cxn modelId="{60202263-76E0-4AB2-B286-C9FC5A59E0C5}" srcId="{DA83A555-9012-4960-BB09-C79340BB211D}" destId="{1C0C8CC0-5440-44DE-ADC0-2D7A0AD3AA14}" srcOrd="2" destOrd="0" parTransId="{6DCBEBAD-383C-4366-8CCA-9A47717A919E}" sibTransId="{51F799C9-1322-40A9-A92C-0F8ADE4951F8}"/>
    <dgm:cxn modelId="{D9669146-5D85-40E7-B0F1-A4BC719AC7EA}" srcId="{FD46334B-10B4-4611-A28F-73FB4D1E030F}" destId="{DA83A555-9012-4960-BB09-C79340BB211D}" srcOrd="1" destOrd="0" parTransId="{83E82B33-3BAC-4DA3-B9F4-C320A9B48C10}" sibTransId="{C30754DF-4569-4B8F-BF87-F65E8A732AA1}"/>
    <dgm:cxn modelId="{F941174A-AC71-4A83-B4B2-9E6B396DDDFE}" type="presOf" srcId="{190FFE19-E447-4103-AFD3-FA459D5A7CB6}" destId="{059C4590-F45F-45C7-9DC1-B1B93396ED95}" srcOrd="0" destOrd="0" presId="urn:microsoft.com/office/officeart/2018/5/layout/CenteredIconLabelDescriptionList"/>
    <dgm:cxn modelId="{1E755C4D-9AC4-42DB-9964-6E2FBE8C184E}" srcId="{DA83A555-9012-4960-BB09-C79340BB211D}" destId="{FEEE61B0-69B7-4A46-AE96-916FF990928C}" srcOrd="1" destOrd="0" parTransId="{40E937B7-293E-42E8-BCB3-5894855B6CFA}" sibTransId="{610335E8-EA96-42DC-9604-E40A33819430}"/>
    <dgm:cxn modelId="{90B5CD77-11FB-471C-A763-8293C9A802DB}" type="presOf" srcId="{D039FD6A-514D-4801-BE57-B6213A658BF6}" destId="{CC43315F-78E8-4507-9C99-9A18D6221404}" srcOrd="0" destOrd="0" presId="urn:microsoft.com/office/officeart/2018/5/layout/CenteredIconLabelDescriptionList"/>
    <dgm:cxn modelId="{27393183-718B-45F9-A355-FD9998799946}" type="presOf" srcId="{FEEE61B0-69B7-4A46-AE96-916FF990928C}" destId="{AB0E6A18-8CEA-475D-935D-1D3B89A3CCD8}" srcOrd="0" destOrd="1" presId="urn:microsoft.com/office/officeart/2018/5/layout/CenteredIconLabelDescriptionList"/>
    <dgm:cxn modelId="{628F9483-3B0C-45FA-A6DA-F55F11EB5C82}" type="presOf" srcId="{DA83A555-9012-4960-BB09-C79340BB211D}" destId="{4708D52E-7F27-49FE-96A6-BA725BE52C81}" srcOrd="0" destOrd="0" presId="urn:microsoft.com/office/officeart/2018/5/layout/CenteredIconLabelDescriptionList"/>
    <dgm:cxn modelId="{36A5AC9B-CF73-46F7-B1C3-324DCA249A50}" srcId="{D039FD6A-514D-4801-BE57-B6213A658BF6}" destId="{428426D5-A4EC-49DD-8F65-FF329220726F}" srcOrd="1" destOrd="0" parTransId="{E69642C2-582D-44FE-A0A4-3B4FBF370631}" sibTransId="{5A67E70A-2E7F-4372-948C-FA3831B1C8A7}"/>
    <dgm:cxn modelId="{144BE4A7-3FE2-4787-BF1F-5C82660518DE}" srcId="{D039FD6A-514D-4801-BE57-B6213A658BF6}" destId="{7944EE34-8FB5-46E4-BB1B-9E5DB3B8927E}" srcOrd="2" destOrd="0" parTransId="{FD24276A-D10F-42FF-BE62-C1A8189CD26D}" sibTransId="{0F44BB3E-6E3E-46D8-82D0-1DD80305162A}"/>
    <dgm:cxn modelId="{FF79A2AB-B3AD-4F80-B87D-D8E5422BF759}" srcId="{D039FD6A-514D-4801-BE57-B6213A658BF6}" destId="{4DBC03A9-E80E-4485-96E2-3E55355CCBE4}" srcOrd="0" destOrd="0" parTransId="{46CF252B-A837-4596-94DC-B1E1330D98C4}" sibTransId="{BE66BFDE-EF0B-41DC-852C-78AB2DEC2BD4}"/>
    <dgm:cxn modelId="{DE0FBEB1-CE49-4123-ACF3-F7184BCDD3C9}" type="presOf" srcId="{53363C6F-47EE-44D4-B145-2E0402EAB88E}" destId="{059C4590-F45F-45C7-9DC1-B1B93396ED95}" srcOrd="0" destOrd="1" presId="urn:microsoft.com/office/officeart/2018/5/layout/CenteredIconLabelDescriptionList"/>
    <dgm:cxn modelId="{F0DA24CD-2D4A-4852-8F69-9D700401D818}" srcId="{DA83A555-9012-4960-BB09-C79340BB211D}" destId="{C6F7A3F9-C024-429F-8C08-5D8CECEDC5EA}" srcOrd="0" destOrd="0" parTransId="{E1156ED4-C738-4797-9A77-B1E9153D9FDC}" sibTransId="{42A8B78F-59B3-4A84-9699-E0733E4B93AA}"/>
    <dgm:cxn modelId="{D92342D2-ED78-4785-9F1E-D13D94EB5FA4}" type="presOf" srcId="{FD46334B-10B4-4611-A28F-73FB4D1E030F}" destId="{F5BD78A8-7878-4373-AB01-33E914DE1786}" srcOrd="0" destOrd="0" presId="urn:microsoft.com/office/officeart/2018/5/layout/CenteredIconLabelDescriptionList"/>
    <dgm:cxn modelId="{DB7B01E0-408A-4923-935C-6CF57F8D598D}" type="presOf" srcId="{7944EE34-8FB5-46E4-BB1B-9E5DB3B8927E}" destId="{1F4DB004-D094-4FF9-9B28-E690CE0F44E6}" srcOrd="0" destOrd="2" presId="urn:microsoft.com/office/officeart/2018/5/layout/CenteredIconLabelDescriptionList"/>
    <dgm:cxn modelId="{7B2069E5-AFE9-4482-A9E2-3F46F8C986E0}" type="presOf" srcId="{428426D5-A4EC-49DD-8F65-FF329220726F}" destId="{1F4DB004-D094-4FF9-9B28-E690CE0F44E6}" srcOrd="0" destOrd="1" presId="urn:microsoft.com/office/officeart/2018/5/layout/CenteredIconLabelDescriptionList"/>
    <dgm:cxn modelId="{DA08E0F1-3229-4C6F-BEA4-AB16F91AF721}" srcId="{6FB64DC0-02B8-4199-8385-2B4005EC2557}" destId="{190FFE19-E447-4103-AFD3-FA459D5A7CB6}" srcOrd="0" destOrd="0" parTransId="{8EC985A4-9813-41DE-AF3F-D62B35941098}" sibTransId="{1BC0D722-948A-473A-BEA4-67D31F6B6A7E}"/>
    <dgm:cxn modelId="{F8163196-1B00-4B04-9E11-4AF5B4A4AD37}" type="presParOf" srcId="{F5BD78A8-7878-4373-AB01-33E914DE1786}" destId="{9B2D00B8-82ED-4188-839A-71CAB692A678}" srcOrd="0" destOrd="0" presId="urn:microsoft.com/office/officeart/2018/5/layout/CenteredIconLabelDescriptionList"/>
    <dgm:cxn modelId="{AC306AB0-51AC-45C0-8E83-234B573CEFBE}" type="presParOf" srcId="{9B2D00B8-82ED-4188-839A-71CAB692A678}" destId="{A073FE65-C86F-46B5-B438-214C3F874AFB}" srcOrd="0" destOrd="0" presId="urn:microsoft.com/office/officeart/2018/5/layout/CenteredIconLabelDescriptionList"/>
    <dgm:cxn modelId="{0C26062A-5881-409F-A35E-7442A359E2FD}" type="presParOf" srcId="{9B2D00B8-82ED-4188-839A-71CAB692A678}" destId="{6456CACF-737A-4B5C-A86F-3AE4E34A56D2}" srcOrd="1" destOrd="0" presId="urn:microsoft.com/office/officeart/2018/5/layout/CenteredIconLabelDescriptionList"/>
    <dgm:cxn modelId="{E8688D10-5670-43DA-841A-AEFA019611F6}" type="presParOf" srcId="{9B2D00B8-82ED-4188-839A-71CAB692A678}" destId="{B3698D42-29D6-49C5-B679-749EDBE64D5C}" srcOrd="2" destOrd="0" presId="urn:microsoft.com/office/officeart/2018/5/layout/CenteredIconLabelDescriptionList"/>
    <dgm:cxn modelId="{EBF19D1A-56FD-4B96-AB28-525B451AB7C6}" type="presParOf" srcId="{9B2D00B8-82ED-4188-839A-71CAB692A678}" destId="{9A2DBF48-0249-414C-8BF6-1A5320C98E2E}" srcOrd="3" destOrd="0" presId="urn:microsoft.com/office/officeart/2018/5/layout/CenteredIconLabelDescriptionList"/>
    <dgm:cxn modelId="{88F6EA72-236D-4959-AC85-68791E9D7D23}" type="presParOf" srcId="{9B2D00B8-82ED-4188-839A-71CAB692A678}" destId="{059C4590-F45F-45C7-9DC1-B1B93396ED95}" srcOrd="4" destOrd="0" presId="urn:microsoft.com/office/officeart/2018/5/layout/CenteredIconLabelDescriptionList"/>
    <dgm:cxn modelId="{4F63BD89-9051-4EEE-9861-950AA327030B}" type="presParOf" srcId="{F5BD78A8-7878-4373-AB01-33E914DE1786}" destId="{C67E7494-1172-432E-8136-ABA471A42E4B}" srcOrd="1" destOrd="0" presId="urn:microsoft.com/office/officeart/2018/5/layout/CenteredIconLabelDescriptionList"/>
    <dgm:cxn modelId="{E1E6785E-1B89-4B1A-A018-D15A7CF59322}" type="presParOf" srcId="{F5BD78A8-7878-4373-AB01-33E914DE1786}" destId="{769B7163-C3DC-4F75-B2A1-A2B0CD5FE2DB}" srcOrd="2" destOrd="0" presId="urn:microsoft.com/office/officeart/2018/5/layout/CenteredIconLabelDescriptionList"/>
    <dgm:cxn modelId="{C7431419-37E5-4E10-89DF-674AB61D35EB}" type="presParOf" srcId="{769B7163-C3DC-4F75-B2A1-A2B0CD5FE2DB}" destId="{52B165FA-9515-4249-A8EE-29A15956CDBE}" srcOrd="0" destOrd="0" presId="urn:microsoft.com/office/officeart/2018/5/layout/CenteredIconLabelDescriptionList"/>
    <dgm:cxn modelId="{DECDD97E-89D3-47A8-94E6-08D9416CC0F5}" type="presParOf" srcId="{769B7163-C3DC-4F75-B2A1-A2B0CD5FE2DB}" destId="{836FFFF0-63FD-4935-B448-059EFFC5A3D8}" srcOrd="1" destOrd="0" presId="urn:microsoft.com/office/officeart/2018/5/layout/CenteredIconLabelDescriptionList"/>
    <dgm:cxn modelId="{C9C7389B-0DBF-4EF6-955C-8446FC35C7BF}" type="presParOf" srcId="{769B7163-C3DC-4F75-B2A1-A2B0CD5FE2DB}" destId="{4708D52E-7F27-49FE-96A6-BA725BE52C81}" srcOrd="2" destOrd="0" presId="urn:microsoft.com/office/officeart/2018/5/layout/CenteredIconLabelDescriptionList"/>
    <dgm:cxn modelId="{0C309497-59B2-4FF8-8773-6A252A2A9392}" type="presParOf" srcId="{769B7163-C3DC-4F75-B2A1-A2B0CD5FE2DB}" destId="{A0FC4A10-7060-4693-B36E-D028484FBDA0}" srcOrd="3" destOrd="0" presId="urn:microsoft.com/office/officeart/2018/5/layout/CenteredIconLabelDescriptionList"/>
    <dgm:cxn modelId="{702DEE5C-5BF7-4189-9FF5-6A172D820EDE}" type="presParOf" srcId="{769B7163-C3DC-4F75-B2A1-A2B0CD5FE2DB}" destId="{AB0E6A18-8CEA-475D-935D-1D3B89A3CCD8}" srcOrd="4" destOrd="0" presId="urn:microsoft.com/office/officeart/2018/5/layout/CenteredIconLabelDescriptionList"/>
    <dgm:cxn modelId="{7B8F5C46-AB44-478E-854A-D5C7AC45B881}" type="presParOf" srcId="{F5BD78A8-7878-4373-AB01-33E914DE1786}" destId="{9FFC2CFD-0B35-450A-93FE-CB1AF787B981}" srcOrd="3" destOrd="0" presId="urn:microsoft.com/office/officeart/2018/5/layout/CenteredIconLabelDescriptionList"/>
    <dgm:cxn modelId="{B3D709D4-0513-4896-8F34-DFC064A22BEA}" type="presParOf" srcId="{F5BD78A8-7878-4373-AB01-33E914DE1786}" destId="{A09D3572-D3AA-4F6F-B9F8-E92375A13D26}" srcOrd="4" destOrd="0" presId="urn:microsoft.com/office/officeart/2018/5/layout/CenteredIconLabelDescriptionList"/>
    <dgm:cxn modelId="{AD215A0A-09A6-4107-81DF-7BA3B66E3DF4}" type="presParOf" srcId="{A09D3572-D3AA-4F6F-B9F8-E92375A13D26}" destId="{82A4FC9E-D11D-4D14-B231-9CC0A70F01A6}" srcOrd="0" destOrd="0" presId="urn:microsoft.com/office/officeart/2018/5/layout/CenteredIconLabelDescriptionList"/>
    <dgm:cxn modelId="{29C41A62-F89E-4BBB-80D0-1C38A9A78B7E}" type="presParOf" srcId="{A09D3572-D3AA-4F6F-B9F8-E92375A13D26}" destId="{C15BB2D1-8418-4C3E-A434-A0F1C9AAC1A5}" srcOrd="1" destOrd="0" presId="urn:microsoft.com/office/officeart/2018/5/layout/CenteredIconLabelDescriptionList"/>
    <dgm:cxn modelId="{82479FA3-198E-46B7-8766-6A65FB5FBCBD}" type="presParOf" srcId="{A09D3572-D3AA-4F6F-B9F8-E92375A13D26}" destId="{CC43315F-78E8-4507-9C99-9A18D6221404}" srcOrd="2" destOrd="0" presId="urn:microsoft.com/office/officeart/2018/5/layout/CenteredIconLabelDescriptionList"/>
    <dgm:cxn modelId="{601EBF12-4026-4642-B24F-0C041CE9FC75}" type="presParOf" srcId="{A09D3572-D3AA-4F6F-B9F8-E92375A13D26}" destId="{CB065CC2-6931-4955-A52F-652624689D6D}" srcOrd="3" destOrd="0" presId="urn:microsoft.com/office/officeart/2018/5/layout/CenteredIconLabelDescriptionList"/>
    <dgm:cxn modelId="{A11199E2-4243-4498-9CC0-455859AE78C9}" type="presParOf" srcId="{A09D3572-D3AA-4F6F-B9F8-E92375A13D26}" destId="{1F4DB004-D094-4FF9-9B28-E690CE0F44E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DF0962-8936-4394-B41D-4FD53D341BB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101692-9BB6-487B-99F9-EF6284B07432}">
      <dgm:prSet/>
      <dgm:spPr/>
      <dgm:t>
        <a:bodyPr/>
        <a:lstStyle/>
        <a:p>
          <a:r>
            <a:rPr lang="en-US"/>
            <a:t>1. Analysis and Planning</a:t>
          </a:r>
        </a:p>
      </dgm:t>
    </dgm:pt>
    <dgm:pt modelId="{1F5929A7-62F5-425B-9704-5538A2A841F8}" type="parTrans" cxnId="{2CA6ABD2-07B1-461E-BF88-6365CA4A542C}">
      <dgm:prSet/>
      <dgm:spPr/>
      <dgm:t>
        <a:bodyPr/>
        <a:lstStyle/>
        <a:p>
          <a:endParaRPr lang="en-US"/>
        </a:p>
      </dgm:t>
    </dgm:pt>
    <dgm:pt modelId="{CBFA291F-3F3C-4BCA-9A19-823C6E708405}" type="sibTrans" cxnId="{2CA6ABD2-07B1-461E-BF88-6365CA4A542C}">
      <dgm:prSet/>
      <dgm:spPr/>
      <dgm:t>
        <a:bodyPr/>
        <a:lstStyle/>
        <a:p>
          <a:endParaRPr lang="en-US"/>
        </a:p>
      </dgm:t>
    </dgm:pt>
    <dgm:pt modelId="{6EF7E771-F8A2-4D76-8F5B-02685774DA03}">
      <dgm:prSet/>
      <dgm:spPr/>
      <dgm:t>
        <a:bodyPr/>
        <a:lstStyle/>
        <a:p>
          <a:r>
            <a:rPr lang="en-US"/>
            <a:t>Gather requirements</a:t>
          </a:r>
        </a:p>
      </dgm:t>
    </dgm:pt>
    <dgm:pt modelId="{EEDD63C1-0C81-477B-B4DE-F0F1D944A6D7}" type="parTrans" cxnId="{86E801B2-2977-4C23-8ED3-EAB4FE2D0003}">
      <dgm:prSet/>
      <dgm:spPr/>
      <dgm:t>
        <a:bodyPr/>
        <a:lstStyle/>
        <a:p>
          <a:endParaRPr lang="en-US"/>
        </a:p>
      </dgm:t>
    </dgm:pt>
    <dgm:pt modelId="{7EEBF4D0-AA57-48C9-9B3E-8738DC4D7973}" type="sibTrans" cxnId="{86E801B2-2977-4C23-8ED3-EAB4FE2D0003}">
      <dgm:prSet/>
      <dgm:spPr/>
      <dgm:t>
        <a:bodyPr/>
        <a:lstStyle/>
        <a:p>
          <a:endParaRPr lang="en-US"/>
        </a:p>
      </dgm:t>
    </dgm:pt>
    <dgm:pt modelId="{D39D9675-6928-4BD4-9DFF-E9A3C8F9D93C}">
      <dgm:prSet/>
      <dgm:spPr/>
      <dgm:t>
        <a:bodyPr/>
        <a:lstStyle/>
        <a:p>
          <a:r>
            <a:rPr lang="en-US"/>
            <a:t>Communicate and collaborate with stakeholders/potential users</a:t>
          </a:r>
        </a:p>
      </dgm:t>
    </dgm:pt>
    <dgm:pt modelId="{4FFB0832-754B-4522-A0C9-26022FA728ED}" type="parTrans" cxnId="{479C1244-CB40-4D1F-8DA1-8F209BDBD944}">
      <dgm:prSet/>
      <dgm:spPr/>
      <dgm:t>
        <a:bodyPr/>
        <a:lstStyle/>
        <a:p>
          <a:endParaRPr lang="en-US"/>
        </a:p>
      </dgm:t>
    </dgm:pt>
    <dgm:pt modelId="{F2A9B3D9-CF4D-408D-8ACA-9A21CCD9B0C3}" type="sibTrans" cxnId="{479C1244-CB40-4D1F-8DA1-8F209BDBD944}">
      <dgm:prSet/>
      <dgm:spPr/>
      <dgm:t>
        <a:bodyPr/>
        <a:lstStyle/>
        <a:p>
          <a:endParaRPr lang="en-US"/>
        </a:p>
      </dgm:t>
    </dgm:pt>
    <dgm:pt modelId="{2F6D5BF5-5C77-404D-8683-976C34C97AAD}">
      <dgm:prSet/>
      <dgm:spPr/>
      <dgm:t>
        <a:bodyPr/>
        <a:lstStyle/>
        <a:p>
          <a:r>
            <a:rPr lang="en-US"/>
            <a:t>2. Design</a:t>
          </a:r>
        </a:p>
      </dgm:t>
    </dgm:pt>
    <dgm:pt modelId="{F30CD369-99EC-4963-8E0F-F33A8BDCD95E}" type="parTrans" cxnId="{EF77A630-0E5F-453D-84B3-1AD5AF394A75}">
      <dgm:prSet/>
      <dgm:spPr/>
      <dgm:t>
        <a:bodyPr/>
        <a:lstStyle/>
        <a:p>
          <a:endParaRPr lang="en-US"/>
        </a:p>
      </dgm:t>
    </dgm:pt>
    <dgm:pt modelId="{D35B1840-B436-4637-8510-757AAB3DB1F6}" type="sibTrans" cxnId="{EF77A630-0E5F-453D-84B3-1AD5AF394A75}">
      <dgm:prSet/>
      <dgm:spPr/>
      <dgm:t>
        <a:bodyPr/>
        <a:lstStyle/>
        <a:p>
          <a:endParaRPr lang="en-US"/>
        </a:p>
      </dgm:t>
    </dgm:pt>
    <dgm:pt modelId="{7C5F6726-24FA-4330-ABE5-67696BB13BEE}">
      <dgm:prSet/>
      <dgm:spPr/>
      <dgm:t>
        <a:bodyPr/>
        <a:lstStyle/>
        <a:p>
          <a:r>
            <a:rPr lang="en-US"/>
            <a:t>Define the budget</a:t>
          </a:r>
        </a:p>
      </dgm:t>
    </dgm:pt>
    <dgm:pt modelId="{E74C45F8-1E37-4D37-B321-18698D5091E1}" type="parTrans" cxnId="{B3F7BB2B-1F8E-43D4-A950-C5C4AF34F639}">
      <dgm:prSet/>
      <dgm:spPr/>
      <dgm:t>
        <a:bodyPr/>
        <a:lstStyle/>
        <a:p>
          <a:endParaRPr lang="en-US"/>
        </a:p>
      </dgm:t>
    </dgm:pt>
    <dgm:pt modelId="{AD8294B3-C20E-4F4D-BBC1-9D0903046BAC}" type="sibTrans" cxnId="{B3F7BB2B-1F8E-43D4-A950-C5C4AF34F639}">
      <dgm:prSet/>
      <dgm:spPr/>
      <dgm:t>
        <a:bodyPr/>
        <a:lstStyle/>
        <a:p>
          <a:endParaRPr lang="en-US"/>
        </a:p>
      </dgm:t>
    </dgm:pt>
    <dgm:pt modelId="{AB46D23C-706E-4F71-997F-4C792B8D40E8}">
      <dgm:prSet/>
      <dgm:spPr/>
      <dgm:t>
        <a:bodyPr/>
        <a:lstStyle/>
        <a:p>
          <a:r>
            <a:rPr lang="en-US"/>
            <a:t>Define any technologies to be used and a scaling Scrum framework (Nexus, SAFe, etc.)</a:t>
          </a:r>
        </a:p>
      </dgm:t>
    </dgm:pt>
    <dgm:pt modelId="{63C84448-0728-45CC-B153-88C19A157DB0}" type="parTrans" cxnId="{7314894A-D60F-4E97-94D7-D42A34419979}">
      <dgm:prSet/>
      <dgm:spPr/>
      <dgm:t>
        <a:bodyPr/>
        <a:lstStyle/>
        <a:p>
          <a:endParaRPr lang="en-US"/>
        </a:p>
      </dgm:t>
    </dgm:pt>
    <dgm:pt modelId="{88F09337-976E-4F5E-BFC3-7C5AD6BB29D7}" type="sibTrans" cxnId="{7314894A-D60F-4E97-94D7-D42A34419979}">
      <dgm:prSet/>
      <dgm:spPr/>
      <dgm:t>
        <a:bodyPr/>
        <a:lstStyle/>
        <a:p>
          <a:endParaRPr lang="en-US"/>
        </a:p>
      </dgm:t>
    </dgm:pt>
    <dgm:pt modelId="{9910AC51-A017-47BA-9973-C141162E1269}">
      <dgm:prSet/>
      <dgm:spPr/>
      <dgm:t>
        <a:bodyPr/>
        <a:lstStyle/>
        <a:p>
          <a:r>
            <a:rPr lang="en-US"/>
            <a:t>Determine timeframes</a:t>
          </a:r>
        </a:p>
      </dgm:t>
    </dgm:pt>
    <dgm:pt modelId="{EE6B21F5-53BB-4CBC-8B14-7F1122B29108}" type="parTrans" cxnId="{7FBF0A4F-748E-4A54-B204-2DF8F4BFCAE3}">
      <dgm:prSet/>
      <dgm:spPr/>
      <dgm:t>
        <a:bodyPr/>
        <a:lstStyle/>
        <a:p>
          <a:endParaRPr lang="en-US"/>
        </a:p>
      </dgm:t>
    </dgm:pt>
    <dgm:pt modelId="{21E83F3A-9ED5-43C8-BAA8-B481C8846952}" type="sibTrans" cxnId="{7FBF0A4F-748E-4A54-B204-2DF8F4BFCAE3}">
      <dgm:prSet/>
      <dgm:spPr/>
      <dgm:t>
        <a:bodyPr/>
        <a:lstStyle/>
        <a:p>
          <a:endParaRPr lang="en-US"/>
        </a:p>
      </dgm:t>
    </dgm:pt>
    <dgm:pt modelId="{10B79478-CA6F-47E6-A686-1844643FE6EA}">
      <dgm:prSet/>
      <dgm:spPr/>
      <dgm:t>
        <a:bodyPr/>
        <a:lstStyle/>
        <a:p>
          <a:r>
            <a:rPr lang="en-US"/>
            <a:t>3. Development</a:t>
          </a:r>
        </a:p>
      </dgm:t>
    </dgm:pt>
    <dgm:pt modelId="{9D346597-D271-4B7F-ADAF-7352BD33E6FE}" type="parTrans" cxnId="{6A7010D5-574E-4750-9920-878EE6A480C9}">
      <dgm:prSet/>
      <dgm:spPr/>
      <dgm:t>
        <a:bodyPr/>
        <a:lstStyle/>
        <a:p>
          <a:endParaRPr lang="en-US"/>
        </a:p>
      </dgm:t>
    </dgm:pt>
    <dgm:pt modelId="{677C19E8-26BB-4FD1-BF4F-60D452A8F5B5}" type="sibTrans" cxnId="{6A7010D5-574E-4750-9920-878EE6A480C9}">
      <dgm:prSet/>
      <dgm:spPr/>
      <dgm:t>
        <a:bodyPr/>
        <a:lstStyle/>
        <a:p>
          <a:endParaRPr lang="en-US"/>
        </a:p>
      </dgm:t>
    </dgm:pt>
    <dgm:pt modelId="{2E9976E8-951F-45DC-A6DC-44DB3E257890}">
      <dgm:prSet/>
      <dgm:spPr/>
      <dgm:t>
        <a:bodyPr/>
        <a:lstStyle/>
        <a:p>
          <a:r>
            <a:rPr lang="en-US"/>
            <a:t>Functionality is dissolved into constituent parts and added to the backlog</a:t>
          </a:r>
        </a:p>
      </dgm:t>
    </dgm:pt>
    <dgm:pt modelId="{C89DFF81-CE55-4CC4-8F76-8285000A6390}" type="parTrans" cxnId="{B2B66879-B2EE-4192-957C-9085357DD3A7}">
      <dgm:prSet/>
      <dgm:spPr/>
      <dgm:t>
        <a:bodyPr/>
        <a:lstStyle/>
        <a:p>
          <a:endParaRPr lang="en-US"/>
        </a:p>
      </dgm:t>
    </dgm:pt>
    <dgm:pt modelId="{2264ACFB-B0EF-4DA5-B129-2037BB9CEE58}" type="sibTrans" cxnId="{B2B66879-B2EE-4192-957C-9085357DD3A7}">
      <dgm:prSet/>
      <dgm:spPr/>
      <dgm:t>
        <a:bodyPr/>
        <a:lstStyle/>
        <a:p>
          <a:endParaRPr lang="en-US"/>
        </a:p>
      </dgm:t>
    </dgm:pt>
    <dgm:pt modelId="{2C07DF2B-9125-4B34-AD47-9D7201F89DD4}">
      <dgm:prSet/>
      <dgm:spPr/>
      <dgm:t>
        <a:bodyPr/>
        <a:lstStyle/>
        <a:p>
          <a:r>
            <a:rPr lang="en-US"/>
            <a:t>The team begins development</a:t>
          </a:r>
        </a:p>
      </dgm:t>
    </dgm:pt>
    <dgm:pt modelId="{4817212F-F06A-45B8-A8B5-ADA67B1A9E03}" type="parTrans" cxnId="{AF8EF5AC-26A2-425C-8C67-80A3D6644BBD}">
      <dgm:prSet/>
      <dgm:spPr/>
      <dgm:t>
        <a:bodyPr/>
        <a:lstStyle/>
        <a:p>
          <a:endParaRPr lang="en-US"/>
        </a:p>
      </dgm:t>
    </dgm:pt>
    <dgm:pt modelId="{7CC3BD4E-29A8-4CFF-90E1-77E974E6396D}" type="sibTrans" cxnId="{AF8EF5AC-26A2-425C-8C67-80A3D6644BBD}">
      <dgm:prSet/>
      <dgm:spPr/>
      <dgm:t>
        <a:bodyPr/>
        <a:lstStyle/>
        <a:p>
          <a:endParaRPr lang="en-US"/>
        </a:p>
      </dgm:t>
    </dgm:pt>
    <dgm:pt modelId="{2733735F-A3D8-4E95-9DB4-8E8523608750}">
      <dgm:prSet/>
      <dgm:spPr/>
      <dgm:t>
        <a:bodyPr/>
        <a:lstStyle/>
        <a:p>
          <a:r>
            <a:rPr lang="en-US"/>
            <a:t>4. Testing</a:t>
          </a:r>
        </a:p>
      </dgm:t>
    </dgm:pt>
    <dgm:pt modelId="{765C65A9-1D62-493A-9CE0-EA7475A394D1}" type="parTrans" cxnId="{2DF48FC4-7E39-4C9A-9BD9-C68C17271E9B}">
      <dgm:prSet/>
      <dgm:spPr/>
      <dgm:t>
        <a:bodyPr/>
        <a:lstStyle/>
        <a:p>
          <a:endParaRPr lang="en-US"/>
        </a:p>
      </dgm:t>
    </dgm:pt>
    <dgm:pt modelId="{FDB9DBC2-6ACE-4214-B688-7435DCF1936D}" type="sibTrans" cxnId="{2DF48FC4-7E39-4C9A-9BD9-C68C17271E9B}">
      <dgm:prSet/>
      <dgm:spPr/>
      <dgm:t>
        <a:bodyPr/>
        <a:lstStyle/>
        <a:p>
          <a:endParaRPr lang="en-US"/>
        </a:p>
      </dgm:t>
    </dgm:pt>
    <dgm:pt modelId="{9DA33E02-77E3-4B28-875A-2D000D8FEFA8}">
      <dgm:prSet/>
      <dgm:spPr/>
      <dgm:t>
        <a:bodyPr/>
        <a:lstStyle/>
        <a:p>
          <a:r>
            <a:rPr lang="en-US"/>
            <a:t>Occurs in parallel with development</a:t>
          </a:r>
        </a:p>
      </dgm:t>
    </dgm:pt>
    <dgm:pt modelId="{65EC972F-EDEA-4D49-8FB4-9840BAAA5E70}" type="parTrans" cxnId="{9EE580FB-A328-4CBA-AD0D-BCC0D83351FB}">
      <dgm:prSet/>
      <dgm:spPr/>
      <dgm:t>
        <a:bodyPr/>
        <a:lstStyle/>
        <a:p>
          <a:endParaRPr lang="en-US"/>
        </a:p>
      </dgm:t>
    </dgm:pt>
    <dgm:pt modelId="{EEF90F77-A8C2-45C5-83C0-C82B59FEC02D}" type="sibTrans" cxnId="{9EE580FB-A328-4CBA-AD0D-BCC0D83351FB}">
      <dgm:prSet/>
      <dgm:spPr/>
      <dgm:t>
        <a:bodyPr/>
        <a:lstStyle/>
        <a:p>
          <a:endParaRPr lang="en-US"/>
        </a:p>
      </dgm:t>
    </dgm:pt>
    <dgm:pt modelId="{D0806121-DF7B-43A9-8095-B194D8868A6B}">
      <dgm:prSet/>
      <dgm:spPr/>
      <dgm:t>
        <a:bodyPr/>
        <a:lstStyle/>
        <a:p>
          <a:r>
            <a:rPr lang="en-US"/>
            <a:t>Utilizes an issue tracking solution (Jira, Trello, etc.)</a:t>
          </a:r>
        </a:p>
      </dgm:t>
    </dgm:pt>
    <dgm:pt modelId="{0DCB8A37-F750-4989-B2F1-13AF8F39FAA5}" type="parTrans" cxnId="{4FB44697-F104-4F29-88C6-86AAB096BB3B}">
      <dgm:prSet/>
      <dgm:spPr/>
      <dgm:t>
        <a:bodyPr/>
        <a:lstStyle/>
        <a:p>
          <a:endParaRPr lang="en-US"/>
        </a:p>
      </dgm:t>
    </dgm:pt>
    <dgm:pt modelId="{C4040899-B8FA-4C97-9D7F-6A096CCA3C63}" type="sibTrans" cxnId="{4FB44697-F104-4F29-88C6-86AAB096BB3B}">
      <dgm:prSet/>
      <dgm:spPr/>
      <dgm:t>
        <a:bodyPr/>
        <a:lstStyle/>
        <a:p>
          <a:endParaRPr lang="en-US"/>
        </a:p>
      </dgm:t>
    </dgm:pt>
    <dgm:pt modelId="{8991AB11-8029-4B4B-B284-B79E1749BEC8}">
      <dgm:prSet/>
      <dgm:spPr/>
      <dgm:t>
        <a:bodyPr/>
        <a:lstStyle/>
        <a:p>
          <a:r>
            <a:rPr lang="en-US"/>
            <a:t>5. Maintenance</a:t>
          </a:r>
        </a:p>
      </dgm:t>
    </dgm:pt>
    <dgm:pt modelId="{8AE02757-82AD-4F9F-A6D3-0482D316633A}" type="parTrans" cxnId="{56FAF27B-97A6-46DF-948F-A4F0302BAE66}">
      <dgm:prSet/>
      <dgm:spPr/>
      <dgm:t>
        <a:bodyPr/>
        <a:lstStyle/>
        <a:p>
          <a:endParaRPr lang="en-US"/>
        </a:p>
      </dgm:t>
    </dgm:pt>
    <dgm:pt modelId="{45F20D62-5072-47CF-A71A-B40391AB3F0F}" type="sibTrans" cxnId="{56FAF27B-97A6-46DF-948F-A4F0302BAE66}">
      <dgm:prSet/>
      <dgm:spPr/>
      <dgm:t>
        <a:bodyPr/>
        <a:lstStyle/>
        <a:p>
          <a:endParaRPr lang="en-US"/>
        </a:p>
      </dgm:t>
    </dgm:pt>
    <dgm:pt modelId="{5DB1DADC-CF7B-4E65-8056-11C99FB4F457}">
      <dgm:prSet/>
      <dgm:spPr/>
      <dgm:t>
        <a:bodyPr/>
        <a:lstStyle/>
        <a:p>
          <a:r>
            <a:rPr lang="en-US"/>
            <a:t>After the sprint is complete and testing is finished, the product or update is released</a:t>
          </a:r>
        </a:p>
      </dgm:t>
    </dgm:pt>
    <dgm:pt modelId="{858F26FC-D96A-4059-BC03-EBEB930BA7ED}" type="parTrans" cxnId="{CD32A898-C211-4EE7-BBE1-CF83C1AB8555}">
      <dgm:prSet/>
      <dgm:spPr/>
      <dgm:t>
        <a:bodyPr/>
        <a:lstStyle/>
        <a:p>
          <a:endParaRPr lang="en-US"/>
        </a:p>
      </dgm:t>
    </dgm:pt>
    <dgm:pt modelId="{4B38CCD4-FD67-4263-84C9-D19856C5007F}" type="sibTrans" cxnId="{CD32A898-C211-4EE7-BBE1-CF83C1AB8555}">
      <dgm:prSet/>
      <dgm:spPr/>
      <dgm:t>
        <a:bodyPr/>
        <a:lstStyle/>
        <a:p>
          <a:endParaRPr lang="en-US"/>
        </a:p>
      </dgm:t>
    </dgm:pt>
    <dgm:pt modelId="{56A11E19-8324-4679-A62B-6EA96DB951A9}">
      <dgm:prSet/>
      <dgm:spPr/>
      <dgm:t>
        <a:bodyPr/>
        <a:lstStyle/>
        <a:p>
          <a:r>
            <a:rPr lang="en-US"/>
            <a:t>User submitted issues around the product are monitored so that developers can respond to any uncaught bugs or exceptions</a:t>
          </a:r>
        </a:p>
      </dgm:t>
    </dgm:pt>
    <dgm:pt modelId="{F01BB82E-952F-4E3E-81D0-1EEE083AE307}" type="parTrans" cxnId="{7106193E-F81C-4221-942A-0F0AFEDB8C13}">
      <dgm:prSet/>
      <dgm:spPr/>
      <dgm:t>
        <a:bodyPr/>
        <a:lstStyle/>
        <a:p>
          <a:endParaRPr lang="en-US"/>
        </a:p>
      </dgm:t>
    </dgm:pt>
    <dgm:pt modelId="{841DC435-F91D-496E-8FBE-5C3295933850}" type="sibTrans" cxnId="{7106193E-F81C-4221-942A-0F0AFEDB8C13}">
      <dgm:prSet/>
      <dgm:spPr/>
      <dgm:t>
        <a:bodyPr/>
        <a:lstStyle/>
        <a:p>
          <a:endParaRPr lang="en-US"/>
        </a:p>
      </dgm:t>
    </dgm:pt>
    <dgm:pt modelId="{7590B601-1DE9-4406-AF5A-68269AAA7976}" type="pres">
      <dgm:prSet presAssocID="{89DF0962-8936-4394-B41D-4FD53D341BB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1B2B67-7432-42EE-ACBD-A31F18C50BB8}" type="pres">
      <dgm:prSet presAssocID="{05101692-9BB6-487B-99F9-EF6284B07432}" presName="root" presStyleCnt="0"/>
      <dgm:spPr/>
    </dgm:pt>
    <dgm:pt modelId="{59E8E0C6-BF2C-4513-89FD-A12F4A85ECA3}" type="pres">
      <dgm:prSet presAssocID="{05101692-9BB6-487B-99F9-EF6284B07432}" presName="rootComposite" presStyleCnt="0"/>
      <dgm:spPr/>
    </dgm:pt>
    <dgm:pt modelId="{C823EB0A-9A60-4C22-8630-D6DCCF6E5960}" type="pres">
      <dgm:prSet presAssocID="{05101692-9BB6-487B-99F9-EF6284B07432}" presName="rootText" presStyleLbl="node1" presStyleIdx="0" presStyleCnt="5"/>
      <dgm:spPr/>
    </dgm:pt>
    <dgm:pt modelId="{D15A66AE-1DC6-48B3-9A5F-31A35B1955F3}" type="pres">
      <dgm:prSet presAssocID="{05101692-9BB6-487B-99F9-EF6284B07432}" presName="rootConnector" presStyleLbl="node1" presStyleIdx="0" presStyleCnt="5"/>
      <dgm:spPr/>
    </dgm:pt>
    <dgm:pt modelId="{87256F3C-AFCE-472B-9DA9-75BD29BEA026}" type="pres">
      <dgm:prSet presAssocID="{05101692-9BB6-487B-99F9-EF6284B07432}" presName="childShape" presStyleCnt="0"/>
      <dgm:spPr/>
    </dgm:pt>
    <dgm:pt modelId="{F0F689F6-3348-4985-A26A-D2842BD94DA2}" type="pres">
      <dgm:prSet presAssocID="{EEDD63C1-0C81-477B-B4DE-F0F1D944A6D7}" presName="Name13" presStyleLbl="parChTrans1D2" presStyleIdx="0" presStyleCnt="11"/>
      <dgm:spPr/>
    </dgm:pt>
    <dgm:pt modelId="{8512AB9E-73A3-4DB0-BAE1-F51004FFF7BD}" type="pres">
      <dgm:prSet presAssocID="{6EF7E771-F8A2-4D76-8F5B-02685774DA03}" presName="childText" presStyleLbl="bgAcc1" presStyleIdx="0" presStyleCnt="11">
        <dgm:presLayoutVars>
          <dgm:bulletEnabled val="1"/>
        </dgm:presLayoutVars>
      </dgm:prSet>
      <dgm:spPr/>
    </dgm:pt>
    <dgm:pt modelId="{2C08D3C8-8711-434D-8489-160DC53DD220}" type="pres">
      <dgm:prSet presAssocID="{4FFB0832-754B-4522-A0C9-26022FA728ED}" presName="Name13" presStyleLbl="parChTrans1D2" presStyleIdx="1" presStyleCnt="11"/>
      <dgm:spPr/>
    </dgm:pt>
    <dgm:pt modelId="{4A155012-3F40-4063-92A1-325F1CF53CBF}" type="pres">
      <dgm:prSet presAssocID="{D39D9675-6928-4BD4-9DFF-E9A3C8F9D93C}" presName="childText" presStyleLbl="bgAcc1" presStyleIdx="1" presStyleCnt="11">
        <dgm:presLayoutVars>
          <dgm:bulletEnabled val="1"/>
        </dgm:presLayoutVars>
      </dgm:prSet>
      <dgm:spPr/>
    </dgm:pt>
    <dgm:pt modelId="{9D14D7DD-213C-423E-BB5F-1EC61CA2249F}" type="pres">
      <dgm:prSet presAssocID="{2F6D5BF5-5C77-404D-8683-976C34C97AAD}" presName="root" presStyleCnt="0"/>
      <dgm:spPr/>
    </dgm:pt>
    <dgm:pt modelId="{2BFF7AC1-2CB0-455E-975D-D659DE14D439}" type="pres">
      <dgm:prSet presAssocID="{2F6D5BF5-5C77-404D-8683-976C34C97AAD}" presName="rootComposite" presStyleCnt="0"/>
      <dgm:spPr/>
    </dgm:pt>
    <dgm:pt modelId="{F303FB95-8EF5-4A00-9E20-1C8958E27B25}" type="pres">
      <dgm:prSet presAssocID="{2F6D5BF5-5C77-404D-8683-976C34C97AAD}" presName="rootText" presStyleLbl="node1" presStyleIdx="1" presStyleCnt="5"/>
      <dgm:spPr/>
    </dgm:pt>
    <dgm:pt modelId="{3025B5A8-9A71-41F8-A39C-A1C8EC2816B4}" type="pres">
      <dgm:prSet presAssocID="{2F6D5BF5-5C77-404D-8683-976C34C97AAD}" presName="rootConnector" presStyleLbl="node1" presStyleIdx="1" presStyleCnt="5"/>
      <dgm:spPr/>
    </dgm:pt>
    <dgm:pt modelId="{4E5A1BAF-A476-489F-A68D-BDFD824F70D3}" type="pres">
      <dgm:prSet presAssocID="{2F6D5BF5-5C77-404D-8683-976C34C97AAD}" presName="childShape" presStyleCnt="0"/>
      <dgm:spPr/>
    </dgm:pt>
    <dgm:pt modelId="{B8C6748D-CB17-427C-99F1-42377DBF8056}" type="pres">
      <dgm:prSet presAssocID="{E74C45F8-1E37-4D37-B321-18698D5091E1}" presName="Name13" presStyleLbl="parChTrans1D2" presStyleIdx="2" presStyleCnt="11"/>
      <dgm:spPr/>
    </dgm:pt>
    <dgm:pt modelId="{10A23607-F5B7-4A7B-8B1D-EB36A82AF97D}" type="pres">
      <dgm:prSet presAssocID="{7C5F6726-24FA-4330-ABE5-67696BB13BEE}" presName="childText" presStyleLbl="bgAcc1" presStyleIdx="2" presStyleCnt="11">
        <dgm:presLayoutVars>
          <dgm:bulletEnabled val="1"/>
        </dgm:presLayoutVars>
      </dgm:prSet>
      <dgm:spPr/>
    </dgm:pt>
    <dgm:pt modelId="{64A7A82B-9EBD-4037-96D8-DD10005B9E92}" type="pres">
      <dgm:prSet presAssocID="{63C84448-0728-45CC-B153-88C19A157DB0}" presName="Name13" presStyleLbl="parChTrans1D2" presStyleIdx="3" presStyleCnt="11"/>
      <dgm:spPr/>
    </dgm:pt>
    <dgm:pt modelId="{746C66D7-166D-49AB-AC6D-565A10A86AF6}" type="pres">
      <dgm:prSet presAssocID="{AB46D23C-706E-4F71-997F-4C792B8D40E8}" presName="childText" presStyleLbl="bgAcc1" presStyleIdx="3" presStyleCnt="11">
        <dgm:presLayoutVars>
          <dgm:bulletEnabled val="1"/>
        </dgm:presLayoutVars>
      </dgm:prSet>
      <dgm:spPr/>
    </dgm:pt>
    <dgm:pt modelId="{84D0E0E7-A985-4E25-A516-08B806EFF665}" type="pres">
      <dgm:prSet presAssocID="{EE6B21F5-53BB-4CBC-8B14-7F1122B29108}" presName="Name13" presStyleLbl="parChTrans1D2" presStyleIdx="4" presStyleCnt="11"/>
      <dgm:spPr/>
    </dgm:pt>
    <dgm:pt modelId="{D54ED064-5095-45BC-8BC6-057F7A2136A0}" type="pres">
      <dgm:prSet presAssocID="{9910AC51-A017-47BA-9973-C141162E1269}" presName="childText" presStyleLbl="bgAcc1" presStyleIdx="4" presStyleCnt="11">
        <dgm:presLayoutVars>
          <dgm:bulletEnabled val="1"/>
        </dgm:presLayoutVars>
      </dgm:prSet>
      <dgm:spPr/>
    </dgm:pt>
    <dgm:pt modelId="{3BA642FB-BA0C-4F2D-8C5F-92C7F01AB732}" type="pres">
      <dgm:prSet presAssocID="{10B79478-CA6F-47E6-A686-1844643FE6EA}" presName="root" presStyleCnt="0"/>
      <dgm:spPr/>
    </dgm:pt>
    <dgm:pt modelId="{8EC1ECB0-8E44-4879-B922-9A87A2CCC1F1}" type="pres">
      <dgm:prSet presAssocID="{10B79478-CA6F-47E6-A686-1844643FE6EA}" presName="rootComposite" presStyleCnt="0"/>
      <dgm:spPr/>
    </dgm:pt>
    <dgm:pt modelId="{880B7F9C-65E2-4524-BDDF-E16C95D839AD}" type="pres">
      <dgm:prSet presAssocID="{10B79478-CA6F-47E6-A686-1844643FE6EA}" presName="rootText" presStyleLbl="node1" presStyleIdx="2" presStyleCnt="5"/>
      <dgm:spPr/>
    </dgm:pt>
    <dgm:pt modelId="{9FAB226A-F4DC-4E7B-9641-4EDDC623F1F8}" type="pres">
      <dgm:prSet presAssocID="{10B79478-CA6F-47E6-A686-1844643FE6EA}" presName="rootConnector" presStyleLbl="node1" presStyleIdx="2" presStyleCnt="5"/>
      <dgm:spPr/>
    </dgm:pt>
    <dgm:pt modelId="{C6F0C41C-1686-4931-A32B-B54E8CF79D66}" type="pres">
      <dgm:prSet presAssocID="{10B79478-CA6F-47E6-A686-1844643FE6EA}" presName="childShape" presStyleCnt="0"/>
      <dgm:spPr/>
    </dgm:pt>
    <dgm:pt modelId="{DF242657-7438-4F02-AC09-A628AFBCBCFE}" type="pres">
      <dgm:prSet presAssocID="{C89DFF81-CE55-4CC4-8F76-8285000A6390}" presName="Name13" presStyleLbl="parChTrans1D2" presStyleIdx="5" presStyleCnt="11"/>
      <dgm:spPr/>
    </dgm:pt>
    <dgm:pt modelId="{0CD0A059-75DE-42F3-919E-4219F8C3C593}" type="pres">
      <dgm:prSet presAssocID="{2E9976E8-951F-45DC-A6DC-44DB3E257890}" presName="childText" presStyleLbl="bgAcc1" presStyleIdx="5" presStyleCnt="11">
        <dgm:presLayoutVars>
          <dgm:bulletEnabled val="1"/>
        </dgm:presLayoutVars>
      </dgm:prSet>
      <dgm:spPr/>
    </dgm:pt>
    <dgm:pt modelId="{5BF3D413-C3D3-4EB1-952E-C2320D886F9F}" type="pres">
      <dgm:prSet presAssocID="{4817212F-F06A-45B8-A8B5-ADA67B1A9E03}" presName="Name13" presStyleLbl="parChTrans1D2" presStyleIdx="6" presStyleCnt="11"/>
      <dgm:spPr/>
    </dgm:pt>
    <dgm:pt modelId="{9A424919-F877-4809-B6D3-95DE44A27DC0}" type="pres">
      <dgm:prSet presAssocID="{2C07DF2B-9125-4B34-AD47-9D7201F89DD4}" presName="childText" presStyleLbl="bgAcc1" presStyleIdx="6" presStyleCnt="11">
        <dgm:presLayoutVars>
          <dgm:bulletEnabled val="1"/>
        </dgm:presLayoutVars>
      </dgm:prSet>
      <dgm:spPr/>
    </dgm:pt>
    <dgm:pt modelId="{BCB650C2-FAEC-4D9B-A65B-4333D5D4AB21}" type="pres">
      <dgm:prSet presAssocID="{2733735F-A3D8-4E95-9DB4-8E8523608750}" presName="root" presStyleCnt="0"/>
      <dgm:spPr/>
    </dgm:pt>
    <dgm:pt modelId="{60324D2A-5004-4059-8B50-F8FB4C4BCA41}" type="pres">
      <dgm:prSet presAssocID="{2733735F-A3D8-4E95-9DB4-8E8523608750}" presName="rootComposite" presStyleCnt="0"/>
      <dgm:spPr/>
    </dgm:pt>
    <dgm:pt modelId="{9912A3DD-61B8-4212-BE50-A7F0979E8340}" type="pres">
      <dgm:prSet presAssocID="{2733735F-A3D8-4E95-9DB4-8E8523608750}" presName="rootText" presStyleLbl="node1" presStyleIdx="3" presStyleCnt="5"/>
      <dgm:spPr/>
    </dgm:pt>
    <dgm:pt modelId="{4F8E3746-4B34-4B87-986B-AA96E53763BD}" type="pres">
      <dgm:prSet presAssocID="{2733735F-A3D8-4E95-9DB4-8E8523608750}" presName="rootConnector" presStyleLbl="node1" presStyleIdx="3" presStyleCnt="5"/>
      <dgm:spPr/>
    </dgm:pt>
    <dgm:pt modelId="{6EF6BB01-C878-48D0-932E-362292585A24}" type="pres">
      <dgm:prSet presAssocID="{2733735F-A3D8-4E95-9DB4-8E8523608750}" presName="childShape" presStyleCnt="0"/>
      <dgm:spPr/>
    </dgm:pt>
    <dgm:pt modelId="{9DEDC087-4071-4120-B69C-720F5F2E86C3}" type="pres">
      <dgm:prSet presAssocID="{65EC972F-EDEA-4D49-8FB4-9840BAAA5E70}" presName="Name13" presStyleLbl="parChTrans1D2" presStyleIdx="7" presStyleCnt="11"/>
      <dgm:spPr/>
    </dgm:pt>
    <dgm:pt modelId="{77982364-39EE-4D43-8044-D919EDAA6AB6}" type="pres">
      <dgm:prSet presAssocID="{9DA33E02-77E3-4B28-875A-2D000D8FEFA8}" presName="childText" presStyleLbl="bgAcc1" presStyleIdx="7" presStyleCnt="11">
        <dgm:presLayoutVars>
          <dgm:bulletEnabled val="1"/>
        </dgm:presLayoutVars>
      </dgm:prSet>
      <dgm:spPr/>
    </dgm:pt>
    <dgm:pt modelId="{53245C2F-C1DD-4778-A32F-6C8B35E574D3}" type="pres">
      <dgm:prSet presAssocID="{0DCB8A37-F750-4989-B2F1-13AF8F39FAA5}" presName="Name13" presStyleLbl="parChTrans1D2" presStyleIdx="8" presStyleCnt="11"/>
      <dgm:spPr/>
    </dgm:pt>
    <dgm:pt modelId="{2987F1C6-EC94-477F-973F-BC9424894CA4}" type="pres">
      <dgm:prSet presAssocID="{D0806121-DF7B-43A9-8095-B194D8868A6B}" presName="childText" presStyleLbl="bgAcc1" presStyleIdx="8" presStyleCnt="11">
        <dgm:presLayoutVars>
          <dgm:bulletEnabled val="1"/>
        </dgm:presLayoutVars>
      </dgm:prSet>
      <dgm:spPr/>
    </dgm:pt>
    <dgm:pt modelId="{5916040C-0182-4805-A34C-5725556FFB21}" type="pres">
      <dgm:prSet presAssocID="{8991AB11-8029-4B4B-B284-B79E1749BEC8}" presName="root" presStyleCnt="0"/>
      <dgm:spPr/>
    </dgm:pt>
    <dgm:pt modelId="{D0AAF2DE-CC1B-4D4E-B242-F315A3C2DCD7}" type="pres">
      <dgm:prSet presAssocID="{8991AB11-8029-4B4B-B284-B79E1749BEC8}" presName="rootComposite" presStyleCnt="0"/>
      <dgm:spPr/>
    </dgm:pt>
    <dgm:pt modelId="{29F1C6F7-77F3-4FE0-AAEB-031AFE6F4B17}" type="pres">
      <dgm:prSet presAssocID="{8991AB11-8029-4B4B-B284-B79E1749BEC8}" presName="rootText" presStyleLbl="node1" presStyleIdx="4" presStyleCnt="5"/>
      <dgm:spPr/>
    </dgm:pt>
    <dgm:pt modelId="{39EC5131-63C4-4B00-BB5E-59599BFA713C}" type="pres">
      <dgm:prSet presAssocID="{8991AB11-8029-4B4B-B284-B79E1749BEC8}" presName="rootConnector" presStyleLbl="node1" presStyleIdx="4" presStyleCnt="5"/>
      <dgm:spPr/>
    </dgm:pt>
    <dgm:pt modelId="{D2212B65-F6B8-4DAF-B8F1-7E889152F6F6}" type="pres">
      <dgm:prSet presAssocID="{8991AB11-8029-4B4B-B284-B79E1749BEC8}" presName="childShape" presStyleCnt="0"/>
      <dgm:spPr/>
    </dgm:pt>
    <dgm:pt modelId="{20FB617F-E0A5-48E8-9F72-0ED692B4C6FA}" type="pres">
      <dgm:prSet presAssocID="{858F26FC-D96A-4059-BC03-EBEB930BA7ED}" presName="Name13" presStyleLbl="parChTrans1D2" presStyleIdx="9" presStyleCnt="11"/>
      <dgm:spPr/>
    </dgm:pt>
    <dgm:pt modelId="{F5630F83-3E7B-41A2-A59B-020A38629EC8}" type="pres">
      <dgm:prSet presAssocID="{5DB1DADC-CF7B-4E65-8056-11C99FB4F457}" presName="childText" presStyleLbl="bgAcc1" presStyleIdx="9" presStyleCnt="11">
        <dgm:presLayoutVars>
          <dgm:bulletEnabled val="1"/>
        </dgm:presLayoutVars>
      </dgm:prSet>
      <dgm:spPr/>
    </dgm:pt>
    <dgm:pt modelId="{089C7CD2-4CBC-420E-8C0F-D56745E4CEA5}" type="pres">
      <dgm:prSet presAssocID="{F01BB82E-952F-4E3E-81D0-1EEE083AE307}" presName="Name13" presStyleLbl="parChTrans1D2" presStyleIdx="10" presStyleCnt="11"/>
      <dgm:spPr/>
    </dgm:pt>
    <dgm:pt modelId="{3FFD2961-ADD8-4A57-AAB3-274F30699159}" type="pres">
      <dgm:prSet presAssocID="{56A11E19-8324-4679-A62B-6EA96DB951A9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5FC7BF07-71B7-4301-A89B-4C0448712434}" type="presOf" srcId="{6EF7E771-F8A2-4D76-8F5B-02685774DA03}" destId="{8512AB9E-73A3-4DB0-BAE1-F51004FFF7BD}" srcOrd="0" destOrd="0" presId="urn:microsoft.com/office/officeart/2005/8/layout/hierarchy3"/>
    <dgm:cxn modelId="{FBDD9308-1F69-4677-A46A-6CBDA32CFFCB}" type="presOf" srcId="{9DA33E02-77E3-4B28-875A-2D000D8FEFA8}" destId="{77982364-39EE-4D43-8044-D919EDAA6AB6}" srcOrd="0" destOrd="0" presId="urn:microsoft.com/office/officeart/2005/8/layout/hierarchy3"/>
    <dgm:cxn modelId="{B5707B09-75CC-4664-B6D1-6AE5EDA7B66D}" type="presOf" srcId="{10B79478-CA6F-47E6-A686-1844643FE6EA}" destId="{880B7F9C-65E2-4524-BDDF-E16C95D839AD}" srcOrd="0" destOrd="0" presId="urn:microsoft.com/office/officeart/2005/8/layout/hierarchy3"/>
    <dgm:cxn modelId="{EE1AD30D-F550-4469-99A5-62D57821A79A}" type="presOf" srcId="{4817212F-F06A-45B8-A8B5-ADA67B1A9E03}" destId="{5BF3D413-C3D3-4EB1-952E-C2320D886F9F}" srcOrd="0" destOrd="0" presId="urn:microsoft.com/office/officeart/2005/8/layout/hierarchy3"/>
    <dgm:cxn modelId="{2AE2350F-E095-4A1F-8970-B0EAA907CD64}" type="presOf" srcId="{C89DFF81-CE55-4CC4-8F76-8285000A6390}" destId="{DF242657-7438-4F02-AC09-A628AFBCBCFE}" srcOrd="0" destOrd="0" presId="urn:microsoft.com/office/officeart/2005/8/layout/hierarchy3"/>
    <dgm:cxn modelId="{DDAFA421-7C43-4F7A-9847-580F972D1B68}" type="presOf" srcId="{858F26FC-D96A-4059-BC03-EBEB930BA7ED}" destId="{20FB617F-E0A5-48E8-9F72-0ED692B4C6FA}" srcOrd="0" destOrd="0" presId="urn:microsoft.com/office/officeart/2005/8/layout/hierarchy3"/>
    <dgm:cxn modelId="{919E2F24-F5DF-4488-B7DF-22B6A291AAF5}" type="presOf" srcId="{05101692-9BB6-487B-99F9-EF6284B07432}" destId="{D15A66AE-1DC6-48B3-9A5F-31A35B1955F3}" srcOrd="1" destOrd="0" presId="urn:microsoft.com/office/officeart/2005/8/layout/hierarchy3"/>
    <dgm:cxn modelId="{C1C0AF2B-893C-489A-BE1D-0253CFCAA97E}" type="presOf" srcId="{8991AB11-8029-4B4B-B284-B79E1749BEC8}" destId="{39EC5131-63C4-4B00-BB5E-59599BFA713C}" srcOrd="1" destOrd="0" presId="urn:microsoft.com/office/officeart/2005/8/layout/hierarchy3"/>
    <dgm:cxn modelId="{B3F7BB2B-1F8E-43D4-A950-C5C4AF34F639}" srcId="{2F6D5BF5-5C77-404D-8683-976C34C97AAD}" destId="{7C5F6726-24FA-4330-ABE5-67696BB13BEE}" srcOrd="0" destOrd="0" parTransId="{E74C45F8-1E37-4D37-B321-18698D5091E1}" sibTransId="{AD8294B3-C20E-4F4D-BBC1-9D0903046BAC}"/>
    <dgm:cxn modelId="{EF77A630-0E5F-453D-84B3-1AD5AF394A75}" srcId="{89DF0962-8936-4394-B41D-4FD53D341BBB}" destId="{2F6D5BF5-5C77-404D-8683-976C34C97AAD}" srcOrd="1" destOrd="0" parTransId="{F30CD369-99EC-4963-8E0F-F33A8BDCD95E}" sibTransId="{D35B1840-B436-4637-8510-757AAB3DB1F6}"/>
    <dgm:cxn modelId="{350B7E35-3123-4C5D-8326-D2C879DB3677}" type="presOf" srcId="{10B79478-CA6F-47E6-A686-1844643FE6EA}" destId="{9FAB226A-F4DC-4E7B-9641-4EDDC623F1F8}" srcOrd="1" destOrd="0" presId="urn:microsoft.com/office/officeart/2005/8/layout/hierarchy3"/>
    <dgm:cxn modelId="{7106193E-F81C-4221-942A-0F0AFEDB8C13}" srcId="{8991AB11-8029-4B4B-B284-B79E1749BEC8}" destId="{56A11E19-8324-4679-A62B-6EA96DB951A9}" srcOrd="1" destOrd="0" parTransId="{F01BB82E-952F-4E3E-81D0-1EEE083AE307}" sibTransId="{841DC435-F91D-496E-8FBE-5C3295933850}"/>
    <dgm:cxn modelId="{C605823E-C171-491E-A1BD-4D1E3563FCDD}" type="presOf" srcId="{AB46D23C-706E-4F71-997F-4C792B8D40E8}" destId="{746C66D7-166D-49AB-AC6D-565A10A86AF6}" srcOrd="0" destOrd="0" presId="urn:microsoft.com/office/officeart/2005/8/layout/hierarchy3"/>
    <dgm:cxn modelId="{6BD8705D-8297-4538-B0A9-76C52046FB50}" type="presOf" srcId="{9910AC51-A017-47BA-9973-C141162E1269}" destId="{D54ED064-5095-45BC-8BC6-057F7A2136A0}" srcOrd="0" destOrd="0" presId="urn:microsoft.com/office/officeart/2005/8/layout/hierarchy3"/>
    <dgm:cxn modelId="{3E349B5F-E95D-4C0A-8E66-692C1C6C5674}" type="presOf" srcId="{56A11E19-8324-4679-A62B-6EA96DB951A9}" destId="{3FFD2961-ADD8-4A57-AAB3-274F30699159}" srcOrd="0" destOrd="0" presId="urn:microsoft.com/office/officeart/2005/8/layout/hierarchy3"/>
    <dgm:cxn modelId="{905ACA60-6CAE-49C4-9139-C6188C18389C}" type="presOf" srcId="{2E9976E8-951F-45DC-A6DC-44DB3E257890}" destId="{0CD0A059-75DE-42F3-919E-4219F8C3C593}" srcOrd="0" destOrd="0" presId="urn:microsoft.com/office/officeart/2005/8/layout/hierarchy3"/>
    <dgm:cxn modelId="{479C1244-CB40-4D1F-8DA1-8F209BDBD944}" srcId="{05101692-9BB6-487B-99F9-EF6284B07432}" destId="{D39D9675-6928-4BD4-9DFF-E9A3C8F9D93C}" srcOrd="1" destOrd="0" parTransId="{4FFB0832-754B-4522-A0C9-26022FA728ED}" sibTransId="{F2A9B3D9-CF4D-408D-8ACA-9A21CCD9B0C3}"/>
    <dgm:cxn modelId="{4360C544-E582-4FE6-B1F8-4D5496FACF93}" type="presOf" srcId="{0DCB8A37-F750-4989-B2F1-13AF8F39FAA5}" destId="{53245C2F-C1DD-4778-A32F-6C8B35E574D3}" srcOrd="0" destOrd="0" presId="urn:microsoft.com/office/officeart/2005/8/layout/hierarchy3"/>
    <dgm:cxn modelId="{DF42F666-81AA-4A3B-AEC6-81478EDA6C12}" type="presOf" srcId="{EEDD63C1-0C81-477B-B4DE-F0F1D944A6D7}" destId="{F0F689F6-3348-4985-A26A-D2842BD94DA2}" srcOrd="0" destOrd="0" presId="urn:microsoft.com/office/officeart/2005/8/layout/hierarchy3"/>
    <dgm:cxn modelId="{99A60469-2AC6-4E56-86A7-CAADB0EE9E66}" type="presOf" srcId="{2F6D5BF5-5C77-404D-8683-976C34C97AAD}" destId="{3025B5A8-9A71-41F8-A39C-A1C8EC2816B4}" srcOrd="1" destOrd="0" presId="urn:microsoft.com/office/officeart/2005/8/layout/hierarchy3"/>
    <dgm:cxn modelId="{7314894A-D60F-4E97-94D7-D42A34419979}" srcId="{2F6D5BF5-5C77-404D-8683-976C34C97AAD}" destId="{AB46D23C-706E-4F71-997F-4C792B8D40E8}" srcOrd="1" destOrd="0" parTransId="{63C84448-0728-45CC-B153-88C19A157DB0}" sibTransId="{88F09337-976E-4F5E-BFC3-7C5AD6BB29D7}"/>
    <dgm:cxn modelId="{1CF2CF4B-6C80-4A06-AF73-983068BA106C}" type="presOf" srcId="{D0806121-DF7B-43A9-8095-B194D8868A6B}" destId="{2987F1C6-EC94-477F-973F-BC9424894CA4}" srcOrd="0" destOrd="0" presId="urn:microsoft.com/office/officeart/2005/8/layout/hierarchy3"/>
    <dgm:cxn modelId="{C303DF4D-4B57-4AA6-B474-DFBBEF49CEA6}" type="presOf" srcId="{5DB1DADC-CF7B-4E65-8056-11C99FB4F457}" destId="{F5630F83-3E7B-41A2-A59B-020A38629EC8}" srcOrd="0" destOrd="0" presId="urn:microsoft.com/office/officeart/2005/8/layout/hierarchy3"/>
    <dgm:cxn modelId="{7FBF0A4F-748E-4A54-B204-2DF8F4BFCAE3}" srcId="{2F6D5BF5-5C77-404D-8683-976C34C97AAD}" destId="{9910AC51-A017-47BA-9973-C141162E1269}" srcOrd="2" destOrd="0" parTransId="{EE6B21F5-53BB-4CBC-8B14-7F1122B29108}" sibTransId="{21E83F3A-9ED5-43C8-BAA8-B481C8846952}"/>
    <dgm:cxn modelId="{B2B66879-B2EE-4192-957C-9085357DD3A7}" srcId="{10B79478-CA6F-47E6-A686-1844643FE6EA}" destId="{2E9976E8-951F-45DC-A6DC-44DB3E257890}" srcOrd="0" destOrd="0" parTransId="{C89DFF81-CE55-4CC4-8F76-8285000A6390}" sibTransId="{2264ACFB-B0EF-4DA5-B129-2037BB9CEE58}"/>
    <dgm:cxn modelId="{56FAF27B-97A6-46DF-948F-A4F0302BAE66}" srcId="{89DF0962-8936-4394-B41D-4FD53D341BBB}" destId="{8991AB11-8029-4B4B-B284-B79E1749BEC8}" srcOrd="4" destOrd="0" parTransId="{8AE02757-82AD-4F9F-A6D3-0482D316633A}" sibTransId="{45F20D62-5072-47CF-A71A-B40391AB3F0F}"/>
    <dgm:cxn modelId="{77F0347D-BBC0-4C17-B446-C0E5CBE1FE93}" type="presOf" srcId="{2C07DF2B-9125-4B34-AD47-9D7201F89DD4}" destId="{9A424919-F877-4809-B6D3-95DE44A27DC0}" srcOrd="0" destOrd="0" presId="urn:microsoft.com/office/officeart/2005/8/layout/hierarchy3"/>
    <dgm:cxn modelId="{76B11C7E-5144-47B6-992B-FE44AAB34CC9}" type="presOf" srcId="{D39D9675-6928-4BD4-9DFF-E9A3C8F9D93C}" destId="{4A155012-3F40-4063-92A1-325F1CF53CBF}" srcOrd="0" destOrd="0" presId="urn:microsoft.com/office/officeart/2005/8/layout/hierarchy3"/>
    <dgm:cxn modelId="{30F1D180-31D4-47E9-B219-8EA3FFAFFD1C}" type="presOf" srcId="{7C5F6726-24FA-4330-ABE5-67696BB13BEE}" destId="{10A23607-F5B7-4A7B-8B1D-EB36A82AF97D}" srcOrd="0" destOrd="0" presId="urn:microsoft.com/office/officeart/2005/8/layout/hierarchy3"/>
    <dgm:cxn modelId="{9CF8118B-5B5C-4613-AF32-FB74DC9E81D8}" type="presOf" srcId="{4FFB0832-754B-4522-A0C9-26022FA728ED}" destId="{2C08D3C8-8711-434D-8489-160DC53DD220}" srcOrd="0" destOrd="0" presId="urn:microsoft.com/office/officeart/2005/8/layout/hierarchy3"/>
    <dgm:cxn modelId="{BCE4FA8B-D0C4-4DDB-A0C3-F0157EAA9052}" type="presOf" srcId="{2733735F-A3D8-4E95-9DB4-8E8523608750}" destId="{4F8E3746-4B34-4B87-986B-AA96E53763BD}" srcOrd="1" destOrd="0" presId="urn:microsoft.com/office/officeart/2005/8/layout/hierarchy3"/>
    <dgm:cxn modelId="{4FB44697-F104-4F29-88C6-86AAB096BB3B}" srcId="{2733735F-A3D8-4E95-9DB4-8E8523608750}" destId="{D0806121-DF7B-43A9-8095-B194D8868A6B}" srcOrd="1" destOrd="0" parTransId="{0DCB8A37-F750-4989-B2F1-13AF8F39FAA5}" sibTransId="{C4040899-B8FA-4C97-9D7F-6A096CCA3C63}"/>
    <dgm:cxn modelId="{CD32A898-C211-4EE7-BBE1-CF83C1AB8555}" srcId="{8991AB11-8029-4B4B-B284-B79E1749BEC8}" destId="{5DB1DADC-CF7B-4E65-8056-11C99FB4F457}" srcOrd="0" destOrd="0" parTransId="{858F26FC-D96A-4059-BC03-EBEB930BA7ED}" sibTransId="{4B38CCD4-FD67-4263-84C9-D19856C5007F}"/>
    <dgm:cxn modelId="{2E9E119B-7F43-4B30-808D-2F084A9F7317}" type="presOf" srcId="{8991AB11-8029-4B4B-B284-B79E1749BEC8}" destId="{29F1C6F7-77F3-4FE0-AAEB-031AFE6F4B17}" srcOrd="0" destOrd="0" presId="urn:microsoft.com/office/officeart/2005/8/layout/hierarchy3"/>
    <dgm:cxn modelId="{A045E99F-F6A8-49D6-9C62-34800A287043}" type="presOf" srcId="{EE6B21F5-53BB-4CBC-8B14-7F1122B29108}" destId="{84D0E0E7-A985-4E25-A516-08B806EFF665}" srcOrd="0" destOrd="0" presId="urn:microsoft.com/office/officeart/2005/8/layout/hierarchy3"/>
    <dgm:cxn modelId="{618E6AA6-2A05-42E1-B39A-EACBD7D70E6F}" type="presOf" srcId="{89DF0962-8936-4394-B41D-4FD53D341BBB}" destId="{7590B601-1DE9-4406-AF5A-68269AAA7976}" srcOrd="0" destOrd="0" presId="urn:microsoft.com/office/officeart/2005/8/layout/hierarchy3"/>
    <dgm:cxn modelId="{AF8EF5AC-26A2-425C-8C67-80A3D6644BBD}" srcId="{10B79478-CA6F-47E6-A686-1844643FE6EA}" destId="{2C07DF2B-9125-4B34-AD47-9D7201F89DD4}" srcOrd="1" destOrd="0" parTransId="{4817212F-F06A-45B8-A8B5-ADA67B1A9E03}" sibTransId="{7CC3BD4E-29A8-4CFF-90E1-77E974E6396D}"/>
    <dgm:cxn modelId="{16BA47B0-0A34-4ACA-AE62-A5ABD1364DBC}" type="presOf" srcId="{65EC972F-EDEA-4D49-8FB4-9840BAAA5E70}" destId="{9DEDC087-4071-4120-B69C-720F5F2E86C3}" srcOrd="0" destOrd="0" presId="urn:microsoft.com/office/officeart/2005/8/layout/hierarchy3"/>
    <dgm:cxn modelId="{85D20AB1-6E34-4BFD-B377-F1C7E8A91B2E}" type="presOf" srcId="{63C84448-0728-45CC-B153-88C19A157DB0}" destId="{64A7A82B-9EBD-4037-96D8-DD10005B9E92}" srcOrd="0" destOrd="0" presId="urn:microsoft.com/office/officeart/2005/8/layout/hierarchy3"/>
    <dgm:cxn modelId="{86E801B2-2977-4C23-8ED3-EAB4FE2D0003}" srcId="{05101692-9BB6-487B-99F9-EF6284B07432}" destId="{6EF7E771-F8A2-4D76-8F5B-02685774DA03}" srcOrd="0" destOrd="0" parTransId="{EEDD63C1-0C81-477B-B4DE-F0F1D944A6D7}" sibTransId="{7EEBF4D0-AA57-48C9-9B3E-8738DC4D7973}"/>
    <dgm:cxn modelId="{A44EB9C1-C666-4368-B98E-0B21AF396B31}" type="presOf" srcId="{2733735F-A3D8-4E95-9DB4-8E8523608750}" destId="{9912A3DD-61B8-4212-BE50-A7F0979E8340}" srcOrd="0" destOrd="0" presId="urn:microsoft.com/office/officeart/2005/8/layout/hierarchy3"/>
    <dgm:cxn modelId="{2DF48FC4-7E39-4C9A-9BD9-C68C17271E9B}" srcId="{89DF0962-8936-4394-B41D-4FD53D341BBB}" destId="{2733735F-A3D8-4E95-9DB4-8E8523608750}" srcOrd="3" destOrd="0" parTransId="{765C65A9-1D62-493A-9CE0-EA7475A394D1}" sibTransId="{FDB9DBC2-6ACE-4214-B688-7435DCF1936D}"/>
    <dgm:cxn modelId="{1D5A8AC8-D5AC-47EB-A4A2-036370DB7E8F}" type="presOf" srcId="{E74C45F8-1E37-4D37-B321-18698D5091E1}" destId="{B8C6748D-CB17-427C-99F1-42377DBF8056}" srcOrd="0" destOrd="0" presId="urn:microsoft.com/office/officeart/2005/8/layout/hierarchy3"/>
    <dgm:cxn modelId="{2CA6ABD2-07B1-461E-BF88-6365CA4A542C}" srcId="{89DF0962-8936-4394-B41D-4FD53D341BBB}" destId="{05101692-9BB6-487B-99F9-EF6284B07432}" srcOrd="0" destOrd="0" parTransId="{1F5929A7-62F5-425B-9704-5538A2A841F8}" sibTransId="{CBFA291F-3F3C-4BCA-9A19-823C6E708405}"/>
    <dgm:cxn modelId="{6A7010D5-574E-4750-9920-878EE6A480C9}" srcId="{89DF0962-8936-4394-B41D-4FD53D341BBB}" destId="{10B79478-CA6F-47E6-A686-1844643FE6EA}" srcOrd="2" destOrd="0" parTransId="{9D346597-D271-4B7F-ADAF-7352BD33E6FE}" sibTransId="{677C19E8-26BB-4FD1-BF4F-60D452A8F5B5}"/>
    <dgm:cxn modelId="{DCA6E5D5-A757-4D63-91BF-2362207D0556}" type="presOf" srcId="{05101692-9BB6-487B-99F9-EF6284B07432}" destId="{C823EB0A-9A60-4C22-8630-D6DCCF6E5960}" srcOrd="0" destOrd="0" presId="urn:microsoft.com/office/officeart/2005/8/layout/hierarchy3"/>
    <dgm:cxn modelId="{C77DADDF-EF4B-4589-A8B7-60C7B932D0D7}" type="presOf" srcId="{2F6D5BF5-5C77-404D-8683-976C34C97AAD}" destId="{F303FB95-8EF5-4A00-9E20-1C8958E27B25}" srcOrd="0" destOrd="0" presId="urn:microsoft.com/office/officeart/2005/8/layout/hierarchy3"/>
    <dgm:cxn modelId="{0B40AFE6-A6BF-4EAF-BB6A-985024FC24F2}" type="presOf" srcId="{F01BB82E-952F-4E3E-81D0-1EEE083AE307}" destId="{089C7CD2-4CBC-420E-8C0F-D56745E4CEA5}" srcOrd="0" destOrd="0" presId="urn:microsoft.com/office/officeart/2005/8/layout/hierarchy3"/>
    <dgm:cxn modelId="{9EE580FB-A328-4CBA-AD0D-BCC0D83351FB}" srcId="{2733735F-A3D8-4E95-9DB4-8E8523608750}" destId="{9DA33E02-77E3-4B28-875A-2D000D8FEFA8}" srcOrd="0" destOrd="0" parTransId="{65EC972F-EDEA-4D49-8FB4-9840BAAA5E70}" sibTransId="{EEF90F77-A8C2-45C5-83C0-C82B59FEC02D}"/>
    <dgm:cxn modelId="{8440C552-9711-4FA1-BD32-34C123AC9571}" type="presParOf" srcId="{7590B601-1DE9-4406-AF5A-68269AAA7976}" destId="{A71B2B67-7432-42EE-ACBD-A31F18C50BB8}" srcOrd="0" destOrd="0" presId="urn:microsoft.com/office/officeart/2005/8/layout/hierarchy3"/>
    <dgm:cxn modelId="{36B20452-A039-4131-8C6E-C886EC7B94F8}" type="presParOf" srcId="{A71B2B67-7432-42EE-ACBD-A31F18C50BB8}" destId="{59E8E0C6-BF2C-4513-89FD-A12F4A85ECA3}" srcOrd="0" destOrd="0" presId="urn:microsoft.com/office/officeart/2005/8/layout/hierarchy3"/>
    <dgm:cxn modelId="{416A4AB0-3C17-4DF7-9A70-E78D5F724982}" type="presParOf" srcId="{59E8E0C6-BF2C-4513-89FD-A12F4A85ECA3}" destId="{C823EB0A-9A60-4C22-8630-D6DCCF6E5960}" srcOrd="0" destOrd="0" presId="urn:microsoft.com/office/officeart/2005/8/layout/hierarchy3"/>
    <dgm:cxn modelId="{EE474E0B-BDCF-45F9-AFFC-7C3FEF0709C3}" type="presParOf" srcId="{59E8E0C6-BF2C-4513-89FD-A12F4A85ECA3}" destId="{D15A66AE-1DC6-48B3-9A5F-31A35B1955F3}" srcOrd="1" destOrd="0" presId="urn:microsoft.com/office/officeart/2005/8/layout/hierarchy3"/>
    <dgm:cxn modelId="{B2B00125-8E59-4997-85DF-D497D0E7552B}" type="presParOf" srcId="{A71B2B67-7432-42EE-ACBD-A31F18C50BB8}" destId="{87256F3C-AFCE-472B-9DA9-75BD29BEA026}" srcOrd="1" destOrd="0" presId="urn:microsoft.com/office/officeart/2005/8/layout/hierarchy3"/>
    <dgm:cxn modelId="{C15E6DA3-1C91-413A-A8F8-2F59D13FBCFC}" type="presParOf" srcId="{87256F3C-AFCE-472B-9DA9-75BD29BEA026}" destId="{F0F689F6-3348-4985-A26A-D2842BD94DA2}" srcOrd="0" destOrd="0" presId="urn:microsoft.com/office/officeart/2005/8/layout/hierarchy3"/>
    <dgm:cxn modelId="{0B6D5C78-F73C-48DD-8F32-095AD9234E93}" type="presParOf" srcId="{87256F3C-AFCE-472B-9DA9-75BD29BEA026}" destId="{8512AB9E-73A3-4DB0-BAE1-F51004FFF7BD}" srcOrd="1" destOrd="0" presId="urn:microsoft.com/office/officeart/2005/8/layout/hierarchy3"/>
    <dgm:cxn modelId="{A9BD6F6B-6B02-48C8-90EF-7943B71259B7}" type="presParOf" srcId="{87256F3C-AFCE-472B-9DA9-75BD29BEA026}" destId="{2C08D3C8-8711-434D-8489-160DC53DD220}" srcOrd="2" destOrd="0" presId="urn:microsoft.com/office/officeart/2005/8/layout/hierarchy3"/>
    <dgm:cxn modelId="{3E45E429-B8DB-49A6-9F77-9EFAA1BB42FE}" type="presParOf" srcId="{87256F3C-AFCE-472B-9DA9-75BD29BEA026}" destId="{4A155012-3F40-4063-92A1-325F1CF53CBF}" srcOrd="3" destOrd="0" presId="urn:microsoft.com/office/officeart/2005/8/layout/hierarchy3"/>
    <dgm:cxn modelId="{6E993FD6-55DC-49CB-AB91-EA6373F9500D}" type="presParOf" srcId="{7590B601-1DE9-4406-AF5A-68269AAA7976}" destId="{9D14D7DD-213C-423E-BB5F-1EC61CA2249F}" srcOrd="1" destOrd="0" presId="urn:microsoft.com/office/officeart/2005/8/layout/hierarchy3"/>
    <dgm:cxn modelId="{BD7127AC-AE4B-48A2-9883-A60169B6FAA2}" type="presParOf" srcId="{9D14D7DD-213C-423E-BB5F-1EC61CA2249F}" destId="{2BFF7AC1-2CB0-455E-975D-D659DE14D439}" srcOrd="0" destOrd="0" presId="urn:microsoft.com/office/officeart/2005/8/layout/hierarchy3"/>
    <dgm:cxn modelId="{3AF4CF36-B370-4C00-B063-A6E466429E4F}" type="presParOf" srcId="{2BFF7AC1-2CB0-455E-975D-D659DE14D439}" destId="{F303FB95-8EF5-4A00-9E20-1C8958E27B25}" srcOrd="0" destOrd="0" presId="urn:microsoft.com/office/officeart/2005/8/layout/hierarchy3"/>
    <dgm:cxn modelId="{69AA6BD9-755D-48BB-82FC-2FD2F0BE045D}" type="presParOf" srcId="{2BFF7AC1-2CB0-455E-975D-D659DE14D439}" destId="{3025B5A8-9A71-41F8-A39C-A1C8EC2816B4}" srcOrd="1" destOrd="0" presId="urn:microsoft.com/office/officeart/2005/8/layout/hierarchy3"/>
    <dgm:cxn modelId="{AFDE93FE-C06D-4703-BAD0-E1DFE9F73410}" type="presParOf" srcId="{9D14D7DD-213C-423E-BB5F-1EC61CA2249F}" destId="{4E5A1BAF-A476-489F-A68D-BDFD824F70D3}" srcOrd="1" destOrd="0" presId="urn:microsoft.com/office/officeart/2005/8/layout/hierarchy3"/>
    <dgm:cxn modelId="{BAC5F06F-4151-4176-92EE-33E4437E8A0D}" type="presParOf" srcId="{4E5A1BAF-A476-489F-A68D-BDFD824F70D3}" destId="{B8C6748D-CB17-427C-99F1-42377DBF8056}" srcOrd="0" destOrd="0" presId="urn:microsoft.com/office/officeart/2005/8/layout/hierarchy3"/>
    <dgm:cxn modelId="{90D62DFE-D32F-452E-B684-F5998D028AEC}" type="presParOf" srcId="{4E5A1BAF-A476-489F-A68D-BDFD824F70D3}" destId="{10A23607-F5B7-4A7B-8B1D-EB36A82AF97D}" srcOrd="1" destOrd="0" presId="urn:microsoft.com/office/officeart/2005/8/layout/hierarchy3"/>
    <dgm:cxn modelId="{F7C6B0A6-01A4-4041-85A8-0381DF541347}" type="presParOf" srcId="{4E5A1BAF-A476-489F-A68D-BDFD824F70D3}" destId="{64A7A82B-9EBD-4037-96D8-DD10005B9E92}" srcOrd="2" destOrd="0" presId="urn:microsoft.com/office/officeart/2005/8/layout/hierarchy3"/>
    <dgm:cxn modelId="{E2E0A655-E280-4639-8E10-84BC638F0980}" type="presParOf" srcId="{4E5A1BAF-A476-489F-A68D-BDFD824F70D3}" destId="{746C66D7-166D-49AB-AC6D-565A10A86AF6}" srcOrd="3" destOrd="0" presId="urn:microsoft.com/office/officeart/2005/8/layout/hierarchy3"/>
    <dgm:cxn modelId="{FC98A437-6A1A-4556-9EB0-17B694A1D941}" type="presParOf" srcId="{4E5A1BAF-A476-489F-A68D-BDFD824F70D3}" destId="{84D0E0E7-A985-4E25-A516-08B806EFF665}" srcOrd="4" destOrd="0" presId="urn:microsoft.com/office/officeart/2005/8/layout/hierarchy3"/>
    <dgm:cxn modelId="{3398C928-F821-4EF6-849C-DCE37ACAD4C8}" type="presParOf" srcId="{4E5A1BAF-A476-489F-A68D-BDFD824F70D3}" destId="{D54ED064-5095-45BC-8BC6-057F7A2136A0}" srcOrd="5" destOrd="0" presId="urn:microsoft.com/office/officeart/2005/8/layout/hierarchy3"/>
    <dgm:cxn modelId="{CB435083-AB68-44DF-BEA7-06BD5E19A2C0}" type="presParOf" srcId="{7590B601-1DE9-4406-AF5A-68269AAA7976}" destId="{3BA642FB-BA0C-4F2D-8C5F-92C7F01AB732}" srcOrd="2" destOrd="0" presId="urn:microsoft.com/office/officeart/2005/8/layout/hierarchy3"/>
    <dgm:cxn modelId="{ECC39765-B005-47A1-90EA-6B25C56C0F52}" type="presParOf" srcId="{3BA642FB-BA0C-4F2D-8C5F-92C7F01AB732}" destId="{8EC1ECB0-8E44-4879-B922-9A87A2CCC1F1}" srcOrd="0" destOrd="0" presId="urn:microsoft.com/office/officeart/2005/8/layout/hierarchy3"/>
    <dgm:cxn modelId="{5480F0C8-7D3C-4DF3-96C5-A9724F65F8EE}" type="presParOf" srcId="{8EC1ECB0-8E44-4879-B922-9A87A2CCC1F1}" destId="{880B7F9C-65E2-4524-BDDF-E16C95D839AD}" srcOrd="0" destOrd="0" presId="urn:microsoft.com/office/officeart/2005/8/layout/hierarchy3"/>
    <dgm:cxn modelId="{C48F4E1E-6A76-458F-8636-39BAD681238E}" type="presParOf" srcId="{8EC1ECB0-8E44-4879-B922-9A87A2CCC1F1}" destId="{9FAB226A-F4DC-4E7B-9641-4EDDC623F1F8}" srcOrd="1" destOrd="0" presId="urn:microsoft.com/office/officeart/2005/8/layout/hierarchy3"/>
    <dgm:cxn modelId="{645DD988-00F4-4E5F-ABAD-1C0E68B464F1}" type="presParOf" srcId="{3BA642FB-BA0C-4F2D-8C5F-92C7F01AB732}" destId="{C6F0C41C-1686-4931-A32B-B54E8CF79D66}" srcOrd="1" destOrd="0" presId="urn:microsoft.com/office/officeart/2005/8/layout/hierarchy3"/>
    <dgm:cxn modelId="{62F86D63-C305-4AEB-84A1-050BE0EDAB0D}" type="presParOf" srcId="{C6F0C41C-1686-4931-A32B-B54E8CF79D66}" destId="{DF242657-7438-4F02-AC09-A628AFBCBCFE}" srcOrd="0" destOrd="0" presId="urn:microsoft.com/office/officeart/2005/8/layout/hierarchy3"/>
    <dgm:cxn modelId="{BF5D5386-5F1F-4B98-BB3B-31D2A6C63CCB}" type="presParOf" srcId="{C6F0C41C-1686-4931-A32B-B54E8CF79D66}" destId="{0CD0A059-75DE-42F3-919E-4219F8C3C593}" srcOrd="1" destOrd="0" presId="urn:microsoft.com/office/officeart/2005/8/layout/hierarchy3"/>
    <dgm:cxn modelId="{9348DF49-8DFF-445F-9113-06303687AE3C}" type="presParOf" srcId="{C6F0C41C-1686-4931-A32B-B54E8CF79D66}" destId="{5BF3D413-C3D3-4EB1-952E-C2320D886F9F}" srcOrd="2" destOrd="0" presId="urn:microsoft.com/office/officeart/2005/8/layout/hierarchy3"/>
    <dgm:cxn modelId="{20566191-B98D-484C-AF21-5D2BBC87085A}" type="presParOf" srcId="{C6F0C41C-1686-4931-A32B-B54E8CF79D66}" destId="{9A424919-F877-4809-B6D3-95DE44A27DC0}" srcOrd="3" destOrd="0" presId="urn:microsoft.com/office/officeart/2005/8/layout/hierarchy3"/>
    <dgm:cxn modelId="{C367506F-34C4-47EC-9AE4-DE6D25067F23}" type="presParOf" srcId="{7590B601-1DE9-4406-AF5A-68269AAA7976}" destId="{BCB650C2-FAEC-4D9B-A65B-4333D5D4AB21}" srcOrd="3" destOrd="0" presId="urn:microsoft.com/office/officeart/2005/8/layout/hierarchy3"/>
    <dgm:cxn modelId="{8F4B372C-5F3A-47DA-AD39-77A5995528EE}" type="presParOf" srcId="{BCB650C2-FAEC-4D9B-A65B-4333D5D4AB21}" destId="{60324D2A-5004-4059-8B50-F8FB4C4BCA41}" srcOrd="0" destOrd="0" presId="urn:microsoft.com/office/officeart/2005/8/layout/hierarchy3"/>
    <dgm:cxn modelId="{63C29740-E386-4946-B6A8-DA3E0464B966}" type="presParOf" srcId="{60324D2A-5004-4059-8B50-F8FB4C4BCA41}" destId="{9912A3DD-61B8-4212-BE50-A7F0979E8340}" srcOrd="0" destOrd="0" presId="urn:microsoft.com/office/officeart/2005/8/layout/hierarchy3"/>
    <dgm:cxn modelId="{167FF832-3912-43CC-9845-408279836116}" type="presParOf" srcId="{60324D2A-5004-4059-8B50-F8FB4C4BCA41}" destId="{4F8E3746-4B34-4B87-986B-AA96E53763BD}" srcOrd="1" destOrd="0" presId="urn:microsoft.com/office/officeart/2005/8/layout/hierarchy3"/>
    <dgm:cxn modelId="{B2A765F2-FC9A-46DA-ABB6-56727DB6D6B5}" type="presParOf" srcId="{BCB650C2-FAEC-4D9B-A65B-4333D5D4AB21}" destId="{6EF6BB01-C878-48D0-932E-362292585A24}" srcOrd="1" destOrd="0" presId="urn:microsoft.com/office/officeart/2005/8/layout/hierarchy3"/>
    <dgm:cxn modelId="{CBC24BEF-C874-4667-91A0-D4F3620C5E54}" type="presParOf" srcId="{6EF6BB01-C878-48D0-932E-362292585A24}" destId="{9DEDC087-4071-4120-B69C-720F5F2E86C3}" srcOrd="0" destOrd="0" presId="urn:microsoft.com/office/officeart/2005/8/layout/hierarchy3"/>
    <dgm:cxn modelId="{0375D295-A2CE-4B9C-82C5-AEAA6C37EB51}" type="presParOf" srcId="{6EF6BB01-C878-48D0-932E-362292585A24}" destId="{77982364-39EE-4D43-8044-D919EDAA6AB6}" srcOrd="1" destOrd="0" presId="urn:microsoft.com/office/officeart/2005/8/layout/hierarchy3"/>
    <dgm:cxn modelId="{1DF52FD4-DF54-44B3-B1D5-535AB02CA282}" type="presParOf" srcId="{6EF6BB01-C878-48D0-932E-362292585A24}" destId="{53245C2F-C1DD-4778-A32F-6C8B35E574D3}" srcOrd="2" destOrd="0" presId="urn:microsoft.com/office/officeart/2005/8/layout/hierarchy3"/>
    <dgm:cxn modelId="{BF5011C1-AE16-409C-B382-B0B1F5B62538}" type="presParOf" srcId="{6EF6BB01-C878-48D0-932E-362292585A24}" destId="{2987F1C6-EC94-477F-973F-BC9424894CA4}" srcOrd="3" destOrd="0" presId="urn:microsoft.com/office/officeart/2005/8/layout/hierarchy3"/>
    <dgm:cxn modelId="{44ED601F-B20B-4654-998E-3CE324E2CB85}" type="presParOf" srcId="{7590B601-1DE9-4406-AF5A-68269AAA7976}" destId="{5916040C-0182-4805-A34C-5725556FFB21}" srcOrd="4" destOrd="0" presId="urn:microsoft.com/office/officeart/2005/8/layout/hierarchy3"/>
    <dgm:cxn modelId="{BDDEA5BE-AF91-468E-8F6E-0219E57500EE}" type="presParOf" srcId="{5916040C-0182-4805-A34C-5725556FFB21}" destId="{D0AAF2DE-CC1B-4D4E-B242-F315A3C2DCD7}" srcOrd="0" destOrd="0" presId="urn:microsoft.com/office/officeart/2005/8/layout/hierarchy3"/>
    <dgm:cxn modelId="{CCFA8EB0-7539-4E94-ABA3-B0A7E26A2058}" type="presParOf" srcId="{D0AAF2DE-CC1B-4D4E-B242-F315A3C2DCD7}" destId="{29F1C6F7-77F3-4FE0-AAEB-031AFE6F4B17}" srcOrd="0" destOrd="0" presId="urn:microsoft.com/office/officeart/2005/8/layout/hierarchy3"/>
    <dgm:cxn modelId="{0CA3D807-8B29-4780-8D5B-F3002D03A86E}" type="presParOf" srcId="{D0AAF2DE-CC1B-4D4E-B242-F315A3C2DCD7}" destId="{39EC5131-63C4-4B00-BB5E-59599BFA713C}" srcOrd="1" destOrd="0" presId="urn:microsoft.com/office/officeart/2005/8/layout/hierarchy3"/>
    <dgm:cxn modelId="{EBE38A24-DFC5-4EDB-ACB1-BC3B7C495FED}" type="presParOf" srcId="{5916040C-0182-4805-A34C-5725556FFB21}" destId="{D2212B65-F6B8-4DAF-B8F1-7E889152F6F6}" srcOrd="1" destOrd="0" presId="urn:microsoft.com/office/officeart/2005/8/layout/hierarchy3"/>
    <dgm:cxn modelId="{31F67F5E-FB6E-48CE-844C-C4D7996ED08D}" type="presParOf" srcId="{D2212B65-F6B8-4DAF-B8F1-7E889152F6F6}" destId="{20FB617F-E0A5-48E8-9F72-0ED692B4C6FA}" srcOrd="0" destOrd="0" presId="urn:microsoft.com/office/officeart/2005/8/layout/hierarchy3"/>
    <dgm:cxn modelId="{80599237-0E68-4D99-948B-AF926EDAA563}" type="presParOf" srcId="{D2212B65-F6B8-4DAF-B8F1-7E889152F6F6}" destId="{F5630F83-3E7B-41A2-A59B-020A38629EC8}" srcOrd="1" destOrd="0" presId="urn:microsoft.com/office/officeart/2005/8/layout/hierarchy3"/>
    <dgm:cxn modelId="{8281FCDC-3A3A-415D-9277-CABF91FBF3D0}" type="presParOf" srcId="{D2212B65-F6B8-4DAF-B8F1-7E889152F6F6}" destId="{089C7CD2-4CBC-420E-8C0F-D56745E4CEA5}" srcOrd="2" destOrd="0" presId="urn:microsoft.com/office/officeart/2005/8/layout/hierarchy3"/>
    <dgm:cxn modelId="{B5A00445-083B-4B82-8EBD-1BF94541C0E5}" type="presParOf" srcId="{D2212B65-F6B8-4DAF-B8F1-7E889152F6F6}" destId="{3FFD2961-ADD8-4A57-AAB3-274F3069915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3FE65-C86F-46B5-B438-214C3F874AFB}">
      <dsp:nvSpPr>
        <dsp:cNvPr id="0" name=""/>
        <dsp:cNvSpPr/>
      </dsp:nvSpPr>
      <dsp:spPr>
        <a:xfrm>
          <a:off x="914793" y="32408"/>
          <a:ext cx="981914" cy="981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98D42-29D6-49C5-B679-749EDBE64D5C}">
      <dsp:nvSpPr>
        <dsp:cNvPr id="0" name=""/>
        <dsp:cNvSpPr/>
      </dsp:nvSpPr>
      <dsp:spPr>
        <a:xfrm>
          <a:off x="3015" y="1185961"/>
          <a:ext cx="2805468" cy="42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/>
            <a:t>Product Owner</a:t>
          </a:r>
          <a:endParaRPr lang="en-US" sz="2300" kern="1200"/>
        </a:p>
      </dsp:txBody>
      <dsp:txXfrm>
        <a:off x="3015" y="1185961"/>
        <a:ext cx="2805468" cy="420820"/>
      </dsp:txXfrm>
    </dsp:sp>
    <dsp:sp modelId="{059C4590-F45F-45C7-9DC1-B1B93396ED95}">
      <dsp:nvSpPr>
        <dsp:cNvPr id="0" name=""/>
        <dsp:cNvSpPr/>
      </dsp:nvSpPr>
      <dsp:spPr>
        <a:xfrm>
          <a:off x="3015" y="1686614"/>
          <a:ext cx="2805468" cy="233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Maximizes the value of the product through working with the development team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Acts as the interface between the stakeholders and the Scrum team</a:t>
          </a:r>
          <a:endParaRPr lang="en-US" sz="1700" kern="1200"/>
        </a:p>
      </dsp:txBody>
      <dsp:txXfrm>
        <a:off x="3015" y="1686614"/>
        <a:ext cx="2805468" cy="2337411"/>
      </dsp:txXfrm>
    </dsp:sp>
    <dsp:sp modelId="{52B165FA-9515-4249-A8EE-29A15956CDBE}">
      <dsp:nvSpPr>
        <dsp:cNvPr id="0" name=""/>
        <dsp:cNvSpPr/>
      </dsp:nvSpPr>
      <dsp:spPr>
        <a:xfrm>
          <a:off x="4211218" y="32408"/>
          <a:ext cx="981914" cy="981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8D52E-7F27-49FE-96A6-BA725BE52C81}">
      <dsp:nvSpPr>
        <dsp:cNvPr id="0" name=""/>
        <dsp:cNvSpPr/>
      </dsp:nvSpPr>
      <dsp:spPr>
        <a:xfrm>
          <a:off x="3299441" y="1185961"/>
          <a:ext cx="2805468" cy="42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/>
            <a:t>Scrum Master</a:t>
          </a:r>
          <a:endParaRPr lang="en-US" sz="2300" kern="1200"/>
        </a:p>
      </dsp:txBody>
      <dsp:txXfrm>
        <a:off x="3299441" y="1185961"/>
        <a:ext cx="2805468" cy="420820"/>
      </dsp:txXfrm>
    </dsp:sp>
    <dsp:sp modelId="{AB0E6A18-8CEA-475D-935D-1D3B89A3CCD8}">
      <dsp:nvSpPr>
        <dsp:cNvPr id="0" name=""/>
        <dsp:cNvSpPr/>
      </dsp:nvSpPr>
      <dsp:spPr>
        <a:xfrm>
          <a:off x="3299441" y="1686614"/>
          <a:ext cx="2805468" cy="233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Provides guidance on Agile principles and implementation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Facilitates all Scrum events, ensuring they remain within their timeboxes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Acts as the servant-leader for the Product Owner</a:t>
          </a:r>
          <a:endParaRPr lang="en-US" sz="1700" kern="1200"/>
        </a:p>
      </dsp:txBody>
      <dsp:txXfrm>
        <a:off x="3299441" y="1686614"/>
        <a:ext cx="2805468" cy="2337411"/>
      </dsp:txXfrm>
    </dsp:sp>
    <dsp:sp modelId="{82A4FC9E-D11D-4D14-B231-9CC0A70F01A6}">
      <dsp:nvSpPr>
        <dsp:cNvPr id="0" name=""/>
        <dsp:cNvSpPr/>
      </dsp:nvSpPr>
      <dsp:spPr>
        <a:xfrm>
          <a:off x="7507644" y="32408"/>
          <a:ext cx="981914" cy="981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3315F-78E8-4507-9C99-9A18D6221404}">
      <dsp:nvSpPr>
        <dsp:cNvPr id="0" name=""/>
        <dsp:cNvSpPr/>
      </dsp:nvSpPr>
      <dsp:spPr>
        <a:xfrm>
          <a:off x="6595867" y="1185961"/>
          <a:ext cx="2805468" cy="42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/>
            <a:t>Development Team</a:t>
          </a:r>
          <a:endParaRPr lang="en-US" sz="2300" kern="1200"/>
        </a:p>
      </dsp:txBody>
      <dsp:txXfrm>
        <a:off x="6595867" y="1185961"/>
        <a:ext cx="2805468" cy="420820"/>
      </dsp:txXfrm>
    </dsp:sp>
    <dsp:sp modelId="{1F4DB004-D094-4FF9-9B28-E690CE0F44E6}">
      <dsp:nvSpPr>
        <dsp:cNvPr id="0" name=""/>
        <dsp:cNvSpPr/>
      </dsp:nvSpPr>
      <dsp:spPr>
        <a:xfrm>
          <a:off x="6595867" y="1686614"/>
          <a:ext cx="2805468" cy="233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Divides into Developers and Testers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Self-organizes and owns their work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Works with the Scrum Master to eliminate any obstructions to their productivity</a:t>
          </a:r>
          <a:endParaRPr lang="en-US" sz="1700" kern="1200"/>
        </a:p>
      </dsp:txBody>
      <dsp:txXfrm>
        <a:off x="6595867" y="1686614"/>
        <a:ext cx="2805468" cy="2337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3EB0A-9A60-4C22-8630-D6DCCF6E5960}">
      <dsp:nvSpPr>
        <dsp:cNvPr id="0" name=""/>
        <dsp:cNvSpPr/>
      </dsp:nvSpPr>
      <dsp:spPr>
        <a:xfrm>
          <a:off x="4591" y="168756"/>
          <a:ext cx="1565861" cy="7829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Analysis and Planning</a:t>
          </a:r>
        </a:p>
      </dsp:txBody>
      <dsp:txXfrm>
        <a:off x="27522" y="191687"/>
        <a:ext cx="1519999" cy="737068"/>
      </dsp:txXfrm>
    </dsp:sp>
    <dsp:sp modelId="{F0F689F6-3348-4985-A26A-D2842BD94DA2}">
      <dsp:nvSpPr>
        <dsp:cNvPr id="0" name=""/>
        <dsp:cNvSpPr/>
      </dsp:nvSpPr>
      <dsp:spPr>
        <a:xfrm>
          <a:off x="161178" y="951687"/>
          <a:ext cx="156586" cy="587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198"/>
              </a:lnTo>
              <a:lnTo>
                <a:pt x="156586" y="58719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2AB9E-73A3-4DB0-BAE1-F51004FFF7BD}">
      <dsp:nvSpPr>
        <dsp:cNvPr id="0" name=""/>
        <dsp:cNvSpPr/>
      </dsp:nvSpPr>
      <dsp:spPr>
        <a:xfrm>
          <a:off x="317764" y="1147419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Gather requirements</a:t>
          </a:r>
        </a:p>
      </dsp:txBody>
      <dsp:txXfrm>
        <a:off x="340695" y="1170350"/>
        <a:ext cx="1206827" cy="737068"/>
      </dsp:txXfrm>
    </dsp:sp>
    <dsp:sp modelId="{2C08D3C8-8711-434D-8489-160DC53DD220}">
      <dsp:nvSpPr>
        <dsp:cNvPr id="0" name=""/>
        <dsp:cNvSpPr/>
      </dsp:nvSpPr>
      <dsp:spPr>
        <a:xfrm>
          <a:off x="161178" y="951687"/>
          <a:ext cx="156586" cy="15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861"/>
              </a:lnTo>
              <a:lnTo>
                <a:pt x="156586" y="156586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55012-3F40-4063-92A1-325F1CF53CBF}">
      <dsp:nvSpPr>
        <dsp:cNvPr id="0" name=""/>
        <dsp:cNvSpPr/>
      </dsp:nvSpPr>
      <dsp:spPr>
        <a:xfrm>
          <a:off x="317764" y="2126083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4"/>
              <a:satOff val="-401"/>
              <a:lumOff val="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Communicate and collaborate with stakeholders/potential users</a:t>
          </a:r>
        </a:p>
      </dsp:txBody>
      <dsp:txXfrm>
        <a:off x="340695" y="2149014"/>
        <a:ext cx="1206827" cy="737068"/>
      </dsp:txXfrm>
    </dsp:sp>
    <dsp:sp modelId="{F303FB95-8EF5-4A00-9E20-1C8958E27B25}">
      <dsp:nvSpPr>
        <dsp:cNvPr id="0" name=""/>
        <dsp:cNvSpPr/>
      </dsp:nvSpPr>
      <dsp:spPr>
        <a:xfrm>
          <a:off x="1961918" y="168756"/>
          <a:ext cx="1565861" cy="782930"/>
        </a:xfrm>
        <a:prstGeom prst="roundRect">
          <a:avLst>
            <a:gd name="adj" fmla="val 10000"/>
          </a:avLst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Design</a:t>
          </a:r>
        </a:p>
      </dsp:txBody>
      <dsp:txXfrm>
        <a:off x="1984849" y="191687"/>
        <a:ext cx="1519999" cy="737068"/>
      </dsp:txXfrm>
    </dsp:sp>
    <dsp:sp modelId="{B8C6748D-CB17-427C-99F1-42377DBF8056}">
      <dsp:nvSpPr>
        <dsp:cNvPr id="0" name=""/>
        <dsp:cNvSpPr/>
      </dsp:nvSpPr>
      <dsp:spPr>
        <a:xfrm>
          <a:off x="2118504" y="951687"/>
          <a:ext cx="156586" cy="587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198"/>
              </a:lnTo>
              <a:lnTo>
                <a:pt x="156586" y="58719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23607-F5B7-4A7B-8B1D-EB36A82AF97D}">
      <dsp:nvSpPr>
        <dsp:cNvPr id="0" name=""/>
        <dsp:cNvSpPr/>
      </dsp:nvSpPr>
      <dsp:spPr>
        <a:xfrm>
          <a:off x="2275090" y="1147419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247448"/>
              <a:satOff val="-803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Define the budget</a:t>
          </a:r>
        </a:p>
      </dsp:txBody>
      <dsp:txXfrm>
        <a:off x="2298021" y="1170350"/>
        <a:ext cx="1206827" cy="737068"/>
      </dsp:txXfrm>
    </dsp:sp>
    <dsp:sp modelId="{64A7A82B-9EBD-4037-96D8-DD10005B9E92}">
      <dsp:nvSpPr>
        <dsp:cNvPr id="0" name=""/>
        <dsp:cNvSpPr/>
      </dsp:nvSpPr>
      <dsp:spPr>
        <a:xfrm>
          <a:off x="2118504" y="951687"/>
          <a:ext cx="156586" cy="15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861"/>
              </a:lnTo>
              <a:lnTo>
                <a:pt x="156586" y="156586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C66D7-166D-49AB-AC6D-565A10A86AF6}">
      <dsp:nvSpPr>
        <dsp:cNvPr id="0" name=""/>
        <dsp:cNvSpPr/>
      </dsp:nvSpPr>
      <dsp:spPr>
        <a:xfrm>
          <a:off x="2275090" y="2126083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871171"/>
              <a:satOff val="-1204"/>
              <a:lumOff val="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Define any technologies to be used and a scaling Scrum framework (Nexus, SAFe, etc.)</a:t>
          </a:r>
        </a:p>
      </dsp:txBody>
      <dsp:txXfrm>
        <a:off x="2298021" y="2149014"/>
        <a:ext cx="1206827" cy="737068"/>
      </dsp:txXfrm>
    </dsp:sp>
    <dsp:sp modelId="{84D0E0E7-A985-4E25-A516-08B806EFF665}">
      <dsp:nvSpPr>
        <dsp:cNvPr id="0" name=""/>
        <dsp:cNvSpPr/>
      </dsp:nvSpPr>
      <dsp:spPr>
        <a:xfrm>
          <a:off x="2118504" y="951687"/>
          <a:ext cx="156586" cy="2544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4"/>
              </a:lnTo>
              <a:lnTo>
                <a:pt x="156586" y="254452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ED064-5095-45BC-8BC6-057F7A2136A0}">
      <dsp:nvSpPr>
        <dsp:cNvPr id="0" name=""/>
        <dsp:cNvSpPr/>
      </dsp:nvSpPr>
      <dsp:spPr>
        <a:xfrm>
          <a:off x="2275090" y="3104746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94895"/>
              <a:satOff val="-1605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Determine timeframes</a:t>
          </a:r>
        </a:p>
      </dsp:txBody>
      <dsp:txXfrm>
        <a:off x="2298021" y="3127677"/>
        <a:ext cx="1206827" cy="737068"/>
      </dsp:txXfrm>
    </dsp:sp>
    <dsp:sp modelId="{880B7F9C-65E2-4524-BDDF-E16C95D839AD}">
      <dsp:nvSpPr>
        <dsp:cNvPr id="0" name=""/>
        <dsp:cNvSpPr/>
      </dsp:nvSpPr>
      <dsp:spPr>
        <a:xfrm>
          <a:off x="3919245" y="168756"/>
          <a:ext cx="1565861" cy="782930"/>
        </a:xfrm>
        <a:prstGeom prst="roundRect">
          <a:avLst>
            <a:gd name="adj" fmla="val 1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Development</a:t>
          </a:r>
        </a:p>
      </dsp:txBody>
      <dsp:txXfrm>
        <a:off x="3942176" y="191687"/>
        <a:ext cx="1519999" cy="737068"/>
      </dsp:txXfrm>
    </dsp:sp>
    <dsp:sp modelId="{DF242657-7438-4F02-AC09-A628AFBCBCFE}">
      <dsp:nvSpPr>
        <dsp:cNvPr id="0" name=""/>
        <dsp:cNvSpPr/>
      </dsp:nvSpPr>
      <dsp:spPr>
        <a:xfrm>
          <a:off x="4075831" y="951687"/>
          <a:ext cx="156586" cy="587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198"/>
              </a:lnTo>
              <a:lnTo>
                <a:pt x="156586" y="58719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0A059-75DE-42F3-919E-4219F8C3C593}">
      <dsp:nvSpPr>
        <dsp:cNvPr id="0" name=""/>
        <dsp:cNvSpPr/>
      </dsp:nvSpPr>
      <dsp:spPr>
        <a:xfrm>
          <a:off x="4232417" y="1147419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Functionality is dissolved into constituent parts and added to the backlog</a:t>
          </a:r>
        </a:p>
      </dsp:txBody>
      <dsp:txXfrm>
        <a:off x="4255348" y="1170350"/>
        <a:ext cx="1206827" cy="737068"/>
      </dsp:txXfrm>
    </dsp:sp>
    <dsp:sp modelId="{5BF3D413-C3D3-4EB1-952E-C2320D886F9F}">
      <dsp:nvSpPr>
        <dsp:cNvPr id="0" name=""/>
        <dsp:cNvSpPr/>
      </dsp:nvSpPr>
      <dsp:spPr>
        <a:xfrm>
          <a:off x="4075831" y="951687"/>
          <a:ext cx="156586" cy="15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861"/>
              </a:lnTo>
              <a:lnTo>
                <a:pt x="156586" y="156586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24919-F877-4809-B6D3-95DE44A27DC0}">
      <dsp:nvSpPr>
        <dsp:cNvPr id="0" name=""/>
        <dsp:cNvSpPr/>
      </dsp:nvSpPr>
      <dsp:spPr>
        <a:xfrm>
          <a:off x="4232417" y="2126083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742343"/>
              <a:satOff val="-2408"/>
              <a:lumOff val="1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 team begins development</a:t>
          </a:r>
        </a:p>
      </dsp:txBody>
      <dsp:txXfrm>
        <a:off x="4255348" y="2149014"/>
        <a:ext cx="1206827" cy="737068"/>
      </dsp:txXfrm>
    </dsp:sp>
    <dsp:sp modelId="{9912A3DD-61B8-4212-BE50-A7F0979E8340}">
      <dsp:nvSpPr>
        <dsp:cNvPr id="0" name=""/>
        <dsp:cNvSpPr/>
      </dsp:nvSpPr>
      <dsp:spPr>
        <a:xfrm>
          <a:off x="5876572" y="168756"/>
          <a:ext cx="1565861" cy="782930"/>
        </a:xfrm>
        <a:prstGeom prst="roundRect">
          <a:avLst>
            <a:gd name="adj" fmla="val 10000"/>
          </a:avLst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Testing</a:t>
          </a:r>
        </a:p>
      </dsp:txBody>
      <dsp:txXfrm>
        <a:off x="5899503" y="191687"/>
        <a:ext cx="1519999" cy="737068"/>
      </dsp:txXfrm>
    </dsp:sp>
    <dsp:sp modelId="{9DEDC087-4071-4120-B69C-720F5F2E86C3}">
      <dsp:nvSpPr>
        <dsp:cNvPr id="0" name=""/>
        <dsp:cNvSpPr/>
      </dsp:nvSpPr>
      <dsp:spPr>
        <a:xfrm>
          <a:off x="6033158" y="951687"/>
          <a:ext cx="156586" cy="587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198"/>
              </a:lnTo>
              <a:lnTo>
                <a:pt x="156586" y="58719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82364-39EE-4D43-8044-D919EDAA6AB6}">
      <dsp:nvSpPr>
        <dsp:cNvPr id="0" name=""/>
        <dsp:cNvSpPr/>
      </dsp:nvSpPr>
      <dsp:spPr>
        <a:xfrm>
          <a:off x="6189744" y="1147419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366067"/>
              <a:satOff val="-2809"/>
              <a:lumOff val="1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Occurs in parallel with development</a:t>
          </a:r>
        </a:p>
      </dsp:txBody>
      <dsp:txXfrm>
        <a:off x="6212675" y="1170350"/>
        <a:ext cx="1206827" cy="737068"/>
      </dsp:txXfrm>
    </dsp:sp>
    <dsp:sp modelId="{53245C2F-C1DD-4778-A32F-6C8B35E574D3}">
      <dsp:nvSpPr>
        <dsp:cNvPr id="0" name=""/>
        <dsp:cNvSpPr/>
      </dsp:nvSpPr>
      <dsp:spPr>
        <a:xfrm>
          <a:off x="6033158" y="951687"/>
          <a:ext cx="156586" cy="15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861"/>
              </a:lnTo>
              <a:lnTo>
                <a:pt x="156586" y="156586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7F1C6-EC94-477F-973F-BC9424894CA4}">
      <dsp:nvSpPr>
        <dsp:cNvPr id="0" name=""/>
        <dsp:cNvSpPr/>
      </dsp:nvSpPr>
      <dsp:spPr>
        <a:xfrm>
          <a:off x="6189744" y="2126083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989790"/>
              <a:satOff val="-3210"/>
              <a:lumOff val="2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Utilizes an issue tracking solution (Jira, Trello, etc.)</a:t>
          </a:r>
        </a:p>
      </dsp:txBody>
      <dsp:txXfrm>
        <a:off x="6212675" y="2149014"/>
        <a:ext cx="1206827" cy="737068"/>
      </dsp:txXfrm>
    </dsp:sp>
    <dsp:sp modelId="{29F1C6F7-77F3-4FE0-AAEB-031AFE6F4B17}">
      <dsp:nvSpPr>
        <dsp:cNvPr id="0" name=""/>
        <dsp:cNvSpPr/>
      </dsp:nvSpPr>
      <dsp:spPr>
        <a:xfrm>
          <a:off x="7833898" y="168756"/>
          <a:ext cx="1565861" cy="782930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Maintenance</a:t>
          </a:r>
        </a:p>
      </dsp:txBody>
      <dsp:txXfrm>
        <a:off x="7856829" y="191687"/>
        <a:ext cx="1519999" cy="737068"/>
      </dsp:txXfrm>
    </dsp:sp>
    <dsp:sp modelId="{20FB617F-E0A5-48E8-9F72-0ED692B4C6FA}">
      <dsp:nvSpPr>
        <dsp:cNvPr id="0" name=""/>
        <dsp:cNvSpPr/>
      </dsp:nvSpPr>
      <dsp:spPr>
        <a:xfrm>
          <a:off x="7990484" y="951687"/>
          <a:ext cx="156586" cy="587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198"/>
              </a:lnTo>
              <a:lnTo>
                <a:pt x="156586" y="58719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30F83-3E7B-41A2-A59B-020A38629EC8}">
      <dsp:nvSpPr>
        <dsp:cNvPr id="0" name=""/>
        <dsp:cNvSpPr/>
      </dsp:nvSpPr>
      <dsp:spPr>
        <a:xfrm>
          <a:off x="8147070" y="1147419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5613514"/>
              <a:satOff val="-3612"/>
              <a:lumOff val="2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After the sprint is complete and testing is finished, the product or update is released</a:t>
          </a:r>
        </a:p>
      </dsp:txBody>
      <dsp:txXfrm>
        <a:off x="8170001" y="1170350"/>
        <a:ext cx="1206827" cy="737068"/>
      </dsp:txXfrm>
    </dsp:sp>
    <dsp:sp modelId="{089C7CD2-4CBC-420E-8C0F-D56745E4CEA5}">
      <dsp:nvSpPr>
        <dsp:cNvPr id="0" name=""/>
        <dsp:cNvSpPr/>
      </dsp:nvSpPr>
      <dsp:spPr>
        <a:xfrm>
          <a:off x="7990484" y="951687"/>
          <a:ext cx="156586" cy="15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861"/>
              </a:lnTo>
              <a:lnTo>
                <a:pt x="156586" y="156586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D2961-ADD8-4A57-AAB3-274F30699159}">
      <dsp:nvSpPr>
        <dsp:cNvPr id="0" name=""/>
        <dsp:cNvSpPr/>
      </dsp:nvSpPr>
      <dsp:spPr>
        <a:xfrm>
          <a:off x="8147070" y="2126083"/>
          <a:ext cx="1252689" cy="7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User submitted issues around the product are monitored so that developers can respond to any uncaught bugs or exceptions</a:t>
          </a:r>
        </a:p>
      </dsp:txBody>
      <dsp:txXfrm>
        <a:off x="8170001" y="2149014"/>
        <a:ext cx="1206827" cy="737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9BA0-26BE-40C6-AFEF-0108F2AFF85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438C2-AD9A-45A8-8030-44F9FE496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75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57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12/16/2024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7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uncovering-" TargetMode="External"/><Relationship Id="rId2" Type="http://schemas.openxmlformats.org/officeDocument/2006/relationships/hyperlink" Target="https://www.experimentus.com/blog/the-role-and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381DC-279A-C541-3C11-CAC0834A5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EBEBEB"/>
                </a:solidFill>
              </a:rPr>
              <a:t>Agile and Scrum Development</a:t>
            </a: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ne glowing light up arrow among other down arrows on green pastel color background">
            <a:extLst>
              <a:ext uri="{FF2B5EF4-FFF2-40B4-BE49-F238E27FC236}">
                <a16:creationId xmlns:a16="http://schemas.microsoft.com/office/drawing/2014/main" id="{28251552-ECB8-89FE-6C49-701FDA83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136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9BBFD-9168-B859-E111-F870FBB1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0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95C5-5E14-D671-D44A-5AE3FF4E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Team Roles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B8E5E1E-E31B-4DD5-9E1F-BFB029B91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86968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9525-78ED-6FDB-E828-5F61DE8B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9AC9-5F83-5C3D-2C3E-F10D4832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Development Lifecycle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F49F27-AD8E-CC71-99E7-1126BD79F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6225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48A46-0235-F15D-3025-F7356651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749F-36CF-4D2F-0C5C-0BECA36E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588F9-5510-A8F0-F256-76918AE27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24905-5E9D-56A9-0754-BE96F8ACE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iterative and flexible approach, where work is divided into smaller cycles (sprints) with frequent reassessment and adaptation based on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Emphasizes continuous collaboration and evolving requirements, allowing changes throughout the development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Highly flexible; regular reviews and sprints allow for changes based on stakeholder feedback and evolving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Delivers incremental improvements at the end of each sprint, providing working software earlier and more frequently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8E0633-B69F-0B73-D07B-9E0670C92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DF5F39-BD4A-B6CE-BC90-3A2E80A732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linear and sequential approach, where each phase (requirements, design, development, testing, deployment) must be completed before moving to the 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Defined and fixed phases with minimal room for changes once the project starts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Less flexible; changes can be costly and difficult to implement once the project is in 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 delivers the final product at the end of the project, with minimal or no intermediate releases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1DC66-8112-57A1-7AF0-647F42B8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FC7A-CBD8-5DDC-6C54-0575DA80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06475-EF12-B707-18B9-2A53B1D3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dirty="0"/>
              <a:t>Charles G. Cobb. (2015). </a:t>
            </a:r>
            <a:r>
              <a:rPr lang="en-US" i="1" dirty="0"/>
              <a:t>The Project Manager’s Guide to Mastering 	Agile : Principles and Practices for an Adaptive Approach</a:t>
            </a:r>
            <a:r>
              <a:rPr lang="en-US" dirty="0"/>
              <a:t>. Wiley.</a:t>
            </a:r>
          </a:p>
          <a:p>
            <a:pPr marL="0" indent="-457200">
              <a:buNone/>
            </a:pPr>
            <a:r>
              <a:rPr lang="en-US" dirty="0" err="1"/>
              <a:t>Schwaber</a:t>
            </a:r>
            <a:r>
              <a:rPr lang="en-US" dirty="0"/>
              <a:t>, K., &amp; Sutherland, J. (2020). The Scrum Guide: The definitive 	guide to Scrum: The rules of the game. Scrum.org.</a:t>
            </a:r>
          </a:p>
          <a:p>
            <a:pPr marL="0" indent="-457200">
              <a:buNone/>
            </a:pPr>
            <a:r>
              <a:rPr lang="en-US" dirty="0"/>
              <a:t>Moore, T. (2022, April 20). The role and skills of a tester in an agile team. 	</a:t>
            </a:r>
            <a:r>
              <a:rPr lang="en-US" dirty="0" err="1"/>
              <a:t>Experimentus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https://www.experimentus.com/blog/the-role-and-</a:t>
            </a:r>
            <a:r>
              <a:rPr lang="en-US" dirty="0"/>
              <a:t>	skills-of-a-tester-in-an-agile-team/ </a:t>
            </a:r>
          </a:p>
          <a:p>
            <a:pPr marL="0" indent="-457200">
              <a:buNone/>
            </a:pPr>
            <a:r>
              <a:rPr lang="en-US" dirty="0"/>
              <a:t>Rahman, J. (2023, January 11). Uncovering the product owner role. 	Scrum.org. </a:t>
            </a:r>
            <a:r>
              <a:rPr lang="en-US" dirty="0">
                <a:hlinkClick r:id="rId3"/>
              </a:rPr>
              <a:t>https://www.scrum.org/resources/blog</a:t>
            </a:r>
            <a:r>
              <a:rPr lang="en-US">
                <a:hlinkClick r:id="rId3"/>
              </a:rPr>
              <a:t>/uncovering-</a:t>
            </a:r>
            <a:r>
              <a:rPr lang="en-US"/>
              <a:t>	product-owner-role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04A5F-C44C-C819-8732-AE14F924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9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497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Century Gothic</vt:lpstr>
      <vt:lpstr>Wingdings 3</vt:lpstr>
      <vt:lpstr>Ion</vt:lpstr>
      <vt:lpstr>Agile and Scrum Development</vt:lpstr>
      <vt:lpstr>Scrum Team Roles</vt:lpstr>
      <vt:lpstr>Software Development Lifecycle </vt:lpstr>
      <vt:lpstr>Methodology Comparison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Mitchem</dc:creator>
  <cp:lastModifiedBy>William Mitchem</cp:lastModifiedBy>
  <cp:revision>1</cp:revision>
  <dcterms:created xsi:type="dcterms:W3CDTF">2024-12-22T12:38:16Z</dcterms:created>
  <dcterms:modified xsi:type="dcterms:W3CDTF">2024-12-22T14:19:12Z</dcterms:modified>
</cp:coreProperties>
</file>