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A6E7-01A1-422F-A50F-203D16D1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605EC-3A0C-4E03-86D2-11154AA30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0F57-FAB1-4834-AB53-AC51A07B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CE65-569A-40D9-8F6C-D809914D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4CD2-A02B-4E03-A1FB-0880C80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4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773-8581-473C-930A-D4FCE738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1810E-E4AC-4B6A-8FFF-D20A0B91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31AD-913D-43A0-96DD-4D4E0562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FCFE-F875-4F69-BEBF-7CCA2E98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D8B1-0AB8-4B97-B941-1544CD1F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C3476-5FCF-4C08-8CAF-EA51E4EC9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3518-D84E-45C5-A656-A7125084D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6606-1B7D-4203-81FD-EB58456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0C9C-703C-4324-B024-DDB0C70C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8616-D1A5-46BB-A53C-46EDED4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D86A-D7CE-49C0-9FD8-1993F8C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30A7-EEC5-4AB5-B15D-7554CCAF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58B6-9CFB-405A-A4B5-8A2D202A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C6F5-4E53-478E-A69E-6380AB52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D275-D2EE-49AE-A1A6-125BC80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B98-B1A9-40F9-B3B4-BEDE59CC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C581-171E-4717-A290-464E7F84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4E0B-5149-402D-9604-AA286A7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A4DB-32F0-4341-852C-EDAC46F9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CF0-A61B-4B01-85C3-C9887E5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6B4D-A2A3-4BDD-B2F0-882E599B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AA9-5E7B-41E0-A765-F220D114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D025D-AE7A-42F9-B6A9-76EA6952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9FB9-B73D-421D-941B-6A804B6D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6762-5CF6-4C63-AD82-6FFD9BF5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EF10C-7DB6-417B-828F-A2D2FE27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A26-EE09-4221-8506-8B42234A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CBFB-0EDD-4761-9933-ED20DA31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AAC09-B96F-43C9-AAD6-6B97D31D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960E-19E1-4933-A232-517F386F3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BC2E6-D2F0-4546-B49B-CB4378218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39F24-B321-4218-B88D-540B31FC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A0A02-3CA8-4993-8E9F-A27C7D3C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3BA18-22E0-4503-A3CA-62CF18C8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C66A-427B-46A2-BD0D-54143DFF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FB36-C2D6-4F1C-85D6-DAF9BEB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47796-86B4-45EA-B533-FC0FFFF6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CB75-B8C1-48F3-8D2A-C4FB188E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BA0E1-AE70-4064-8FFF-2AD2E62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D5CD5-04A7-4656-A7A4-B78667B3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C10-62EF-4A11-BDA5-31010992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1239-9C85-4304-ADEE-919243DC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8E63-BD23-4094-95A3-DD37C71C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9CD8-BD3E-4248-B6BB-B6056DA89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F897-A033-4E6A-A0D2-3B357CAD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EA09-38EE-493B-B471-825FCC82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A259-B217-4234-9BFA-8BCE336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89F9-62D4-4207-ADC1-2A9FB0E3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9238F-E626-46B1-8749-5B18D8B0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88E34-1435-499F-8554-0A86DFF2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5CF9A-82EF-433C-B34F-E0BA5CC2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85E86-B65F-498D-B464-7CF0438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3A63-B81D-4C59-A998-30A61548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76DA-A6C0-4313-8F04-63490E45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2820-C45F-4096-B4F8-E82B3703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07C6-D520-4968-B1EE-845DD08BC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4E13-A17B-4B86-9FCB-D2B95392BEB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3FA8-5890-409D-B22B-58E394700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F8B0-1DAE-466B-B1DD-74E3D0C1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5D05-06ED-4252-BB6A-B7935010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AC591D-E88A-45EC-B401-0C949EFDA64B}"/>
              </a:ext>
            </a:extLst>
          </p:cNvPr>
          <p:cNvCxnSpPr/>
          <p:nvPr/>
        </p:nvCxnSpPr>
        <p:spPr>
          <a:xfrm flipV="1">
            <a:off x="3675355" y="3630967"/>
            <a:ext cx="5495278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CC0B0-A9AE-4D42-8B32-9EB4031AC25B}"/>
              </a:ext>
            </a:extLst>
          </p:cNvPr>
          <p:cNvSpPr txBox="1"/>
          <p:nvPr/>
        </p:nvSpPr>
        <p:spPr>
          <a:xfrm>
            <a:off x="5646198" y="413699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KBDI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2DD5C-6465-4B4C-B9DA-83710262B721}"/>
              </a:ext>
            </a:extLst>
          </p:cNvPr>
          <p:cNvCxnSpPr>
            <a:cxnSpLocks/>
          </p:cNvCxnSpPr>
          <p:nvPr/>
        </p:nvCxnSpPr>
        <p:spPr>
          <a:xfrm flipV="1">
            <a:off x="3675355" y="568171"/>
            <a:ext cx="0" cy="3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2DC7F-ECA3-4E9F-92E6-3D6886185519}"/>
              </a:ext>
            </a:extLst>
          </p:cNvPr>
          <p:cNvSpPr txBox="1"/>
          <p:nvPr/>
        </p:nvSpPr>
        <p:spPr>
          <a:xfrm>
            <a:off x="964316" y="1847269"/>
            <a:ext cx="71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</a:t>
            </a:r>
          </a:p>
          <a:p>
            <a:r>
              <a:rPr lang="en-US" dirty="0"/>
              <a:t>Fuel</a:t>
            </a:r>
          </a:p>
          <a:p>
            <a:r>
              <a:rPr lang="en-US" dirty="0"/>
              <a:t>Load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685E6-B88B-4992-89C2-414834EF9F35}"/>
              </a:ext>
            </a:extLst>
          </p:cNvPr>
          <p:cNvCxnSpPr>
            <a:cxnSpLocks/>
          </p:cNvCxnSpPr>
          <p:nvPr/>
        </p:nvCxnSpPr>
        <p:spPr>
          <a:xfrm>
            <a:off x="3605813" y="834500"/>
            <a:ext cx="48294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9046A-E222-4210-9527-2C6D077C9798}"/>
              </a:ext>
            </a:extLst>
          </p:cNvPr>
          <p:cNvSpPr txBox="1"/>
          <p:nvPr/>
        </p:nvSpPr>
        <p:spPr>
          <a:xfrm>
            <a:off x="2111475" y="649834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Tons/Acre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7BEA1D-0F23-4D99-9622-4BF92BF9252E}"/>
              </a:ext>
            </a:extLst>
          </p:cNvPr>
          <p:cNvCxnSpPr>
            <a:cxnSpLocks/>
          </p:cNvCxnSpPr>
          <p:nvPr/>
        </p:nvCxnSpPr>
        <p:spPr>
          <a:xfrm>
            <a:off x="4438835" y="3630967"/>
            <a:ext cx="0" cy="22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8F4417-5389-416C-B301-A3DAF7D2AB4D}"/>
              </a:ext>
            </a:extLst>
          </p:cNvPr>
          <p:cNvSpPr txBox="1"/>
          <p:nvPr/>
        </p:nvSpPr>
        <p:spPr>
          <a:xfrm>
            <a:off x="4170973" y="39523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E76878-A2CD-4A49-ACC6-D8BF78787803}"/>
              </a:ext>
            </a:extLst>
          </p:cNvPr>
          <p:cNvCxnSpPr>
            <a:cxnSpLocks/>
          </p:cNvCxnSpPr>
          <p:nvPr/>
        </p:nvCxnSpPr>
        <p:spPr>
          <a:xfrm flipV="1">
            <a:off x="4438835" y="825623"/>
            <a:ext cx="3971280" cy="28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EA91C-B6B7-4671-B08F-543C198A5E94}"/>
              </a:ext>
            </a:extLst>
          </p:cNvPr>
          <p:cNvCxnSpPr>
            <a:cxnSpLocks/>
          </p:cNvCxnSpPr>
          <p:nvPr/>
        </p:nvCxnSpPr>
        <p:spPr>
          <a:xfrm>
            <a:off x="8435266" y="825623"/>
            <a:ext cx="0" cy="2966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8F746-F5D9-4209-BD99-D044B05083CA}"/>
              </a:ext>
            </a:extLst>
          </p:cNvPr>
          <p:cNvSpPr txBox="1"/>
          <p:nvPr/>
        </p:nvSpPr>
        <p:spPr>
          <a:xfrm>
            <a:off x="8167404" y="37419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12278-4F41-4A89-84FD-0B34B78DB34C}"/>
              </a:ext>
            </a:extLst>
          </p:cNvPr>
          <p:cNvSpPr txBox="1"/>
          <p:nvPr/>
        </p:nvSpPr>
        <p:spPr>
          <a:xfrm>
            <a:off x="2081857" y="2079139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 Tons/Acre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A6B2C4-8280-458E-8B05-D0780E3E36BB}"/>
              </a:ext>
            </a:extLst>
          </p:cNvPr>
          <p:cNvCxnSpPr>
            <a:cxnSpLocks/>
          </p:cNvCxnSpPr>
          <p:nvPr/>
        </p:nvCxnSpPr>
        <p:spPr>
          <a:xfrm>
            <a:off x="3605813" y="2263805"/>
            <a:ext cx="48294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97CCE5-E183-4623-8B15-1455FBCCBF1E}"/>
              </a:ext>
            </a:extLst>
          </p:cNvPr>
          <p:cNvCxnSpPr/>
          <p:nvPr/>
        </p:nvCxnSpPr>
        <p:spPr>
          <a:xfrm>
            <a:off x="6422994" y="2263805"/>
            <a:ext cx="0" cy="1438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AEC793-B894-4983-8711-281599BD20A8}"/>
              </a:ext>
            </a:extLst>
          </p:cNvPr>
          <p:cNvSpPr txBox="1"/>
          <p:nvPr/>
        </p:nvSpPr>
        <p:spPr>
          <a:xfrm>
            <a:off x="6190694" y="37108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11389-6E5E-4AFE-AEBC-D752852F35B1}"/>
              </a:ext>
            </a:extLst>
          </p:cNvPr>
          <p:cNvSpPr txBox="1"/>
          <p:nvPr/>
        </p:nvSpPr>
        <p:spPr>
          <a:xfrm>
            <a:off x="1320728" y="5104660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KBDI Threshold = 100</a:t>
            </a:r>
          </a:p>
        </p:txBody>
      </p:sp>
    </p:spTree>
    <p:extLst>
      <p:ext uri="{BB962C8B-B14F-4D97-AF65-F5344CB8AC3E}">
        <p14:creationId xmlns:p14="http://schemas.microsoft.com/office/powerpoint/2010/main" val="45479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AC591D-E88A-45EC-B401-0C949EFDA64B}"/>
              </a:ext>
            </a:extLst>
          </p:cNvPr>
          <p:cNvCxnSpPr/>
          <p:nvPr/>
        </p:nvCxnSpPr>
        <p:spPr>
          <a:xfrm flipV="1">
            <a:off x="3675355" y="3630967"/>
            <a:ext cx="5495278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CC0B0-A9AE-4D42-8B32-9EB4031AC25B}"/>
              </a:ext>
            </a:extLst>
          </p:cNvPr>
          <p:cNvSpPr txBox="1"/>
          <p:nvPr/>
        </p:nvSpPr>
        <p:spPr>
          <a:xfrm>
            <a:off x="5646198" y="413699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KBDI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2DD5C-6465-4B4C-B9DA-83710262B721}"/>
              </a:ext>
            </a:extLst>
          </p:cNvPr>
          <p:cNvCxnSpPr>
            <a:cxnSpLocks/>
          </p:cNvCxnSpPr>
          <p:nvPr/>
        </p:nvCxnSpPr>
        <p:spPr>
          <a:xfrm flipV="1">
            <a:off x="3675355" y="568171"/>
            <a:ext cx="0" cy="313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2DC7F-ECA3-4E9F-92E6-3D6886185519}"/>
              </a:ext>
            </a:extLst>
          </p:cNvPr>
          <p:cNvSpPr txBox="1"/>
          <p:nvPr/>
        </p:nvSpPr>
        <p:spPr>
          <a:xfrm>
            <a:off x="964316" y="1847269"/>
            <a:ext cx="71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</a:t>
            </a:r>
          </a:p>
          <a:p>
            <a:r>
              <a:rPr lang="en-US" dirty="0"/>
              <a:t>Fuel</a:t>
            </a:r>
          </a:p>
          <a:p>
            <a:r>
              <a:rPr lang="en-US" dirty="0"/>
              <a:t>Load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685E6-B88B-4992-89C2-414834EF9F35}"/>
              </a:ext>
            </a:extLst>
          </p:cNvPr>
          <p:cNvCxnSpPr>
            <a:cxnSpLocks/>
          </p:cNvCxnSpPr>
          <p:nvPr/>
        </p:nvCxnSpPr>
        <p:spPr>
          <a:xfrm>
            <a:off x="3605813" y="834500"/>
            <a:ext cx="48294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9046A-E222-4210-9527-2C6D077C9798}"/>
              </a:ext>
            </a:extLst>
          </p:cNvPr>
          <p:cNvSpPr txBox="1"/>
          <p:nvPr/>
        </p:nvSpPr>
        <p:spPr>
          <a:xfrm>
            <a:off x="2111475" y="649834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Tons/Acre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7BEA1D-0F23-4D99-9622-4BF92BF9252E}"/>
              </a:ext>
            </a:extLst>
          </p:cNvPr>
          <p:cNvCxnSpPr>
            <a:cxnSpLocks/>
          </p:cNvCxnSpPr>
          <p:nvPr/>
        </p:nvCxnSpPr>
        <p:spPr>
          <a:xfrm>
            <a:off x="4438835" y="3630967"/>
            <a:ext cx="0" cy="22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8F4417-5389-416C-B301-A3DAF7D2AB4D}"/>
              </a:ext>
            </a:extLst>
          </p:cNvPr>
          <p:cNvSpPr txBox="1"/>
          <p:nvPr/>
        </p:nvSpPr>
        <p:spPr>
          <a:xfrm>
            <a:off x="4170973" y="39523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E76878-A2CD-4A49-ACC6-D8BF7878780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458556" y="825625"/>
            <a:ext cx="1951559" cy="288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EA91C-B6B7-4671-B08F-543C198A5E94}"/>
              </a:ext>
            </a:extLst>
          </p:cNvPr>
          <p:cNvCxnSpPr>
            <a:cxnSpLocks/>
          </p:cNvCxnSpPr>
          <p:nvPr/>
        </p:nvCxnSpPr>
        <p:spPr>
          <a:xfrm>
            <a:off x="8435266" y="825623"/>
            <a:ext cx="0" cy="2966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8F746-F5D9-4209-BD99-D044B05083CA}"/>
              </a:ext>
            </a:extLst>
          </p:cNvPr>
          <p:cNvSpPr txBox="1"/>
          <p:nvPr/>
        </p:nvSpPr>
        <p:spPr>
          <a:xfrm>
            <a:off x="8167404" y="37419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A12278-4F41-4A89-84FD-0B34B78DB34C}"/>
              </a:ext>
            </a:extLst>
          </p:cNvPr>
          <p:cNvSpPr txBox="1"/>
          <p:nvPr/>
        </p:nvSpPr>
        <p:spPr>
          <a:xfrm>
            <a:off x="2120275" y="1803931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 Tons/Acre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A6B2C4-8280-458E-8B05-D0780E3E36BB}"/>
              </a:ext>
            </a:extLst>
          </p:cNvPr>
          <p:cNvCxnSpPr>
            <a:cxnSpLocks/>
          </p:cNvCxnSpPr>
          <p:nvPr/>
        </p:nvCxnSpPr>
        <p:spPr>
          <a:xfrm>
            <a:off x="3675355" y="1988597"/>
            <a:ext cx="48294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97CCE5-E183-4623-8B15-1455FBCCBF1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631681" y="1979720"/>
            <a:ext cx="25310" cy="17204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AEC793-B894-4983-8711-281599BD20A8}"/>
              </a:ext>
            </a:extLst>
          </p:cNvPr>
          <p:cNvSpPr txBox="1"/>
          <p:nvPr/>
        </p:nvSpPr>
        <p:spPr>
          <a:xfrm>
            <a:off x="6190694" y="37108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11389-6E5E-4AFE-AEBC-D752852F35B1}"/>
              </a:ext>
            </a:extLst>
          </p:cNvPr>
          <p:cNvSpPr txBox="1"/>
          <p:nvPr/>
        </p:nvSpPr>
        <p:spPr>
          <a:xfrm>
            <a:off x="1320728" y="5104660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KBDI Threshold = 450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35F82-A0E9-440F-9F1C-8D15BEDFF72E}"/>
              </a:ext>
            </a:extLst>
          </p:cNvPr>
          <p:cNvSpPr txBox="1"/>
          <p:nvPr/>
        </p:nvSpPr>
        <p:spPr>
          <a:xfrm>
            <a:off x="7363819" y="37001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625</a:t>
            </a:r>
          </a:p>
        </p:txBody>
      </p:sp>
    </p:spTree>
    <p:extLst>
      <p:ext uri="{BB962C8B-B14F-4D97-AF65-F5344CB8AC3E}">
        <p14:creationId xmlns:p14="http://schemas.microsoft.com/office/powerpoint/2010/main" val="149195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Jolly, Matt- FS</dc:creator>
  <cp:lastModifiedBy>Jolly, Matt- FS</cp:lastModifiedBy>
  <cp:revision>2</cp:revision>
  <dcterms:created xsi:type="dcterms:W3CDTF">2022-02-22T20:15:36Z</dcterms:created>
  <dcterms:modified xsi:type="dcterms:W3CDTF">2022-02-23T16:33:32Z</dcterms:modified>
</cp:coreProperties>
</file>