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1204D4-F1B6-47DD-B7A5-3D37B36565D5}"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DF766F9A-E54C-4471-8C9B-0627B7DB4D1B}">
      <dgm:prSet phldrT="[文本]"/>
      <dgm:spPr>
        <a:solidFill>
          <a:schemeClr val="bg1">
            <a:lumMod val="50000"/>
            <a:lumOff val="50000"/>
          </a:schemeClr>
        </a:solidFill>
      </dgm:spPr>
      <dgm:t>
        <a:bodyPr/>
        <a:lstStyle/>
        <a:p>
          <a:r>
            <a:rPr lang="zh-CN" altLang="en-US" dirty="0" smtClean="0">
              <a:solidFill>
                <a:schemeClr val="bg1"/>
              </a:solidFill>
            </a:rPr>
            <a:t>项目开发的背景及意义</a:t>
          </a:r>
          <a:endParaRPr lang="zh-CN" altLang="en-US" dirty="0">
            <a:solidFill>
              <a:schemeClr val="bg1"/>
            </a:solidFill>
          </a:endParaRPr>
        </a:p>
      </dgm:t>
    </dgm:pt>
    <dgm:pt modelId="{61D7E8C1-77B7-4DE1-B102-5973928E0B7C}" type="parTrans" cxnId="{F2107D4B-6828-42BB-8A02-69F6E2712E3B}">
      <dgm:prSet/>
      <dgm:spPr/>
      <dgm:t>
        <a:bodyPr/>
        <a:lstStyle/>
        <a:p>
          <a:endParaRPr lang="zh-CN" altLang="en-US"/>
        </a:p>
      </dgm:t>
    </dgm:pt>
    <dgm:pt modelId="{2CBDC24D-DE8C-496E-8F01-6F9BB38F19C5}" type="sibTrans" cxnId="{F2107D4B-6828-42BB-8A02-69F6E2712E3B}">
      <dgm:prSet/>
      <dgm:spPr>
        <a:solidFill>
          <a:schemeClr val="bg1">
            <a:lumMod val="50000"/>
            <a:lumOff val="50000"/>
          </a:schemeClr>
        </a:solidFill>
      </dgm:spPr>
      <dgm:t>
        <a:bodyPr/>
        <a:lstStyle/>
        <a:p>
          <a:endParaRPr lang="zh-CN" altLang="en-US"/>
        </a:p>
      </dgm:t>
    </dgm:pt>
    <dgm:pt modelId="{64093CC4-A094-4A83-BDF9-EC42E466C93F}">
      <dgm:prSet phldrT="[文本]"/>
      <dgm:spPr>
        <a:solidFill>
          <a:schemeClr val="bg1">
            <a:lumMod val="50000"/>
            <a:lumOff val="50000"/>
          </a:schemeClr>
        </a:solidFill>
      </dgm:spPr>
      <dgm:t>
        <a:bodyPr/>
        <a:lstStyle/>
        <a:p>
          <a:r>
            <a:rPr lang="zh-CN" altLang="en-US" dirty="0" smtClean="0">
              <a:solidFill>
                <a:schemeClr val="bg1"/>
              </a:solidFill>
            </a:rPr>
            <a:t>项目的功能分析</a:t>
          </a:r>
          <a:endParaRPr lang="zh-CN" altLang="en-US" dirty="0">
            <a:solidFill>
              <a:schemeClr val="bg1"/>
            </a:solidFill>
          </a:endParaRPr>
        </a:p>
      </dgm:t>
    </dgm:pt>
    <dgm:pt modelId="{F5C28BCE-2260-4C48-B0E9-833697BBF9E1}" type="parTrans" cxnId="{1C612CDB-8336-48AB-89CB-864D58243E17}">
      <dgm:prSet/>
      <dgm:spPr/>
      <dgm:t>
        <a:bodyPr/>
        <a:lstStyle/>
        <a:p>
          <a:endParaRPr lang="zh-CN" altLang="en-US"/>
        </a:p>
      </dgm:t>
    </dgm:pt>
    <dgm:pt modelId="{0CD2F973-897C-407F-86FB-69EC15870B63}" type="sibTrans" cxnId="{1C612CDB-8336-48AB-89CB-864D58243E17}">
      <dgm:prSet/>
      <dgm:spPr/>
      <dgm:t>
        <a:bodyPr/>
        <a:lstStyle/>
        <a:p>
          <a:endParaRPr lang="zh-CN" altLang="en-US"/>
        </a:p>
      </dgm:t>
    </dgm:pt>
    <dgm:pt modelId="{8B528876-B51F-4398-B8A3-C59F07BF4C03}">
      <dgm:prSet phldrT="[文本]"/>
      <dgm:spPr>
        <a:solidFill>
          <a:schemeClr val="bg1">
            <a:lumMod val="50000"/>
            <a:lumOff val="50000"/>
          </a:schemeClr>
        </a:solidFill>
      </dgm:spPr>
      <dgm:t>
        <a:bodyPr/>
        <a:lstStyle/>
        <a:p>
          <a:r>
            <a:rPr lang="zh-CN" altLang="en-US" dirty="0" smtClean="0">
              <a:solidFill>
                <a:schemeClr val="bg1"/>
              </a:solidFill>
            </a:rPr>
            <a:t>项目的模块结构层次</a:t>
          </a:r>
          <a:endParaRPr lang="zh-CN" altLang="en-US" dirty="0">
            <a:solidFill>
              <a:schemeClr val="bg1"/>
            </a:solidFill>
          </a:endParaRPr>
        </a:p>
      </dgm:t>
    </dgm:pt>
    <dgm:pt modelId="{7D78F363-E3C3-489B-ACDA-21FE773AFFC1}" type="parTrans" cxnId="{100674EA-776D-4080-8D78-103F00FF881C}">
      <dgm:prSet/>
      <dgm:spPr/>
      <dgm:t>
        <a:bodyPr/>
        <a:lstStyle/>
        <a:p>
          <a:endParaRPr lang="zh-CN" altLang="en-US"/>
        </a:p>
      </dgm:t>
    </dgm:pt>
    <dgm:pt modelId="{43E3FD3B-60C0-4CF1-9CBD-F4CBDCA661C4}" type="sibTrans" cxnId="{100674EA-776D-4080-8D78-103F00FF881C}">
      <dgm:prSet/>
      <dgm:spPr/>
      <dgm:t>
        <a:bodyPr/>
        <a:lstStyle/>
        <a:p>
          <a:endParaRPr lang="zh-CN" altLang="en-US"/>
        </a:p>
      </dgm:t>
    </dgm:pt>
    <dgm:pt modelId="{49C1545E-F284-4671-B588-68F30EF56C0E}">
      <dgm:prSet phldrT="[文本]"/>
      <dgm:spPr>
        <a:solidFill>
          <a:schemeClr val="bg1">
            <a:lumMod val="50000"/>
            <a:lumOff val="50000"/>
          </a:schemeClr>
        </a:solidFill>
      </dgm:spPr>
      <dgm:t>
        <a:bodyPr/>
        <a:lstStyle/>
        <a:p>
          <a:r>
            <a:rPr lang="zh-CN" altLang="en-US" dirty="0" smtClean="0">
              <a:solidFill>
                <a:schemeClr val="bg1"/>
              </a:solidFill>
            </a:rPr>
            <a:t>项目的数据库设计</a:t>
          </a:r>
          <a:endParaRPr lang="zh-CN" altLang="en-US" dirty="0">
            <a:solidFill>
              <a:schemeClr val="bg1"/>
            </a:solidFill>
          </a:endParaRPr>
        </a:p>
      </dgm:t>
    </dgm:pt>
    <dgm:pt modelId="{C0B86338-9CC9-4754-9E7C-2CF528DA115D}" type="parTrans" cxnId="{2DB9DA19-D474-452B-92F0-2AD5F6A5AF05}">
      <dgm:prSet/>
      <dgm:spPr/>
      <dgm:t>
        <a:bodyPr/>
        <a:lstStyle/>
        <a:p>
          <a:endParaRPr lang="zh-CN" altLang="en-US"/>
        </a:p>
      </dgm:t>
    </dgm:pt>
    <dgm:pt modelId="{1D2ADC0B-CC19-4FEF-BDB1-91B7A8E7CFD6}" type="sibTrans" cxnId="{2DB9DA19-D474-452B-92F0-2AD5F6A5AF05}">
      <dgm:prSet/>
      <dgm:spPr/>
      <dgm:t>
        <a:bodyPr/>
        <a:lstStyle/>
        <a:p>
          <a:endParaRPr lang="zh-CN" altLang="en-US"/>
        </a:p>
      </dgm:t>
    </dgm:pt>
    <dgm:pt modelId="{2E8A21D8-83EA-4CAB-A708-59A4796B879C}">
      <dgm:prSet phldrT="[文本]"/>
      <dgm:spPr>
        <a:solidFill>
          <a:schemeClr val="bg1">
            <a:lumMod val="50000"/>
            <a:lumOff val="50000"/>
          </a:schemeClr>
        </a:solidFill>
      </dgm:spPr>
      <dgm:t>
        <a:bodyPr/>
        <a:lstStyle/>
        <a:p>
          <a:r>
            <a:rPr lang="zh-CN" altLang="en-US" dirty="0" smtClean="0">
              <a:solidFill>
                <a:schemeClr val="bg1"/>
              </a:solidFill>
            </a:rPr>
            <a:t>项目的演示</a:t>
          </a:r>
          <a:endParaRPr lang="zh-CN" altLang="en-US" dirty="0">
            <a:solidFill>
              <a:schemeClr val="bg1"/>
            </a:solidFill>
          </a:endParaRPr>
        </a:p>
      </dgm:t>
    </dgm:pt>
    <dgm:pt modelId="{086F983F-0DEF-4BA7-B735-5F3B25BC1AB9}" type="parTrans" cxnId="{6889D46A-8565-4C6D-854F-65BF6E048C0C}">
      <dgm:prSet/>
      <dgm:spPr/>
      <dgm:t>
        <a:bodyPr/>
        <a:lstStyle/>
        <a:p>
          <a:endParaRPr lang="zh-CN" altLang="en-US"/>
        </a:p>
      </dgm:t>
    </dgm:pt>
    <dgm:pt modelId="{5156D91B-5068-4E2C-BD61-36F4B55A6F4C}" type="sibTrans" cxnId="{6889D46A-8565-4C6D-854F-65BF6E048C0C}">
      <dgm:prSet/>
      <dgm:spPr/>
      <dgm:t>
        <a:bodyPr/>
        <a:lstStyle/>
        <a:p>
          <a:endParaRPr lang="zh-CN" altLang="en-US"/>
        </a:p>
      </dgm:t>
    </dgm:pt>
    <dgm:pt modelId="{38CD69F2-673C-4DCD-9AA4-22489261FFAA}" type="pres">
      <dgm:prSet presAssocID="{AD1204D4-F1B6-47DD-B7A5-3D37B36565D5}" presName="Name0" presStyleCnt="0">
        <dgm:presLayoutVars>
          <dgm:chMax val="7"/>
          <dgm:chPref val="7"/>
          <dgm:dir/>
        </dgm:presLayoutVars>
      </dgm:prSet>
      <dgm:spPr/>
      <dgm:t>
        <a:bodyPr/>
        <a:lstStyle/>
        <a:p>
          <a:endParaRPr lang="zh-CN" altLang="en-US"/>
        </a:p>
      </dgm:t>
    </dgm:pt>
    <dgm:pt modelId="{CB1C6EA8-978C-4B41-9A34-FD97BA5FEB78}" type="pres">
      <dgm:prSet presAssocID="{AD1204D4-F1B6-47DD-B7A5-3D37B36565D5}" presName="Name1" presStyleCnt="0"/>
      <dgm:spPr/>
    </dgm:pt>
    <dgm:pt modelId="{A29DC1FB-40D3-4B57-8728-026F8F526511}" type="pres">
      <dgm:prSet presAssocID="{AD1204D4-F1B6-47DD-B7A5-3D37B36565D5}" presName="cycle" presStyleCnt="0"/>
      <dgm:spPr/>
    </dgm:pt>
    <dgm:pt modelId="{B2908826-1F45-451F-8EA3-325CE84395A5}" type="pres">
      <dgm:prSet presAssocID="{AD1204D4-F1B6-47DD-B7A5-3D37B36565D5}" presName="srcNode" presStyleLbl="node1" presStyleIdx="0" presStyleCnt="5"/>
      <dgm:spPr/>
    </dgm:pt>
    <dgm:pt modelId="{21DB448C-B758-41CE-8080-F7F912B9BDCD}" type="pres">
      <dgm:prSet presAssocID="{AD1204D4-F1B6-47DD-B7A5-3D37B36565D5}" presName="conn" presStyleLbl="parChTrans1D2" presStyleIdx="0" presStyleCnt="1"/>
      <dgm:spPr/>
      <dgm:t>
        <a:bodyPr/>
        <a:lstStyle/>
        <a:p>
          <a:endParaRPr lang="zh-CN" altLang="en-US"/>
        </a:p>
      </dgm:t>
    </dgm:pt>
    <dgm:pt modelId="{FBAFA982-5AF5-4909-9014-5D35B903F043}" type="pres">
      <dgm:prSet presAssocID="{AD1204D4-F1B6-47DD-B7A5-3D37B36565D5}" presName="extraNode" presStyleLbl="node1" presStyleIdx="0" presStyleCnt="5"/>
      <dgm:spPr/>
    </dgm:pt>
    <dgm:pt modelId="{0BE401EC-6EEA-4115-AB5F-3CBB46C6DFDF}" type="pres">
      <dgm:prSet presAssocID="{AD1204D4-F1B6-47DD-B7A5-3D37B36565D5}" presName="dstNode" presStyleLbl="node1" presStyleIdx="0" presStyleCnt="5"/>
      <dgm:spPr/>
    </dgm:pt>
    <dgm:pt modelId="{9E4B6886-3FDA-4031-975C-58BA2967F4F4}" type="pres">
      <dgm:prSet presAssocID="{DF766F9A-E54C-4471-8C9B-0627B7DB4D1B}" presName="text_1" presStyleLbl="node1" presStyleIdx="0" presStyleCnt="5" custLinFactNeighborX="578" custLinFactNeighborY="1298">
        <dgm:presLayoutVars>
          <dgm:bulletEnabled val="1"/>
        </dgm:presLayoutVars>
      </dgm:prSet>
      <dgm:spPr/>
      <dgm:t>
        <a:bodyPr/>
        <a:lstStyle/>
        <a:p>
          <a:endParaRPr lang="zh-CN" altLang="en-US"/>
        </a:p>
      </dgm:t>
    </dgm:pt>
    <dgm:pt modelId="{3E653278-B528-4490-AD3F-B2EC14A46201}" type="pres">
      <dgm:prSet presAssocID="{DF766F9A-E54C-4471-8C9B-0627B7DB4D1B}" presName="accent_1" presStyleCnt="0"/>
      <dgm:spPr/>
    </dgm:pt>
    <dgm:pt modelId="{7BADED87-2D88-46E2-ABDE-DCA6968032EB}" type="pres">
      <dgm:prSet presAssocID="{DF766F9A-E54C-4471-8C9B-0627B7DB4D1B}" presName="accentRepeatNode" presStyleLbl="solidFgAcc1" presStyleIdx="0" presStyleCnt="5"/>
      <dgm:spPr>
        <a:solidFill>
          <a:schemeClr val="bg1">
            <a:lumMod val="50000"/>
            <a:lumOff val="50000"/>
          </a:schemeClr>
        </a:solidFill>
      </dgm:spPr>
    </dgm:pt>
    <dgm:pt modelId="{66192E41-4D36-421A-84FC-C8F8F4DD361C}" type="pres">
      <dgm:prSet presAssocID="{64093CC4-A094-4A83-BDF9-EC42E466C93F}" presName="text_2" presStyleLbl="node1" presStyleIdx="1" presStyleCnt="5">
        <dgm:presLayoutVars>
          <dgm:bulletEnabled val="1"/>
        </dgm:presLayoutVars>
      </dgm:prSet>
      <dgm:spPr/>
      <dgm:t>
        <a:bodyPr/>
        <a:lstStyle/>
        <a:p>
          <a:endParaRPr lang="zh-CN" altLang="en-US"/>
        </a:p>
      </dgm:t>
    </dgm:pt>
    <dgm:pt modelId="{09AB3AED-C333-44F9-9B60-C017E6381C37}" type="pres">
      <dgm:prSet presAssocID="{64093CC4-A094-4A83-BDF9-EC42E466C93F}" presName="accent_2" presStyleCnt="0"/>
      <dgm:spPr/>
    </dgm:pt>
    <dgm:pt modelId="{3B71B008-87B2-483B-A906-F5741AC82EAA}" type="pres">
      <dgm:prSet presAssocID="{64093CC4-A094-4A83-BDF9-EC42E466C93F}" presName="accentRepeatNode" presStyleLbl="solidFgAcc1" presStyleIdx="1" presStyleCnt="5"/>
      <dgm:spPr>
        <a:solidFill>
          <a:schemeClr val="bg1">
            <a:lumMod val="50000"/>
            <a:lumOff val="50000"/>
          </a:schemeClr>
        </a:solidFill>
      </dgm:spPr>
    </dgm:pt>
    <dgm:pt modelId="{A9E02FE3-5F72-46B1-969C-E933CCF02521}" type="pres">
      <dgm:prSet presAssocID="{8B528876-B51F-4398-B8A3-C59F07BF4C03}" presName="text_3" presStyleLbl="node1" presStyleIdx="2" presStyleCnt="5">
        <dgm:presLayoutVars>
          <dgm:bulletEnabled val="1"/>
        </dgm:presLayoutVars>
      </dgm:prSet>
      <dgm:spPr/>
      <dgm:t>
        <a:bodyPr/>
        <a:lstStyle/>
        <a:p>
          <a:endParaRPr lang="zh-CN" altLang="en-US"/>
        </a:p>
      </dgm:t>
    </dgm:pt>
    <dgm:pt modelId="{0A6CBE5E-5EC2-4A81-9467-5D259D0C3BE2}" type="pres">
      <dgm:prSet presAssocID="{8B528876-B51F-4398-B8A3-C59F07BF4C03}" presName="accent_3" presStyleCnt="0"/>
      <dgm:spPr/>
    </dgm:pt>
    <dgm:pt modelId="{0042AD19-CD0C-4C7F-9A7F-910A6118943D}" type="pres">
      <dgm:prSet presAssocID="{8B528876-B51F-4398-B8A3-C59F07BF4C03}" presName="accentRepeatNode" presStyleLbl="solidFgAcc1" presStyleIdx="2" presStyleCnt="5" custLinFactNeighborY="2269"/>
      <dgm:spPr>
        <a:solidFill>
          <a:schemeClr val="bg1">
            <a:lumMod val="50000"/>
            <a:lumOff val="50000"/>
          </a:schemeClr>
        </a:solidFill>
      </dgm:spPr>
    </dgm:pt>
    <dgm:pt modelId="{88E149C5-62C5-4AFA-8744-8FE4D69E2590}" type="pres">
      <dgm:prSet presAssocID="{49C1545E-F284-4671-B588-68F30EF56C0E}" presName="text_4" presStyleLbl="node1" presStyleIdx="3" presStyleCnt="5">
        <dgm:presLayoutVars>
          <dgm:bulletEnabled val="1"/>
        </dgm:presLayoutVars>
      </dgm:prSet>
      <dgm:spPr/>
      <dgm:t>
        <a:bodyPr/>
        <a:lstStyle/>
        <a:p>
          <a:endParaRPr lang="zh-CN" altLang="en-US"/>
        </a:p>
      </dgm:t>
    </dgm:pt>
    <dgm:pt modelId="{3A948FA9-FF67-4333-A12F-B29EFE430E55}" type="pres">
      <dgm:prSet presAssocID="{49C1545E-F284-4671-B588-68F30EF56C0E}" presName="accent_4" presStyleCnt="0"/>
      <dgm:spPr/>
    </dgm:pt>
    <dgm:pt modelId="{83FA4070-C036-4CEE-8EE1-3FA18B66F109}" type="pres">
      <dgm:prSet presAssocID="{49C1545E-F284-4671-B588-68F30EF56C0E}" presName="accentRepeatNode" presStyleLbl="solidFgAcc1" presStyleIdx="3" presStyleCnt="5" custLinFactNeighborY="2269"/>
      <dgm:spPr>
        <a:solidFill>
          <a:schemeClr val="bg1">
            <a:lumMod val="50000"/>
            <a:lumOff val="50000"/>
          </a:schemeClr>
        </a:solidFill>
      </dgm:spPr>
    </dgm:pt>
    <dgm:pt modelId="{159BE3D4-7A84-43F8-9EC6-63CB1A45BC73}" type="pres">
      <dgm:prSet presAssocID="{2E8A21D8-83EA-4CAB-A708-59A4796B879C}" presName="text_5" presStyleLbl="node1" presStyleIdx="4" presStyleCnt="5">
        <dgm:presLayoutVars>
          <dgm:bulletEnabled val="1"/>
        </dgm:presLayoutVars>
      </dgm:prSet>
      <dgm:spPr/>
      <dgm:t>
        <a:bodyPr/>
        <a:lstStyle/>
        <a:p>
          <a:endParaRPr lang="zh-CN" altLang="en-US"/>
        </a:p>
      </dgm:t>
    </dgm:pt>
    <dgm:pt modelId="{19C31588-57BB-45C2-A718-10030EFAC67E}" type="pres">
      <dgm:prSet presAssocID="{2E8A21D8-83EA-4CAB-A708-59A4796B879C}" presName="accent_5" presStyleCnt="0"/>
      <dgm:spPr/>
    </dgm:pt>
    <dgm:pt modelId="{6A37712A-49BA-4918-8630-B1663A7E8EB0}" type="pres">
      <dgm:prSet presAssocID="{2E8A21D8-83EA-4CAB-A708-59A4796B879C}" presName="accentRepeatNode" presStyleLbl="solidFgAcc1" presStyleIdx="4" presStyleCnt="5"/>
      <dgm:spPr>
        <a:solidFill>
          <a:schemeClr val="bg1">
            <a:lumMod val="50000"/>
            <a:lumOff val="50000"/>
          </a:schemeClr>
        </a:solidFill>
      </dgm:spPr>
    </dgm:pt>
  </dgm:ptLst>
  <dgm:cxnLst>
    <dgm:cxn modelId="{185BA140-A024-4CEA-AFA1-217CE665DFD8}" type="presOf" srcId="{64093CC4-A094-4A83-BDF9-EC42E466C93F}" destId="{66192E41-4D36-421A-84FC-C8F8F4DD361C}" srcOrd="0" destOrd="0" presId="urn:microsoft.com/office/officeart/2008/layout/VerticalCurvedList"/>
    <dgm:cxn modelId="{6889D46A-8565-4C6D-854F-65BF6E048C0C}" srcId="{AD1204D4-F1B6-47DD-B7A5-3D37B36565D5}" destId="{2E8A21D8-83EA-4CAB-A708-59A4796B879C}" srcOrd="4" destOrd="0" parTransId="{086F983F-0DEF-4BA7-B735-5F3B25BC1AB9}" sibTransId="{5156D91B-5068-4E2C-BD61-36F4B55A6F4C}"/>
    <dgm:cxn modelId="{9FC65053-1B4E-46D7-AEAC-BC4B9495CD8A}" type="presOf" srcId="{2E8A21D8-83EA-4CAB-A708-59A4796B879C}" destId="{159BE3D4-7A84-43F8-9EC6-63CB1A45BC73}" srcOrd="0" destOrd="0" presId="urn:microsoft.com/office/officeart/2008/layout/VerticalCurvedList"/>
    <dgm:cxn modelId="{DC78C78D-52B7-4616-B685-63749AD59617}" type="presOf" srcId="{8B528876-B51F-4398-B8A3-C59F07BF4C03}" destId="{A9E02FE3-5F72-46B1-969C-E933CCF02521}" srcOrd="0" destOrd="0" presId="urn:microsoft.com/office/officeart/2008/layout/VerticalCurvedList"/>
    <dgm:cxn modelId="{2DB9DA19-D474-452B-92F0-2AD5F6A5AF05}" srcId="{AD1204D4-F1B6-47DD-B7A5-3D37B36565D5}" destId="{49C1545E-F284-4671-B588-68F30EF56C0E}" srcOrd="3" destOrd="0" parTransId="{C0B86338-9CC9-4754-9E7C-2CF528DA115D}" sibTransId="{1D2ADC0B-CC19-4FEF-BDB1-91B7A8E7CFD6}"/>
    <dgm:cxn modelId="{F2107D4B-6828-42BB-8A02-69F6E2712E3B}" srcId="{AD1204D4-F1B6-47DD-B7A5-3D37B36565D5}" destId="{DF766F9A-E54C-4471-8C9B-0627B7DB4D1B}" srcOrd="0" destOrd="0" parTransId="{61D7E8C1-77B7-4DE1-B102-5973928E0B7C}" sibTransId="{2CBDC24D-DE8C-496E-8F01-6F9BB38F19C5}"/>
    <dgm:cxn modelId="{93A058AC-56D4-4432-B14B-849FD0AA8366}" type="presOf" srcId="{2CBDC24D-DE8C-496E-8F01-6F9BB38F19C5}" destId="{21DB448C-B758-41CE-8080-F7F912B9BDCD}" srcOrd="0" destOrd="0" presId="urn:microsoft.com/office/officeart/2008/layout/VerticalCurvedList"/>
    <dgm:cxn modelId="{100674EA-776D-4080-8D78-103F00FF881C}" srcId="{AD1204D4-F1B6-47DD-B7A5-3D37B36565D5}" destId="{8B528876-B51F-4398-B8A3-C59F07BF4C03}" srcOrd="2" destOrd="0" parTransId="{7D78F363-E3C3-489B-ACDA-21FE773AFFC1}" sibTransId="{43E3FD3B-60C0-4CF1-9CBD-F4CBDCA661C4}"/>
    <dgm:cxn modelId="{1275B571-E265-4E51-8660-CDCA0E170947}" type="presOf" srcId="{49C1545E-F284-4671-B588-68F30EF56C0E}" destId="{88E149C5-62C5-4AFA-8744-8FE4D69E2590}" srcOrd="0" destOrd="0" presId="urn:microsoft.com/office/officeart/2008/layout/VerticalCurvedList"/>
    <dgm:cxn modelId="{19740906-0B1B-419D-8D2B-2D8372DC4A31}" type="presOf" srcId="{AD1204D4-F1B6-47DD-B7A5-3D37B36565D5}" destId="{38CD69F2-673C-4DCD-9AA4-22489261FFAA}" srcOrd="0" destOrd="0" presId="urn:microsoft.com/office/officeart/2008/layout/VerticalCurvedList"/>
    <dgm:cxn modelId="{1C612CDB-8336-48AB-89CB-864D58243E17}" srcId="{AD1204D4-F1B6-47DD-B7A5-3D37B36565D5}" destId="{64093CC4-A094-4A83-BDF9-EC42E466C93F}" srcOrd="1" destOrd="0" parTransId="{F5C28BCE-2260-4C48-B0E9-833697BBF9E1}" sibTransId="{0CD2F973-897C-407F-86FB-69EC15870B63}"/>
    <dgm:cxn modelId="{A35AA6F0-D6D9-4CF5-BEF8-29DBE63E53AD}" type="presOf" srcId="{DF766F9A-E54C-4471-8C9B-0627B7DB4D1B}" destId="{9E4B6886-3FDA-4031-975C-58BA2967F4F4}" srcOrd="0" destOrd="0" presId="urn:microsoft.com/office/officeart/2008/layout/VerticalCurvedList"/>
    <dgm:cxn modelId="{33C1141C-CC84-4317-8F36-0EE895346AE5}" type="presParOf" srcId="{38CD69F2-673C-4DCD-9AA4-22489261FFAA}" destId="{CB1C6EA8-978C-4B41-9A34-FD97BA5FEB78}" srcOrd="0" destOrd="0" presId="urn:microsoft.com/office/officeart/2008/layout/VerticalCurvedList"/>
    <dgm:cxn modelId="{5F5C13B4-D6C6-4B1F-9342-F3382CC87703}" type="presParOf" srcId="{CB1C6EA8-978C-4B41-9A34-FD97BA5FEB78}" destId="{A29DC1FB-40D3-4B57-8728-026F8F526511}" srcOrd="0" destOrd="0" presId="urn:microsoft.com/office/officeart/2008/layout/VerticalCurvedList"/>
    <dgm:cxn modelId="{0563AE32-EC08-4AB3-BE79-C2E1CE48109E}" type="presParOf" srcId="{A29DC1FB-40D3-4B57-8728-026F8F526511}" destId="{B2908826-1F45-451F-8EA3-325CE84395A5}" srcOrd="0" destOrd="0" presId="urn:microsoft.com/office/officeart/2008/layout/VerticalCurvedList"/>
    <dgm:cxn modelId="{905F7A90-7BC2-4FC4-8EAF-ED05E40FE581}" type="presParOf" srcId="{A29DC1FB-40D3-4B57-8728-026F8F526511}" destId="{21DB448C-B758-41CE-8080-F7F912B9BDCD}" srcOrd="1" destOrd="0" presId="urn:microsoft.com/office/officeart/2008/layout/VerticalCurvedList"/>
    <dgm:cxn modelId="{9DDBC5EE-DDA3-46AD-BDD6-C3DF084D379E}" type="presParOf" srcId="{A29DC1FB-40D3-4B57-8728-026F8F526511}" destId="{FBAFA982-5AF5-4909-9014-5D35B903F043}" srcOrd="2" destOrd="0" presId="urn:microsoft.com/office/officeart/2008/layout/VerticalCurvedList"/>
    <dgm:cxn modelId="{BB963BD8-47CD-407F-A120-238A7A4BB128}" type="presParOf" srcId="{A29DC1FB-40D3-4B57-8728-026F8F526511}" destId="{0BE401EC-6EEA-4115-AB5F-3CBB46C6DFDF}" srcOrd="3" destOrd="0" presId="urn:microsoft.com/office/officeart/2008/layout/VerticalCurvedList"/>
    <dgm:cxn modelId="{66C9EB03-1D82-4579-8FB8-BB64C6F5AE23}" type="presParOf" srcId="{CB1C6EA8-978C-4B41-9A34-FD97BA5FEB78}" destId="{9E4B6886-3FDA-4031-975C-58BA2967F4F4}" srcOrd="1" destOrd="0" presId="urn:microsoft.com/office/officeart/2008/layout/VerticalCurvedList"/>
    <dgm:cxn modelId="{45A026A8-3C66-43F5-882F-4C333580727B}" type="presParOf" srcId="{CB1C6EA8-978C-4B41-9A34-FD97BA5FEB78}" destId="{3E653278-B528-4490-AD3F-B2EC14A46201}" srcOrd="2" destOrd="0" presId="urn:microsoft.com/office/officeart/2008/layout/VerticalCurvedList"/>
    <dgm:cxn modelId="{191CAC6C-3E04-45C5-88BF-6D4D7B318878}" type="presParOf" srcId="{3E653278-B528-4490-AD3F-B2EC14A46201}" destId="{7BADED87-2D88-46E2-ABDE-DCA6968032EB}" srcOrd="0" destOrd="0" presId="urn:microsoft.com/office/officeart/2008/layout/VerticalCurvedList"/>
    <dgm:cxn modelId="{9B91B2E1-39E3-4554-8508-E5EA78338D9C}" type="presParOf" srcId="{CB1C6EA8-978C-4B41-9A34-FD97BA5FEB78}" destId="{66192E41-4D36-421A-84FC-C8F8F4DD361C}" srcOrd="3" destOrd="0" presId="urn:microsoft.com/office/officeart/2008/layout/VerticalCurvedList"/>
    <dgm:cxn modelId="{3D06E896-BA69-46B2-8187-B20335801396}" type="presParOf" srcId="{CB1C6EA8-978C-4B41-9A34-FD97BA5FEB78}" destId="{09AB3AED-C333-44F9-9B60-C017E6381C37}" srcOrd="4" destOrd="0" presId="urn:microsoft.com/office/officeart/2008/layout/VerticalCurvedList"/>
    <dgm:cxn modelId="{B5401876-1219-4BC8-8F96-6EF2132B6220}" type="presParOf" srcId="{09AB3AED-C333-44F9-9B60-C017E6381C37}" destId="{3B71B008-87B2-483B-A906-F5741AC82EAA}" srcOrd="0" destOrd="0" presId="urn:microsoft.com/office/officeart/2008/layout/VerticalCurvedList"/>
    <dgm:cxn modelId="{DC48F995-61C3-4241-B29C-3A037D6B0A94}" type="presParOf" srcId="{CB1C6EA8-978C-4B41-9A34-FD97BA5FEB78}" destId="{A9E02FE3-5F72-46B1-969C-E933CCF02521}" srcOrd="5" destOrd="0" presId="urn:microsoft.com/office/officeart/2008/layout/VerticalCurvedList"/>
    <dgm:cxn modelId="{E5317E52-32C7-46D6-99B4-F7AF0014E749}" type="presParOf" srcId="{CB1C6EA8-978C-4B41-9A34-FD97BA5FEB78}" destId="{0A6CBE5E-5EC2-4A81-9467-5D259D0C3BE2}" srcOrd="6" destOrd="0" presId="urn:microsoft.com/office/officeart/2008/layout/VerticalCurvedList"/>
    <dgm:cxn modelId="{997F0A09-8D54-473E-9AC2-75C26AA4D735}" type="presParOf" srcId="{0A6CBE5E-5EC2-4A81-9467-5D259D0C3BE2}" destId="{0042AD19-CD0C-4C7F-9A7F-910A6118943D}" srcOrd="0" destOrd="0" presId="urn:microsoft.com/office/officeart/2008/layout/VerticalCurvedList"/>
    <dgm:cxn modelId="{D77726F9-896F-4909-80BA-B585051D8352}" type="presParOf" srcId="{CB1C6EA8-978C-4B41-9A34-FD97BA5FEB78}" destId="{88E149C5-62C5-4AFA-8744-8FE4D69E2590}" srcOrd="7" destOrd="0" presId="urn:microsoft.com/office/officeart/2008/layout/VerticalCurvedList"/>
    <dgm:cxn modelId="{70D605E0-A44A-4D26-B2BF-DBC2312B3221}" type="presParOf" srcId="{CB1C6EA8-978C-4B41-9A34-FD97BA5FEB78}" destId="{3A948FA9-FF67-4333-A12F-B29EFE430E55}" srcOrd="8" destOrd="0" presId="urn:microsoft.com/office/officeart/2008/layout/VerticalCurvedList"/>
    <dgm:cxn modelId="{074DBA6E-C04F-436E-964B-24DFBDF0E515}" type="presParOf" srcId="{3A948FA9-FF67-4333-A12F-B29EFE430E55}" destId="{83FA4070-C036-4CEE-8EE1-3FA18B66F109}" srcOrd="0" destOrd="0" presId="urn:microsoft.com/office/officeart/2008/layout/VerticalCurvedList"/>
    <dgm:cxn modelId="{C880E265-D843-4346-A2F5-B4445F9DB34E}" type="presParOf" srcId="{CB1C6EA8-978C-4B41-9A34-FD97BA5FEB78}" destId="{159BE3D4-7A84-43F8-9EC6-63CB1A45BC73}" srcOrd="9" destOrd="0" presId="urn:microsoft.com/office/officeart/2008/layout/VerticalCurvedList"/>
    <dgm:cxn modelId="{EC30CB5A-3E4A-496A-8908-51F006C038C1}" type="presParOf" srcId="{CB1C6EA8-978C-4B41-9A34-FD97BA5FEB78}" destId="{19C31588-57BB-45C2-A718-10030EFAC67E}" srcOrd="10" destOrd="0" presId="urn:microsoft.com/office/officeart/2008/layout/VerticalCurvedList"/>
    <dgm:cxn modelId="{6697150C-E0E0-4F8E-B8FE-9D962832C8E1}" type="presParOf" srcId="{19C31588-57BB-45C2-A718-10030EFAC67E}" destId="{6A37712A-49BA-4918-8630-B1663A7E8EB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9C928A-E6F3-44B9-A271-7D256B9AA6BF}" type="doc">
      <dgm:prSet loTypeId="urn:microsoft.com/office/officeart/2005/8/layout/vList3" loCatId="picture" qsTypeId="urn:microsoft.com/office/officeart/2005/8/quickstyle/simple1" qsCatId="simple" csTypeId="urn:microsoft.com/office/officeart/2005/8/colors/accent1_2" csCatId="accent1" phldr="1"/>
      <dgm:spPr/>
      <dgm:t>
        <a:bodyPr/>
        <a:lstStyle/>
        <a:p>
          <a:endParaRPr lang="zh-CN" altLang="en-US"/>
        </a:p>
      </dgm:t>
    </dgm:pt>
    <dgm:pt modelId="{71AD0074-BA11-4C57-B8A5-7898CCFA1654}">
      <dgm:prSet phldrT="[文本]"/>
      <dgm:spPr>
        <a:solidFill>
          <a:schemeClr val="bg1">
            <a:lumMod val="50000"/>
            <a:lumOff val="50000"/>
          </a:schemeClr>
        </a:solidFill>
      </dgm:spPr>
      <dgm:t>
        <a:bodyPr/>
        <a:lstStyle/>
        <a:p>
          <a:r>
            <a:rPr lang="zh-CN" altLang="en-US" dirty="0" smtClean="0">
              <a:solidFill>
                <a:schemeClr val="bg1"/>
              </a:solidFill>
            </a:rPr>
            <a:t>角色表</a:t>
          </a:r>
          <a:endParaRPr lang="zh-CN" altLang="en-US" dirty="0">
            <a:solidFill>
              <a:schemeClr val="bg1"/>
            </a:solidFill>
          </a:endParaRPr>
        </a:p>
      </dgm:t>
    </dgm:pt>
    <dgm:pt modelId="{1DA495E0-CC8B-41A6-A1D6-6A82D09B1645}" type="parTrans" cxnId="{630A9812-DC19-4EC8-87E2-D24AC225D622}">
      <dgm:prSet/>
      <dgm:spPr/>
      <dgm:t>
        <a:bodyPr/>
        <a:lstStyle/>
        <a:p>
          <a:endParaRPr lang="zh-CN" altLang="en-US"/>
        </a:p>
      </dgm:t>
    </dgm:pt>
    <dgm:pt modelId="{51C3E8FC-91B4-4952-ADA9-A61205F9FC70}" type="sibTrans" cxnId="{630A9812-DC19-4EC8-87E2-D24AC225D622}">
      <dgm:prSet/>
      <dgm:spPr/>
      <dgm:t>
        <a:bodyPr/>
        <a:lstStyle/>
        <a:p>
          <a:endParaRPr lang="zh-CN" altLang="en-US"/>
        </a:p>
      </dgm:t>
    </dgm:pt>
    <dgm:pt modelId="{BECB219E-D1AF-427C-BB99-17F224131F94}">
      <dgm:prSet phldrT="[文本]"/>
      <dgm:spPr>
        <a:solidFill>
          <a:schemeClr val="bg1">
            <a:lumMod val="50000"/>
            <a:lumOff val="50000"/>
          </a:schemeClr>
        </a:solidFill>
      </dgm:spPr>
      <dgm:t>
        <a:bodyPr/>
        <a:lstStyle/>
        <a:p>
          <a:r>
            <a:rPr lang="zh-CN" altLang="en-US" dirty="0" smtClean="0">
              <a:solidFill>
                <a:schemeClr val="bg1"/>
              </a:solidFill>
            </a:rPr>
            <a:t>记录表</a:t>
          </a:r>
          <a:endParaRPr lang="zh-CN" altLang="en-US" dirty="0">
            <a:solidFill>
              <a:schemeClr val="bg1"/>
            </a:solidFill>
          </a:endParaRPr>
        </a:p>
      </dgm:t>
    </dgm:pt>
    <dgm:pt modelId="{2D3697C1-68DA-4841-92D5-6A3ECC1DE79D}" type="parTrans" cxnId="{AC4C00AB-9B93-4F1C-B986-364287DC3243}">
      <dgm:prSet/>
      <dgm:spPr/>
      <dgm:t>
        <a:bodyPr/>
        <a:lstStyle/>
        <a:p>
          <a:endParaRPr lang="zh-CN" altLang="en-US"/>
        </a:p>
      </dgm:t>
    </dgm:pt>
    <dgm:pt modelId="{EDF5D4CA-8DEA-4DE5-8CD8-BDC1EB8E26B5}" type="sibTrans" cxnId="{AC4C00AB-9B93-4F1C-B986-364287DC3243}">
      <dgm:prSet/>
      <dgm:spPr/>
      <dgm:t>
        <a:bodyPr/>
        <a:lstStyle/>
        <a:p>
          <a:endParaRPr lang="zh-CN" altLang="en-US"/>
        </a:p>
      </dgm:t>
    </dgm:pt>
    <dgm:pt modelId="{9AE78976-055C-4C2B-9AC2-FA99BC306131}">
      <dgm:prSet phldrT="[文本]"/>
      <dgm:spPr>
        <a:solidFill>
          <a:schemeClr val="bg1">
            <a:lumMod val="50000"/>
            <a:lumOff val="50000"/>
          </a:schemeClr>
        </a:solidFill>
      </dgm:spPr>
      <dgm:t>
        <a:bodyPr/>
        <a:lstStyle/>
        <a:p>
          <a:r>
            <a:rPr lang="zh-CN" altLang="en-US" dirty="0" smtClean="0">
              <a:solidFill>
                <a:schemeClr val="bg1"/>
              </a:solidFill>
            </a:rPr>
            <a:t>游戏表</a:t>
          </a:r>
          <a:endParaRPr lang="zh-CN" altLang="en-US" dirty="0">
            <a:solidFill>
              <a:schemeClr val="bg1"/>
            </a:solidFill>
          </a:endParaRPr>
        </a:p>
      </dgm:t>
    </dgm:pt>
    <dgm:pt modelId="{4AEA6127-70AB-41E3-B39E-3BF4FB5D6234}" type="parTrans" cxnId="{B8431CA1-4610-4299-AF3A-C5160519001B}">
      <dgm:prSet/>
      <dgm:spPr/>
      <dgm:t>
        <a:bodyPr/>
        <a:lstStyle/>
        <a:p>
          <a:endParaRPr lang="zh-CN" altLang="en-US"/>
        </a:p>
      </dgm:t>
    </dgm:pt>
    <dgm:pt modelId="{25D231FC-AF5A-4E79-904A-F1ED65983496}" type="sibTrans" cxnId="{B8431CA1-4610-4299-AF3A-C5160519001B}">
      <dgm:prSet/>
      <dgm:spPr/>
      <dgm:t>
        <a:bodyPr/>
        <a:lstStyle/>
        <a:p>
          <a:endParaRPr lang="zh-CN" altLang="en-US"/>
        </a:p>
      </dgm:t>
    </dgm:pt>
    <dgm:pt modelId="{EE1015F2-ADED-4E15-8759-DB2CF9441F8F}">
      <dgm:prSet phldrT="[文本]"/>
      <dgm:spPr>
        <a:solidFill>
          <a:schemeClr val="bg1">
            <a:lumMod val="50000"/>
            <a:lumOff val="50000"/>
          </a:schemeClr>
        </a:solidFill>
      </dgm:spPr>
      <dgm:t>
        <a:bodyPr/>
        <a:lstStyle/>
        <a:p>
          <a:r>
            <a:rPr lang="zh-CN" altLang="en-US" dirty="0" smtClean="0">
              <a:solidFill>
                <a:schemeClr val="bg1"/>
              </a:solidFill>
            </a:rPr>
            <a:t>存储表</a:t>
          </a:r>
          <a:endParaRPr lang="zh-CN" altLang="en-US" dirty="0">
            <a:solidFill>
              <a:schemeClr val="bg1"/>
            </a:solidFill>
          </a:endParaRPr>
        </a:p>
      </dgm:t>
    </dgm:pt>
    <dgm:pt modelId="{29E20AAA-6899-4C12-85F2-56E54D2847BA}" type="parTrans" cxnId="{912EBFD2-0BFB-4268-B04D-AAC2919BB54B}">
      <dgm:prSet/>
      <dgm:spPr/>
      <dgm:t>
        <a:bodyPr/>
        <a:lstStyle/>
        <a:p>
          <a:endParaRPr lang="zh-CN" altLang="en-US"/>
        </a:p>
      </dgm:t>
    </dgm:pt>
    <dgm:pt modelId="{0DC0015A-9E0C-49DC-8839-D8B0A647CD45}" type="sibTrans" cxnId="{912EBFD2-0BFB-4268-B04D-AAC2919BB54B}">
      <dgm:prSet/>
      <dgm:spPr/>
      <dgm:t>
        <a:bodyPr/>
        <a:lstStyle/>
        <a:p>
          <a:endParaRPr lang="zh-CN" altLang="en-US"/>
        </a:p>
      </dgm:t>
    </dgm:pt>
    <dgm:pt modelId="{2A6250EA-6CC4-4095-A017-5C0077B9EAC4}" type="pres">
      <dgm:prSet presAssocID="{779C928A-E6F3-44B9-A271-7D256B9AA6BF}" presName="linearFlow" presStyleCnt="0">
        <dgm:presLayoutVars>
          <dgm:dir/>
          <dgm:resizeHandles val="exact"/>
        </dgm:presLayoutVars>
      </dgm:prSet>
      <dgm:spPr/>
      <dgm:t>
        <a:bodyPr/>
        <a:lstStyle/>
        <a:p>
          <a:endParaRPr lang="zh-CN" altLang="en-US"/>
        </a:p>
      </dgm:t>
    </dgm:pt>
    <dgm:pt modelId="{B76EDDE6-CCD1-4E9B-BC2A-BA586C890441}" type="pres">
      <dgm:prSet presAssocID="{71AD0074-BA11-4C57-B8A5-7898CCFA1654}" presName="composite" presStyleCnt="0"/>
      <dgm:spPr/>
    </dgm:pt>
    <dgm:pt modelId="{AAACFF67-5DF5-4DFE-AB9F-F8205A5AFC25}" type="pres">
      <dgm:prSet presAssocID="{71AD0074-BA11-4C57-B8A5-7898CCFA1654}" presName="imgShp" presStyleLbl="fgImgPlace1" presStyleIdx="0" presStyleCnt="4"/>
      <dgm:spPr>
        <a:solidFill>
          <a:schemeClr val="bg1">
            <a:lumMod val="50000"/>
            <a:lumOff val="50000"/>
          </a:schemeClr>
        </a:solidFill>
      </dgm:spPr>
    </dgm:pt>
    <dgm:pt modelId="{2159E51E-47D8-4A78-BE34-B1A02CCC3020}" type="pres">
      <dgm:prSet presAssocID="{71AD0074-BA11-4C57-B8A5-7898CCFA1654}" presName="txShp" presStyleLbl="node1" presStyleIdx="0" presStyleCnt="4">
        <dgm:presLayoutVars>
          <dgm:bulletEnabled val="1"/>
        </dgm:presLayoutVars>
      </dgm:prSet>
      <dgm:spPr/>
      <dgm:t>
        <a:bodyPr/>
        <a:lstStyle/>
        <a:p>
          <a:endParaRPr lang="zh-CN" altLang="en-US"/>
        </a:p>
      </dgm:t>
    </dgm:pt>
    <dgm:pt modelId="{87415F27-1924-466D-B2DE-F47845794CE4}" type="pres">
      <dgm:prSet presAssocID="{51C3E8FC-91B4-4952-ADA9-A61205F9FC70}" presName="spacing" presStyleCnt="0"/>
      <dgm:spPr/>
    </dgm:pt>
    <dgm:pt modelId="{1EFF8C2D-400E-4EB4-BD99-83EE757EC870}" type="pres">
      <dgm:prSet presAssocID="{BECB219E-D1AF-427C-BB99-17F224131F94}" presName="composite" presStyleCnt="0"/>
      <dgm:spPr/>
    </dgm:pt>
    <dgm:pt modelId="{A549CF9F-28AE-440D-B7F4-A2EF1B4BC92C}" type="pres">
      <dgm:prSet presAssocID="{BECB219E-D1AF-427C-BB99-17F224131F94}" presName="imgShp" presStyleLbl="fgImgPlace1" presStyleIdx="1" presStyleCnt="4"/>
      <dgm:spPr>
        <a:solidFill>
          <a:schemeClr val="bg1">
            <a:lumMod val="50000"/>
            <a:lumOff val="50000"/>
          </a:schemeClr>
        </a:solidFill>
      </dgm:spPr>
    </dgm:pt>
    <dgm:pt modelId="{AB3B6A35-5FD2-4A84-B5AA-3E21D37D532C}" type="pres">
      <dgm:prSet presAssocID="{BECB219E-D1AF-427C-BB99-17F224131F94}" presName="txShp" presStyleLbl="node1" presStyleIdx="1" presStyleCnt="4">
        <dgm:presLayoutVars>
          <dgm:bulletEnabled val="1"/>
        </dgm:presLayoutVars>
      </dgm:prSet>
      <dgm:spPr/>
      <dgm:t>
        <a:bodyPr/>
        <a:lstStyle/>
        <a:p>
          <a:endParaRPr lang="zh-CN" altLang="en-US"/>
        </a:p>
      </dgm:t>
    </dgm:pt>
    <dgm:pt modelId="{53932891-547C-41D7-805C-D2E676A9903C}" type="pres">
      <dgm:prSet presAssocID="{EDF5D4CA-8DEA-4DE5-8CD8-BDC1EB8E26B5}" presName="spacing" presStyleCnt="0"/>
      <dgm:spPr/>
    </dgm:pt>
    <dgm:pt modelId="{3829136D-4EB4-4182-B404-C7BD0C0F262B}" type="pres">
      <dgm:prSet presAssocID="{9AE78976-055C-4C2B-9AC2-FA99BC306131}" presName="composite" presStyleCnt="0"/>
      <dgm:spPr/>
    </dgm:pt>
    <dgm:pt modelId="{8D00155F-0B89-4CAF-9F94-5C400CE7E97B}" type="pres">
      <dgm:prSet presAssocID="{9AE78976-055C-4C2B-9AC2-FA99BC306131}" presName="imgShp" presStyleLbl="fgImgPlace1" presStyleIdx="2" presStyleCnt="4"/>
      <dgm:spPr>
        <a:solidFill>
          <a:schemeClr val="bg1">
            <a:lumMod val="50000"/>
            <a:lumOff val="50000"/>
          </a:schemeClr>
        </a:solidFill>
      </dgm:spPr>
    </dgm:pt>
    <dgm:pt modelId="{4B416A1A-0A11-4CC4-A325-33772E2B1593}" type="pres">
      <dgm:prSet presAssocID="{9AE78976-055C-4C2B-9AC2-FA99BC306131}" presName="txShp" presStyleLbl="node1" presStyleIdx="2" presStyleCnt="4">
        <dgm:presLayoutVars>
          <dgm:bulletEnabled val="1"/>
        </dgm:presLayoutVars>
      </dgm:prSet>
      <dgm:spPr/>
      <dgm:t>
        <a:bodyPr/>
        <a:lstStyle/>
        <a:p>
          <a:endParaRPr lang="zh-CN" altLang="en-US"/>
        </a:p>
      </dgm:t>
    </dgm:pt>
    <dgm:pt modelId="{B0EB82D9-E012-4805-9090-7A50323586EB}" type="pres">
      <dgm:prSet presAssocID="{25D231FC-AF5A-4E79-904A-F1ED65983496}" presName="spacing" presStyleCnt="0"/>
      <dgm:spPr/>
    </dgm:pt>
    <dgm:pt modelId="{363078F2-E6D3-4DA4-9145-9626F5108E2B}" type="pres">
      <dgm:prSet presAssocID="{EE1015F2-ADED-4E15-8759-DB2CF9441F8F}" presName="composite" presStyleCnt="0"/>
      <dgm:spPr/>
    </dgm:pt>
    <dgm:pt modelId="{9862EC95-F6F2-4302-9B8A-5A4B717A5D61}" type="pres">
      <dgm:prSet presAssocID="{EE1015F2-ADED-4E15-8759-DB2CF9441F8F}" presName="imgShp" presStyleLbl="fgImgPlace1" presStyleIdx="3" presStyleCnt="4"/>
      <dgm:spPr>
        <a:solidFill>
          <a:schemeClr val="bg1">
            <a:lumMod val="50000"/>
            <a:lumOff val="50000"/>
          </a:schemeClr>
        </a:solidFill>
      </dgm:spPr>
    </dgm:pt>
    <dgm:pt modelId="{3566E757-4CD8-4C07-A820-1FE2AE5ED5CA}" type="pres">
      <dgm:prSet presAssocID="{EE1015F2-ADED-4E15-8759-DB2CF9441F8F}" presName="txShp" presStyleLbl="node1" presStyleIdx="3" presStyleCnt="4">
        <dgm:presLayoutVars>
          <dgm:bulletEnabled val="1"/>
        </dgm:presLayoutVars>
      </dgm:prSet>
      <dgm:spPr/>
      <dgm:t>
        <a:bodyPr/>
        <a:lstStyle/>
        <a:p>
          <a:endParaRPr lang="zh-CN" altLang="en-US"/>
        </a:p>
      </dgm:t>
    </dgm:pt>
  </dgm:ptLst>
  <dgm:cxnLst>
    <dgm:cxn modelId="{AC4C00AB-9B93-4F1C-B986-364287DC3243}" srcId="{779C928A-E6F3-44B9-A271-7D256B9AA6BF}" destId="{BECB219E-D1AF-427C-BB99-17F224131F94}" srcOrd="1" destOrd="0" parTransId="{2D3697C1-68DA-4841-92D5-6A3ECC1DE79D}" sibTransId="{EDF5D4CA-8DEA-4DE5-8CD8-BDC1EB8E26B5}"/>
    <dgm:cxn modelId="{49C8DAB3-CC9D-40F6-A69F-2EA8200D401C}" type="presOf" srcId="{779C928A-E6F3-44B9-A271-7D256B9AA6BF}" destId="{2A6250EA-6CC4-4095-A017-5C0077B9EAC4}" srcOrd="0" destOrd="0" presId="urn:microsoft.com/office/officeart/2005/8/layout/vList3"/>
    <dgm:cxn modelId="{912EBFD2-0BFB-4268-B04D-AAC2919BB54B}" srcId="{779C928A-E6F3-44B9-A271-7D256B9AA6BF}" destId="{EE1015F2-ADED-4E15-8759-DB2CF9441F8F}" srcOrd="3" destOrd="0" parTransId="{29E20AAA-6899-4C12-85F2-56E54D2847BA}" sibTransId="{0DC0015A-9E0C-49DC-8839-D8B0A647CD45}"/>
    <dgm:cxn modelId="{98327B1E-F005-475C-8A05-9DF9B15514AA}" type="presOf" srcId="{9AE78976-055C-4C2B-9AC2-FA99BC306131}" destId="{4B416A1A-0A11-4CC4-A325-33772E2B1593}" srcOrd="0" destOrd="0" presId="urn:microsoft.com/office/officeart/2005/8/layout/vList3"/>
    <dgm:cxn modelId="{B8431CA1-4610-4299-AF3A-C5160519001B}" srcId="{779C928A-E6F3-44B9-A271-7D256B9AA6BF}" destId="{9AE78976-055C-4C2B-9AC2-FA99BC306131}" srcOrd="2" destOrd="0" parTransId="{4AEA6127-70AB-41E3-B39E-3BF4FB5D6234}" sibTransId="{25D231FC-AF5A-4E79-904A-F1ED65983496}"/>
    <dgm:cxn modelId="{09CAEE74-5988-4007-BDF0-9B9B46C89F3D}" type="presOf" srcId="{BECB219E-D1AF-427C-BB99-17F224131F94}" destId="{AB3B6A35-5FD2-4A84-B5AA-3E21D37D532C}" srcOrd="0" destOrd="0" presId="urn:microsoft.com/office/officeart/2005/8/layout/vList3"/>
    <dgm:cxn modelId="{8A838A75-C3F5-4E2A-88EF-C5DDC5FA3CCD}" type="presOf" srcId="{71AD0074-BA11-4C57-B8A5-7898CCFA1654}" destId="{2159E51E-47D8-4A78-BE34-B1A02CCC3020}" srcOrd="0" destOrd="0" presId="urn:microsoft.com/office/officeart/2005/8/layout/vList3"/>
    <dgm:cxn modelId="{630A9812-DC19-4EC8-87E2-D24AC225D622}" srcId="{779C928A-E6F3-44B9-A271-7D256B9AA6BF}" destId="{71AD0074-BA11-4C57-B8A5-7898CCFA1654}" srcOrd="0" destOrd="0" parTransId="{1DA495E0-CC8B-41A6-A1D6-6A82D09B1645}" sibTransId="{51C3E8FC-91B4-4952-ADA9-A61205F9FC70}"/>
    <dgm:cxn modelId="{F000EDF0-7B08-42F0-ACD6-67B84FA77FF0}" type="presOf" srcId="{EE1015F2-ADED-4E15-8759-DB2CF9441F8F}" destId="{3566E757-4CD8-4C07-A820-1FE2AE5ED5CA}" srcOrd="0" destOrd="0" presId="urn:microsoft.com/office/officeart/2005/8/layout/vList3"/>
    <dgm:cxn modelId="{E7F5003E-FA25-495C-A05D-F0C8F4870991}" type="presParOf" srcId="{2A6250EA-6CC4-4095-A017-5C0077B9EAC4}" destId="{B76EDDE6-CCD1-4E9B-BC2A-BA586C890441}" srcOrd="0" destOrd="0" presId="urn:microsoft.com/office/officeart/2005/8/layout/vList3"/>
    <dgm:cxn modelId="{2E39FB86-4D49-49BC-9F4D-B1DB53942E40}" type="presParOf" srcId="{B76EDDE6-CCD1-4E9B-BC2A-BA586C890441}" destId="{AAACFF67-5DF5-4DFE-AB9F-F8205A5AFC25}" srcOrd="0" destOrd="0" presId="urn:microsoft.com/office/officeart/2005/8/layout/vList3"/>
    <dgm:cxn modelId="{DED78525-12B5-4577-B9B5-D478E3A2DE7F}" type="presParOf" srcId="{B76EDDE6-CCD1-4E9B-BC2A-BA586C890441}" destId="{2159E51E-47D8-4A78-BE34-B1A02CCC3020}" srcOrd="1" destOrd="0" presId="urn:microsoft.com/office/officeart/2005/8/layout/vList3"/>
    <dgm:cxn modelId="{13127D2B-CF4F-47F0-B35A-74EE42FC661D}" type="presParOf" srcId="{2A6250EA-6CC4-4095-A017-5C0077B9EAC4}" destId="{87415F27-1924-466D-B2DE-F47845794CE4}" srcOrd="1" destOrd="0" presId="urn:microsoft.com/office/officeart/2005/8/layout/vList3"/>
    <dgm:cxn modelId="{42157F98-B30F-4870-AFA3-FCD46F799184}" type="presParOf" srcId="{2A6250EA-6CC4-4095-A017-5C0077B9EAC4}" destId="{1EFF8C2D-400E-4EB4-BD99-83EE757EC870}" srcOrd="2" destOrd="0" presId="urn:microsoft.com/office/officeart/2005/8/layout/vList3"/>
    <dgm:cxn modelId="{B5E3C02B-1418-4E1C-9A32-B2C670DBFF32}" type="presParOf" srcId="{1EFF8C2D-400E-4EB4-BD99-83EE757EC870}" destId="{A549CF9F-28AE-440D-B7F4-A2EF1B4BC92C}" srcOrd="0" destOrd="0" presId="urn:microsoft.com/office/officeart/2005/8/layout/vList3"/>
    <dgm:cxn modelId="{9A0A73D3-F299-44C9-9FFD-6BE653606DDA}" type="presParOf" srcId="{1EFF8C2D-400E-4EB4-BD99-83EE757EC870}" destId="{AB3B6A35-5FD2-4A84-B5AA-3E21D37D532C}" srcOrd="1" destOrd="0" presId="urn:microsoft.com/office/officeart/2005/8/layout/vList3"/>
    <dgm:cxn modelId="{BAE113C4-97CB-4B46-8FF7-1285AEA17108}" type="presParOf" srcId="{2A6250EA-6CC4-4095-A017-5C0077B9EAC4}" destId="{53932891-547C-41D7-805C-D2E676A9903C}" srcOrd="3" destOrd="0" presId="urn:microsoft.com/office/officeart/2005/8/layout/vList3"/>
    <dgm:cxn modelId="{AE29E0BC-C53B-4946-A067-A132E3493A4F}" type="presParOf" srcId="{2A6250EA-6CC4-4095-A017-5C0077B9EAC4}" destId="{3829136D-4EB4-4182-B404-C7BD0C0F262B}" srcOrd="4" destOrd="0" presId="urn:microsoft.com/office/officeart/2005/8/layout/vList3"/>
    <dgm:cxn modelId="{6D2F3153-4F41-49C2-A918-B3D47CCC8042}" type="presParOf" srcId="{3829136D-4EB4-4182-B404-C7BD0C0F262B}" destId="{8D00155F-0B89-4CAF-9F94-5C400CE7E97B}" srcOrd="0" destOrd="0" presId="urn:microsoft.com/office/officeart/2005/8/layout/vList3"/>
    <dgm:cxn modelId="{29123CB6-C08C-4EA0-8753-C19B2536086F}" type="presParOf" srcId="{3829136D-4EB4-4182-B404-C7BD0C0F262B}" destId="{4B416A1A-0A11-4CC4-A325-33772E2B1593}" srcOrd="1" destOrd="0" presId="urn:microsoft.com/office/officeart/2005/8/layout/vList3"/>
    <dgm:cxn modelId="{B1A8B0EA-7002-4A02-8540-B342D6DE620D}" type="presParOf" srcId="{2A6250EA-6CC4-4095-A017-5C0077B9EAC4}" destId="{B0EB82D9-E012-4805-9090-7A50323586EB}" srcOrd="5" destOrd="0" presId="urn:microsoft.com/office/officeart/2005/8/layout/vList3"/>
    <dgm:cxn modelId="{E3CEDF59-E718-4FDE-994A-A36EF594B2E3}" type="presParOf" srcId="{2A6250EA-6CC4-4095-A017-5C0077B9EAC4}" destId="{363078F2-E6D3-4DA4-9145-9626F5108E2B}" srcOrd="6" destOrd="0" presId="urn:microsoft.com/office/officeart/2005/8/layout/vList3"/>
    <dgm:cxn modelId="{485039E4-3D7F-4C0B-AA24-539510EBE17A}" type="presParOf" srcId="{363078F2-E6D3-4DA4-9145-9626F5108E2B}" destId="{9862EC95-F6F2-4302-9B8A-5A4B717A5D61}" srcOrd="0" destOrd="0" presId="urn:microsoft.com/office/officeart/2005/8/layout/vList3"/>
    <dgm:cxn modelId="{0B21B0B6-92BC-4735-9E83-5D263EA5E14F}" type="presParOf" srcId="{363078F2-E6D3-4DA4-9145-9626F5108E2B}" destId="{3566E757-4CD8-4C07-A820-1FE2AE5ED5CA}"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DB448C-B758-41CE-8080-F7F912B9BDCD}">
      <dsp:nvSpPr>
        <dsp:cNvPr id="0" name=""/>
        <dsp:cNvSpPr/>
      </dsp:nvSpPr>
      <dsp:spPr>
        <a:xfrm>
          <a:off x="-4483559" y="-687567"/>
          <a:ext cx="5341222" cy="5341222"/>
        </a:xfrm>
        <a:prstGeom prst="blockArc">
          <a:avLst>
            <a:gd name="adj1" fmla="val 18900000"/>
            <a:gd name="adj2" fmla="val 2700000"/>
            <a:gd name="adj3" fmla="val 404"/>
          </a:avLst>
        </a:prstGeom>
        <a:solidFill>
          <a:schemeClr val="bg1">
            <a:lumMod val="50000"/>
            <a:lumOff val="50000"/>
          </a:schemeClr>
        </a:solid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4B6886-3FDA-4031-975C-58BA2967F4F4}">
      <dsp:nvSpPr>
        <dsp:cNvPr id="0" name=""/>
        <dsp:cNvSpPr/>
      </dsp:nvSpPr>
      <dsp:spPr>
        <a:xfrm>
          <a:off x="398124" y="254238"/>
          <a:ext cx="3915855" cy="495919"/>
        </a:xfrm>
        <a:prstGeom prst="rect">
          <a:avLst/>
        </a:prstGeom>
        <a:solidFill>
          <a:schemeClr val="bg1">
            <a:lumMod val="50000"/>
            <a:lumOff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636"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bg1"/>
              </a:solidFill>
            </a:rPr>
            <a:t>项目开发的背景及意义</a:t>
          </a:r>
          <a:endParaRPr lang="zh-CN" altLang="en-US" sz="2400" kern="1200" dirty="0">
            <a:solidFill>
              <a:schemeClr val="bg1"/>
            </a:solidFill>
          </a:endParaRPr>
        </a:p>
      </dsp:txBody>
      <dsp:txXfrm>
        <a:off x="398124" y="254238"/>
        <a:ext cx="3915855" cy="495919"/>
      </dsp:txXfrm>
    </dsp:sp>
    <dsp:sp modelId="{7BADED87-2D88-46E2-ABDE-DCA6968032EB}">
      <dsp:nvSpPr>
        <dsp:cNvPr id="0" name=""/>
        <dsp:cNvSpPr/>
      </dsp:nvSpPr>
      <dsp:spPr>
        <a:xfrm>
          <a:off x="65540" y="185811"/>
          <a:ext cx="619899" cy="619899"/>
        </a:xfrm>
        <a:prstGeom prst="ellipse">
          <a:avLst/>
        </a:prstGeom>
        <a:solidFill>
          <a:schemeClr val="bg1">
            <a:lumMod val="50000"/>
            <a:lumOff val="5000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192E41-4D36-421A-84FC-C8F8F4DD361C}">
      <dsp:nvSpPr>
        <dsp:cNvPr id="0" name=""/>
        <dsp:cNvSpPr/>
      </dsp:nvSpPr>
      <dsp:spPr>
        <a:xfrm>
          <a:off x="730852" y="991442"/>
          <a:ext cx="3560493" cy="495919"/>
        </a:xfrm>
        <a:prstGeom prst="rect">
          <a:avLst/>
        </a:prstGeom>
        <a:solidFill>
          <a:schemeClr val="bg1">
            <a:lumMod val="50000"/>
            <a:lumOff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636"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bg1"/>
              </a:solidFill>
            </a:rPr>
            <a:t>项目的功能分析</a:t>
          </a:r>
          <a:endParaRPr lang="zh-CN" altLang="en-US" sz="2400" kern="1200" dirty="0">
            <a:solidFill>
              <a:schemeClr val="bg1"/>
            </a:solidFill>
          </a:endParaRPr>
        </a:p>
      </dsp:txBody>
      <dsp:txXfrm>
        <a:off x="730852" y="991442"/>
        <a:ext cx="3560493" cy="495919"/>
      </dsp:txXfrm>
    </dsp:sp>
    <dsp:sp modelId="{3B71B008-87B2-483B-A906-F5741AC82EAA}">
      <dsp:nvSpPr>
        <dsp:cNvPr id="0" name=""/>
        <dsp:cNvSpPr/>
      </dsp:nvSpPr>
      <dsp:spPr>
        <a:xfrm>
          <a:off x="420902" y="929452"/>
          <a:ext cx="619899" cy="619899"/>
        </a:xfrm>
        <a:prstGeom prst="ellipse">
          <a:avLst/>
        </a:prstGeom>
        <a:solidFill>
          <a:schemeClr val="bg1">
            <a:lumMod val="50000"/>
            <a:lumOff val="5000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9E02FE3-5F72-46B1-969C-E933CCF02521}">
      <dsp:nvSpPr>
        <dsp:cNvPr id="0" name=""/>
        <dsp:cNvSpPr/>
      </dsp:nvSpPr>
      <dsp:spPr>
        <a:xfrm>
          <a:off x="839919" y="1735084"/>
          <a:ext cx="3451426" cy="495919"/>
        </a:xfrm>
        <a:prstGeom prst="rect">
          <a:avLst/>
        </a:prstGeom>
        <a:solidFill>
          <a:schemeClr val="bg1">
            <a:lumMod val="50000"/>
            <a:lumOff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636"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bg1"/>
              </a:solidFill>
            </a:rPr>
            <a:t>项目的模块结构层次</a:t>
          </a:r>
          <a:endParaRPr lang="zh-CN" altLang="en-US" sz="2400" kern="1200" dirty="0">
            <a:solidFill>
              <a:schemeClr val="bg1"/>
            </a:solidFill>
          </a:endParaRPr>
        </a:p>
      </dsp:txBody>
      <dsp:txXfrm>
        <a:off x="839919" y="1735084"/>
        <a:ext cx="3451426" cy="495919"/>
      </dsp:txXfrm>
    </dsp:sp>
    <dsp:sp modelId="{0042AD19-CD0C-4C7F-9A7F-910A6118943D}">
      <dsp:nvSpPr>
        <dsp:cNvPr id="0" name=""/>
        <dsp:cNvSpPr/>
      </dsp:nvSpPr>
      <dsp:spPr>
        <a:xfrm>
          <a:off x="529969" y="1687159"/>
          <a:ext cx="619899" cy="619899"/>
        </a:xfrm>
        <a:prstGeom prst="ellipse">
          <a:avLst/>
        </a:prstGeom>
        <a:solidFill>
          <a:schemeClr val="bg1">
            <a:lumMod val="50000"/>
            <a:lumOff val="5000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E149C5-62C5-4AFA-8744-8FE4D69E2590}">
      <dsp:nvSpPr>
        <dsp:cNvPr id="0" name=""/>
        <dsp:cNvSpPr/>
      </dsp:nvSpPr>
      <dsp:spPr>
        <a:xfrm>
          <a:off x="730852" y="2478725"/>
          <a:ext cx="3560493" cy="495919"/>
        </a:xfrm>
        <a:prstGeom prst="rect">
          <a:avLst/>
        </a:prstGeom>
        <a:solidFill>
          <a:schemeClr val="bg1">
            <a:lumMod val="50000"/>
            <a:lumOff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636"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bg1"/>
              </a:solidFill>
            </a:rPr>
            <a:t>项目的数据库设计</a:t>
          </a:r>
          <a:endParaRPr lang="zh-CN" altLang="en-US" sz="2400" kern="1200" dirty="0">
            <a:solidFill>
              <a:schemeClr val="bg1"/>
            </a:solidFill>
          </a:endParaRPr>
        </a:p>
      </dsp:txBody>
      <dsp:txXfrm>
        <a:off x="730852" y="2478725"/>
        <a:ext cx="3560493" cy="495919"/>
      </dsp:txXfrm>
    </dsp:sp>
    <dsp:sp modelId="{83FA4070-C036-4CEE-8EE1-3FA18B66F109}">
      <dsp:nvSpPr>
        <dsp:cNvPr id="0" name=""/>
        <dsp:cNvSpPr/>
      </dsp:nvSpPr>
      <dsp:spPr>
        <a:xfrm>
          <a:off x="420902" y="2430801"/>
          <a:ext cx="619899" cy="619899"/>
        </a:xfrm>
        <a:prstGeom prst="ellipse">
          <a:avLst/>
        </a:prstGeom>
        <a:solidFill>
          <a:schemeClr val="bg1">
            <a:lumMod val="50000"/>
            <a:lumOff val="5000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9BE3D4-7A84-43F8-9EC6-63CB1A45BC73}">
      <dsp:nvSpPr>
        <dsp:cNvPr id="0" name=""/>
        <dsp:cNvSpPr/>
      </dsp:nvSpPr>
      <dsp:spPr>
        <a:xfrm>
          <a:off x="375490" y="3222367"/>
          <a:ext cx="3915855" cy="495919"/>
        </a:xfrm>
        <a:prstGeom prst="rect">
          <a:avLst/>
        </a:prstGeom>
        <a:solidFill>
          <a:schemeClr val="bg1">
            <a:lumMod val="50000"/>
            <a:lumOff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636"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solidFill>
                <a:schemeClr val="bg1"/>
              </a:solidFill>
            </a:rPr>
            <a:t>项目的演示</a:t>
          </a:r>
          <a:endParaRPr lang="zh-CN" altLang="en-US" sz="2400" kern="1200" dirty="0">
            <a:solidFill>
              <a:schemeClr val="bg1"/>
            </a:solidFill>
          </a:endParaRPr>
        </a:p>
      </dsp:txBody>
      <dsp:txXfrm>
        <a:off x="375490" y="3222367"/>
        <a:ext cx="3915855" cy="495919"/>
      </dsp:txXfrm>
    </dsp:sp>
    <dsp:sp modelId="{6A37712A-49BA-4918-8630-B1663A7E8EB0}">
      <dsp:nvSpPr>
        <dsp:cNvPr id="0" name=""/>
        <dsp:cNvSpPr/>
      </dsp:nvSpPr>
      <dsp:spPr>
        <a:xfrm>
          <a:off x="65540" y="3160377"/>
          <a:ext cx="619899" cy="619899"/>
        </a:xfrm>
        <a:prstGeom prst="ellipse">
          <a:avLst/>
        </a:prstGeom>
        <a:solidFill>
          <a:schemeClr val="bg1">
            <a:lumMod val="50000"/>
            <a:lumOff val="5000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59E51E-47D8-4A78-BE34-B1A02CCC3020}">
      <dsp:nvSpPr>
        <dsp:cNvPr id="0" name=""/>
        <dsp:cNvSpPr/>
      </dsp:nvSpPr>
      <dsp:spPr>
        <a:xfrm rot="10800000">
          <a:off x="865025" y="943"/>
          <a:ext cx="2642150" cy="798084"/>
        </a:xfrm>
        <a:prstGeom prst="homePlate">
          <a:avLst/>
        </a:prstGeom>
        <a:solidFill>
          <a:schemeClr val="bg1">
            <a:lumMod val="50000"/>
            <a:lumOff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1933" tIns="133350" rIns="248920" bIns="133350" numCol="1" spcCol="1270" anchor="ctr" anchorCtr="0">
          <a:noAutofit/>
        </a:bodyPr>
        <a:lstStyle/>
        <a:p>
          <a:pPr lvl="0" algn="ctr" defTabSz="1555750">
            <a:lnSpc>
              <a:spcPct val="90000"/>
            </a:lnSpc>
            <a:spcBef>
              <a:spcPct val="0"/>
            </a:spcBef>
            <a:spcAft>
              <a:spcPct val="35000"/>
            </a:spcAft>
          </a:pPr>
          <a:r>
            <a:rPr lang="zh-CN" altLang="en-US" sz="3500" kern="1200" dirty="0" smtClean="0">
              <a:solidFill>
                <a:schemeClr val="bg1"/>
              </a:solidFill>
            </a:rPr>
            <a:t>角色表</a:t>
          </a:r>
          <a:endParaRPr lang="zh-CN" altLang="en-US" sz="3500" kern="1200" dirty="0">
            <a:solidFill>
              <a:schemeClr val="bg1"/>
            </a:solidFill>
          </a:endParaRPr>
        </a:p>
      </dsp:txBody>
      <dsp:txXfrm rot="10800000">
        <a:off x="1064546" y="943"/>
        <a:ext cx="2442629" cy="798084"/>
      </dsp:txXfrm>
    </dsp:sp>
    <dsp:sp modelId="{AAACFF67-5DF5-4DFE-AB9F-F8205A5AFC25}">
      <dsp:nvSpPr>
        <dsp:cNvPr id="0" name=""/>
        <dsp:cNvSpPr/>
      </dsp:nvSpPr>
      <dsp:spPr>
        <a:xfrm>
          <a:off x="465982" y="943"/>
          <a:ext cx="798084" cy="798084"/>
        </a:xfrm>
        <a:prstGeom prst="ellipse">
          <a:avLst/>
        </a:prstGeom>
        <a:solidFill>
          <a:schemeClr val="bg1">
            <a:lumMod val="50000"/>
            <a:lumOff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3B6A35-5FD2-4A84-B5AA-3E21D37D532C}">
      <dsp:nvSpPr>
        <dsp:cNvPr id="0" name=""/>
        <dsp:cNvSpPr/>
      </dsp:nvSpPr>
      <dsp:spPr>
        <a:xfrm rot="10800000">
          <a:off x="865025" y="1037262"/>
          <a:ext cx="2642150" cy="798084"/>
        </a:xfrm>
        <a:prstGeom prst="homePlate">
          <a:avLst/>
        </a:prstGeom>
        <a:solidFill>
          <a:schemeClr val="bg1">
            <a:lumMod val="50000"/>
            <a:lumOff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1933" tIns="133350" rIns="248920" bIns="133350" numCol="1" spcCol="1270" anchor="ctr" anchorCtr="0">
          <a:noAutofit/>
        </a:bodyPr>
        <a:lstStyle/>
        <a:p>
          <a:pPr lvl="0" algn="ctr" defTabSz="1555750">
            <a:lnSpc>
              <a:spcPct val="90000"/>
            </a:lnSpc>
            <a:spcBef>
              <a:spcPct val="0"/>
            </a:spcBef>
            <a:spcAft>
              <a:spcPct val="35000"/>
            </a:spcAft>
          </a:pPr>
          <a:r>
            <a:rPr lang="zh-CN" altLang="en-US" sz="3500" kern="1200" dirty="0" smtClean="0">
              <a:solidFill>
                <a:schemeClr val="bg1"/>
              </a:solidFill>
            </a:rPr>
            <a:t>记录表</a:t>
          </a:r>
          <a:endParaRPr lang="zh-CN" altLang="en-US" sz="3500" kern="1200" dirty="0">
            <a:solidFill>
              <a:schemeClr val="bg1"/>
            </a:solidFill>
          </a:endParaRPr>
        </a:p>
      </dsp:txBody>
      <dsp:txXfrm rot="10800000">
        <a:off x="1064546" y="1037262"/>
        <a:ext cx="2442629" cy="798084"/>
      </dsp:txXfrm>
    </dsp:sp>
    <dsp:sp modelId="{A549CF9F-28AE-440D-B7F4-A2EF1B4BC92C}">
      <dsp:nvSpPr>
        <dsp:cNvPr id="0" name=""/>
        <dsp:cNvSpPr/>
      </dsp:nvSpPr>
      <dsp:spPr>
        <a:xfrm>
          <a:off x="465982" y="1037262"/>
          <a:ext cx="798084" cy="798084"/>
        </a:xfrm>
        <a:prstGeom prst="ellipse">
          <a:avLst/>
        </a:prstGeom>
        <a:solidFill>
          <a:schemeClr val="bg1">
            <a:lumMod val="50000"/>
            <a:lumOff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416A1A-0A11-4CC4-A325-33772E2B1593}">
      <dsp:nvSpPr>
        <dsp:cNvPr id="0" name=""/>
        <dsp:cNvSpPr/>
      </dsp:nvSpPr>
      <dsp:spPr>
        <a:xfrm rot="10800000">
          <a:off x="865025" y="2073581"/>
          <a:ext cx="2642150" cy="798084"/>
        </a:xfrm>
        <a:prstGeom prst="homePlate">
          <a:avLst/>
        </a:prstGeom>
        <a:solidFill>
          <a:schemeClr val="bg1">
            <a:lumMod val="50000"/>
            <a:lumOff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1933" tIns="133350" rIns="248920" bIns="133350" numCol="1" spcCol="1270" anchor="ctr" anchorCtr="0">
          <a:noAutofit/>
        </a:bodyPr>
        <a:lstStyle/>
        <a:p>
          <a:pPr lvl="0" algn="ctr" defTabSz="1555750">
            <a:lnSpc>
              <a:spcPct val="90000"/>
            </a:lnSpc>
            <a:spcBef>
              <a:spcPct val="0"/>
            </a:spcBef>
            <a:spcAft>
              <a:spcPct val="35000"/>
            </a:spcAft>
          </a:pPr>
          <a:r>
            <a:rPr lang="zh-CN" altLang="en-US" sz="3500" kern="1200" dirty="0" smtClean="0">
              <a:solidFill>
                <a:schemeClr val="bg1"/>
              </a:solidFill>
            </a:rPr>
            <a:t>游戏表</a:t>
          </a:r>
          <a:endParaRPr lang="zh-CN" altLang="en-US" sz="3500" kern="1200" dirty="0">
            <a:solidFill>
              <a:schemeClr val="bg1"/>
            </a:solidFill>
          </a:endParaRPr>
        </a:p>
      </dsp:txBody>
      <dsp:txXfrm rot="10800000">
        <a:off x="1064546" y="2073581"/>
        <a:ext cx="2442629" cy="798084"/>
      </dsp:txXfrm>
    </dsp:sp>
    <dsp:sp modelId="{8D00155F-0B89-4CAF-9F94-5C400CE7E97B}">
      <dsp:nvSpPr>
        <dsp:cNvPr id="0" name=""/>
        <dsp:cNvSpPr/>
      </dsp:nvSpPr>
      <dsp:spPr>
        <a:xfrm>
          <a:off x="465982" y="2073581"/>
          <a:ext cx="798084" cy="798084"/>
        </a:xfrm>
        <a:prstGeom prst="ellipse">
          <a:avLst/>
        </a:prstGeom>
        <a:solidFill>
          <a:schemeClr val="bg1">
            <a:lumMod val="50000"/>
            <a:lumOff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66E757-4CD8-4C07-A820-1FE2AE5ED5CA}">
      <dsp:nvSpPr>
        <dsp:cNvPr id="0" name=""/>
        <dsp:cNvSpPr/>
      </dsp:nvSpPr>
      <dsp:spPr>
        <a:xfrm rot="10800000">
          <a:off x="865025" y="3109900"/>
          <a:ext cx="2642150" cy="798084"/>
        </a:xfrm>
        <a:prstGeom prst="homePlate">
          <a:avLst/>
        </a:prstGeom>
        <a:solidFill>
          <a:schemeClr val="bg1">
            <a:lumMod val="50000"/>
            <a:lumOff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1933" tIns="133350" rIns="248920" bIns="133350" numCol="1" spcCol="1270" anchor="ctr" anchorCtr="0">
          <a:noAutofit/>
        </a:bodyPr>
        <a:lstStyle/>
        <a:p>
          <a:pPr lvl="0" algn="ctr" defTabSz="1555750">
            <a:lnSpc>
              <a:spcPct val="90000"/>
            </a:lnSpc>
            <a:spcBef>
              <a:spcPct val="0"/>
            </a:spcBef>
            <a:spcAft>
              <a:spcPct val="35000"/>
            </a:spcAft>
          </a:pPr>
          <a:r>
            <a:rPr lang="zh-CN" altLang="en-US" sz="3500" kern="1200" dirty="0" smtClean="0">
              <a:solidFill>
                <a:schemeClr val="bg1"/>
              </a:solidFill>
            </a:rPr>
            <a:t>存储表</a:t>
          </a:r>
          <a:endParaRPr lang="zh-CN" altLang="en-US" sz="3500" kern="1200" dirty="0">
            <a:solidFill>
              <a:schemeClr val="bg1"/>
            </a:solidFill>
          </a:endParaRPr>
        </a:p>
      </dsp:txBody>
      <dsp:txXfrm rot="10800000">
        <a:off x="1064546" y="3109900"/>
        <a:ext cx="2442629" cy="798084"/>
      </dsp:txXfrm>
    </dsp:sp>
    <dsp:sp modelId="{9862EC95-F6F2-4302-9B8A-5A4B717A5D61}">
      <dsp:nvSpPr>
        <dsp:cNvPr id="0" name=""/>
        <dsp:cNvSpPr/>
      </dsp:nvSpPr>
      <dsp:spPr>
        <a:xfrm>
          <a:off x="465982" y="3109900"/>
          <a:ext cx="798084" cy="798084"/>
        </a:xfrm>
        <a:prstGeom prst="ellipse">
          <a:avLst/>
        </a:prstGeom>
        <a:solidFill>
          <a:schemeClr val="bg1">
            <a:lumMod val="50000"/>
            <a:lumOff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9AF5CAEA-8A72-4D48-B766-F3DF54396705}" type="datetimeFigureOut">
              <a:rPr lang="zh-CN" altLang="en-US" smtClean="0"/>
              <a:t>2015/7/14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C1B3E2-F556-4EA7-A196-0064F94DA348}" type="slidenum">
              <a:rPr lang="zh-CN" altLang="en-US" smtClean="0"/>
              <a:t>‹#›</a:t>
            </a:fld>
            <a:endParaRPr lang="zh-CN" altLang="en-US"/>
          </a:p>
        </p:txBody>
      </p:sp>
    </p:spTree>
    <p:extLst>
      <p:ext uri="{BB962C8B-B14F-4D97-AF65-F5344CB8AC3E}">
        <p14:creationId xmlns:p14="http://schemas.microsoft.com/office/powerpoint/2010/main" val="79755781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AF5CAEA-8A72-4D48-B766-F3DF54396705}" type="datetimeFigureOut">
              <a:rPr lang="zh-CN" altLang="en-US" smtClean="0"/>
              <a:t>2015/7/14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6C1B3E2-F556-4EA7-A196-0064F94DA348}" type="slidenum">
              <a:rPr lang="zh-CN" altLang="en-US" smtClean="0"/>
              <a:t>‹#›</a:t>
            </a:fld>
            <a:endParaRPr lang="zh-CN" altLang="en-US"/>
          </a:p>
        </p:txBody>
      </p:sp>
    </p:spTree>
    <p:extLst>
      <p:ext uri="{BB962C8B-B14F-4D97-AF65-F5344CB8AC3E}">
        <p14:creationId xmlns:p14="http://schemas.microsoft.com/office/powerpoint/2010/main" val="287625817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AF5CAEA-8A72-4D48-B766-F3DF54396705}" type="datetimeFigureOut">
              <a:rPr lang="zh-CN" altLang="en-US" smtClean="0"/>
              <a:t>2015/7/14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C1B3E2-F556-4EA7-A196-0064F94DA348}" type="slidenum">
              <a:rPr lang="zh-CN" altLang="en-US" smtClean="0"/>
              <a:t>‹#›</a:t>
            </a:fld>
            <a:endParaRPr lang="zh-CN" altLang="en-US"/>
          </a:p>
        </p:txBody>
      </p:sp>
    </p:spTree>
    <p:extLst>
      <p:ext uri="{BB962C8B-B14F-4D97-AF65-F5344CB8AC3E}">
        <p14:creationId xmlns:p14="http://schemas.microsoft.com/office/powerpoint/2010/main" val="228523765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smtClean="0"/>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smtClean="0"/>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AF5CAEA-8A72-4D48-B766-F3DF54396705}" type="datetimeFigureOut">
              <a:rPr lang="zh-CN" altLang="en-US" smtClean="0"/>
              <a:t>2015/7/14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C1B3E2-F556-4EA7-A196-0064F94DA348}"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6006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AF5CAEA-8A72-4D48-B766-F3DF54396705}" type="datetimeFigureOut">
              <a:rPr lang="zh-CN" altLang="en-US" smtClean="0"/>
              <a:t>2015/7/14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C1B3E2-F556-4EA7-A196-0064F94DA348}" type="slidenum">
              <a:rPr lang="zh-CN" altLang="en-US" smtClean="0"/>
              <a:t>‹#›</a:t>
            </a:fld>
            <a:endParaRPr lang="zh-CN" altLang="en-US"/>
          </a:p>
        </p:txBody>
      </p:sp>
    </p:spTree>
    <p:extLst>
      <p:ext uri="{BB962C8B-B14F-4D97-AF65-F5344CB8AC3E}">
        <p14:creationId xmlns:p14="http://schemas.microsoft.com/office/powerpoint/2010/main" val="348751438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AF5CAEA-8A72-4D48-B766-F3DF54396705}" type="datetimeFigureOut">
              <a:rPr lang="zh-CN" altLang="en-US" smtClean="0"/>
              <a:t>2015/7/14</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C1B3E2-F556-4EA7-A196-0064F94DA348}" type="slidenum">
              <a:rPr lang="zh-CN" altLang="en-US" smtClean="0"/>
              <a:t>‹#›</a:t>
            </a:fld>
            <a:endParaRPr lang="zh-CN" altLang="en-US"/>
          </a:p>
        </p:txBody>
      </p:sp>
    </p:spTree>
    <p:extLst>
      <p:ext uri="{BB962C8B-B14F-4D97-AF65-F5344CB8AC3E}">
        <p14:creationId xmlns:p14="http://schemas.microsoft.com/office/powerpoint/2010/main" val="196824771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AF5CAEA-8A72-4D48-B766-F3DF54396705}" type="datetimeFigureOut">
              <a:rPr lang="zh-CN" altLang="en-US" smtClean="0"/>
              <a:t>2015/7/14</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C1B3E2-F556-4EA7-A196-0064F94DA348}" type="slidenum">
              <a:rPr lang="zh-CN" altLang="en-US" smtClean="0"/>
              <a:t>‹#›</a:t>
            </a:fld>
            <a:endParaRPr lang="zh-CN" altLang="en-US"/>
          </a:p>
        </p:txBody>
      </p:sp>
    </p:spTree>
    <p:extLst>
      <p:ext uri="{BB962C8B-B14F-4D97-AF65-F5344CB8AC3E}">
        <p14:creationId xmlns:p14="http://schemas.microsoft.com/office/powerpoint/2010/main" val="96268091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AF5CAEA-8A72-4D48-B766-F3DF54396705}" type="datetimeFigureOut">
              <a:rPr lang="zh-CN" altLang="en-US" smtClean="0"/>
              <a:t>2015/7/14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C1B3E2-F556-4EA7-A196-0064F94DA348}" type="slidenum">
              <a:rPr lang="zh-CN" altLang="en-US" smtClean="0"/>
              <a:t>‹#›</a:t>
            </a:fld>
            <a:endParaRPr lang="zh-CN" altLang="en-US"/>
          </a:p>
        </p:txBody>
      </p:sp>
    </p:spTree>
    <p:extLst>
      <p:ext uri="{BB962C8B-B14F-4D97-AF65-F5344CB8AC3E}">
        <p14:creationId xmlns:p14="http://schemas.microsoft.com/office/powerpoint/2010/main" val="272022202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AF5CAEA-8A72-4D48-B766-F3DF54396705}" type="datetimeFigureOut">
              <a:rPr lang="zh-CN" altLang="en-US" smtClean="0"/>
              <a:t>2015/7/14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C1B3E2-F556-4EA7-A196-0064F94DA348}" type="slidenum">
              <a:rPr lang="zh-CN" altLang="en-US" smtClean="0"/>
              <a:t>‹#›</a:t>
            </a:fld>
            <a:endParaRPr lang="zh-CN" altLang="en-US"/>
          </a:p>
        </p:txBody>
      </p:sp>
    </p:spTree>
    <p:extLst>
      <p:ext uri="{BB962C8B-B14F-4D97-AF65-F5344CB8AC3E}">
        <p14:creationId xmlns:p14="http://schemas.microsoft.com/office/powerpoint/2010/main" val="187197036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p>
            <a:fld id="{9AF5CAEA-8A72-4D48-B766-F3DF54396705}" type="datetimeFigureOut">
              <a:rPr lang="zh-CN" altLang="en-US" smtClean="0"/>
              <a:t>2015/7/14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C1B3E2-F556-4EA7-A196-0064F94DA348}" type="slidenum">
              <a:rPr lang="zh-CN" altLang="en-US" smtClean="0"/>
              <a:t>‹#›</a:t>
            </a:fld>
            <a:endParaRPr lang="zh-CN" altLang="en-US"/>
          </a:p>
        </p:txBody>
      </p:sp>
    </p:spTree>
    <p:extLst>
      <p:ext uri="{BB962C8B-B14F-4D97-AF65-F5344CB8AC3E}">
        <p14:creationId xmlns:p14="http://schemas.microsoft.com/office/powerpoint/2010/main" val="87214490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AF5CAEA-8A72-4D48-B766-F3DF54396705}" type="datetimeFigureOut">
              <a:rPr lang="zh-CN" altLang="en-US" smtClean="0"/>
              <a:t>2015/7/14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6C1B3E2-F556-4EA7-A196-0064F94DA348}" type="slidenum">
              <a:rPr lang="zh-CN" altLang="en-US" smtClean="0"/>
              <a:t>‹#›</a:t>
            </a:fld>
            <a:endParaRPr lang="zh-CN" altLang="en-US"/>
          </a:p>
        </p:txBody>
      </p:sp>
    </p:spTree>
    <p:extLst>
      <p:ext uri="{BB962C8B-B14F-4D97-AF65-F5344CB8AC3E}">
        <p14:creationId xmlns:p14="http://schemas.microsoft.com/office/powerpoint/2010/main" val="11718202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AF5CAEA-8A72-4D48-B766-F3DF54396705}" type="datetimeFigureOut">
              <a:rPr lang="zh-CN" altLang="en-US" smtClean="0"/>
              <a:t>2015/7/14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6C1B3E2-F556-4EA7-A196-0064F94DA348}" type="slidenum">
              <a:rPr lang="zh-CN" altLang="en-US" smtClean="0"/>
              <a:t>‹#›</a:t>
            </a:fld>
            <a:endParaRPr lang="zh-CN" altLang="en-US"/>
          </a:p>
        </p:txBody>
      </p:sp>
    </p:spTree>
    <p:extLst>
      <p:ext uri="{BB962C8B-B14F-4D97-AF65-F5344CB8AC3E}">
        <p14:creationId xmlns:p14="http://schemas.microsoft.com/office/powerpoint/2010/main" val="207060728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AF5CAEA-8A72-4D48-B766-F3DF54396705}" type="datetimeFigureOut">
              <a:rPr lang="zh-CN" altLang="en-US" smtClean="0"/>
              <a:t>2015/7/14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6C1B3E2-F556-4EA7-A196-0064F94DA348}" type="slidenum">
              <a:rPr lang="zh-CN" altLang="en-US" smtClean="0"/>
              <a:t>‹#›</a:t>
            </a:fld>
            <a:endParaRPr lang="zh-CN" altLang="en-US"/>
          </a:p>
        </p:txBody>
      </p:sp>
    </p:spTree>
    <p:extLst>
      <p:ext uri="{BB962C8B-B14F-4D97-AF65-F5344CB8AC3E}">
        <p14:creationId xmlns:p14="http://schemas.microsoft.com/office/powerpoint/2010/main" val="26714921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9AF5CAEA-8A72-4D48-B766-F3DF54396705}" type="datetimeFigureOut">
              <a:rPr lang="zh-CN" altLang="en-US" smtClean="0"/>
              <a:t>2015/7/14</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F6C1B3E2-F556-4EA7-A196-0064F94DA348}" type="slidenum">
              <a:rPr lang="zh-CN" altLang="en-US" smtClean="0"/>
              <a:t>‹#›</a:t>
            </a:fld>
            <a:endParaRPr lang="zh-CN" altLang="en-US"/>
          </a:p>
        </p:txBody>
      </p:sp>
    </p:spTree>
    <p:extLst>
      <p:ext uri="{BB962C8B-B14F-4D97-AF65-F5344CB8AC3E}">
        <p14:creationId xmlns:p14="http://schemas.microsoft.com/office/powerpoint/2010/main" val="25170750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AF5CAEA-8A72-4D48-B766-F3DF54396705}" type="datetimeFigureOut">
              <a:rPr lang="zh-CN" altLang="en-US" smtClean="0"/>
              <a:t>2015/7/14</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F6C1B3E2-F556-4EA7-A196-0064F94DA348}" type="slidenum">
              <a:rPr lang="zh-CN" altLang="en-US" smtClean="0"/>
              <a:t>‹#›</a:t>
            </a:fld>
            <a:endParaRPr lang="zh-CN" altLang="en-US"/>
          </a:p>
        </p:txBody>
      </p:sp>
    </p:spTree>
    <p:extLst>
      <p:ext uri="{BB962C8B-B14F-4D97-AF65-F5344CB8AC3E}">
        <p14:creationId xmlns:p14="http://schemas.microsoft.com/office/powerpoint/2010/main" val="420402439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Date Placeholder 4"/>
          <p:cNvSpPr>
            <a:spLocks noGrp="1"/>
          </p:cNvSpPr>
          <p:nvPr>
            <p:ph type="dt" sz="half" idx="10"/>
          </p:nvPr>
        </p:nvSpPr>
        <p:spPr/>
        <p:txBody>
          <a:bodyPr/>
          <a:lstStyle/>
          <a:p>
            <a:fld id="{9AF5CAEA-8A72-4D48-B766-F3DF54396705}" type="datetimeFigureOut">
              <a:rPr lang="zh-CN" altLang="en-US" smtClean="0"/>
              <a:t>2015/7/14</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F6C1B3E2-F556-4EA7-A196-0064F94DA348}" type="slidenum">
              <a:rPr lang="zh-CN" altLang="en-US" smtClean="0"/>
              <a:t>‹#›</a:t>
            </a:fld>
            <a:endParaRPr lang="zh-CN" altLang="en-US"/>
          </a:p>
        </p:txBody>
      </p:sp>
    </p:spTree>
    <p:extLst>
      <p:ext uri="{BB962C8B-B14F-4D97-AF65-F5344CB8AC3E}">
        <p14:creationId xmlns:p14="http://schemas.microsoft.com/office/powerpoint/2010/main" val="54565820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AF5CAEA-8A72-4D48-B766-F3DF54396705}" type="datetimeFigureOut">
              <a:rPr lang="zh-CN" altLang="en-US" smtClean="0"/>
              <a:t>2015/7/14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6C1B3E2-F556-4EA7-A196-0064F94DA348}" type="slidenum">
              <a:rPr lang="zh-CN" altLang="en-US" smtClean="0"/>
              <a:t>‹#›</a:t>
            </a:fld>
            <a:endParaRPr lang="zh-CN" altLang="en-US"/>
          </a:p>
        </p:txBody>
      </p:sp>
    </p:spTree>
    <p:extLst>
      <p:ext uri="{BB962C8B-B14F-4D97-AF65-F5344CB8AC3E}">
        <p14:creationId xmlns:p14="http://schemas.microsoft.com/office/powerpoint/2010/main" val="14943037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AF5CAEA-8A72-4D48-B766-F3DF54396705}" type="datetimeFigureOut">
              <a:rPr lang="zh-CN" altLang="en-US" smtClean="0"/>
              <a:t>2015/7/14</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6C1B3E2-F556-4EA7-A196-0064F94DA348}" type="slidenum">
              <a:rPr lang="zh-CN" altLang="en-US" smtClean="0"/>
              <a:t>‹#›</a:t>
            </a:fld>
            <a:endParaRPr lang="zh-CN" altLang="en-US"/>
          </a:p>
        </p:txBody>
      </p:sp>
    </p:spTree>
    <p:extLst>
      <p:ext uri="{BB962C8B-B14F-4D97-AF65-F5344CB8AC3E}">
        <p14:creationId xmlns:p14="http://schemas.microsoft.com/office/powerpoint/2010/main" val="1328057268"/>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iming>
    <p:tnLst>
      <p:par>
        <p:cTn id="1" dur="indefinite" restart="never" nodeType="tmRoot"/>
      </p:par>
    </p:tnLst>
  </p:timing>
  <p:txStyles>
    <p:titleStyle>
      <a:lvl1pPr algn="l" defTabSz="457200" rtl="0" eaLnBrk="1" latinLnBrk="0" hangingPunct="1">
        <a:spcBef>
          <a:spcPct val="0"/>
        </a:spcBef>
        <a:buNone/>
        <a:defRPr sz="4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bg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bg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bg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bg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bg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0715" y="-240323"/>
            <a:ext cx="8825658" cy="3329581"/>
          </a:xfrm>
        </p:spPr>
        <p:txBody>
          <a:bodyPr/>
          <a:lstStyle/>
          <a:p>
            <a:pPr algn="ctr"/>
            <a:r>
              <a:rPr lang="zh-CN" altLang="en-US" dirty="0" smtClean="0">
                <a:solidFill>
                  <a:schemeClr val="bg1"/>
                </a:solidFill>
              </a:rPr>
              <a:t>俄罗斯方块</a:t>
            </a:r>
            <a:endParaRPr lang="zh-CN" altLang="en-US" dirty="0">
              <a:solidFill>
                <a:schemeClr val="bg1"/>
              </a:solidFill>
            </a:endParaRPr>
          </a:p>
        </p:txBody>
      </p:sp>
      <p:sp>
        <p:nvSpPr>
          <p:cNvPr id="3" name="副标题 2"/>
          <p:cNvSpPr>
            <a:spLocks noGrp="1"/>
          </p:cNvSpPr>
          <p:nvPr>
            <p:ph type="subTitle" idx="1"/>
          </p:nvPr>
        </p:nvSpPr>
        <p:spPr>
          <a:xfrm>
            <a:off x="1362403" y="3503054"/>
            <a:ext cx="8825658" cy="1635616"/>
          </a:xfrm>
        </p:spPr>
        <p:txBody>
          <a:bodyPr>
            <a:normAutofit/>
          </a:bodyPr>
          <a:lstStyle/>
          <a:p>
            <a:pPr algn="ctr"/>
            <a:r>
              <a:rPr lang="zh-CN" altLang="en-US" dirty="0" smtClean="0"/>
              <a:t>指导</a:t>
            </a:r>
            <a:r>
              <a:rPr lang="zh-CN" altLang="en-US" dirty="0" smtClean="0"/>
              <a:t>老师：项洁</a:t>
            </a:r>
            <a:endParaRPr lang="en-US" altLang="zh-CN" dirty="0" smtClean="0"/>
          </a:p>
          <a:p>
            <a:pPr algn="ctr"/>
            <a:r>
              <a:rPr lang="zh-CN" altLang="en-US" dirty="0" smtClean="0"/>
              <a:t>项目</a:t>
            </a:r>
            <a:r>
              <a:rPr lang="zh-CN" altLang="en-US" dirty="0" smtClean="0"/>
              <a:t>成员</a:t>
            </a:r>
            <a:r>
              <a:rPr lang="zh-CN" altLang="en-US" dirty="0" smtClean="0"/>
              <a:t>：张</a:t>
            </a:r>
            <a:r>
              <a:rPr lang="zh-CN" altLang="en-US" dirty="0" smtClean="0"/>
              <a:t>志刚 </a:t>
            </a:r>
            <a:endParaRPr lang="en-US" altLang="zh-CN" dirty="0" smtClean="0"/>
          </a:p>
          <a:p>
            <a:pPr algn="ctr"/>
            <a:r>
              <a:rPr lang="zh-CN" altLang="en-US" dirty="0"/>
              <a:t>学</a:t>
            </a:r>
            <a:r>
              <a:rPr lang="zh-CN" altLang="en-US" dirty="0" smtClean="0"/>
              <a:t>号：</a:t>
            </a:r>
            <a:r>
              <a:rPr lang="en-US" altLang="zh-CN" dirty="0" smtClean="0"/>
              <a:t>201316080131</a:t>
            </a:r>
            <a:endParaRPr lang="zh-CN" altLang="en-US" dirty="0"/>
          </a:p>
        </p:txBody>
      </p:sp>
    </p:spTree>
    <p:extLst>
      <p:ext uri="{BB962C8B-B14F-4D97-AF65-F5344CB8AC3E}">
        <p14:creationId xmlns:p14="http://schemas.microsoft.com/office/powerpoint/2010/main" val="18574962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581894018"/>
              </p:ext>
            </p:extLst>
          </p:nvPr>
        </p:nvGraphicFramePr>
        <p:xfrm>
          <a:off x="2176369" y="2176530"/>
          <a:ext cx="7598695" cy="3825025"/>
        </p:xfrm>
        <a:graphic>
          <a:graphicData uri="http://schemas.openxmlformats.org/drawingml/2006/table">
            <a:tbl>
              <a:tblPr firstRow="1" firstCol="1" bandRow="1">
                <a:tableStyleId>{5C22544A-7EE6-4342-B048-85BDC9FD1C3A}</a:tableStyleId>
              </a:tblPr>
              <a:tblGrid>
                <a:gridCol w="1465671"/>
                <a:gridCol w="1465671"/>
                <a:gridCol w="1735128"/>
                <a:gridCol w="1735128"/>
                <a:gridCol w="1197097"/>
              </a:tblGrid>
              <a:tr h="765005">
                <a:tc>
                  <a:txBody>
                    <a:bodyPr/>
                    <a:lstStyle/>
                    <a:p>
                      <a:pPr algn="ctr">
                        <a:spcAft>
                          <a:spcPts val="0"/>
                        </a:spcAft>
                      </a:pPr>
                      <a:r>
                        <a:rPr lang="zh-CN" sz="1200" kern="100" dirty="0">
                          <a:effectLst/>
                        </a:rPr>
                        <a:t>实体</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a:effectLst/>
                        </a:rPr>
                        <a:t>属性</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a:effectLst/>
                        </a:rPr>
                        <a:t>数据类型</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a:effectLst/>
                        </a:rPr>
                        <a:t>描述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a:effectLst/>
                        </a:rPr>
                        <a:t>是否为空</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765005">
                <a:tc rowSpan="4">
                  <a:txBody>
                    <a:bodyPr/>
                    <a:lstStyle/>
                    <a:p>
                      <a:pPr algn="ctr">
                        <a:spcAft>
                          <a:spcPts val="0"/>
                        </a:spcAft>
                      </a:pPr>
                      <a:r>
                        <a:rPr lang="zh-CN" sz="1200" kern="100">
                          <a:effectLst/>
                        </a:rPr>
                        <a:t>存储</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a:effectLst/>
                        </a:rPr>
                        <a:t>存储</a:t>
                      </a:r>
                      <a:r>
                        <a:rPr lang="en-US" sz="1200" kern="100">
                          <a:effectLst/>
                        </a:rPr>
                        <a:t>Id</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Smallint</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a:effectLst/>
                        </a:rPr>
                        <a:t>主键，自动增长</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a:effectLst/>
                        </a:rPr>
                        <a:t>非空</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765005">
                <a:tc vMerge="1">
                  <a:txBody>
                    <a:bodyPr/>
                    <a:lstStyle/>
                    <a:p>
                      <a:endParaRPr lang="zh-CN" altLang="en-US"/>
                    </a:p>
                  </a:txBody>
                  <a:tcPr/>
                </a:tc>
                <a:tc>
                  <a:txBody>
                    <a:bodyPr/>
                    <a:lstStyle/>
                    <a:p>
                      <a:pPr algn="ctr">
                        <a:spcAft>
                          <a:spcPts val="0"/>
                        </a:spcAft>
                      </a:pPr>
                      <a:r>
                        <a:rPr lang="zh-CN" sz="1200" kern="100">
                          <a:effectLst/>
                        </a:rPr>
                        <a:t>记录</a:t>
                      </a:r>
                      <a:r>
                        <a:rPr lang="en-US" sz="1200" kern="100">
                          <a:effectLst/>
                        </a:rPr>
                        <a:t>Id</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dirty="0" err="1">
                          <a:effectLst/>
                        </a:rPr>
                        <a:t>Smallint</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dirty="0">
                          <a:effectLst/>
                        </a:rPr>
                        <a:t>非空</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r>
              <a:tr h="765005">
                <a:tc vMerge="1">
                  <a:txBody>
                    <a:bodyPr/>
                    <a:lstStyle/>
                    <a:p>
                      <a:endParaRPr lang="zh-CN" altLang="en-US"/>
                    </a:p>
                  </a:txBody>
                  <a:tcPr/>
                </a:tc>
                <a:tc>
                  <a:txBody>
                    <a:bodyPr/>
                    <a:lstStyle/>
                    <a:p>
                      <a:pPr algn="ctr">
                        <a:spcAft>
                          <a:spcPts val="0"/>
                        </a:spcAft>
                      </a:pPr>
                      <a:r>
                        <a:rPr lang="zh-CN" sz="1200" kern="100">
                          <a:effectLst/>
                        </a:rPr>
                        <a:t>角色</a:t>
                      </a:r>
                      <a:r>
                        <a:rPr lang="en-US" sz="1200" kern="100">
                          <a:effectLst/>
                        </a:rPr>
                        <a:t>Id</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Smallint</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a:effectLst/>
                        </a:rPr>
                        <a:t>非空</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765005">
                <a:tc vMerge="1">
                  <a:txBody>
                    <a:bodyPr/>
                    <a:lstStyle/>
                    <a:p>
                      <a:endParaRPr lang="zh-CN" altLang="en-US"/>
                    </a:p>
                  </a:txBody>
                  <a:tcPr/>
                </a:tc>
                <a:tc>
                  <a:txBody>
                    <a:bodyPr/>
                    <a:lstStyle/>
                    <a:p>
                      <a:pPr algn="ctr">
                        <a:spcAft>
                          <a:spcPts val="0"/>
                        </a:spcAft>
                      </a:pPr>
                      <a:r>
                        <a:rPr lang="zh-CN" sz="1200" kern="100" dirty="0">
                          <a:effectLst/>
                        </a:rPr>
                        <a:t>游戏</a:t>
                      </a:r>
                      <a:r>
                        <a:rPr lang="en-US" sz="1200" kern="100" dirty="0">
                          <a:effectLst/>
                        </a:rPr>
                        <a:t>Id</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dirty="0" err="1">
                          <a:effectLst/>
                        </a:rPr>
                        <a:t>Smallint</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dirty="0">
                          <a:effectLst/>
                        </a:rPr>
                        <a:t>非空</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
        <p:nvSpPr>
          <p:cNvPr id="6" name="文本框 5"/>
          <p:cNvSpPr txBox="1"/>
          <p:nvPr/>
        </p:nvSpPr>
        <p:spPr>
          <a:xfrm>
            <a:off x="4893972" y="1236372"/>
            <a:ext cx="6362163" cy="523220"/>
          </a:xfrm>
          <a:prstGeom prst="rect">
            <a:avLst/>
          </a:prstGeom>
          <a:noFill/>
        </p:spPr>
        <p:txBody>
          <a:bodyPr wrap="square" rtlCol="0">
            <a:spAutoFit/>
          </a:bodyPr>
          <a:lstStyle/>
          <a:p>
            <a:r>
              <a:rPr lang="zh-CN" altLang="en-US" sz="2800" dirty="0">
                <a:solidFill>
                  <a:schemeClr val="bg1"/>
                </a:solidFill>
              </a:rPr>
              <a:t>存储</a:t>
            </a:r>
            <a:r>
              <a:rPr lang="zh-CN" altLang="en-US" sz="2800" dirty="0" smtClean="0">
                <a:solidFill>
                  <a:schemeClr val="bg1"/>
                </a:solidFill>
              </a:rPr>
              <a:t>表</a:t>
            </a:r>
            <a:endParaRPr lang="zh-CN" altLang="en-US" sz="2800" dirty="0">
              <a:solidFill>
                <a:schemeClr val="bg1"/>
              </a:solidFill>
            </a:endParaRPr>
          </a:p>
        </p:txBody>
      </p:sp>
    </p:spTree>
    <p:extLst>
      <p:ext uri="{BB962C8B-B14F-4D97-AF65-F5344CB8AC3E}">
        <p14:creationId xmlns:p14="http://schemas.microsoft.com/office/powerpoint/2010/main" val="13505589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五、项目的演示</a:t>
            </a:r>
            <a:endParaRPr lang="zh-CN" altLang="en-US" dirty="0"/>
          </a:p>
        </p:txBody>
      </p:sp>
    </p:spTree>
    <p:extLst>
      <p:ext uri="{BB962C8B-B14F-4D97-AF65-F5344CB8AC3E}">
        <p14:creationId xmlns:p14="http://schemas.microsoft.com/office/powerpoint/2010/main" val="10588261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54387" y="546581"/>
            <a:ext cx="3071135" cy="833816"/>
          </a:xfrm>
        </p:spPr>
        <p:txBody>
          <a:bodyPr/>
          <a:lstStyle/>
          <a:p>
            <a:pPr algn="ctr"/>
            <a:r>
              <a:rPr lang="zh-CN" altLang="en-US" dirty="0" smtClean="0"/>
              <a:t>目录</a:t>
            </a:r>
            <a:endParaRPr lang="zh-CN" altLang="en-US" dirty="0"/>
          </a:p>
        </p:txBody>
      </p:sp>
      <p:graphicFrame>
        <p:nvGraphicFramePr>
          <p:cNvPr id="4" name="图示 3"/>
          <p:cNvGraphicFramePr/>
          <p:nvPr>
            <p:extLst>
              <p:ext uri="{D42A27DB-BD31-4B8C-83A1-F6EECF244321}">
                <p14:modId xmlns:p14="http://schemas.microsoft.com/office/powerpoint/2010/main" val="2392995726"/>
              </p:ext>
            </p:extLst>
          </p:nvPr>
        </p:nvGraphicFramePr>
        <p:xfrm>
          <a:off x="3814276" y="2125223"/>
          <a:ext cx="4344986" cy="3966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a:off x="3961944" y="2411886"/>
            <a:ext cx="492443" cy="461665"/>
          </a:xfrm>
          <a:prstGeom prst="rect">
            <a:avLst/>
          </a:prstGeom>
          <a:noFill/>
        </p:spPr>
        <p:txBody>
          <a:bodyPr wrap="none" lIns="91440" tIns="45720" rIns="91440" bIns="45720">
            <a:spAutoFit/>
          </a:bodyPr>
          <a:lstStyle/>
          <a:p>
            <a:pPr algn="ctr"/>
            <a:r>
              <a:rPr lang="zh-CN" altLang="en-US" sz="2400" dirty="0">
                <a:ln w="0"/>
                <a:solidFill>
                  <a:schemeClr val="bg1"/>
                </a:solidFill>
                <a:effectLst>
                  <a:outerShdw blurRad="38100" dist="19050" dir="2700000" algn="tl" rotWithShape="0">
                    <a:schemeClr val="dk1">
                      <a:alpha val="40000"/>
                    </a:schemeClr>
                  </a:outerShdw>
                </a:effectLst>
              </a:rPr>
              <a:t>一</a:t>
            </a:r>
            <a:endParaRPr lang="zh-CN" altLang="en-US" sz="2400" b="0" cap="none" spc="0" dirty="0">
              <a:ln w="0"/>
              <a:solidFill>
                <a:schemeClr val="bg1"/>
              </a:solidFill>
              <a:effectLst>
                <a:outerShdw blurRad="38100" dist="19050" dir="2700000" algn="tl" rotWithShape="0">
                  <a:schemeClr val="dk1">
                    <a:alpha val="40000"/>
                  </a:schemeClr>
                </a:outerShdw>
              </a:effectLst>
            </a:endParaRPr>
          </a:p>
        </p:txBody>
      </p:sp>
      <p:sp>
        <p:nvSpPr>
          <p:cNvPr id="6" name="矩形 5"/>
          <p:cNvSpPr/>
          <p:nvPr/>
        </p:nvSpPr>
        <p:spPr>
          <a:xfrm>
            <a:off x="4307820" y="3156712"/>
            <a:ext cx="492443" cy="461665"/>
          </a:xfrm>
          <a:prstGeom prst="rect">
            <a:avLst/>
          </a:prstGeom>
          <a:noFill/>
        </p:spPr>
        <p:txBody>
          <a:bodyPr wrap="none" lIns="91440" tIns="45720" rIns="91440" bIns="45720">
            <a:spAutoFit/>
          </a:bodyPr>
          <a:lstStyle/>
          <a:p>
            <a:pPr algn="ctr"/>
            <a:r>
              <a:rPr lang="zh-CN" altLang="en-US" sz="2400" dirty="0" smtClean="0">
                <a:ln w="0"/>
                <a:solidFill>
                  <a:schemeClr val="bg1"/>
                </a:solidFill>
                <a:effectLst>
                  <a:outerShdw blurRad="38100" dist="19050" dir="2700000" algn="tl" rotWithShape="0">
                    <a:schemeClr val="dk1">
                      <a:alpha val="40000"/>
                    </a:schemeClr>
                  </a:outerShdw>
                </a:effectLst>
              </a:rPr>
              <a:t>二</a:t>
            </a:r>
            <a:endParaRPr lang="zh-CN" altLang="en-US" sz="2400" b="0" cap="none" spc="0" dirty="0">
              <a:ln w="0"/>
              <a:solidFill>
                <a:schemeClr val="bg1"/>
              </a:solidFill>
              <a:effectLst>
                <a:outerShdw blurRad="38100" dist="19050" dir="2700000" algn="tl" rotWithShape="0">
                  <a:schemeClr val="dk1">
                    <a:alpha val="40000"/>
                  </a:schemeClr>
                </a:outerShdw>
              </a:effectLst>
            </a:endParaRPr>
          </a:p>
        </p:txBody>
      </p:sp>
      <p:sp>
        <p:nvSpPr>
          <p:cNvPr id="7" name="矩形 6"/>
          <p:cNvSpPr/>
          <p:nvPr/>
        </p:nvSpPr>
        <p:spPr>
          <a:xfrm>
            <a:off x="4416136" y="3903578"/>
            <a:ext cx="492443" cy="461665"/>
          </a:xfrm>
          <a:prstGeom prst="rect">
            <a:avLst/>
          </a:prstGeom>
          <a:noFill/>
        </p:spPr>
        <p:txBody>
          <a:bodyPr wrap="none" lIns="91440" tIns="45720" rIns="91440" bIns="45720">
            <a:spAutoFit/>
          </a:bodyPr>
          <a:lstStyle/>
          <a:p>
            <a:pPr algn="ctr"/>
            <a:r>
              <a:rPr lang="zh-CN" altLang="en-US" sz="2400" dirty="0" smtClean="0">
                <a:ln w="0"/>
                <a:solidFill>
                  <a:schemeClr val="bg1"/>
                </a:solidFill>
                <a:effectLst>
                  <a:outerShdw blurRad="38100" dist="19050" dir="2700000" algn="tl" rotWithShape="0">
                    <a:schemeClr val="dk1">
                      <a:alpha val="40000"/>
                    </a:schemeClr>
                  </a:outerShdw>
                </a:effectLst>
              </a:rPr>
              <a:t>三</a:t>
            </a:r>
            <a:endParaRPr lang="zh-CN" altLang="en-US" sz="2400" b="0" cap="none" spc="0" dirty="0">
              <a:ln w="0"/>
              <a:solidFill>
                <a:schemeClr val="bg1"/>
              </a:solidFill>
              <a:effectLst>
                <a:outerShdw blurRad="38100" dist="19050" dir="2700000" algn="tl" rotWithShape="0">
                  <a:schemeClr val="dk1">
                    <a:alpha val="40000"/>
                  </a:schemeClr>
                </a:outerShdw>
              </a:effectLst>
            </a:endParaRPr>
          </a:p>
        </p:txBody>
      </p:sp>
      <p:sp>
        <p:nvSpPr>
          <p:cNvPr id="8" name="矩形 7"/>
          <p:cNvSpPr/>
          <p:nvPr/>
        </p:nvSpPr>
        <p:spPr>
          <a:xfrm>
            <a:off x="4307820" y="4649866"/>
            <a:ext cx="492443" cy="461665"/>
          </a:xfrm>
          <a:prstGeom prst="rect">
            <a:avLst/>
          </a:prstGeom>
          <a:noFill/>
        </p:spPr>
        <p:txBody>
          <a:bodyPr wrap="none" lIns="91440" tIns="45720" rIns="91440" bIns="45720">
            <a:spAutoFit/>
          </a:bodyPr>
          <a:lstStyle/>
          <a:p>
            <a:pPr algn="ctr"/>
            <a:r>
              <a:rPr lang="zh-CN" altLang="en-US" sz="2400" dirty="0" smtClean="0">
                <a:ln w="0"/>
                <a:solidFill>
                  <a:schemeClr val="bg1"/>
                </a:solidFill>
                <a:effectLst>
                  <a:outerShdw blurRad="38100" dist="19050" dir="2700000" algn="tl" rotWithShape="0">
                    <a:schemeClr val="dk1">
                      <a:alpha val="40000"/>
                    </a:schemeClr>
                  </a:outerShdw>
                </a:effectLst>
              </a:rPr>
              <a:t>四</a:t>
            </a:r>
            <a:endParaRPr lang="zh-CN" altLang="en-US" sz="2400" b="0" cap="none" spc="0" dirty="0">
              <a:ln w="0"/>
              <a:solidFill>
                <a:schemeClr val="bg1"/>
              </a:solidFill>
              <a:effectLst>
                <a:outerShdw blurRad="38100" dist="19050" dir="2700000" algn="tl" rotWithShape="0">
                  <a:schemeClr val="dk1">
                    <a:alpha val="40000"/>
                  </a:schemeClr>
                </a:outerShdw>
              </a:effectLst>
            </a:endParaRPr>
          </a:p>
        </p:txBody>
      </p:sp>
      <p:sp>
        <p:nvSpPr>
          <p:cNvPr id="9" name="矩形 8"/>
          <p:cNvSpPr/>
          <p:nvPr/>
        </p:nvSpPr>
        <p:spPr>
          <a:xfrm>
            <a:off x="3970196" y="5323226"/>
            <a:ext cx="492443" cy="461665"/>
          </a:xfrm>
          <a:prstGeom prst="rect">
            <a:avLst/>
          </a:prstGeom>
          <a:noFill/>
        </p:spPr>
        <p:txBody>
          <a:bodyPr wrap="none" lIns="91440" tIns="45720" rIns="91440" bIns="45720">
            <a:spAutoFit/>
          </a:bodyPr>
          <a:lstStyle/>
          <a:p>
            <a:pPr algn="ctr"/>
            <a:r>
              <a:rPr lang="zh-CN" altLang="en-US" sz="2400" dirty="0">
                <a:ln w="0"/>
                <a:solidFill>
                  <a:schemeClr val="bg1"/>
                </a:solidFill>
                <a:effectLst>
                  <a:outerShdw blurRad="38100" dist="19050" dir="2700000" algn="tl" rotWithShape="0">
                    <a:schemeClr val="dk1">
                      <a:alpha val="40000"/>
                    </a:schemeClr>
                  </a:outerShdw>
                </a:effectLst>
              </a:rPr>
              <a:t>五</a:t>
            </a:r>
            <a:endParaRPr lang="zh-CN" altLang="en-US" sz="2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251176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一、项目的开发背景及意义</a:t>
            </a:r>
            <a:endParaRPr lang="zh-CN" altLang="en-US" dirty="0"/>
          </a:p>
        </p:txBody>
      </p:sp>
      <p:sp>
        <p:nvSpPr>
          <p:cNvPr id="4" name="文本框 3"/>
          <p:cNvSpPr txBox="1"/>
          <p:nvPr/>
        </p:nvSpPr>
        <p:spPr>
          <a:xfrm>
            <a:off x="1558343" y="1622737"/>
            <a:ext cx="8036417" cy="5078313"/>
          </a:xfrm>
          <a:prstGeom prst="rect">
            <a:avLst/>
          </a:prstGeom>
          <a:noFill/>
        </p:spPr>
        <p:txBody>
          <a:bodyPr wrap="square" rtlCol="0">
            <a:spAutoFit/>
          </a:bodyPr>
          <a:lstStyle/>
          <a:p>
            <a:r>
              <a:rPr lang="zh-CN" altLang="zh-CN" sz="2000" dirty="0">
                <a:solidFill>
                  <a:schemeClr val="bg1"/>
                </a:solidFill>
                <a:latin typeface="+mn-ea"/>
              </a:rPr>
              <a:t>俄罗斯方块（</a:t>
            </a:r>
            <a:r>
              <a:rPr lang="en-US" altLang="zh-CN" sz="2000" dirty="0">
                <a:solidFill>
                  <a:schemeClr val="bg1"/>
                </a:solidFill>
                <a:latin typeface="+mn-ea"/>
              </a:rPr>
              <a:t>Tetris</a:t>
            </a:r>
            <a:r>
              <a:rPr lang="zh-CN" altLang="zh-CN" sz="2000" dirty="0">
                <a:solidFill>
                  <a:schemeClr val="bg1"/>
                </a:solidFill>
                <a:latin typeface="+mn-ea"/>
              </a:rPr>
              <a:t>）是一款电视游戏机和掌上游戏机游戏，它由俄罗斯人阿列克谢</a:t>
            </a:r>
            <a:r>
              <a:rPr lang="en-US" altLang="zh-CN" sz="2000" dirty="0">
                <a:solidFill>
                  <a:schemeClr val="bg1"/>
                </a:solidFill>
                <a:latin typeface="+mn-ea"/>
              </a:rPr>
              <a:t>·</a:t>
            </a:r>
            <a:r>
              <a:rPr lang="zh-CN" altLang="zh-CN" sz="2000" dirty="0">
                <a:solidFill>
                  <a:schemeClr val="bg1"/>
                </a:solidFill>
                <a:latin typeface="+mn-ea"/>
              </a:rPr>
              <a:t>帕基特诺夫发明，由此得名。俄罗斯方块的基本规则是移动、旋转和摆放游戏自动输出的各种方块，使之排列成完整的一行或多行并且消除得分。这也是传统的俄罗斯方块实现的功能。传统的俄罗斯方块给玩家带来了很多乐趣，但是在当今时代，传统俄罗斯方块已经满足玩家需要了，因为传统俄罗斯方块每一场游戏都需要玩家一直玩下去直到游戏结束，这样导致在游戏过程中如果玩家有紧急事情时不得不放弃该场游戏，并且使用传统俄罗斯方块的玩家没有办法来查看自己以前的所有游戏的记录</a:t>
            </a:r>
            <a:r>
              <a:rPr lang="zh-CN" altLang="zh-CN" sz="2000" dirty="0" smtClean="0">
                <a:solidFill>
                  <a:schemeClr val="bg1"/>
                </a:solidFill>
                <a:latin typeface="+mn-ea"/>
              </a:rPr>
              <a:t>。</a:t>
            </a:r>
            <a:r>
              <a:rPr lang="zh-CN" altLang="zh-CN" sz="2000" dirty="0">
                <a:solidFill>
                  <a:schemeClr val="bg1"/>
                </a:solidFill>
              </a:rPr>
              <a:t>该课程设计的目的是实现经典模式的所有功能，并且运用数据库知识，实现玩家创建、记录存储、记录检索、记录删除、保存游戏等功能。玩家可以通过此系统，在任意时刻保存游戏，与此同时，将当前的成绩存储作为一条记录，并且可以以任意一条保存记录继续游戏，重现保存时的游戏状态；玩家也可以在排行榜上查询自己的历史成绩，以及和其他玩家的成绩</a:t>
            </a:r>
            <a:r>
              <a:rPr lang="en-US" altLang="zh-CN" sz="2000" dirty="0" err="1">
                <a:solidFill>
                  <a:schemeClr val="bg1"/>
                </a:solidFill>
              </a:rPr>
              <a:t>pk</a:t>
            </a:r>
            <a:r>
              <a:rPr lang="zh-CN" altLang="zh-CN" sz="2000" dirty="0">
                <a:solidFill>
                  <a:schemeClr val="bg1"/>
                </a:solidFill>
              </a:rPr>
              <a:t>后的排行榜。使玩家得到更好的体验。 </a:t>
            </a:r>
          </a:p>
          <a:p>
            <a:endParaRPr lang="zh-CN" altLang="en-US" sz="2400" dirty="0">
              <a:solidFill>
                <a:schemeClr val="bg1"/>
              </a:solidFill>
              <a:latin typeface="+mn-ea"/>
            </a:endParaRPr>
          </a:p>
        </p:txBody>
      </p:sp>
    </p:spTree>
    <p:extLst>
      <p:ext uri="{BB962C8B-B14F-4D97-AF65-F5344CB8AC3E}">
        <p14:creationId xmlns:p14="http://schemas.microsoft.com/office/powerpoint/2010/main" val="3281909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二、项目的功能分析</a:t>
            </a:r>
            <a:endParaRPr lang="zh-CN" altLang="en-US" dirty="0"/>
          </a:p>
        </p:txBody>
      </p:sp>
      <p:sp>
        <p:nvSpPr>
          <p:cNvPr id="4" name="文本框 3"/>
          <p:cNvSpPr txBox="1"/>
          <p:nvPr/>
        </p:nvSpPr>
        <p:spPr>
          <a:xfrm>
            <a:off x="1677993" y="1693143"/>
            <a:ext cx="6568226" cy="707886"/>
          </a:xfrm>
          <a:prstGeom prst="rect">
            <a:avLst/>
          </a:prstGeom>
          <a:noFill/>
        </p:spPr>
        <p:txBody>
          <a:bodyPr wrap="square" rtlCol="0">
            <a:spAutoFit/>
          </a:bodyPr>
          <a:lstStyle/>
          <a:p>
            <a:r>
              <a:rPr lang="zh-CN" altLang="en-US" sz="2000" dirty="0" smtClean="0">
                <a:solidFill>
                  <a:schemeClr val="bg1"/>
                </a:solidFill>
              </a:rPr>
              <a:t>本项目是在传统的俄罗斯方块的基础上增添了一些小功能来提高用户的体验，具体功能如下：</a:t>
            </a:r>
            <a:endParaRPr lang="zh-CN" altLang="en-US" sz="2000" dirty="0">
              <a:solidFill>
                <a:schemeClr val="bg1"/>
              </a:solidFill>
            </a:endParaRPr>
          </a:p>
        </p:txBody>
      </p:sp>
      <p:sp>
        <p:nvSpPr>
          <p:cNvPr id="5" name="文本框 4"/>
          <p:cNvSpPr txBox="1"/>
          <p:nvPr/>
        </p:nvSpPr>
        <p:spPr>
          <a:xfrm>
            <a:off x="1677993" y="2768506"/>
            <a:ext cx="7340958" cy="3447098"/>
          </a:xfrm>
          <a:prstGeom prst="rect">
            <a:avLst/>
          </a:prstGeom>
          <a:noFill/>
        </p:spPr>
        <p:txBody>
          <a:bodyPr wrap="square" rtlCol="0">
            <a:spAutoFit/>
          </a:bodyPr>
          <a:lstStyle/>
          <a:p>
            <a:r>
              <a:rPr lang="zh-CN" altLang="en-US" sz="2000" dirty="0" smtClean="0">
                <a:solidFill>
                  <a:schemeClr val="bg1"/>
                </a:solidFill>
              </a:rPr>
              <a:t>（</a:t>
            </a:r>
            <a:r>
              <a:rPr lang="en-US" altLang="zh-CN" sz="2000" dirty="0" smtClean="0">
                <a:solidFill>
                  <a:schemeClr val="bg1"/>
                </a:solidFill>
              </a:rPr>
              <a:t>1</a:t>
            </a:r>
            <a:r>
              <a:rPr lang="zh-CN" altLang="en-US" sz="2000" dirty="0" smtClean="0">
                <a:solidFill>
                  <a:schemeClr val="bg1"/>
                </a:solidFill>
              </a:rPr>
              <a:t>）</a:t>
            </a:r>
            <a:r>
              <a:rPr lang="zh-CN" altLang="zh-CN" sz="2000" dirty="0">
                <a:solidFill>
                  <a:schemeClr val="bg1"/>
                </a:solidFill>
              </a:rPr>
              <a:t>在游戏过程中没有任何操作时自动下降</a:t>
            </a:r>
          </a:p>
          <a:p>
            <a:r>
              <a:rPr lang="zh-CN" altLang="zh-CN" sz="2000" dirty="0">
                <a:solidFill>
                  <a:schemeClr val="bg1"/>
                </a:solidFill>
              </a:rPr>
              <a:t>（</a:t>
            </a:r>
            <a:r>
              <a:rPr lang="en-US" altLang="zh-CN" sz="2000" dirty="0">
                <a:solidFill>
                  <a:schemeClr val="bg1"/>
                </a:solidFill>
              </a:rPr>
              <a:t>2</a:t>
            </a:r>
            <a:r>
              <a:rPr lang="zh-CN" altLang="zh-CN" sz="2000" dirty="0">
                <a:solidFill>
                  <a:schemeClr val="bg1"/>
                </a:solidFill>
              </a:rPr>
              <a:t>）在游戏过程中按下方向键能够实现加速下降</a:t>
            </a:r>
          </a:p>
          <a:p>
            <a:r>
              <a:rPr lang="zh-CN" altLang="zh-CN" sz="2000" dirty="0">
                <a:solidFill>
                  <a:schemeClr val="bg1"/>
                </a:solidFill>
              </a:rPr>
              <a:t>（</a:t>
            </a:r>
            <a:r>
              <a:rPr lang="en-US" altLang="zh-CN" sz="2000" dirty="0">
                <a:solidFill>
                  <a:schemeClr val="bg1"/>
                </a:solidFill>
              </a:rPr>
              <a:t>3</a:t>
            </a:r>
            <a:r>
              <a:rPr lang="zh-CN" altLang="zh-CN" sz="2000" dirty="0">
                <a:solidFill>
                  <a:schemeClr val="bg1"/>
                </a:solidFill>
              </a:rPr>
              <a:t>）在游戏过程中按上方向键能够实现方块旋转</a:t>
            </a:r>
          </a:p>
          <a:p>
            <a:r>
              <a:rPr lang="zh-CN" altLang="zh-CN" sz="2000" dirty="0">
                <a:solidFill>
                  <a:schemeClr val="bg1"/>
                </a:solidFill>
              </a:rPr>
              <a:t>（</a:t>
            </a:r>
            <a:r>
              <a:rPr lang="en-US" altLang="zh-CN" sz="2000" dirty="0">
                <a:solidFill>
                  <a:schemeClr val="bg1"/>
                </a:solidFill>
              </a:rPr>
              <a:t>4</a:t>
            </a:r>
            <a:r>
              <a:rPr lang="zh-CN" altLang="zh-CN" sz="2000" dirty="0">
                <a:solidFill>
                  <a:schemeClr val="bg1"/>
                </a:solidFill>
              </a:rPr>
              <a:t>）在游戏过程中按左右方向键能够实现方块的左右移动</a:t>
            </a:r>
          </a:p>
          <a:p>
            <a:r>
              <a:rPr lang="zh-CN" altLang="zh-CN" sz="2000" dirty="0">
                <a:solidFill>
                  <a:schemeClr val="bg1"/>
                </a:solidFill>
              </a:rPr>
              <a:t>（</a:t>
            </a:r>
            <a:r>
              <a:rPr lang="en-US" altLang="zh-CN" sz="2000" dirty="0">
                <a:solidFill>
                  <a:schemeClr val="bg1"/>
                </a:solidFill>
              </a:rPr>
              <a:t>5</a:t>
            </a:r>
            <a:r>
              <a:rPr lang="zh-CN" altLang="zh-CN" sz="2000" dirty="0">
                <a:solidFill>
                  <a:schemeClr val="bg1"/>
                </a:solidFill>
              </a:rPr>
              <a:t>）能够显示游戏当前的分数和级别</a:t>
            </a:r>
          </a:p>
          <a:p>
            <a:r>
              <a:rPr lang="zh-CN" altLang="zh-CN" sz="2000" dirty="0">
                <a:solidFill>
                  <a:schemeClr val="bg1"/>
                </a:solidFill>
              </a:rPr>
              <a:t>（</a:t>
            </a:r>
            <a:r>
              <a:rPr lang="en-US" altLang="zh-CN" sz="2000" dirty="0">
                <a:solidFill>
                  <a:schemeClr val="bg1"/>
                </a:solidFill>
              </a:rPr>
              <a:t>6</a:t>
            </a:r>
            <a:r>
              <a:rPr lang="zh-CN" altLang="zh-CN" sz="2000" dirty="0">
                <a:solidFill>
                  <a:schemeClr val="bg1"/>
                </a:solidFill>
              </a:rPr>
              <a:t>）在游戏过程中可以播放背景音乐</a:t>
            </a:r>
          </a:p>
          <a:p>
            <a:r>
              <a:rPr lang="zh-CN" altLang="zh-CN" sz="2000" dirty="0">
                <a:solidFill>
                  <a:schemeClr val="bg1"/>
                </a:solidFill>
              </a:rPr>
              <a:t>（</a:t>
            </a:r>
            <a:r>
              <a:rPr lang="en-US" altLang="zh-CN" sz="2000" dirty="0">
                <a:solidFill>
                  <a:schemeClr val="bg1"/>
                </a:solidFill>
              </a:rPr>
              <a:t>7</a:t>
            </a:r>
            <a:r>
              <a:rPr lang="zh-CN" altLang="zh-CN" sz="2000" dirty="0">
                <a:solidFill>
                  <a:schemeClr val="bg1"/>
                </a:solidFill>
              </a:rPr>
              <a:t>）创建一个玩家，用来记录该玩家的所有游戏记录</a:t>
            </a:r>
          </a:p>
          <a:p>
            <a:r>
              <a:rPr lang="zh-CN" altLang="zh-CN" sz="2000" dirty="0">
                <a:solidFill>
                  <a:schemeClr val="bg1"/>
                </a:solidFill>
              </a:rPr>
              <a:t>（</a:t>
            </a:r>
            <a:r>
              <a:rPr lang="en-US" altLang="zh-CN" sz="2000" dirty="0">
                <a:solidFill>
                  <a:schemeClr val="bg1"/>
                </a:solidFill>
              </a:rPr>
              <a:t>8</a:t>
            </a:r>
            <a:r>
              <a:rPr lang="zh-CN" altLang="zh-CN" sz="2000" dirty="0">
                <a:solidFill>
                  <a:schemeClr val="bg1"/>
                </a:solidFill>
              </a:rPr>
              <a:t>）玩家可以在任意游戏时刻暂停游戏、保存游戏</a:t>
            </a:r>
          </a:p>
          <a:p>
            <a:r>
              <a:rPr lang="zh-CN" altLang="zh-CN" sz="2000" dirty="0">
                <a:solidFill>
                  <a:schemeClr val="bg1"/>
                </a:solidFill>
              </a:rPr>
              <a:t>（</a:t>
            </a:r>
            <a:r>
              <a:rPr lang="en-US" altLang="zh-CN" sz="2000" dirty="0">
                <a:solidFill>
                  <a:schemeClr val="bg1"/>
                </a:solidFill>
              </a:rPr>
              <a:t>9</a:t>
            </a:r>
            <a:r>
              <a:rPr lang="zh-CN" altLang="zh-CN" sz="2000" dirty="0">
                <a:solidFill>
                  <a:schemeClr val="bg1"/>
                </a:solidFill>
              </a:rPr>
              <a:t>）玩家可以看自己的历史成绩以及和其它玩家的综合排名</a:t>
            </a:r>
          </a:p>
          <a:p>
            <a:r>
              <a:rPr lang="zh-CN" altLang="zh-CN" sz="2000" dirty="0">
                <a:solidFill>
                  <a:schemeClr val="bg1"/>
                </a:solidFill>
              </a:rPr>
              <a:t>（</a:t>
            </a:r>
            <a:r>
              <a:rPr lang="en-US" altLang="zh-CN" sz="2000" dirty="0">
                <a:solidFill>
                  <a:schemeClr val="bg1"/>
                </a:solidFill>
              </a:rPr>
              <a:t>10</a:t>
            </a:r>
            <a:r>
              <a:rPr lang="zh-CN" altLang="zh-CN" sz="2000" dirty="0">
                <a:solidFill>
                  <a:schemeClr val="bg1"/>
                </a:solidFill>
              </a:rPr>
              <a:t>）玩家可以删除某个历史成绩</a:t>
            </a:r>
          </a:p>
          <a:p>
            <a:endParaRPr lang="zh-CN" altLang="en-US" dirty="0"/>
          </a:p>
        </p:txBody>
      </p:sp>
    </p:spTree>
    <p:extLst>
      <p:ext uri="{BB962C8B-B14F-4D97-AF65-F5344CB8AC3E}">
        <p14:creationId xmlns:p14="http://schemas.microsoft.com/office/powerpoint/2010/main" val="627825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三、项目的模块结构层次</a:t>
            </a:r>
            <a:endParaRPr lang="zh-CN" altLang="en-US" dirty="0"/>
          </a:p>
        </p:txBody>
      </p:sp>
      <p:pic>
        <p:nvPicPr>
          <p:cNvPr id="6" name="图片 5"/>
          <p:cNvPicPr>
            <a:picLocks noChangeAspect="1"/>
          </p:cNvPicPr>
          <p:nvPr/>
        </p:nvPicPr>
        <p:blipFill>
          <a:blip r:embed="rId2"/>
          <a:stretch>
            <a:fillRect/>
          </a:stretch>
        </p:blipFill>
        <p:spPr>
          <a:xfrm>
            <a:off x="862885" y="1853248"/>
            <a:ext cx="10200067" cy="4354369"/>
          </a:xfrm>
          <a:prstGeom prst="rect">
            <a:avLst/>
          </a:prstGeom>
        </p:spPr>
      </p:pic>
    </p:spTree>
    <p:extLst>
      <p:ext uri="{BB962C8B-B14F-4D97-AF65-F5344CB8AC3E}">
        <p14:creationId xmlns:p14="http://schemas.microsoft.com/office/powerpoint/2010/main" val="20510421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四、项目数据设计</a:t>
            </a:r>
            <a:endParaRPr lang="zh-CN" altLang="en-US" dirty="0"/>
          </a:p>
        </p:txBody>
      </p:sp>
      <p:graphicFrame>
        <p:nvGraphicFramePr>
          <p:cNvPr id="4" name="图示 3"/>
          <p:cNvGraphicFramePr/>
          <p:nvPr>
            <p:extLst>
              <p:ext uri="{D42A27DB-BD31-4B8C-83A1-F6EECF244321}">
                <p14:modId xmlns:p14="http://schemas.microsoft.com/office/powerpoint/2010/main" val="2920706165"/>
              </p:ext>
            </p:extLst>
          </p:nvPr>
        </p:nvGraphicFramePr>
        <p:xfrm>
          <a:off x="3641691" y="2498021"/>
          <a:ext cx="3973158" cy="39089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a:off x="4237871" y="2482015"/>
            <a:ext cx="412292" cy="584775"/>
          </a:xfrm>
          <a:prstGeom prst="rect">
            <a:avLst/>
          </a:prstGeom>
          <a:noFill/>
        </p:spPr>
        <p:txBody>
          <a:bodyPr wrap="none" lIns="91440" tIns="45720" rIns="91440" bIns="45720">
            <a:spAutoFit/>
          </a:bodyPr>
          <a:lstStyle/>
          <a:p>
            <a:pPr algn="ctr"/>
            <a:r>
              <a:rPr lang="en-US" altLang="zh-CN" sz="3200" b="0" cap="none" spc="0" dirty="0" smtClean="0">
                <a:ln w="0"/>
                <a:solidFill>
                  <a:schemeClr val="bg1"/>
                </a:solidFill>
                <a:effectLst>
                  <a:outerShdw blurRad="38100" dist="19050" dir="2700000" algn="tl" rotWithShape="0">
                    <a:schemeClr val="dk1">
                      <a:alpha val="40000"/>
                    </a:schemeClr>
                  </a:outerShdw>
                </a:effectLst>
              </a:rPr>
              <a:t>1</a:t>
            </a:r>
            <a:endParaRPr lang="zh-CN" altLang="en-US" sz="3200" b="0" cap="none" spc="0" dirty="0">
              <a:ln w="0"/>
              <a:solidFill>
                <a:schemeClr val="bg1"/>
              </a:solidFill>
              <a:effectLst>
                <a:outerShdw blurRad="38100" dist="19050" dir="2700000" algn="tl" rotWithShape="0">
                  <a:schemeClr val="dk1">
                    <a:alpha val="40000"/>
                  </a:schemeClr>
                </a:outerShdw>
              </a:effectLst>
            </a:endParaRPr>
          </a:p>
        </p:txBody>
      </p:sp>
      <p:sp>
        <p:nvSpPr>
          <p:cNvPr id="6" name="矩形 5"/>
          <p:cNvSpPr/>
          <p:nvPr/>
        </p:nvSpPr>
        <p:spPr>
          <a:xfrm>
            <a:off x="4278815" y="3698007"/>
            <a:ext cx="412292" cy="584775"/>
          </a:xfrm>
          <a:prstGeom prst="rect">
            <a:avLst/>
          </a:prstGeom>
          <a:noFill/>
        </p:spPr>
        <p:txBody>
          <a:bodyPr wrap="none" lIns="91440" tIns="45720" rIns="91440" bIns="45720">
            <a:spAutoFit/>
          </a:bodyPr>
          <a:lstStyle/>
          <a:p>
            <a:pPr algn="ctr"/>
            <a:r>
              <a:rPr lang="en-US" altLang="zh-CN" sz="3200" dirty="0">
                <a:ln w="0"/>
                <a:solidFill>
                  <a:schemeClr val="bg1"/>
                </a:solidFill>
                <a:effectLst>
                  <a:outerShdw blurRad="38100" dist="19050" dir="2700000" algn="tl" rotWithShape="0">
                    <a:schemeClr val="dk1">
                      <a:alpha val="40000"/>
                    </a:schemeClr>
                  </a:outerShdw>
                </a:effectLst>
              </a:rPr>
              <a:t>2</a:t>
            </a:r>
            <a:endParaRPr lang="zh-CN" altLang="en-US" sz="3200" b="0" cap="none" spc="0" dirty="0">
              <a:ln w="0"/>
              <a:solidFill>
                <a:schemeClr val="bg1"/>
              </a:solidFill>
              <a:effectLst>
                <a:outerShdw blurRad="38100" dist="19050" dir="2700000" algn="tl" rotWithShape="0">
                  <a:schemeClr val="dk1">
                    <a:alpha val="40000"/>
                  </a:schemeClr>
                </a:outerShdw>
              </a:effectLst>
            </a:endParaRPr>
          </a:p>
        </p:txBody>
      </p:sp>
      <p:sp>
        <p:nvSpPr>
          <p:cNvPr id="7" name="矩形 6"/>
          <p:cNvSpPr/>
          <p:nvPr/>
        </p:nvSpPr>
        <p:spPr>
          <a:xfrm>
            <a:off x="4306111" y="4774103"/>
            <a:ext cx="412292" cy="584775"/>
          </a:xfrm>
          <a:prstGeom prst="rect">
            <a:avLst/>
          </a:prstGeom>
          <a:noFill/>
        </p:spPr>
        <p:txBody>
          <a:bodyPr wrap="none" lIns="91440" tIns="45720" rIns="91440" bIns="45720">
            <a:spAutoFit/>
          </a:bodyPr>
          <a:lstStyle/>
          <a:p>
            <a:pPr algn="ctr"/>
            <a:r>
              <a:rPr lang="en-US" altLang="zh-CN" sz="3200" dirty="0">
                <a:ln w="0"/>
                <a:solidFill>
                  <a:schemeClr val="bg1"/>
                </a:solidFill>
                <a:effectLst>
                  <a:outerShdw blurRad="38100" dist="19050" dir="2700000" algn="tl" rotWithShape="0">
                    <a:schemeClr val="dk1">
                      <a:alpha val="40000"/>
                    </a:schemeClr>
                  </a:outerShdw>
                </a:effectLst>
              </a:rPr>
              <a:t>3</a:t>
            </a:r>
            <a:endParaRPr lang="zh-CN" altLang="en-US" sz="3200" b="0" cap="none" spc="0" dirty="0">
              <a:ln w="0"/>
              <a:solidFill>
                <a:schemeClr val="bg1"/>
              </a:solidFill>
              <a:effectLst>
                <a:outerShdw blurRad="38100" dist="19050" dir="2700000" algn="tl" rotWithShape="0">
                  <a:schemeClr val="dk1">
                    <a:alpha val="40000"/>
                  </a:schemeClr>
                </a:outerShdw>
              </a:effectLst>
            </a:endParaRPr>
          </a:p>
        </p:txBody>
      </p:sp>
      <p:sp>
        <p:nvSpPr>
          <p:cNvPr id="8" name="矩形 7"/>
          <p:cNvSpPr/>
          <p:nvPr/>
        </p:nvSpPr>
        <p:spPr>
          <a:xfrm>
            <a:off x="4284101" y="5737789"/>
            <a:ext cx="412292" cy="584775"/>
          </a:xfrm>
          <a:prstGeom prst="rect">
            <a:avLst/>
          </a:prstGeom>
          <a:noFill/>
        </p:spPr>
        <p:txBody>
          <a:bodyPr wrap="none" lIns="91440" tIns="45720" rIns="91440" bIns="45720">
            <a:spAutoFit/>
          </a:bodyPr>
          <a:lstStyle/>
          <a:p>
            <a:pPr algn="ctr"/>
            <a:r>
              <a:rPr lang="en-US" altLang="zh-CN" sz="3200" dirty="0">
                <a:ln w="0"/>
                <a:solidFill>
                  <a:schemeClr val="bg1"/>
                </a:solidFill>
                <a:effectLst>
                  <a:outerShdw blurRad="38100" dist="19050" dir="2700000" algn="tl" rotWithShape="0">
                    <a:schemeClr val="dk1">
                      <a:alpha val="40000"/>
                    </a:schemeClr>
                  </a:outerShdw>
                </a:effectLst>
              </a:rPr>
              <a:t>4</a:t>
            </a:r>
            <a:endParaRPr lang="zh-CN" altLang="en-US" sz="3200" b="0" cap="none" spc="0" dirty="0">
              <a:ln w="0"/>
              <a:solidFill>
                <a:schemeClr val="bg1"/>
              </a:solidFill>
              <a:effectLst>
                <a:outerShdw blurRad="38100" dist="19050" dir="2700000" algn="tl" rotWithShape="0">
                  <a:schemeClr val="dk1">
                    <a:alpha val="40000"/>
                  </a:schemeClr>
                </a:outerShdw>
              </a:effectLst>
            </a:endParaRPr>
          </a:p>
        </p:txBody>
      </p:sp>
      <p:sp>
        <p:nvSpPr>
          <p:cNvPr id="10" name="文本框 9"/>
          <p:cNvSpPr txBox="1"/>
          <p:nvPr/>
        </p:nvSpPr>
        <p:spPr>
          <a:xfrm>
            <a:off x="4306111" y="1704741"/>
            <a:ext cx="4018208" cy="461665"/>
          </a:xfrm>
          <a:prstGeom prst="rect">
            <a:avLst/>
          </a:prstGeom>
          <a:noFill/>
        </p:spPr>
        <p:txBody>
          <a:bodyPr wrap="square" rtlCol="0">
            <a:spAutoFit/>
          </a:bodyPr>
          <a:lstStyle/>
          <a:p>
            <a:r>
              <a:rPr lang="zh-CN" altLang="en-US" sz="2400" dirty="0" smtClean="0">
                <a:solidFill>
                  <a:schemeClr val="bg1"/>
                </a:solidFill>
              </a:rPr>
              <a:t>数据库的逻辑结构</a:t>
            </a:r>
            <a:endParaRPr lang="zh-CN" altLang="en-US" sz="2400" dirty="0">
              <a:solidFill>
                <a:schemeClr val="bg1"/>
              </a:solidFill>
            </a:endParaRPr>
          </a:p>
        </p:txBody>
      </p:sp>
    </p:spTree>
    <p:extLst>
      <p:ext uri="{BB962C8B-B14F-4D97-AF65-F5344CB8AC3E}">
        <p14:creationId xmlns:p14="http://schemas.microsoft.com/office/powerpoint/2010/main" val="632159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3378500520"/>
              </p:ext>
            </p:extLst>
          </p:nvPr>
        </p:nvGraphicFramePr>
        <p:xfrm>
          <a:off x="2060620" y="2215167"/>
          <a:ext cx="7083379" cy="3773508"/>
        </p:xfrm>
        <a:graphic>
          <a:graphicData uri="http://schemas.openxmlformats.org/drawingml/2006/table">
            <a:tbl>
              <a:tblPr firstRow="1" firstCol="1" bandRow="1">
                <a:tableStyleId>{5C22544A-7EE6-4342-B048-85BDC9FD1C3A}</a:tableStyleId>
              </a:tblPr>
              <a:tblGrid>
                <a:gridCol w="1366274"/>
                <a:gridCol w="1366274"/>
                <a:gridCol w="1617458"/>
                <a:gridCol w="1617458"/>
                <a:gridCol w="1115915"/>
              </a:tblGrid>
              <a:tr h="943377">
                <a:tc>
                  <a:txBody>
                    <a:bodyPr/>
                    <a:lstStyle/>
                    <a:p>
                      <a:pPr algn="ctr">
                        <a:spcAft>
                          <a:spcPts val="0"/>
                        </a:spcAft>
                      </a:pPr>
                      <a:r>
                        <a:rPr lang="zh-CN" sz="1200" kern="100" dirty="0">
                          <a:effectLst/>
                        </a:rPr>
                        <a:t>实体</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a:effectLst/>
                        </a:rPr>
                        <a:t>属性</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a:effectLst/>
                        </a:rPr>
                        <a:t>数据类型</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a:effectLst/>
                        </a:rPr>
                        <a:t>描述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a:effectLst/>
                        </a:rPr>
                        <a:t>是否为空</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943377">
                <a:tc rowSpan="3">
                  <a:txBody>
                    <a:bodyPr/>
                    <a:lstStyle/>
                    <a:p>
                      <a:pPr algn="ctr">
                        <a:spcAft>
                          <a:spcPts val="0"/>
                        </a:spcAft>
                      </a:pPr>
                      <a:r>
                        <a:rPr lang="zh-CN" sz="1200" kern="100">
                          <a:effectLst/>
                        </a:rPr>
                        <a:t>角色</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a:effectLst/>
                        </a:rPr>
                        <a:t>角色</a:t>
                      </a:r>
                      <a:r>
                        <a:rPr lang="en-US" sz="1200" kern="100">
                          <a:effectLst/>
                        </a:rPr>
                        <a:t>Id</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Smallint</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a:effectLst/>
                        </a:rPr>
                        <a:t>主键，自动增长</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a:effectLst/>
                        </a:rPr>
                        <a:t>非空</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943377">
                <a:tc vMerge="1">
                  <a:txBody>
                    <a:bodyPr/>
                    <a:lstStyle/>
                    <a:p>
                      <a:endParaRPr lang="zh-CN" altLang="en-US"/>
                    </a:p>
                  </a:txBody>
                  <a:tcPr/>
                </a:tc>
                <a:tc>
                  <a:txBody>
                    <a:bodyPr/>
                    <a:lstStyle/>
                    <a:p>
                      <a:pPr algn="ctr">
                        <a:spcAft>
                          <a:spcPts val="0"/>
                        </a:spcAft>
                      </a:pPr>
                      <a:r>
                        <a:rPr lang="zh-CN" sz="1200" kern="100">
                          <a:effectLst/>
                        </a:rPr>
                        <a:t>角色名字</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Varchar</a:t>
                      </a:r>
                      <a:r>
                        <a:rPr lang="zh-CN" sz="1200" kern="100">
                          <a:effectLst/>
                        </a:rPr>
                        <a:t>（</a:t>
                      </a:r>
                      <a:r>
                        <a:rPr lang="en-US" sz="1200" kern="100">
                          <a:effectLst/>
                        </a:rPr>
                        <a:t>12</a:t>
                      </a:r>
                      <a:r>
                        <a:rPr lang="zh-CN" sz="120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a:effectLst/>
                        </a:rPr>
                        <a:t>非空</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943377">
                <a:tc vMerge="1">
                  <a:txBody>
                    <a:bodyPr/>
                    <a:lstStyle/>
                    <a:p>
                      <a:endParaRPr lang="zh-CN" altLang="en-US"/>
                    </a:p>
                  </a:txBody>
                  <a:tcPr/>
                </a:tc>
                <a:tc>
                  <a:txBody>
                    <a:bodyPr/>
                    <a:lstStyle/>
                    <a:p>
                      <a:pPr algn="ctr">
                        <a:spcAft>
                          <a:spcPts val="0"/>
                        </a:spcAft>
                      </a:pPr>
                      <a:r>
                        <a:rPr lang="zh-CN" sz="1200" kern="100">
                          <a:effectLst/>
                        </a:rPr>
                        <a:t>创建时间</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dirty="0" err="1">
                          <a:effectLst/>
                        </a:rPr>
                        <a:t>Varchar</a:t>
                      </a:r>
                      <a:r>
                        <a:rPr lang="zh-CN" sz="1200" kern="100" dirty="0">
                          <a:effectLst/>
                        </a:rPr>
                        <a:t>（</a:t>
                      </a:r>
                      <a:r>
                        <a:rPr lang="en-US" sz="1200" kern="100" dirty="0">
                          <a:effectLst/>
                        </a:rPr>
                        <a:t>20</a:t>
                      </a:r>
                      <a:r>
                        <a:rPr lang="zh-CN" sz="1200" kern="100" dirty="0">
                          <a:effectLst/>
                        </a:rPr>
                        <a:t>）</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dirty="0">
                          <a:effectLst/>
                        </a:rPr>
                        <a:t>非空</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
        <p:nvSpPr>
          <p:cNvPr id="7" name="文本框 6"/>
          <p:cNvSpPr txBox="1"/>
          <p:nvPr/>
        </p:nvSpPr>
        <p:spPr>
          <a:xfrm>
            <a:off x="4893972" y="1236372"/>
            <a:ext cx="6362163" cy="523220"/>
          </a:xfrm>
          <a:prstGeom prst="rect">
            <a:avLst/>
          </a:prstGeom>
          <a:noFill/>
        </p:spPr>
        <p:txBody>
          <a:bodyPr wrap="square" rtlCol="0">
            <a:spAutoFit/>
          </a:bodyPr>
          <a:lstStyle/>
          <a:p>
            <a:r>
              <a:rPr lang="zh-CN" altLang="en-US" sz="2800" dirty="0" smtClean="0">
                <a:solidFill>
                  <a:schemeClr val="bg1"/>
                </a:solidFill>
              </a:rPr>
              <a:t>角色表</a:t>
            </a:r>
            <a:endParaRPr lang="zh-CN" altLang="en-US" sz="2800" dirty="0">
              <a:solidFill>
                <a:schemeClr val="bg1"/>
              </a:solidFill>
            </a:endParaRPr>
          </a:p>
        </p:txBody>
      </p:sp>
    </p:spTree>
    <p:extLst>
      <p:ext uri="{BB962C8B-B14F-4D97-AF65-F5344CB8AC3E}">
        <p14:creationId xmlns:p14="http://schemas.microsoft.com/office/powerpoint/2010/main" val="27188060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760268975"/>
              </p:ext>
            </p:extLst>
          </p:nvPr>
        </p:nvGraphicFramePr>
        <p:xfrm>
          <a:off x="1957590" y="2086378"/>
          <a:ext cx="8293994" cy="3747752"/>
        </p:xfrm>
        <a:graphic>
          <a:graphicData uri="http://schemas.openxmlformats.org/drawingml/2006/table">
            <a:tbl>
              <a:tblPr firstRow="1" firstCol="1" bandRow="1">
                <a:tableStyleId>{5C22544A-7EE6-4342-B048-85BDC9FD1C3A}</a:tableStyleId>
              </a:tblPr>
              <a:tblGrid>
                <a:gridCol w="1599783"/>
                <a:gridCol w="1599783"/>
                <a:gridCol w="1893897"/>
                <a:gridCol w="1893897"/>
                <a:gridCol w="1306634"/>
              </a:tblGrid>
              <a:tr h="817807">
                <a:tc>
                  <a:txBody>
                    <a:bodyPr/>
                    <a:lstStyle/>
                    <a:p>
                      <a:pPr algn="ctr">
                        <a:spcAft>
                          <a:spcPts val="0"/>
                        </a:spcAft>
                      </a:pPr>
                      <a:r>
                        <a:rPr lang="zh-CN" sz="1200" kern="100">
                          <a:effectLst/>
                        </a:rPr>
                        <a:t>实体</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a:effectLst/>
                        </a:rPr>
                        <a:t>属性</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a:effectLst/>
                        </a:rPr>
                        <a:t>数据类型</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a:effectLst/>
                        </a:rPr>
                        <a:t>描述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a:effectLst/>
                        </a:rPr>
                        <a:t>是否为空</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585989">
                <a:tc rowSpan="5">
                  <a:txBody>
                    <a:bodyPr/>
                    <a:lstStyle/>
                    <a:p>
                      <a:pPr algn="ctr">
                        <a:spcAft>
                          <a:spcPts val="0"/>
                        </a:spcAft>
                      </a:pPr>
                      <a:r>
                        <a:rPr lang="zh-CN" sz="1200" kern="100">
                          <a:effectLst/>
                        </a:rPr>
                        <a:t>记录</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a:effectLst/>
                        </a:rPr>
                        <a:t>记录</a:t>
                      </a:r>
                      <a:r>
                        <a:rPr lang="en-US" sz="1200" kern="100">
                          <a:effectLst/>
                        </a:rPr>
                        <a:t>Id</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Smallint</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a:effectLst/>
                        </a:rPr>
                        <a:t>主键，自动增长</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a:effectLst/>
                        </a:rPr>
                        <a:t>非空</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585989">
                <a:tc vMerge="1">
                  <a:txBody>
                    <a:bodyPr/>
                    <a:lstStyle/>
                    <a:p>
                      <a:endParaRPr lang="zh-CN" altLang="en-US"/>
                    </a:p>
                  </a:txBody>
                  <a:tcPr/>
                </a:tc>
                <a:tc>
                  <a:txBody>
                    <a:bodyPr/>
                    <a:lstStyle/>
                    <a:p>
                      <a:pPr algn="ctr">
                        <a:spcAft>
                          <a:spcPts val="0"/>
                        </a:spcAft>
                      </a:pPr>
                      <a:r>
                        <a:rPr lang="zh-CN" sz="1200" kern="100">
                          <a:effectLst/>
                        </a:rPr>
                        <a:t>角色</a:t>
                      </a:r>
                      <a:r>
                        <a:rPr lang="en-US" sz="1200" kern="100">
                          <a:effectLst/>
                        </a:rPr>
                        <a:t>Id</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Smallint</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a:effectLst/>
                        </a:rPr>
                        <a:t>非空</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585989">
                <a:tc vMerge="1">
                  <a:txBody>
                    <a:bodyPr/>
                    <a:lstStyle/>
                    <a:p>
                      <a:endParaRPr lang="zh-CN" altLang="en-US"/>
                    </a:p>
                  </a:txBody>
                  <a:tcPr/>
                </a:tc>
                <a:tc>
                  <a:txBody>
                    <a:bodyPr/>
                    <a:lstStyle/>
                    <a:p>
                      <a:pPr algn="ctr">
                        <a:spcAft>
                          <a:spcPts val="0"/>
                        </a:spcAft>
                      </a:pPr>
                      <a:r>
                        <a:rPr lang="zh-CN" sz="1200" kern="100">
                          <a:effectLst/>
                        </a:rPr>
                        <a:t>记录时间</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Varchar</a:t>
                      </a:r>
                      <a:r>
                        <a:rPr lang="zh-CN" sz="1200" kern="100">
                          <a:effectLst/>
                        </a:rPr>
                        <a:t>（</a:t>
                      </a:r>
                      <a:r>
                        <a:rPr lang="en-US" sz="1200" kern="100">
                          <a:effectLst/>
                        </a:rPr>
                        <a:t>20</a:t>
                      </a:r>
                      <a:r>
                        <a:rPr lang="zh-CN" sz="120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a:effectLst/>
                        </a:rPr>
                        <a:t>非空</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585989">
                <a:tc vMerge="1">
                  <a:txBody>
                    <a:bodyPr/>
                    <a:lstStyle/>
                    <a:p>
                      <a:endParaRPr lang="zh-CN" altLang="en-US"/>
                    </a:p>
                  </a:txBody>
                  <a:tcPr/>
                </a:tc>
                <a:tc>
                  <a:txBody>
                    <a:bodyPr/>
                    <a:lstStyle/>
                    <a:p>
                      <a:pPr algn="ctr">
                        <a:spcAft>
                          <a:spcPts val="0"/>
                        </a:spcAft>
                      </a:pPr>
                      <a:r>
                        <a:rPr lang="zh-CN" sz="1200" kern="100">
                          <a:effectLst/>
                        </a:rPr>
                        <a:t>分数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Int</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a:effectLst/>
                        </a:rPr>
                        <a:t>非空</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585989">
                <a:tc vMerge="1">
                  <a:txBody>
                    <a:bodyPr/>
                    <a:lstStyle/>
                    <a:p>
                      <a:endParaRPr lang="zh-CN" altLang="en-US"/>
                    </a:p>
                  </a:txBody>
                  <a:tcPr/>
                </a:tc>
                <a:tc>
                  <a:txBody>
                    <a:bodyPr/>
                    <a:lstStyle/>
                    <a:p>
                      <a:pPr algn="ctr">
                        <a:spcAft>
                          <a:spcPts val="0"/>
                        </a:spcAft>
                      </a:pPr>
                      <a:r>
                        <a:rPr lang="zh-CN" sz="1200" kern="100">
                          <a:effectLst/>
                        </a:rPr>
                        <a:t>级别</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Int</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dirty="0">
                          <a:effectLst/>
                        </a:rPr>
                        <a:t>非空</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
        <p:nvSpPr>
          <p:cNvPr id="5" name="文本框 4"/>
          <p:cNvSpPr txBox="1"/>
          <p:nvPr/>
        </p:nvSpPr>
        <p:spPr>
          <a:xfrm>
            <a:off x="4893972" y="1236372"/>
            <a:ext cx="6362163" cy="523220"/>
          </a:xfrm>
          <a:prstGeom prst="rect">
            <a:avLst/>
          </a:prstGeom>
          <a:noFill/>
        </p:spPr>
        <p:txBody>
          <a:bodyPr wrap="square" rtlCol="0">
            <a:spAutoFit/>
          </a:bodyPr>
          <a:lstStyle/>
          <a:p>
            <a:r>
              <a:rPr lang="zh-CN" altLang="en-US" sz="2800" dirty="0">
                <a:solidFill>
                  <a:schemeClr val="bg1"/>
                </a:solidFill>
              </a:rPr>
              <a:t>记录</a:t>
            </a:r>
            <a:r>
              <a:rPr lang="zh-CN" altLang="en-US" sz="2800" dirty="0" smtClean="0">
                <a:solidFill>
                  <a:schemeClr val="bg1"/>
                </a:solidFill>
              </a:rPr>
              <a:t>表</a:t>
            </a:r>
            <a:endParaRPr lang="zh-CN" altLang="en-US" sz="2800" dirty="0">
              <a:solidFill>
                <a:schemeClr val="bg1"/>
              </a:solidFill>
            </a:endParaRPr>
          </a:p>
        </p:txBody>
      </p:sp>
    </p:spTree>
    <p:extLst>
      <p:ext uri="{BB962C8B-B14F-4D97-AF65-F5344CB8AC3E}">
        <p14:creationId xmlns:p14="http://schemas.microsoft.com/office/powerpoint/2010/main" val="941247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893972" y="1236372"/>
            <a:ext cx="6362163" cy="523220"/>
          </a:xfrm>
          <a:prstGeom prst="rect">
            <a:avLst/>
          </a:prstGeom>
          <a:noFill/>
        </p:spPr>
        <p:txBody>
          <a:bodyPr wrap="square" rtlCol="0">
            <a:spAutoFit/>
          </a:bodyPr>
          <a:lstStyle/>
          <a:p>
            <a:r>
              <a:rPr lang="zh-CN" altLang="en-US" sz="2800" dirty="0">
                <a:solidFill>
                  <a:schemeClr val="bg1"/>
                </a:solidFill>
              </a:rPr>
              <a:t>游戏</a:t>
            </a:r>
            <a:r>
              <a:rPr lang="zh-CN" altLang="en-US" sz="2800" dirty="0" smtClean="0">
                <a:solidFill>
                  <a:schemeClr val="bg1"/>
                </a:solidFill>
              </a:rPr>
              <a:t>表</a:t>
            </a:r>
            <a:endParaRPr lang="zh-CN" altLang="en-US" sz="2800" dirty="0">
              <a:solidFill>
                <a:schemeClr val="bg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1883555068"/>
              </p:ext>
            </p:extLst>
          </p:nvPr>
        </p:nvGraphicFramePr>
        <p:xfrm>
          <a:off x="1648496" y="2202287"/>
          <a:ext cx="8641724" cy="3889419"/>
        </p:xfrm>
        <a:graphic>
          <a:graphicData uri="http://schemas.openxmlformats.org/drawingml/2006/table">
            <a:tbl>
              <a:tblPr firstRow="1" firstCol="1" bandRow="1">
                <a:tableStyleId>{5C22544A-7EE6-4342-B048-85BDC9FD1C3A}</a:tableStyleId>
              </a:tblPr>
              <a:tblGrid>
                <a:gridCol w="1666855"/>
                <a:gridCol w="1666855"/>
                <a:gridCol w="1973299"/>
                <a:gridCol w="1973299"/>
                <a:gridCol w="1361416"/>
              </a:tblGrid>
              <a:tr h="555631">
                <a:tc>
                  <a:txBody>
                    <a:bodyPr/>
                    <a:lstStyle/>
                    <a:p>
                      <a:pPr algn="ctr">
                        <a:spcAft>
                          <a:spcPts val="0"/>
                        </a:spcAft>
                      </a:pPr>
                      <a:r>
                        <a:rPr lang="zh-CN" sz="1200" kern="100" dirty="0">
                          <a:effectLst/>
                        </a:rPr>
                        <a:t>实体</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dirty="0">
                          <a:effectLst/>
                        </a:rPr>
                        <a:t>属性</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a:effectLst/>
                        </a:rPr>
                        <a:t>数据类型</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a:effectLst/>
                        </a:rPr>
                        <a:t>描述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a:effectLst/>
                        </a:rPr>
                        <a:t>是否为空</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555631">
                <a:tc rowSpan="5">
                  <a:txBody>
                    <a:bodyPr/>
                    <a:lstStyle/>
                    <a:p>
                      <a:pPr algn="ctr">
                        <a:spcAft>
                          <a:spcPts val="0"/>
                        </a:spcAft>
                      </a:pPr>
                      <a:r>
                        <a:rPr lang="zh-CN" sz="1200" kern="100">
                          <a:effectLst/>
                        </a:rPr>
                        <a:t>游戏</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a:effectLst/>
                        </a:rPr>
                        <a:t>游戏</a:t>
                      </a:r>
                      <a:r>
                        <a:rPr lang="en-US" sz="1200" kern="100">
                          <a:effectLst/>
                        </a:rPr>
                        <a:t>Id</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Smallint</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a:effectLst/>
                        </a:rPr>
                        <a:t>主键，自动增长</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a:effectLst/>
                        </a:rPr>
                        <a:t>非空</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555631">
                <a:tc vMerge="1">
                  <a:txBody>
                    <a:bodyPr/>
                    <a:lstStyle/>
                    <a:p>
                      <a:endParaRPr lang="zh-CN" altLang="en-US"/>
                    </a:p>
                  </a:txBody>
                  <a:tcPr/>
                </a:tc>
                <a:tc>
                  <a:txBody>
                    <a:bodyPr/>
                    <a:lstStyle/>
                    <a:p>
                      <a:pPr algn="ctr">
                        <a:spcAft>
                          <a:spcPts val="0"/>
                        </a:spcAft>
                      </a:pPr>
                      <a:r>
                        <a:rPr lang="zh-CN" sz="1200" kern="100">
                          <a:effectLst/>
                        </a:rPr>
                        <a:t>当前方块坐标</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Varchar</a:t>
                      </a:r>
                      <a:r>
                        <a:rPr lang="zh-CN" sz="1200" kern="100">
                          <a:effectLst/>
                        </a:rPr>
                        <a:t>（</a:t>
                      </a:r>
                      <a:r>
                        <a:rPr lang="en-US" sz="1200" kern="100">
                          <a:effectLst/>
                        </a:rPr>
                        <a:t>8</a:t>
                      </a:r>
                      <a:r>
                        <a:rPr lang="zh-CN" sz="120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a:effectLst/>
                        </a:rPr>
                        <a:t>非空</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555631">
                <a:tc vMerge="1">
                  <a:txBody>
                    <a:bodyPr/>
                    <a:lstStyle/>
                    <a:p>
                      <a:endParaRPr lang="zh-CN" altLang="en-US"/>
                    </a:p>
                  </a:txBody>
                  <a:tcPr/>
                </a:tc>
                <a:tc>
                  <a:txBody>
                    <a:bodyPr/>
                    <a:lstStyle/>
                    <a:p>
                      <a:pPr algn="ctr">
                        <a:spcAft>
                          <a:spcPts val="0"/>
                        </a:spcAft>
                      </a:pPr>
                      <a:r>
                        <a:rPr lang="zh-CN" sz="1200" kern="100">
                          <a:effectLst/>
                        </a:rPr>
                        <a:t>下个方块坐标</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Varchar</a:t>
                      </a:r>
                      <a:r>
                        <a:rPr lang="zh-CN" sz="1200" kern="100">
                          <a:effectLst/>
                        </a:rPr>
                        <a:t>（</a:t>
                      </a:r>
                      <a:r>
                        <a:rPr lang="en-US" sz="1200" kern="100">
                          <a:effectLst/>
                        </a:rPr>
                        <a:t>8</a:t>
                      </a:r>
                      <a:r>
                        <a:rPr lang="zh-CN" sz="120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a:effectLst/>
                        </a:rPr>
                        <a:t>非空</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1111264">
                <a:tc vMerge="1">
                  <a:txBody>
                    <a:bodyPr/>
                    <a:lstStyle/>
                    <a:p>
                      <a:endParaRPr lang="zh-CN" altLang="en-US"/>
                    </a:p>
                  </a:txBody>
                  <a:tcPr/>
                </a:tc>
                <a:tc>
                  <a:txBody>
                    <a:bodyPr/>
                    <a:lstStyle/>
                    <a:p>
                      <a:pPr algn="ctr">
                        <a:spcAft>
                          <a:spcPts val="0"/>
                        </a:spcAft>
                      </a:pPr>
                      <a:r>
                        <a:rPr lang="zh-CN" sz="1200" kern="100">
                          <a:effectLst/>
                        </a:rPr>
                        <a:t>以固定方块位置</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Varchar</a:t>
                      </a:r>
                      <a:r>
                        <a:rPr lang="zh-CN" sz="1200" kern="100">
                          <a:effectLst/>
                        </a:rPr>
                        <a:t>（</a:t>
                      </a:r>
                      <a:r>
                        <a:rPr lang="en-US" sz="1200" kern="100">
                          <a:effectLst/>
                        </a:rPr>
                        <a:t>280</a:t>
                      </a:r>
                      <a:r>
                        <a:rPr lang="zh-CN" sz="120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a:effectLst/>
                        </a:rPr>
                        <a:t>非空</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555631">
                <a:tc vMerge="1">
                  <a:txBody>
                    <a:bodyPr/>
                    <a:lstStyle/>
                    <a:p>
                      <a:endParaRPr lang="zh-CN" altLang="en-US"/>
                    </a:p>
                  </a:txBody>
                  <a:tcPr/>
                </a:tc>
                <a:tc>
                  <a:txBody>
                    <a:bodyPr/>
                    <a:lstStyle/>
                    <a:p>
                      <a:pPr algn="ctr">
                        <a:spcAft>
                          <a:spcPts val="0"/>
                        </a:spcAft>
                      </a:pPr>
                      <a:r>
                        <a:rPr lang="zh-CN" sz="1200" kern="100">
                          <a:effectLst/>
                        </a:rPr>
                        <a:t>保存时间</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Varchar</a:t>
                      </a:r>
                      <a:r>
                        <a:rPr lang="zh-CN" sz="1200" kern="100">
                          <a:effectLst/>
                        </a:rPr>
                        <a:t>（</a:t>
                      </a:r>
                      <a:r>
                        <a:rPr lang="en-US" sz="1200" kern="100">
                          <a:effectLst/>
                        </a:rPr>
                        <a:t>20</a:t>
                      </a:r>
                      <a:r>
                        <a:rPr lang="zh-CN" sz="120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20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200" kern="100" dirty="0">
                          <a:effectLst/>
                        </a:rPr>
                        <a:t>非空</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Tree>
    <p:extLst>
      <p:ext uri="{BB962C8B-B14F-4D97-AF65-F5344CB8AC3E}">
        <p14:creationId xmlns:p14="http://schemas.microsoft.com/office/powerpoint/2010/main" val="39531588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163</TotalTime>
  <Words>679</Words>
  <Application>Microsoft Office PowerPoint</Application>
  <PresentationFormat>宽屏</PresentationFormat>
  <Paragraphs>137</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宋体</vt:lpstr>
      <vt:lpstr>Arial</vt:lpstr>
      <vt:lpstr>Century Gothic</vt:lpstr>
      <vt:lpstr>Times New Roman</vt:lpstr>
      <vt:lpstr>Wingdings 3</vt:lpstr>
      <vt:lpstr>离子</vt:lpstr>
      <vt:lpstr>俄罗斯方块</vt:lpstr>
      <vt:lpstr>目录</vt:lpstr>
      <vt:lpstr>一、项目的开发背景及意义</vt:lpstr>
      <vt:lpstr>二、项目的功能分析</vt:lpstr>
      <vt:lpstr>三、项目的模块结构层次</vt:lpstr>
      <vt:lpstr>四、项目数据设计</vt:lpstr>
      <vt:lpstr>PowerPoint 演示文稿</vt:lpstr>
      <vt:lpstr>PowerPoint 演示文稿</vt:lpstr>
      <vt:lpstr>PowerPoint 演示文稿</vt:lpstr>
      <vt:lpstr>PowerPoint 演示文稿</vt:lpstr>
      <vt:lpstr>五、项目的演示</vt:lpstr>
    </vt:vector>
  </TitlesOfParts>
  <Company>WORKGROUP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俄罗斯方块</dc:title>
  <dc:creator>zzg</dc:creator>
  <cp:lastModifiedBy>zzg</cp:lastModifiedBy>
  <cp:revision>12</cp:revision>
  <dcterms:created xsi:type="dcterms:W3CDTF">2015-07-13T00:40:05Z</dcterms:created>
  <dcterms:modified xsi:type="dcterms:W3CDTF">2015-07-14T02:17:55Z</dcterms:modified>
</cp:coreProperties>
</file>