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440000" cx="7560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7a59a04e4_0_271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7a59a04e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7cb0de380_0_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7cb0de3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cb0de380_0_9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7cb0de3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cb0de380_0_14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cb0de3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cb0de380_0_31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cb0de3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7cb0de380_0_19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7cb0de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7cb0de380_0_38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7cb0de38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cb0de380_0_24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7cb0de3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cb0de380_0_4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7cb0de3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68672" y="1535909"/>
            <a:ext cx="894288" cy="2283311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4397030" y="6630675"/>
            <a:ext cx="894288" cy="2283311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517272" y="2931472"/>
            <a:ext cx="2525400" cy="31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517272" y="6325867"/>
            <a:ext cx="25254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10241491"/>
            <a:ext cx="7560000" cy="1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257705" y="1942721"/>
            <a:ext cx="7044600" cy="4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57705" y="6418058"/>
            <a:ext cx="70446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6280075" y="934140"/>
            <a:ext cx="894288" cy="2283311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B2029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385627" y="7222549"/>
            <a:ext cx="894288" cy="2283311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B2029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39673" y="3666635"/>
            <a:ext cx="6280800" cy="31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10241491"/>
            <a:ext cx="7560000" cy="198600"/>
          </a:xfrm>
          <a:prstGeom prst="rect">
            <a:avLst/>
          </a:prstGeom>
          <a:solidFill>
            <a:srgbClr val="CB20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57705" y="641248"/>
            <a:ext cx="70446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57705" y="2486896"/>
            <a:ext cx="7044600" cy="6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57705" y="641248"/>
            <a:ext cx="70446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57705" y="2486896"/>
            <a:ext cx="3306900" cy="6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995291" y="2486896"/>
            <a:ext cx="3306900" cy="6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257705" y="641248"/>
            <a:ext cx="70446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57705" y="2840427"/>
            <a:ext cx="2321700" cy="5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10241491"/>
            <a:ext cx="7560000" cy="1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05325" y="913690"/>
            <a:ext cx="4860300" cy="8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3780000" y="-51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4158393" y="9124724"/>
            <a:ext cx="387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19508" y="1886192"/>
            <a:ext cx="3344400" cy="3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19508" y="5620369"/>
            <a:ext cx="33444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083839" y="1469942"/>
            <a:ext cx="3172200" cy="7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264154" y="8563347"/>
            <a:ext cx="4959600" cy="12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641248"/>
            <a:ext cx="70446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486896"/>
            <a:ext cx="7044600" cy="6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ugins.netbeans.apache.org/catalogue/?id=21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0" y="4718138"/>
            <a:ext cx="7560000" cy="31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SonarLint</a:t>
            </a:r>
            <a:endParaRPr sz="7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95" y="2615056"/>
            <a:ext cx="3106800" cy="31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0" y="7070150"/>
            <a:ext cx="75600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Walter Martín Lopes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39673" y="3666635"/>
            <a:ext cx="6280800" cy="31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Manual de instalación de SONARLINT en NetBeans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57700" y="614324"/>
            <a:ext cx="7044600" cy="10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Paso 1: </a:t>
            </a:r>
            <a:r>
              <a:rPr lang="es"/>
              <a:t>Descargar SONARLINT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57700" y="1794450"/>
            <a:ext cx="7044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 primero que debemos hacer es descargar SONARLINT desde la página web oficial . Para ello, vamos a la sección de descargas del sitio web </a:t>
            </a:r>
            <a:r>
              <a:rPr lang="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" sz="13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https://plugins.netbeans.apache.org/catalogue/?id=21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 y elegimos la versión que sea compatible con nuestra versión de NetBeans.</a:t>
            </a:r>
            <a:endParaRPr sz="26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81475"/>
            <a:ext cx="7255200" cy="40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57700" y="614324"/>
            <a:ext cx="7044600" cy="10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Paso 2: </a:t>
            </a:r>
            <a:r>
              <a:rPr lang="es"/>
              <a:t>Instalar SONARLINT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57700" y="1794450"/>
            <a:ext cx="7044600" cy="7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Una vez descargado el archivo, procedemos a instalarlo en NetBeans. Para ello, abrimos NetBeans y seguimos los siguientes pasos: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Seleccionamos la opción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"Herramientas" 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del menú principal de NetBeans.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Seleccionamos la opción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"Plugins"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del menú desplegable.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Hacemos clic en el botón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"Agregar plugin"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Buscamos el archivo que hemos descargado previamente.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Seguimos las instrucciones en pantalla para completar la instalación.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48725"/>
            <a:ext cx="7255200" cy="40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1750"/>
            <a:ext cx="7255200" cy="40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57700" y="614324"/>
            <a:ext cx="7044600" cy="10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Paso 3: </a:t>
            </a:r>
            <a:r>
              <a:rPr lang="es"/>
              <a:t>Configurar SONARLINT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57700" y="1794450"/>
            <a:ext cx="7044600" cy="7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Una vez instalado SONARLINT, procedemos a configurarlo en NetBeans. Para ello, seguimos los siguientes pasos: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Seleccionamos la opción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"Herramientas"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del menú principal de NetBeans.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Seleccionamos la opción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"Opciones"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del menú desplegable.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Seleccionamos la pestaña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"SONARLINT"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en la ventana de opciones.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Configuramos las opciones según nuestras preferencias.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AutoNum type="arabicPeriod"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Hacemos clic en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"Aceptar"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para guardar los cambios.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68900"/>
            <a:ext cx="7255200" cy="40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39525"/>
            <a:ext cx="7255200" cy="40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57700" y="614324"/>
            <a:ext cx="7044600" cy="10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Paso 4: </a:t>
            </a:r>
            <a:r>
              <a:rPr lang="es"/>
              <a:t>Ejemplo de funcionalidades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7700" y="1794450"/>
            <a:ext cx="7044600" cy="8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Una vez que hemos instalado y configurado SONARLINT en NetBeans, podemos utilizar sus funcionalidades para mejorar la calidad de nuestro código. Por ejemplo, podemos utilizar SONARLINT para analizar nuestro código y encontrar problemas de calidad, tales como: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Código duplicado</a:t>
            </a:r>
            <a:endParaRPr b="1" i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Código muerto</a:t>
            </a:r>
            <a:endParaRPr b="1" i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Problemas de seguridad</a:t>
            </a:r>
            <a:endParaRPr b="1" i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Problemas de rendimiento</a:t>
            </a:r>
            <a:endParaRPr b="1" i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Problemas de mantenibilidad</a:t>
            </a:r>
            <a:endParaRPr b="1" i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Para utilizar SONARLINT, podemos abrir un archivo de código en NetBeans y hacer clic en el botón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"Analizar"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 la barra de herramientas. Esto iniciará el análisis de nuestro código y nos mostrará los problemas encontrados en la ventana de resultados.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Además, podemos utilizar SONARLINT para configurar reglas personalizadas y ajustar la calidad de nuestro código según nuestras preferencias. Para ello, podemos seguir los pasos indicados en el </a:t>
            </a:r>
            <a:r>
              <a:rPr b="1" i="1"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Paso 3</a:t>
            </a:r>
            <a:r>
              <a:rPr lang="e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para acceder a la configuración de SONARLINT.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4075"/>
            <a:ext cx="7255200" cy="40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57275"/>
            <a:ext cx="7255200" cy="40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