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692000" cx="7560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bcccabbf_0_7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bcccab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2bcccabbf_0_8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2bcccab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2bcccabbf_0_8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2bcccab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bcccabbf_0_9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bcccabb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bcccabbf_0_10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bcccabb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03089" y="2749030"/>
            <a:ext cx="63564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03235" y="6595635"/>
            <a:ext cx="63564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86378" y="8666567"/>
            <a:ext cx="616537" cy="9526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603089" y="1525691"/>
            <a:ext cx="63567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03089" y="4724743"/>
            <a:ext cx="63567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603089" y="2749030"/>
            <a:ext cx="63567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03089" y="4321441"/>
            <a:ext cx="6356700" cy="4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2985" y="4321441"/>
            <a:ext cx="3120600" cy="4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3839200" y="4321441"/>
            <a:ext cx="3120600" cy="4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7560000" cy="101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603543" y="2741131"/>
            <a:ext cx="27291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96288" y="5782483"/>
            <a:ext cx="27291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86378" y="8666567"/>
            <a:ext cx="616537" cy="9526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603089" y="1796655"/>
            <a:ext cx="5805000" cy="6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686378" y="2476339"/>
            <a:ext cx="616537" cy="9526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603543" y="2741131"/>
            <a:ext cx="27291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599368" y="6571989"/>
            <a:ext cx="27291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277903" y="2811756"/>
            <a:ext cx="2790000" cy="6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99368" y="9089398"/>
            <a:ext cx="6363900" cy="9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57573" y="987370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03089" y="2749030"/>
            <a:ext cx="6356400" cy="3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Guía de uso          “Librería </a:t>
            </a:r>
            <a:r>
              <a:rPr lang="es" sz="5300"/>
              <a:t>Picasso</a:t>
            </a:r>
            <a:r>
              <a:rPr lang="es" sz="5300"/>
              <a:t>”</a:t>
            </a:r>
            <a:endParaRPr sz="5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3235" y="6595635"/>
            <a:ext cx="63564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librería </a:t>
            </a:r>
            <a:r>
              <a:rPr lang="es"/>
              <a:t>Picasso</a:t>
            </a:r>
            <a:r>
              <a:rPr lang="es"/>
              <a:t>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03100" y="3583751"/>
            <a:ext cx="6356700" cy="5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librería Picasso en Android es una herramienta para la carga y manipulación de imágenes en aplicaciones. Desarrollada por Square, es muy valorada por su simplicidad y eficiencia. Permite cargar imágenes desde la web o recursos locales, y ofrece funcionalidades como el ajuste de tamaño, la rotación y el almacenamiento en caché.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Es especialmente útil en aplicaciones donde se manejan muchas imágenes, ayudando a reducir el uso de memoria y mejorar el rendimiento.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03100" y="3583750"/>
            <a:ext cx="6505200" cy="24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Explicaremos su funcionamiento usando de ejemplo la práctica entregable del tema 9, mostrando paso a paso cómo implementar esta librería.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En primer lugar debemos agregar la dependencia de Picasso en nuestro archivo </a:t>
            </a:r>
            <a:r>
              <a:rPr b="1" i="1" lang="es" sz="1800"/>
              <a:t>‘build.gradle’(Module:app) </a:t>
            </a:r>
            <a:r>
              <a:rPr lang="es" sz="1800"/>
              <a:t>en la sección de dependencias:</a:t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48488" l="0" r="0" t="6130"/>
          <a:stretch/>
        </p:blipFill>
        <p:spPr>
          <a:xfrm>
            <a:off x="293975" y="6476074"/>
            <a:ext cx="7037425" cy="2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03100" y="3583750"/>
            <a:ext cx="6505200" cy="24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Debemos asegurarnos de tener el permiso de Internet en nuestro </a:t>
            </a:r>
            <a:r>
              <a:rPr b="1" i="1" lang="es" sz="1800"/>
              <a:t>‘AndroidManifest.xml’ </a:t>
            </a:r>
            <a:r>
              <a:rPr lang="es" sz="1800"/>
              <a:t>si vamos a cargar imágenes desde una URL como es nuestro caso: 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69406" l="0" r="0" t="0"/>
          <a:stretch/>
        </p:blipFill>
        <p:spPr>
          <a:xfrm>
            <a:off x="321675" y="5481700"/>
            <a:ext cx="6949476" cy="1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3100" y="3583750"/>
            <a:ext cx="65940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Seguidamente simplemente tenemos que hacer uso de la librería en nuestro código Kotlin usando la función </a:t>
            </a:r>
            <a:r>
              <a:rPr b="1" i="1" lang="es" sz="1800"/>
              <a:t>‘Picasso.get()’   </a:t>
            </a:r>
            <a:r>
              <a:rPr lang="es" sz="1800"/>
              <a:t> cargaremos la url de la imagen con el </a:t>
            </a:r>
            <a:r>
              <a:rPr b="1" i="1" lang="es" sz="1800"/>
              <a:t>‘.load()’</a:t>
            </a:r>
            <a:r>
              <a:rPr lang="es" sz="1800"/>
              <a:t> y asignaremos el </a:t>
            </a:r>
            <a:r>
              <a:rPr b="1" lang="es" sz="1800"/>
              <a:t>ImageView</a:t>
            </a:r>
            <a:r>
              <a:rPr lang="es" sz="1800"/>
              <a:t> con el </a:t>
            </a:r>
            <a:r>
              <a:rPr b="1" i="1" lang="es" sz="1800"/>
              <a:t>‘.into()’</a:t>
            </a:r>
            <a:r>
              <a:rPr lang="es" sz="1800"/>
              <a:t>, opcionalmente podremos asignar imágenes por defecto como placeholder y en caso de que hubiera un error al cargar la imagen.</a:t>
            </a:r>
            <a:endParaRPr sz="18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5650"/>
            <a:ext cx="7255200" cy="349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03089" y="2741131"/>
            <a:ext cx="6356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uso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3100" y="3583750"/>
            <a:ext cx="65940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Como resultado final, observamos que la imagen se carga correctamente desde una URL absoluta de internet.</a:t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100" y="4536000"/>
            <a:ext cx="2821425" cy="58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