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692000" cx="7560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2bcccabbf_0_7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2bcccab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2bcccabbf_0_8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2bcccabb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2d4899c7a_0_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2d4899c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2d4899c7a_0_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2d4899c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2d4899c7a_0_2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2d4899c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2d4899c7a_0_2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2d4899c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2d4899c7a_0_3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2d4899c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2d4899c7a_0_4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2d4899c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7560000" cy="101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03089" y="2749030"/>
            <a:ext cx="63564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03235" y="6595635"/>
            <a:ext cx="63564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86378" y="8666567"/>
            <a:ext cx="616537" cy="9526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603089" y="1525691"/>
            <a:ext cx="6356700" cy="25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603089" y="4724743"/>
            <a:ext cx="63567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603089" y="2749030"/>
            <a:ext cx="63567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7560000" cy="101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03089" y="4321441"/>
            <a:ext cx="6356700" cy="4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7560000" cy="101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2985" y="4321441"/>
            <a:ext cx="3120600" cy="4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3839200" y="4321441"/>
            <a:ext cx="3120600" cy="4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7560000" cy="101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7560000" cy="101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603543" y="2741131"/>
            <a:ext cx="27291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596288" y="5782483"/>
            <a:ext cx="2729100" cy="3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86378" y="8666567"/>
            <a:ext cx="616537" cy="9526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603089" y="1796655"/>
            <a:ext cx="5805000" cy="62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603543" y="2741131"/>
            <a:ext cx="27291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599368" y="6571989"/>
            <a:ext cx="27291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277903" y="2811756"/>
            <a:ext cx="2790000" cy="6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599368" y="9089398"/>
            <a:ext cx="6363900" cy="9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03089" y="2749030"/>
            <a:ext cx="6356400" cy="3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Guía de uso          “RecyclerView”</a:t>
            </a:r>
            <a:endParaRPr sz="5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03235" y="6595635"/>
            <a:ext cx="63564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Walter Martín Lopes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RecyclerView?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03100" y="3583751"/>
            <a:ext cx="6356700" cy="5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Un </a:t>
            </a:r>
            <a:r>
              <a:rPr b="1" i="1" lang="es" sz="1800"/>
              <a:t>RecyclerView </a:t>
            </a:r>
            <a:r>
              <a:rPr lang="es" sz="1800"/>
              <a:t>al igual que un </a:t>
            </a:r>
            <a:r>
              <a:rPr b="1" i="1" lang="es" sz="1800"/>
              <a:t>ListView </a:t>
            </a:r>
            <a:r>
              <a:rPr lang="es" sz="1800"/>
              <a:t>es un componente utilizado para mostrar listas de elementos.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800"/>
              <a:t>RecyclerView </a:t>
            </a:r>
            <a:r>
              <a:rPr lang="es" sz="1800"/>
              <a:t>es más moderno y versátil que </a:t>
            </a:r>
            <a:r>
              <a:rPr b="1" i="1" lang="es" sz="1800"/>
              <a:t>ListView</a:t>
            </a:r>
            <a:r>
              <a:rPr lang="es" sz="1800"/>
              <a:t>. Ofrece mejor rendimiento, especialmente en listas largas o complejas, ya que </a:t>
            </a:r>
            <a:r>
              <a:rPr b="1" lang="es" sz="1800"/>
              <a:t>reutiliza </a:t>
            </a:r>
            <a:r>
              <a:rPr lang="es" sz="1800"/>
              <a:t>las vistas de los elementos a medida que se desplazan fuera de la pantalla </a:t>
            </a:r>
            <a:r>
              <a:rPr i="1" lang="es" sz="1800"/>
              <a:t>(de ahí su nombre, recicla las vistas)</a:t>
            </a:r>
            <a:r>
              <a:rPr lang="es" sz="1800"/>
              <a:t>. Esto lo hace más eficiente en términos de memoria y procesamiento.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Además, </a:t>
            </a:r>
            <a:r>
              <a:rPr b="1" i="1" lang="es" sz="1800"/>
              <a:t>RecyclerView </a:t>
            </a:r>
            <a:r>
              <a:rPr lang="es" sz="1800"/>
              <a:t>es más flexible ofreciendo más opciones para personalizar la forma en que se muestran los elementos (como en una cuadrícula, por ejemplo), y es más fácil agregar animaciones o diferentes tipos de vistas dentro de la lista.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uso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03100" y="3583750"/>
            <a:ext cx="6505200" cy="24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Explicaremos su funcionamiento usando de ejemplo la práctica entregable del tema 9, mostrando paso a paso cómo hacer uso de este componente con una vista personalizada.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En primer lugar debemos crear un nuevo archivo de layout personalizado </a:t>
            </a:r>
            <a:r>
              <a:rPr b="1" lang="es" sz="1800"/>
              <a:t>XML </a:t>
            </a:r>
            <a:r>
              <a:rPr lang="es" sz="1800"/>
              <a:t>en la carpeta </a:t>
            </a:r>
            <a:r>
              <a:rPr b="1" i="1" lang="es" sz="1800"/>
              <a:t>‘res/layout’ </a:t>
            </a:r>
            <a:r>
              <a:rPr lang="es" sz="1800"/>
              <a:t>.Al igual que como hacíamos con los </a:t>
            </a:r>
            <a:r>
              <a:rPr b="1" i="1" lang="es" sz="1800"/>
              <a:t>ListView</a:t>
            </a:r>
            <a:r>
              <a:rPr lang="es" sz="1800"/>
              <a:t>, este será el diseño para cada elemento de la lista.</a:t>
            </a:r>
            <a:endParaRPr sz="180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37972" l="0" r="0" t="0"/>
          <a:stretch/>
        </p:blipFill>
        <p:spPr>
          <a:xfrm>
            <a:off x="1221800" y="6041950"/>
            <a:ext cx="5267801" cy="44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uso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03100" y="3583750"/>
            <a:ext cx="65052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Seguidamente crearemos un adaptador para el </a:t>
            </a:r>
            <a:r>
              <a:rPr b="1" i="1" lang="es" sz="1800"/>
              <a:t>RecyclerView</a:t>
            </a:r>
            <a:r>
              <a:rPr lang="es" sz="1800"/>
              <a:t>, parecido a como </a:t>
            </a:r>
            <a:r>
              <a:rPr lang="es" sz="1800"/>
              <a:t>hacíamos</a:t>
            </a:r>
            <a:r>
              <a:rPr lang="es" sz="1800"/>
              <a:t> con los </a:t>
            </a:r>
            <a:r>
              <a:rPr b="1" i="1" lang="es" sz="1800"/>
              <a:t>ListView</a:t>
            </a:r>
            <a:r>
              <a:rPr lang="es" sz="1800"/>
              <a:t>. Este adaptador será el que </a:t>
            </a:r>
            <a:r>
              <a:rPr lang="es" sz="1800"/>
              <a:t>vincula</a:t>
            </a:r>
            <a:r>
              <a:rPr lang="es" sz="1800"/>
              <a:t> los datos con los </a:t>
            </a:r>
            <a:r>
              <a:rPr b="1" i="1" lang="es" sz="1800"/>
              <a:t>Views </a:t>
            </a:r>
            <a:r>
              <a:rPr lang="es" sz="1800"/>
              <a:t>en el layout del ítem. La clase debe extender de </a:t>
            </a:r>
            <a:r>
              <a:rPr b="1" i="1" lang="es" sz="1800"/>
              <a:t>‘RecyclerView.Adapter’.</a:t>
            </a:r>
            <a:endParaRPr b="1" i="1" sz="18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875" y="5134300"/>
            <a:ext cx="5637650" cy="53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uso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03100" y="3583750"/>
            <a:ext cx="65052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El siguiente paso será agregar el </a:t>
            </a:r>
            <a:r>
              <a:rPr b="1" i="1" lang="es" sz="1800"/>
              <a:t>RecyclerView </a:t>
            </a:r>
            <a:r>
              <a:rPr lang="es" sz="1800"/>
              <a:t>a nuestro layout del </a:t>
            </a:r>
            <a:r>
              <a:rPr b="1" i="1" lang="es" sz="1800"/>
              <a:t>Activity </a:t>
            </a:r>
            <a:r>
              <a:rPr lang="es" sz="1800"/>
              <a:t>o </a:t>
            </a:r>
            <a:r>
              <a:rPr b="1" i="1" lang="es" sz="1800"/>
              <a:t>Fragment </a:t>
            </a:r>
            <a:r>
              <a:rPr lang="es" sz="1800"/>
              <a:t>como en nuestro caso. Se agrega de igual manera que cualquier otro componente.</a:t>
            </a:r>
            <a:endParaRPr b="1" i="1" sz="1800"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35600" l="0" r="0" t="0"/>
          <a:stretch/>
        </p:blipFill>
        <p:spPr>
          <a:xfrm>
            <a:off x="463975" y="5231775"/>
            <a:ext cx="6632050" cy="38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uso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03100" y="3583750"/>
            <a:ext cx="65052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Por último debemos configurar el </a:t>
            </a:r>
            <a:r>
              <a:rPr b="1" i="1" lang="es" sz="1800"/>
              <a:t>RecyclerView </a:t>
            </a:r>
            <a:r>
              <a:rPr lang="es" sz="1800"/>
              <a:t>en nuestro </a:t>
            </a:r>
            <a:r>
              <a:rPr b="1" i="1" lang="es" sz="1800"/>
              <a:t>Fragment </a:t>
            </a:r>
            <a:r>
              <a:rPr lang="es" sz="1800"/>
              <a:t>vinculando el adaptador con el </a:t>
            </a:r>
            <a:r>
              <a:rPr b="1" i="1" lang="es" sz="1800"/>
              <a:t>RecyclerView</a:t>
            </a:r>
            <a:r>
              <a:rPr lang="es" sz="1800"/>
              <a:t>, usaremos un </a:t>
            </a:r>
            <a:r>
              <a:rPr b="1" i="1" lang="es" sz="1800"/>
              <a:t>‘LinearLayoutManager’</a:t>
            </a:r>
            <a:r>
              <a:rPr lang="es" sz="1800"/>
              <a:t> para mostrar los ítems en forma de lista vertical.</a:t>
            </a:r>
            <a:endParaRPr b="1" i="1" sz="18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38" y="5271975"/>
            <a:ext cx="6465832" cy="50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uso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63" y="3972000"/>
            <a:ext cx="6576176" cy="5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uso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28850" y="6382600"/>
            <a:ext cx="6505200" cy="3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Con esto habríamos terminado de configurar nuestro </a:t>
            </a:r>
            <a:r>
              <a:rPr b="1" i="1" lang="es" sz="1800"/>
              <a:t>RecyclerView</a:t>
            </a:r>
            <a:r>
              <a:rPr lang="es" sz="1800"/>
              <a:t>. </a:t>
            </a:r>
            <a:br>
              <a:rPr lang="es" sz="1800"/>
            </a:br>
            <a:r>
              <a:rPr lang="es" sz="1800"/>
              <a:t>También permite manejar eventos de </a:t>
            </a:r>
            <a:r>
              <a:rPr i="1" lang="es" sz="1800"/>
              <a:t>click </a:t>
            </a:r>
            <a:r>
              <a:rPr lang="es" sz="1800"/>
              <a:t>en cada ítem del </a:t>
            </a:r>
            <a:r>
              <a:rPr b="1" i="1" lang="es" sz="1800"/>
              <a:t>RecyclerView</a:t>
            </a:r>
            <a:r>
              <a:rPr lang="es" sz="1800"/>
              <a:t>. Una forma común de hacerlo es proporcionar una interfaz de callback en tu adaptador y configurar los listeners en </a:t>
            </a:r>
            <a:r>
              <a:rPr b="1" i="1" lang="es" sz="1800"/>
              <a:t>onBindViewHolder</a:t>
            </a:r>
            <a:r>
              <a:rPr lang="es" sz="1800"/>
              <a:t>.</a:t>
            </a:r>
            <a:endParaRPr b="1" i="1" sz="18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900" y="3853531"/>
            <a:ext cx="54006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uso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03100" y="3717000"/>
            <a:ext cx="65052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Como resultado final, en esta imagen observamos el funcionamiento del </a:t>
            </a:r>
            <a:r>
              <a:rPr b="1" i="1" lang="es" sz="1800"/>
              <a:t>RecyclerView</a:t>
            </a:r>
            <a:r>
              <a:rPr lang="es" sz="1800"/>
              <a:t>.</a:t>
            </a:r>
            <a:endParaRPr sz="18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750" y="4546250"/>
            <a:ext cx="2646500" cy="576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