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10440000" cx="7560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  <p:embeddedFont>
      <p:font typeface="Montserrat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88">
          <p15:clr>
            <a:srgbClr val="747775"/>
          </p15:clr>
        </p15:guide>
        <p15:guide id="2" pos="238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88" orient="horz"/>
        <p:guide pos="23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boldItalic.fntdata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MontserratLight-regular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Ligh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da6cc6c1d_0_125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da6cc6c1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f1407df1b_0_0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f1407df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5212350" y="989675"/>
            <a:ext cx="3336300" cy="13590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995"/>
            <a:ext cx="4261083" cy="10421326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2924415" y="3203752"/>
            <a:ext cx="4148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4203266" y="7966602"/>
            <a:ext cx="2869500" cy="10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3643212" y="0"/>
            <a:ext cx="3917048" cy="10438879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681136" y="2607564"/>
            <a:ext cx="3948600" cy="26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681136" y="5364872"/>
            <a:ext cx="3948600" cy="24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3643212" y="0"/>
            <a:ext cx="3917048" cy="10438879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681136" y="4167069"/>
            <a:ext cx="3792300" cy="23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773318"/>
            <a:ext cx="858094" cy="2062758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072736" y="799213"/>
            <a:ext cx="5819700" cy="18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072736" y="3181729"/>
            <a:ext cx="5819700" cy="59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773318"/>
            <a:ext cx="858094" cy="2062758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072736" y="799213"/>
            <a:ext cx="5819700" cy="18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072736" y="3181729"/>
            <a:ext cx="2813700" cy="59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078647" y="3181729"/>
            <a:ext cx="2813700" cy="59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773318"/>
            <a:ext cx="858094" cy="2062758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072736" y="799213"/>
            <a:ext cx="5819700" cy="18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773318"/>
            <a:ext cx="858094" cy="2062758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072736" y="799213"/>
            <a:ext cx="31407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072736" y="4003776"/>
            <a:ext cx="3140700" cy="49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3643212" y="0"/>
            <a:ext cx="3917048" cy="10439762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681136" y="1759333"/>
            <a:ext cx="3792300" cy="71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773318"/>
            <a:ext cx="858094" cy="2062758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072736" y="3365979"/>
            <a:ext cx="2510400" cy="3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072736" y="7181242"/>
            <a:ext cx="2510400" cy="10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3843000" y="3443668"/>
            <a:ext cx="30399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8379778"/>
            <a:ext cx="577871" cy="1389648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671938" y="8738819"/>
            <a:ext cx="5734500" cy="10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39232"/>
            <a:ext cx="7044600" cy="69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744400" y="3203750"/>
            <a:ext cx="4328400" cy="32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/>
              <a:t>ACTIVIDAD 1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/>
              <a:t>CONCEPTO DE ERP</a:t>
            </a:r>
            <a:endParaRPr sz="5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203266" y="7966602"/>
            <a:ext cx="2869500" cy="10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Walter Martín Lopes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072725" y="418225"/>
            <a:ext cx="5953500" cy="18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Enumera los beneficios y riesgos de la implantación de un sistema ERP y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explícalos brevemente.</a:t>
            </a:r>
            <a:endParaRPr sz="23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72725" y="1655125"/>
            <a:ext cx="5953500" cy="82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Los principales beneficios son: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6075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50"/>
              <a:buFont typeface="Montserrat Light"/>
              <a:buAutoNum type="arabicPeriod"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La integración de  la información, los datos centralizados facilitan la toma de decisiones.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6075" lvl="0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Montserrat Light"/>
              <a:buAutoNum type="arabicPeriod"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La eficiencia operativa, automatiza procesos y reduce redundancias, lo que puede ahorrar tiempo y recursos.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6075" lvl="0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Montserrat Light"/>
              <a:buAutoNum type="arabicPeriod"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Mejora en la toma de decisiones debido al acceso rápido a reportes y análisis de los datos.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Los principales riesgos son: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6075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50"/>
              <a:buFont typeface="Montserrat Light"/>
              <a:buAutoNum type="arabicPeriod"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Costo y tiempo, la implementación puede ser costosa y llevar más tiempo de lo esperado.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6075" lvl="0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Montserrat Light"/>
              <a:buAutoNum type="arabicPeriod"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Resistencia al cambio, los empleados pueden resistirse a adoptar el nuevo sistema.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6075" lvl="0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Montserrat Light"/>
              <a:buAutoNum type="arabicPeriod"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Posibles fallos en la implementación, pueden surgir problemas técnicos o de adaptación.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Resumiendo, un ERP puede transformar y mejorar  la operatividad de una empresa centralizando y optimizando procesos, pero es esencial planificar bien su implementación para evitar costos excesivos y resistencias internas.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072725" y="418225"/>
            <a:ext cx="59535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Modelo SaaS ¿Qué es?</a:t>
            </a:r>
            <a:endParaRPr sz="23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072725" y="1090825"/>
            <a:ext cx="5953500" cy="88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SaaS es un modelo de distribución de software en el cual las aplicaciones se alojan en servidores remotos y se acceden a través de Internet.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Entre los principales beneficios se encuentran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: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6075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50"/>
              <a:buFont typeface="Montserrat Light"/>
              <a:buAutoNum type="arabicPeriod"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 Accesibilidad, se accede desde cualquier lugar con conexión a Internet.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6075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Montserrat Light"/>
              <a:buAutoNum type="arabicPeriod"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Menor inversión inicial, se paga generalmente como suscripción.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6075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Montserrat Light"/>
              <a:buAutoNum type="arabicPeriod"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Actualizaciones automáticas y gestionadas por el proveedor.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Los principales riesgos son: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6075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50"/>
              <a:buFont typeface="Montserrat Light"/>
              <a:buAutoNum type="arabicPeriod"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Dependencia de internet, ya que necesitas conexión para acceder al servicio.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6075" lvl="0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Montserrat Light"/>
              <a:buAutoNum type="arabicPeriod"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Posibles brechas de seguridad o vulnerabilidades en el proveedor.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6075" lvl="0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Montserrat Light"/>
              <a:buAutoNum type="arabicPeriod"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Posee una personalización limitada.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13716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En resumen, 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SaaS ofrece soluciones accesibles y actualizadas, pero con dependencia de Internet y posibles limitaciones en personalización y seguridad.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