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440000" cx="7560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7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a6cc6c1d_0_12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a6cc6c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0d5936122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0d5936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0d5936122_0_6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0d59361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d5936122_0_12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d59361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0d5936122_0_19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0d59361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212350" y="989675"/>
            <a:ext cx="3336300" cy="1359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95"/>
            <a:ext cx="4261083" cy="10421326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924415" y="3203752"/>
            <a:ext cx="4148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681136" y="2607564"/>
            <a:ext cx="3948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1136" y="5364872"/>
            <a:ext cx="39486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1136" y="4167069"/>
            <a:ext cx="3792300" cy="23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72736" y="3181729"/>
            <a:ext cx="5819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72736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078647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072736" y="799213"/>
            <a:ext cx="31407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072736" y="4003776"/>
            <a:ext cx="31407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643212" y="0"/>
            <a:ext cx="3917048" cy="10439762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81136" y="1759333"/>
            <a:ext cx="3792300" cy="7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72736" y="3365979"/>
            <a:ext cx="25104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072736" y="7181242"/>
            <a:ext cx="25104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843000" y="3443668"/>
            <a:ext cx="30399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379778"/>
            <a:ext cx="577871" cy="1389648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71938" y="8738819"/>
            <a:ext cx="5734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44375" y="3189600"/>
            <a:ext cx="4328400" cy="3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ACTIVIDAD 3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Analiza las soluciones de ERP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72725" y="494425"/>
            <a:ext cx="5953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ERP Verticales vs. ERP Horizontales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ERP Verticales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Estas soluciones están diseñadas específicamente para ciertas industrias o sectores. Se adaptan a las necesidades específicas de una industria particular y por lo general, ya cuentan con funcionalidades y procesos propios de esa industria.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950">
                <a:latin typeface="Montserrat Light"/>
                <a:ea typeface="Montserrat Light"/>
                <a:cs typeface="Montserrat Light"/>
                <a:sym typeface="Montserrat Light"/>
              </a:rPr>
              <a:t>Ejemplos: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ERP para hospitales, ERP para la industria automotriz, ERP para la educación, etc.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ERP Horizontales</a:t>
            </a:r>
            <a:endParaRPr b="1" sz="2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Estas soluciones están diseñadas para ser versátiles y se pueden adaptar a cualquier tipo de empresa, independientemente del sector o industria. Tienen módulos que son comunes en la mayoría de las empresas como finanzas, recursos humanos, compras, ventas, etc.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950">
                <a:latin typeface="Montserrat Light"/>
                <a:ea typeface="Montserrat Light"/>
                <a:cs typeface="Montserrat Light"/>
                <a:sym typeface="Montserrat Light"/>
              </a:rPr>
              <a:t>Ejemplos: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SAP, Oracle, Microsoft Dynamics, etc.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72725" y="494425"/>
            <a:ext cx="5953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¿Cuándo implementar cada uno?</a:t>
            </a:r>
            <a:endParaRPr sz="2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2725" y="152672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La Chinata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Dada la naturaleza de su negocio, relacionada con la producción y venta de productos de aceite de oliva y cosméticos, sería recomendable un ERP vertical especializado en la industria alimentaria o cosmética. Esto permitiría una mejor gestión de procesos específicos como trazabilidad, regulaciones alimentarias, gestión de lotes, etc.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Hierros Diaz</a:t>
            </a:r>
            <a:endParaRPr b="1" sz="2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Al tratarse de una empresa de ferretería y materiales de construcción, un ERP vertical especializado en la industria de la construcción o materiales sería el ideal. Esto facilitaría la gestión de inventarios, control de costos de construcción, gestión de proyectos, entre otros.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72725" y="494425"/>
            <a:ext cx="5953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Factores que afectan al precio final</a:t>
            </a:r>
            <a:endParaRPr sz="25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72725" y="1526725"/>
            <a:ext cx="5953500" cy="8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Licencias de Software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Depende del número de usuarios y la funcionalidad requerida.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Consultoría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Costes asociados con la adaptación y personalización del ERP a las necesidades de la empresa.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Si es necesario adquirir nuevo hardware para soportar el ERP.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Mantenimiento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Costes anuales o mensuales para actualizaciones y soporte técnico.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Formación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Costes asociados con la capacitación del personal en el uso del ERP.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Integraciones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Si la empresa necesita integrar el ERP con otros sistemas existentes.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50">
                <a:latin typeface="Montserrat"/>
                <a:ea typeface="Montserrat"/>
                <a:cs typeface="Montserrat"/>
                <a:sym typeface="Montserrat"/>
              </a:rPr>
              <a:t>Migración de datos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Traslado de datos desde sistemas antiguos al nuevo ERP.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72725" y="494425"/>
            <a:ext cx="5953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/>
              <a:t>Estimación de costes para </a:t>
            </a:r>
            <a:r>
              <a:rPr b="1" lang="es" sz="2350"/>
              <a:t>La Chinata</a:t>
            </a:r>
            <a:endParaRPr b="1" sz="235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72725" y="1602925"/>
            <a:ext cx="5953500" cy="5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Licencias de Software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–--&gt;  80.000€ - 100.000€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Consultoría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—----------------&gt; 40.000€ - 50.000€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—-------------------&gt; 15.000€ - 25.000€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Mantenimiento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—-----------&gt; 15.000€ anuales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Formación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—------------------&gt; 10.000€ - 20.000€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Integraciones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—-----—------&gt; 20.000€ - 30.000€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Migración de datos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—------&gt; 10.000€ - 20.000€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Los gastos totales aproximados de implantar un ERP en La Chinata rondarían de los </a:t>
            </a: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175.000€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a los </a:t>
            </a:r>
            <a:r>
              <a:rPr lang="es" sz="1850">
                <a:latin typeface="Montserrat SemiBold"/>
                <a:ea typeface="Montserrat SemiBold"/>
                <a:cs typeface="Montserrat SemiBold"/>
                <a:sym typeface="Montserrat SemiBold"/>
              </a:rPr>
              <a:t>245.000€.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Con unos gastos de mantenimiento que serían aproximadamente unos </a:t>
            </a:r>
            <a:r>
              <a:rPr lang="es" sz="1850">
                <a:latin typeface="Montserrat SemiBold"/>
                <a:ea typeface="Montserrat SemiBold"/>
                <a:cs typeface="Montserrat SemiBold"/>
                <a:sym typeface="Montserrat SemiBold"/>
              </a:rPr>
              <a:t>15.000€/año.</a:t>
            </a:r>
            <a:endParaRPr sz="18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072725" y="494425"/>
            <a:ext cx="6283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/>
              <a:t>Estimación de costes para </a:t>
            </a:r>
            <a:r>
              <a:rPr b="1" lang="es" sz="2350"/>
              <a:t>Hierros Díaz</a:t>
            </a:r>
            <a:endParaRPr b="1" sz="235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72725" y="1602925"/>
            <a:ext cx="6151800" cy="5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Licencias de Software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–--&gt;  100.000€ - 140.000€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Consultoría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—----------------&gt; 50.000€ - 70.000€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—-------------------&gt; 20.000€ - 30.000€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Mantenimiento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—-----------&gt; 20.000€ anuales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Formación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—------------------&gt; 15.000€ - 25.000€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Integraciones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—-----—------&gt; 25.000€ - 35.000€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50">
                <a:latin typeface="Montserrat"/>
                <a:ea typeface="Montserrat"/>
                <a:cs typeface="Montserrat"/>
                <a:sym typeface="Montserrat"/>
              </a:rPr>
              <a:t>Migración de datos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—------&gt; 15.000€ - 30.000€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Los gastos totales aproximados de implantar un ERP en La Chinata rondarían de los </a:t>
            </a: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24</a:t>
            </a: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5.000€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a los </a:t>
            </a:r>
            <a:r>
              <a:rPr lang="es" sz="1850">
                <a:latin typeface="Montserrat SemiBold"/>
                <a:ea typeface="Montserrat SemiBold"/>
                <a:cs typeface="Montserrat SemiBold"/>
                <a:sym typeface="Montserrat SemiBold"/>
              </a:rPr>
              <a:t>330</a:t>
            </a:r>
            <a:r>
              <a:rPr lang="es" sz="1850">
                <a:latin typeface="Montserrat SemiBold"/>
                <a:ea typeface="Montserrat SemiBold"/>
                <a:cs typeface="Montserrat SemiBold"/>
                <a:sym typeface="Montserrat SemiBold"/>
              </a:rPr>
              <a:t>.000€.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Con unos gastos de mantenimiento que serían aproximadamente unos </a:t>
            </a:r>
            <a:r>
              <a:rPr lang="es" sz="1850"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r>
              <a:rPr lang="es" sz="1850">
                <a:latin typeface="Montserrat SemiBold"/>
                <a:ea typeface="Montserrat SemiBold"/>
                <a:cs typeface="Montserrat SemiBold"/>
                <a:sym typeface="Montserrat SemiBold"/>
              </a:rPr>
              <a:t>.000€/año.</a:t>
            </a:r>
            <a:endParaRPr sz="18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