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440000" cx="7560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boldItalic.fntdata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Italic.fntdata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a6cc6c1d_0_125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a6cc6c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4addc58cc_0_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4addc5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addc58cc_0_6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addc58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addc58cc_0_12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4addc58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4addc58cc_0_18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4addc58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4addc58cc_0_24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4addc58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addc58cc_0_30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addc58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4addc58cc_0_36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4addc58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212350" y="989675"/>
            <a:ext cx="33363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95"/>
            <a:ext cx="4261083" cy="1042132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03752"/>
            <a:ext cx="4148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07564"/>
            <a:ext cx="3948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364872"/>
            <a:ext cx="39486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43887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167069"/>
            <a:ext cx="3792300" cy="23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181729"/>
            <a:ext cx="5819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181729"/>
            <a:ext cx="2813700" cy="5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799213"/>
            <a:ext cx="58197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799213"/>
            <a:ext cx="31407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003776"/>
            <a:ext cx="3140700" cy="4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439762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759333"/>
            <a:ext cx="3792300" cy="7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73318"/>
            <a:ext cx="858094" cy="2062758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365979"/>
            <a:ext cx="25104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181242"/>
            <a:ext cx="25104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443668"/>
            <a:ext cx="30399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379778"/>
            <a:ext cx="577871" cy="1389648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738819"/>
            <a:ext cx="5734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4375" y="3189600"/>
            <a:ext cx="4328400" cy="32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ACTIVIDAD 6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Investigación</a:t>
            </a:r>
            <a:endParaRPr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03266" y="7966602"/>
            <a:ext cx="28695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Walter Martín Lopes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CRM (Customer Relationship Management)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SalesForce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Personalización de ventas: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seguimiento de oportunidades, gestión de contactos y análisis de ventas.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Automatización de marketing: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herramientas para captación de leads, segmentación y campañas de email.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Servicio al cliente: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gestión de casos, base de conocimientos y portal del cliente.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Analíticos: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informes y dashboards personalizables.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Salesforce tiene varios niveles de precios dependiendo de las necesidades, desde el nivel "Essentials" que cuesta alrededor de 25€ por usuario/mes hasta "Unlimited" que puede costar 300€ por usuario/mes o más.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CRM (Customer Relationship Management)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HubSpot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CRM gratuito con herramientas básicas para la gestión de contactos.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Automatización de marketing: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captación de leads, análisis de tráfico y optimización de contenido.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Servicios de ventas</a:t>
            </a: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seguimiento de email, programación de reuniones y seguimiento de ofertas.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Servicio al cliente</a:t>
            </a: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tickets, encuestas de satisfacción y base de conocimientos.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HubSpot ofrece un CRM gratuito, pero sus herramientas de marketing, ventas y servicio tienen costos adicionales que pueden variar desde 50€ por usuario/mes hasta más de 500€ por usuario/mes para paquetes más avanzados.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SCM (Supply Chain Management)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SAP Integrated Business Planning (IBP)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ventas y operaciones.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la demanda.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respuesta y suministro.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inventario.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El precio de SAP IBP puede variar ampliamente basado en la configuración y necesidades del cliente. Es mejor consultar directamente con SAP para obtener un presupuesto.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SCM (Supply Chain Management)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Oracle SCM Cloud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Gestión de productos.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Gestión de la cadena de suministro.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la producción.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Logística y gestión de pedidos.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Similar a SAP, Oracle no publica precios específicos para su software SCM Cloud. Las empresas deben contactar a Oracle para obtener un presupuesto.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SCM (Supply Chain Management)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JDA Software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la demanda.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de la producción.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Gestión del transporte y logística.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Gestión del almacén.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El precio de JDA puede variar según las necesidades específicas del cliente. Es recomendable contactar directamente a JDA (ahora conocido como Blue Yonder) para obtener un presupuesto.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EPM (Enterprise Performance Management):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Oracle Hyperion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financiera.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Consolidación y cierre.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Informes y análisis.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El precio de Oracle Hyperion varía según las necesidades del cliente. Es mejor contactar directamente con Oracle para un presupuesto.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EPM (Enterprise Performance Management):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72725" y="1548975"/>
            <a:ext cx="5953500" cy="6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50">
                <a:latin typeface="Montserrat"/>
                <a:ea typeface="Montserrat"/>
                <a:cs typeface="Montserrat"/>
                <a:sym typeface="Montserrat"/>
              </a:rPr>
              <a:t>SAP Business Planning and Consolidation (BPC)</a:t>
            </a:r>
            <a:endParaRPr sz="19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Características Principales: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Planificación y consolidación en tiempo real.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Funcionalidad de "drag-and-drop" para modelado de escenarios.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Medium"/>
                <a:ea typeface="Montserrat Medium"/>
                <a:cs typeface="Montserrat Medium"/>
                <a:sym typeface="Montserrat Medium"/>
              </a:rPr>
              <a:t>Integración con herramientas de BI.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607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Precio: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El precio de SAP BPC puede variar ampliamente basado en la configuración y necesidades del cliente. Es mejor consultar directamente con SAP para obtener un presupuesto.</a:t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072725" y="494425"/>
            <a:ext cx="63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50">
                <a:latin typeface="Montserrat ExtraBold"/>
                <a:ea typeface="Montserrat ExtraBold"/>
                <a:cs typeface="Montserrat ExtraBold"/>
                <a:sym typeface="Montserrat ExtraBold"/>
              </a:rPr>
              <a:t>COMPARACIÓN</a:t>
            </a:r>
            <a:endParaRPr sz="235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72725" y="1806925"/>
            <a:ext cx="5953500" cy="7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CRM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Salesforce es una solución CRM más completa y robusta, ideal para grandes empresas con necesidades complejas. HubSpot es más amigable para pequeñas y medianas empresas, con un enfoque en inbound marketing.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SCM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SAP IBP y Oracle SCM Cloud son soluciones líderes en el mercado para grandes empresas. JDA es conocido por su enfoque en logística y gestión de la cadena de suministro.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242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50"/>
              <a:buFont typeface="Montserrat SemiBold"/>
              <a:buChar char="❖"/>
            </a:pPr>
            <a:r>
              <a:rPr lang="es" sz="1950">
                <a:latin typeface="Montserrat SemiBold"/>
                <a:ea typeface="Montserrat SemiBold"/>
                <a:cs typeface="Montserrat SemiBold"/>
                <a:sym typeface="Montserrat SemiBold"/>
              </a:rPr>
              <a:t>EPM</a:t>
            </a:r>
            <a:endParaRPr sz="195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607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50"/>
              <a:buFont typeface="Montserrat Light"/>
              <a:buChar char="➢"/>
            </a:pPr>
            <a:r>
              <a:rPr lang="es" sz="1850">
                <a:latin typeface="Montserrat Light"/>
                <a:ea typeface="Montserrat Light"/>
                <a:cs typeface="Montserrat Light"/>
                <a:sym typeface="Montserrat Light"/>
              </a:rPr>
              <a:t>Tanto Oracle Hyperion como SAP BPC son herramientas líderes en el espacio de EPM, con capacidades robustas de planificación, consolidación e informes.</a:t>
            </a:r>
            <a:endParaRPr sz="18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