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440000" cx="7560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a6cc6c1d_0_125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a6cc6c1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15e599bf5_0_1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15e599b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4addc58cc_0_0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4addc5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15e599bf5_0_8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15e599b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15e599bf5_0_26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15e599b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15e599bf5_0_34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15e599b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15e599bf5_0_43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15e599b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15e599bf5_0_53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15e599b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212350" y="989675"/>
            <a:ext cx="3336300" cy="13590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995"/>
            <a:ext cx="4261083" cy="10421326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924415" y="3203752"/>
            <a:ext cx="4148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681136" y="2607564"/>
            <a:ext cx="3948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681136" y="5364872"/>
            <a:ext cx="39486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681136" y="4167069"/>
            <a:ext cx="3792300" cy="23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072736" y="3181729"/>
            <a:ext cx="5819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072736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078647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072736" y="799213"/>
            <a:ext cx="31407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072736" y="4003776"/>
            <a:ext cx="3140700" cy="4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643212" y="0"/>
            <a:ext cx="3917048" cy="10439762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681136" y="1759333"/>
            <a:ext cx="3792300" cy="7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072736" y="3365979"/>
            <a:ext cx="25104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072736" y="7181242"/>
            <a:ext cx="25104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3843000" y="3443668"/>
            <a:ext cx="30399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379778"/>
            <a:ext cx="577871" cy="1389648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71938" y="8738819"/>
            <a:ext cx="57345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44375" y="3189600"/>
            <a:ext cx="4328400" cy="32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66"/>
              <a:t>Supuesto práctico 1</a:t>
            </a:r>
            <a:endParaRPr sz="60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Odoo</a:t>
            </a:r>
            <a:endParaRPr sz="5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Walter Martín Lopes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50">
                <a:latin typeface="Montserrat ExtraBold"/>
                <a:ea typeface="Montserrat ExtraBold"/>
                <a:cs typeface="Montserrat ExtraBold"/>
                <a:sym typeface="Montserrat ExtraBold"/>
              </a:rPr>
              <a:t>Enunciado</a:t>
            </a:r>
            <a:endParaRPr sz="27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2725" y="1320375"/>
            <a:ext cx="5953500" cy="7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 Light"/>
                <a:ea typeface="Montserrat Light"/>
                <a:cs typeface="Montserrat Light"/>
                <a:sym typeface="Montserrat Light"/>
              </a:rPr>
              <a:t>Documenta todo el proceso de la actividad y añádelo en formato PDF a la entrega.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latin typeface="Montserrat Light"/>
                <a:ea typeface="Montserrat Light"/>
                <a:cs typeface="Montserrat Light"/>
                <a:sym typeface="Montserrat Light"/>
              </a:rPr>
              <a:t>El título del documento debe incluir tu nombre y apellidos.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latin typeface="Montserrat Light"/>
                <a:ea typeface="Montserrat Light"/>
                <a:cs typeface="Montserrat Light"/>
                <a:sym typeface="Montserrat Light"/>
              </a:rPr>
              <a:t>En la aplicación Web de Odoo, crea un nuevo equipo de ventas denominado "Equipo-IES", configura como jefe de equipo al usuario utilizado durante la instalación y añade dos integrantes más. Define como meta del equipo 245.000 € de ventas.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latin typeface="Montserrat Light"/>
                <a:ea typeface="Montserrat Light"/>
                <a:cs typeface="Montserrat Light"/>
                <a:sym typeface="Montserrat Light"/>
              </a:rPr>
              <a:t>Crea las siguientes fases ("pipeline", flujo de ventas o flujo) para el equipo de ventas "Equipo-IES" según los datos siguientes: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Etapas: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latin typeface="Montserrat Light"/>
                <a:ea typeface="Montserrat Light"/>
                <a:cs typeface="Montserrat Light"/>
                <a:sym typeface="Montserrat Light"/>
              </a:rPr>
              <a:t>- Nueva</a:t>
            </a:r>
            <a:endParaRPr i="1"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latin typeface="Montserrat Light"/>
                <a:ea typeface="Montserrat Light"/>
                <a:cs typeface="Montserrat Light"/>
                <a:sym typeface="Montserrat Light"/>
              </a:rPr>
              <a:t>- 1ª Llamada</a:t>
            </a:r>
            <a:endParaRPr i="1"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latin typeface="Montserrat Light"/>
                <a:ea typeface="Montserrat Light"/>
                <a:cs typeface="Montserrat Light"/>
                <a:sym typeface="Montserrat Light"/>
              </a:rPr>
              <a:t>- Propuesta por correo</a:t>
            </a:r>
            <a:endParaRPr i="1"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latin typeface="Montserrat Light"/>
                <a:ea typeface="Montserrat Light"/>
                <a:cs typeface="Montserrat Light"/>
                <a:sym typeface="Montserrat Light"/>
              </a:rPr>
              <a:t>- 2ª Llamada</a:t>
            </a:r>
            <a:endParaRPr i="1"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latin typeface="Montserrat Light"/>
                <a:ea typeface="Montserrat Light"/>
                <a:cs typeface="Montserrat Light"/>
                <a:sym typeface="Montserrat Light"/>
              </a:rPr>
              <a:t>- Reunión</a:t>
            </a:r>
            <a:endParaRPr i="1"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latin typeface="Montserrat Light"/>
                <a:ea typeface="Montserrat Light"/>
                <a:cs typeface="Montserrat Light"/>
                <a:sym typeface="Montserrat Light"/>
              </a:rPr>
              <a:t>- Pendiente de decisión</a:t>
            </a:r>
            <a:endParaRPr i="1"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latin typeface="Montserrat Light"/>
                <a:ea typeface="Montserrat Light"/>
                <a:cs typeface="Montserrat Light"/>
                <a:sym typeface="Montserrat Light"/>
              </a:rPr>
              <a:t>- Ganada</a:t>
            </a:r>
            <a:endParaRPr i="1"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50">
                <a:latin typeface="Montserrat ExtraBold"/>
                <a:ea typeface="Montserrat ExtraBold"/>
                <a:cs typeface="Montserrat ExtraBold"/>
                <a:sym typeface="Montserrat ExtraBold"/>
              </a:rPr>
              <a:t>Enunciado</a:t>
            </a:r>
            <a:endParaRPr sz="27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72725" y="1320375"/>
            <a:ext cx="5953500" cy="6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Configura las actividades para el equipo de ventas </a:t>
            </a:r>
            <a:r>
              <a:rPr b="1" i="1" lang="es" sz="1850">
                <a:latin typeface="Montserrat"/>
                <a:ea typeface="Montserrat"/>
                <a:cs typeface="Montserrat"/>
                <a:sym typeface="Montserrat"/>
              </a:rPr>
              <a:t>"Equipo-IES"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de la siguiente manera: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 Nueva: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siguiente actividad </a:t>
            </a: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1ª llamada. Número de días: 1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- 1ª Llamada: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siguiente actividad </a:t>
            </a: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propuesta por correo. Número de días: 1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 Propuesta por correo: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siguiente actividad </a:t>
            </a: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2ª llamada. Número de días: 3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- 2ª Llamada: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siguiente actividad </a:t>
            </a: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reunión. Número de días: 5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 Reunión: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siguiente actividad </a:t>
            </a:r>
            <a:r>
              <a:rPr b="1" lang="es" sz="1850"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Pendiente de decisión. Número de días: 1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Es posible que haya que crear algún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i="1" lang="es" sz="1850">
                <a:latin typeface="Montserrat Light"/>
                <a:ea typeface="Montserrat Light"/>
                <a:cs typeface="Montserrat Light"/>
                <a:sym typeface="Montserrat Light"/>
              </a:rPr>
              <a:t>"Tipo de actividad".</a:t>
            </a:r>
            <a:endParaRPr i="1"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1 - Crear un nuevo equipo de ventas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En primer lugar entro en mi cuenta de Odoo, voy a la BD creada llamada </a:t>
            </a:r>
            <a:r>
              <a:rPr b="1" i="1" lang="es" sz="1850">
                <a:latin typeface="Montserrat"/>
                <a:ea typeface="Montserrat"/>
                <a:cs typeface="Montserrat"/>
                <a:sym typeface="Montserrat"/>
              </a:rPr>
              <a:t>‘INVERZA’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y me voy al módulo de ventas para crear un nuevo equipo de ventas </a:t>
            </a:r>
            <a:r>
              <a:rPr b="1" i="1" lang="es" sz="1850">
                <a:latin typeface="Montserrat"/>
                <a:ea typeface="Montserrat"/>
                <a:cs typeface="Montserrat"/>
                <a:sym typeface="Montserrat"/>
              </a:rPr>
              <a:t>‘Equipo-IES’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con las características que marca el enunciado.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12" y="4268000"/>
            <a:ext cx="6611787" cy="42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1 - Crear un nuevo equipo de ventas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88" y="1221925"/>
            <a:ext cx="6711426" cy="42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13" y="5698450"/>
            <a:ext cx="6699989" cy="427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 - Configurar etapas para el equipo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Seguidamente voy al módulo de </a:t>
            </a:r>
            <a:r>
              <a:rPr b="1" i="1" lang="es" sz="1850">
                <a:latin typeface="Montserrat"/>
                <a:ea typeface="Montserrat"/>
                <a:cs typeface="Montserrat"/>
                <a:sym typeface="Montserrat"/>
              </a:rPr>
              <a:t>CRM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y creo el flujo del equipo creado con las etapas marcadas en el enunciado.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50" y="3990175"/>
            <a:ext cx="6834699" cy="434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idx="4294967295"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 - </a:t>
            </a: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Configurar etapas para el equipo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0" y="1374325"/>
            <a:ext cx="6922001" cy="37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00" y="5691175"/>
            <a:ext cx="6922597" cy="37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Finalmente voy a la sección de actividades, creo y modifico estas según las indicaciones marcadas en el enunciado, asignando la siguiente actividad y el número de días.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1072725" y="494425"/>
            <a:ext cx="5953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3 - Configurar actividades para cada etapa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76" y="3995375"/>
            <a:ext cx="7066049" cy="38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4294967295" type="title"/>
          </p:nvPr>
        </p:nvSpPr>
        <p:spPr>
          <a:xfrm>
            <a:off x="560550" y="523100"/>
            <a:ext cx="64389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3 - Configurar actividades para cada etapa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8163"/>
            <a:ext cx="7255202" cy="397126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803250" y="1635050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Ejemplo de visualización de la configuración de una de las actividades: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