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9.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0.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2.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858" r:id="rId6"/>
  </p:sldMasterIdLst>
  <p:notesMasterIdLst>
    <p:notesMasterId r:id="rId22"/>
  </p:notesMasterIdLst>
  <p:handoutMasterIdLst>
    <p:handoutMasterId r:id="rId23"/>
  </p:handoutMasterIdLst>
  <p:sldIdLst>
    <p:sldId id="1396" r:id="rId7"/>
    <p:sldId id="1416" r:id="rId8"/>
    <p:sldId id="1366" r:id="rId9"/>
    <p:sldId id="1368" r:id="rId10"/>
    <p:sldId id="1413" r:id="rId11"/>
    <p:sldId id="1419" r:id="rId12"/>
    <p:sldId id="1421" r:id="rId13"/>
    <p:sldId id="1418" r:id="rId14"/>
    <p:sldId id="1422" r:id="rId15"/>
    <p:sldId id="1372" r:id="rId16"/>
    <p:sldId id="1423" r:id="rId17"/>
    <p:sldId id="1426" r:id="rId18"/>
    <p:sldId id="1425" r:id="rId19"/>
    <p:sldId id="1424" r:id="rId20"/>
    <p:sldId id="1326" r:id="rId21"/>
  </p:sldIdLst>
  <p:sldSz cx="12436475" cy="6994525"/>
  <p:notesSz cx="7315200" cy="9601200"/>
  <p:defaultTextStyle>
    <a:defPPr>
      <a:defRPr lang="en-US"/>
    </a:defPPr>
    <a:lvl1pPr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1pPr>
    <a:lvl2pPr marL="465138" indent="-7938"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2pPr>
    <a:lvl3pPr marL="931863" indent="-17463"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3pPr>
    <a:lvl4pPr marL="1398588" indent="-26988"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4pPr>
    <a:lvl5pPr marL="1865313" indent="-36513" algn="l" defTabSz="93186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rat Sandhu" initials="BS" lastIdx="9" clrIdx="0">
    <p:extLst>
      <p:ext uri="{19B8F6BF-5375-455C-9EA6-DF929625EA0E}">
        <p15:presenceInfo xmlns:p15="http://schemas.microsoft.com/office/powerpoint/2012/main" userId="S-1-5-21-124525095-708259637-1543119021-9154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121"/>
    <a:srgbClr val="002050"/>
    <a:srgbClr val="00183C"/>
    <a:srgbClr val="00188F"/>
    <a:srgbClr val="505050"/>
    <a:srgbClr val="59B4D9"/>
    <a:srgbClr val="B9D80A"/>
    <a:srgbClr val="3E3E3E"/>
    <a:srgbClr val="7B7A7A"/>
    <a:srgbClr val="7AC3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94" autoAdjust="0"/>
  </p:normalViewPr>
  <p:slideViewPr>
    <p:cSldViewPr>
      <p:cViewPr varScale="1">
        <p:scale>
          <a:sx n="94" d="100"/>
          <a:sy n="94" d="100"/>
        </p:scale>
        <p:origin x="360" y="7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83" d="100"/>
          <a:sy n="83" d="100"/>
        </p:scale>
        <p:origin x="3852" y="96"/>
      </p:cViewPr>
      <p:guideLst>
        <p:guide orient="horz" pos="3024"/>
        <p:guide pos="2304"/>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668"/>
            <a:ext cx="3169920" cy="480061"/>
          </a:xfrm>
          <a:prstGeom prst="rect">
            <a:avLst/>
          </a:prstGeom>
        </p:spPr>
        <p:txBody>
          <a:bodyPr vert="horz" lIns="96661" tIns="48331" rIns="96661" bIns="48331" rtlCol="0"/>
          <a:lstStyle>
            <a:lvl1pPr algn="l" defTabSz="986002" eaLnBrk="1" fontAlgn="auto" hangingPunct="1">
              <a:spcBef>
                <a:spcPts val="0"/>
              </a:spcBef>
              <a:spcAft>
                <a:spcPts val="0"/>
              </a:spcAft>
              <a:defRPr sz="1300">
                <a:latin typeface="Segoe UI" pitchFamily="34" charset="0"/>
                <a:ea typeface="+mn-ea"/>
                <a:cs typeface="+mn-cs"/>
              </a:defRPr>
            </a:lvl1pPr>
          </a:lstStyle>
          <a:p>
            <a:pPr>
              <a:defRPr/>
            </a:pPr>
            <a:endParaRPr lang="en-US"/>
          </a:p>
        </p:txBody>
      </p:sp>
      <p:sp>
        <p:nvSpPr>
          <p:cNvPr id="7" name="Date Placeholder 6"/>
          <p:cNvSpPr>
            <a:spLocks noGrp="1"/>
          </p:cNvSpPr>
          <p:nvPr>
            <p:ph type="dt" sz="quarter" idx="1"/>
          </p:nvPr>
        </p:nvSpPr>
        <p:spPr>
          <a:xfrm>
            <a:off x="4143587" y="0"/>
            <a:ext cx="3169920" cy="480060"/>
          </a:xfrm>
          <a:prstGeom prst="rect">
            <a:avLst/>
          </a:prstGeom>
        </p:spPr>
        <p:txBody>
          <a:bodyPr vert="horz" wrap="square" lIns="96661" tIns="48331" rIns="96661" bIns="48331" numCol="1" anchor="t" anchorCtr="0" compatLnSpc="1">
            <a:prstTxWarp prst="textNoShape">
              <a:avLst/>
            </a:prstTxWarp>
          </a:bodyPr>
          <a:lstStyle>
            <a:lvl1pPr algn="r" eaLnBrk="1" hangingPunct="1">
              <a:defRPr sz="1300"/>
            </a:lvl1pPr>
          </a:lstStyle>
          <a:p>
            <a:pPr>
              <a:defRPr/>
            </a:pPr>
            <a:fld id="{B74FFB76-0B8A-4C65-A0EF-520F6A661B81}" type="datetime8">
              <a:rPr lang="en-US" altLang="en-US"/>
              <a:pPr>
                <a:defRPr/>
              </a:pPr>
              <a:t>6/11/2017 4:58 PM</a:t>
            </a:fld>
            <a:endParaRPr lang="en-US" altLang="en-US"/>
          </a:p>
        </p:txBody>
      </p:sp>
      <p:sp>
        <p:nvSpPr>
          <p:cNvPr id="8" name="Footer Placeholder 7"/>
          <p:cNvSpPr>
            <a:spLocks noGrp="1"/>
          </p:cNvSpPr>
          <p:nvPr>
            <p:ph type="ftr" sz="quarter" idx="2"/>
          </p:nvPr>
        </p:nvSpPr>
        <p:spPr>
          <a:xfrm>
            <a:off x="0" y="9119474"/>
            <a:ext cx="6180667" cy="348376"/>
          </a:xfrm>
          <a:prstGeom prst="rect">
            <a:avLst/>
          </a:prstGeom>
        </p:spPr>
        <p:txBody>
          <a:bodyPr vert="horz" wrap="square" lIns="96661" tIns="48331" rIns="96661" bIns="48331" numCol="1" anchor="b" anchorCtr="0" compatLnSpc="1">
            <a:prstTxWarp prst="textNoShape">
              <a:avLst/>
            </a:prstTxWarp>
          </a:bodyPr>
          <a:lstStyle>
            <a:lvl1pPr marL="421215" defTabSz="964935" eaLnBrk="0" hangingPunct="0">
              <a:defRPr sz="400">
                <a:cs typeface="Segoe UI" panose="020B0502040204020203" pitchFamily="34" charset="0"/>
              </a:defRPr>
            </a:lvl1pPr>
          </a:lstStyle>
          <a:p>
            <a:pPr>
              <a:defRPr/>
            </a:pPr>
            <a:r>
              <a:rPr lang="en-US" altLang="en-US"/>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6168814" y="9119474"/>
            <a:ext cx="1144693" cy="480060"/>
          </a:xfrm>
          <a:prstGeom prst="rect">
            <a:avLst/>
          </a:prstGeom>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7DBAE618-56C7-4732-A3DF-8554701DB396}" type="slidenum">
              <a:rPr lang="en-US" altLang="en-US"/>
              <a:pPr>
                <a:defRPr/>
              </a:pPr>
              <a:t>‹#›</a:t>
            </a:fld>
            <a:endParaRPr lang="en-US" altLang="en-US"/>
          </a:p>
        </p:txBody>
      </p:sp>
    </p:spTree>
    <p:extLst>
      <p:ext uri="{BB962C8B-B14F-4D97-AF65-F5344CB8AC3E}">
        <p14:creationId xmlns:p14="http://schemas.microsoft.com/office/powerpoint/2010/main" val="44186837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169920" cy="480060"/>
          </a:xfrm>
          <a:prstGeom prst="rect">
            <a:avLst/>
          </a:prstGeom>
        </p:spPr>
        <p:txBody>
          <a:bodyPr vert="horz" lIns="96661" tIns="48331" rIns="96661" bIns="48331" rtlCol="0"/>
          <a:lstStyle>
            <a:lvl1pPr algn="l" defTabSz="986002" eaLnBrk="1" fontAlgn="auto" hangingPunct="1">
              <a:spcBef>
                <a:spcPts val="0"/>
              </a:spcBef>
              <a:spcAft>
                <a:spcPts val="0"/>
              </a:spcAft>
              <a:defRPr sz="1300">
                <a:latin typeface="Segoe UI" pitchFamily="34" charset="0"/>
                <a:ea typeface="+mn-ea"/>
                <a:cs typeface="+mn-cs"/>
              </a:defRPr>
            </a:lvl1pPr>
          </a:lstStyle>
          <a:p>
            <a:pPr>
              <a:defRPr/>
            </a:pPr>
            <a:endParaRPr lang="en-US"/>
          </a:p>
        </p:txBody>
      </p:sp>
      <p:sp>
        <p:nvSpPr>
          <p:cNvPr id="9" name="Slide Image Placeholder 8"/>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10" name="Footer Placeholder 9"/>
          <p:cNvSpPr>
            <a:spLocks noGrp="1"/>
          </p:cNvSpPr>
          <p:nvPr>
            <p:ph type="ftr" sz="quarter" idx="4"/>
          </p:nvPr>
        </p:nvSpPr>
        <p:spPr>
          <a:xfrm>
            <a:off x="1" y="9121140"/>
            <a:ext cx="6316133" cy="373380"/>
          </a:xfrm>
          <a:prstGeom prst="rect">
            <a:avLst/>
          </a:prstGeom>
        </p:spPr>
        <p:txBody>
          <a:bodyPr vert="horz" wrap="square" lIns="96661" tIns="48331" rIns="96661" bIns="48331" numCol="1" anchor="b" anchorCtr="0" compatLnSpc="1">
            <a:prstTxWarp prst="textNoShape">
              <a:avLst/>
            </a:prstTxWarp>
          </a:bodyPr>
          <a:lstStyle>
            <a:lvl1pPr marL="604133" defTabSz="964935" eaLnBrk="0" hangingPunct="0">
              <a:defRPr sz="400">
                <a:cs typeface="Segoe UI" panose="020B0502040204020203" pitchFamily="34" charset="0"/>
              </a:defRPr>
            </a:lvl1pPr>
          </a:lstStyle>
          <a:p>
            <a:pPr>
              <a:defRPr/>
            </a:pPr>
            <a:r>
              <a:rPr lang="en-US" altLang="en-US"/>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4143587" y="0"/>
            <a:ext cx="3169920" cy="480060"/>
          </a:xfrm>
          <a:prstGeom prst="rect">
            <a:avLst/>
          </a:prstGeom>
        </p:spPr>
        <p:txBody>
          <a:bodyPr vert="horz" wrap="square" lIns="96661" tIns="48331" rIns="96661" bIns="48331" numCol="1" anchor="t" anchorCtr="0" compatLnSpc="1">
            <a:prstTxWarp prst="textNoShape">
              <a:avLst/>
            </a:prstTxWarp>
          </a:bodyPr>
          <a:lstStyle>
            <a:lvl1pPr algn="r" eaLnBrk="1" hangingPunct="1">
              <a:defRPr sz="1300"/>
            </a:lvl1pPr>
          </a:lstStyle>
          <a:p>
            <a:pPr>
              <a:defRPr/>
            </a:pPr>
            <a:fld id="{DE598D99-56EC-44B0-A1F1-DED5A5FDAEC8}" type="datetime8">
              <a:rPr lang="en-US" altLang="en-US"/>
              <a:pPr>
                <a:defRPr/>
              </a:pPr>
              <a:t>6/11/2017 4:56 PM</a:t>
            </a:fld>
            <a:endParaRPr lang="en-US" altLang="en-US"/>
          </a:p>
        </p:txBody>
      </p:sp>
      <p:sp>
        <p:nvSpPr>
          <p:cNvPr id="12" name="Notes Placeholder 11"/>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Slide Number Placeholder 12"/>
          <p:cNvSpPr>
            <a:spLocks noGrp="1"/>
          </p:cNvSpPr>
          <p:nvPr>
            <p:ph type="sldNum" sz="quarter" idx="5"/>
          </p:nvPr>
        </p:nvSpPr>
        <p:spPr>
          <a:xfrm>
            <a:off x="6302586" y="9119474"/>
            <a:ext cx="1010921" cy="480060"/>
          </a:xfrm>
          <a:prstGeom prst="rect">
            <a:avLst/>
          </a:prstGeom>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AE0CBDBD-C344-44AE-A370-0846076D6E08}" type="slidenum">
              <a:rPr lang="en-US" altLang="en-US"/>
              <a:pPr>
                <a:defRPr/>
              </a:pPr>
              <a:t>‹#›</a:t>
            </a:fld>
            <a:endParaRPr lang="en-US" altLang="en-US"/>
          </a:p>
        </p:txBody>
      </p:sp>
    </p:spTree>
    <p:extLst>
      <p:ext uri="{BB962C8B-B14F-4D97-AF65-F5344CB8AC3E}">
        <p14:creationId xmlns:p14="http://schemas.microsoft.com/office/powerpoint/2010/main" val="1837190840"/>
      </p:ext>
    </p:extLst>
  </p:cSld>
  <p:clrMap bg1="lt1" tx1="dk1" bg2="lt2" tx2="dk2" accent1="accent1" accent2="accent2" accent3="accent3" accent4="accent4" accent5="accent5" accent6="accent6" hlink="hlink" folHlink="folHlink"/>
  <p:hf/>
  <p:notesStyle>
    <a:lvl1pPr algn="l" defTabSz="931863" rtl="0" eaLnBrk="0" fontAlgn="base" hangingPunct="0">
      <a:lnSpc>
        <a:spcPct val="90000"/>
      </a:lnSpc>
      <a:spcBef>
        <a:spcPct val="30000"/>
      </a:spcBef>
      <a:spcAft>
        <a:spcPts val="338"/>
      </a:spcAft>
      <a:defRPr sz="900" kern="1200">
        <a:solidFill>
          <a:schemeClr val="tx1"/>
        </a:solidFill>
        <a:latin typeface="Segoe UI Light" pitchFamily="34" charset="0"/>
        <a:ea typeface="MS PGothic" panose="020B0600070205080204" pitchFamily="34" charset="-128"/>
        <a:cs typeface="ＭＳ Ｐゴシック" charset="0"/>
      </a:defRPr>
    </a:lvl1pPr>
    <a:lvl2pPr marL="215900" indent="-107950"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2pPr>
    <a:lvl3pPr marL="333375" indent="-115888"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3pPr>
    <a:lvl4pPr marL="492125" indent="-149225"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4pPr>
    <a:lvl5pPr marL="627063" indent="-115888" algn="l" defTabSz="93186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b="1" dirty="0">
                <a:ea typeface="ＭＳ Ｐゴシック" charset="0"/>
              </a:rPr>
              <a:t> </a:t>
            </a:r>
            <a:endParaRPr lang="en-US" dirty="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DE598D99-56EC-44B0-A1F1-DED5A5FDAEC8}" type="datetime8">
              <a:rPr lang="en-US" altLang="en-US" smtClean="0"/>
              <a:pPr>
                <a:defRPr/>
              </a:pPr>
              <a:t>6/11/2017 4:56 PM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1</a:t>
            </a:fld>
            <a:endParaRPr lang="en-US" altLang="en-US"/>
          </a:p>
        </p:txBody>
      </p:sp>
    </p:spTree>
    <p:extLst>
      <p:ext uri="{BB962C8B-B14F-4D97-AF65-F5344CB8AC3E}">
        <p14:creationId xmlns:p14="http://schemas.microsoft.com/office/powerpoint/2010/main" val="2886773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3350" y="893763"/>
            <a:ext cx="3144838" cy="1768475"/>
          </a:xfrm>
        </p:spPr>
      </p:sp>
      <p:sp>
        <p:nvSpPr>
          <p:cNvPr id="3" name="Notes Placeholder 2"/>
          <p:cNvSpPr>
            <a:spLocks noGrp="1"/>
          </p:cNvSpPr>
          <p:nvPr>
            <p:ph type="body" idx="1"/>
          </p:nvPr>
        </p:nvSpPr>
        <p:spPr/>
        <p:txBody>
          <a:bodyPr/>
          <a:lstStyle/>
          <a:p>
            <a:r>
              <a:rPr lang="en-US" dirty="0"/>
              <a:t>The sample scenario used in the demo.</a:t>
            </a:r>
          </a:p>
          <a:p>
            <a:endParaRPr lang="en-US" dirty="0"/>
          </a:p>
          <a:p>
            <a:r>
              <a:rPr lang="en-US" dirty="0"/>
              <a:t>A console simulator</a:t>
            </a:r>
            <a:r>
              <a:rPr lang="en-US" baseline="0" dirty="0"/>
              <a:t> represent an individual wind turbine, emitting telemetry every second.</a:t>
            </a:r>
          </a:p>
          <a:p>
            <a:r>
              <a:rPr lang="en-US" baseline="0" dirty="0"/>
              <a:t>Also it simulates wind turbine start ad stop lifecycle, controlled by the cloud.</a:t>
            </a:r>
          </a:p>
          <a:p>
            <a:endParaRPr lang="en-US" baseline="0" dirty="0"/>
          </a:p>
          <a:p>
            <a:r>
              <a:rPr lang="en-US" baseline="0" dirty="0"/>
              <a:t>The main portions of the demo are:</a:t>
            </a:r>
          </a:p>
          <a:p>
            <a:r>
              <a:rPr lang="en-US" baseline="0" dirty="0"/>
              <a:t>provisioning: a simple portal app provisions devices with a device registry (implemented in a </a:t>
            </a:r>
            <a:r>
              <a:rPr lang="en-US" baseline="0" dirty="0" err="1"/>
              <a:t>DocDB</a:t>
            </a:r>
            <a:r>
              <a:rPr lang="en-US" baseline="0" dirty="0"/>
              <a:t> in the demo) and the hub identity registry.</a:t>
            </a:r>
          </a:p>
          <a:p>
            <a:endParaRPr lang="en-US" baseline="0" dirty="0"/>
          </a:p>
          <a:p>
            <a:r>
              <a:rPr lang="en-US" baseline="0" dirty="0"/>
              <a:t>The previous step enables a device simulator to connect to the hub and start emitting telemetry and listen for commands.</a:t>
            </a:r>
          </a:p>
          <a:p>
            <a:r>
              <a:rPr lang="en-US" baseline="0" dirty="0"/>
              <a:t>Telemetry is received by a console app running an Event Processor Host, which updates the portal with the latest telemetry values.</a:t>
            </a:r>
          </a:p>
          <a:p>
            <a:endParaRPr lang="en-US" baseline="0" dirty="0"/>
          </a:p>
          <a:p>
            <a:r>
              <a:rPr lang="en-US" baseline="0" dirty="0"/>
              <a:t>From the portal we can then send commands, which are recorded in a command store (to keep track of the status of each command).</a:t>
            </a:r>
          </a:p>
          <a:p>
            <a:r>
              <a:rPr lang="en-US" baseline="0" dirty="0"/>
              <a:t>The simulators reacts to the commands and send responses back through the D2C stream. The event processor then can distinguish command responses from telemetry messages and update the command store accordingly.</a:t>
            </a:r>
            <a:endParaRPr lang="en-US" dirty="0"/>
          </a:p>
        </p:txBody>
      </p:sp>
      <p:sp>
        <p:nvSpPr>
          <p:cNvPr id="4" name="Header Placeholder 3"/>
          <p:cNvSpPr>
            <a:spLocks noGrp="1"/>
          </p:cNvSpPr>
          <p:nvPr>
            <p:ph type="hdr" sz="quarter" idx="10"/>
          </p:nvPr>
        </p:nvSpPr>
        <p:spPr/>
        <p:txBody>
          <a:bodyPr/>
          <a:lstStyle/>
          <a:p>
            <a:pPr>
              <a:defRPr/>
            </a:pPr>
            <a:r>
              <a:rPr lang="en-US">
                <a:solidFill>
                  <a:prstClr val="black"/>
                </a:solidFill>
              </a:rPr>
              <a:t>Microsoft Ignite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66294" fontAlgn="auto">
              <a:spcBef>
                <a:spcPts val="0"/>
              </a:spcBef>
              <a:spcAft>
                <a:spcPts val="0"/>
              </a:spcAft>
              <a:defRPr/>
            </a:pPr>
            <a:r>
              <a:rPr lang="en-US">
                <a:gradFill>
                  <a:gsLst>
                    <a:gs pos="0">
                      <a:prstClr val="black"/>
                    </a:gs>
                    <a:gs pos="100000">
                      <a:prstClr val="black"/>
                    </a:gs>
                  </a:gsLst>
                  <a:lin ang="5400000" scaled="0"/>
                </a:gradFill>
                <a:ea typeface="Segoe UI" pitchFamily="34" charset="0"/>
              </a:rPr>
              <a:t>© 2015 Microsoft Corporation. All rights reserved. MICROSOFT MAKES NO WARRANTIES, EXPRESS, IMPLIED OR STATUTORY, AS TO THE INFORMATION IN THIS PRESENTATION.</a:t>
            </a:r>
            <a:endParaRPr lang="en-US" dirty="0">
              <a:gradFill>
                <a:gsLst>
                  <a:gs pos="0">
                    <a:prstClr val="black"/>
                  </a:gs>
                  <a:gs pos="100000">
                    <a:prstClr val="black"/>
                  </a:gs>
                </a:gsLst>
                <a:lin ang="5400000" scaled="0"/>
              </a:gradFill>
              <a:ea typeface="Segoe UI" pitchFamily="34" charset="0"/>
            </a:endParaRPr>
          </a:p>
        </p:txBody>
      </p:sp>
      <p:sp>
        <p:nvSpPr>
          <p:cNvPr id="6" name="Date Placeholder 5"/>
          <p:cNvSpPr>
            <a:spLocks noGrp="1"/>
          </p:cNvSpPr>
          <p:nvPr>
            <p:ph type="dt" idx="12"/>
          </p:nvPr>
        </p:nvSpPr>
        <p:spPr/>
        <p:txBody>
          <a:bodyPr/>
          <a:lstStyle/>
          <a:p>
            <a:pPr defTabSz="986002" fontAlgn="auto">
              <a:spcBef>
                <a:spcPts val="0"/>
              </a:spcBef>
              <a:spcAft>
                <a:spcPts val="0"/>
              </a:spcAft>
              <a:defRPr/>
            </a:pPr>
            <a:fld id="{38EEC551-8CDA-4EB6-89BB-2A86C9F091C8}" type="datetime8">
              <a:rPr lang="en-US">
                <a:solidFill>
                  <a:prstClr val="black"/>
                </a:solidFill>
                <a:ea typeface="+mn-ea"/>
              </a:rPr>
              <a:pPr defTabSz="986002" fontAlgn="auto">
                <a:spcBef>
                  <a:spcPts val="0"/>
                </a:spcBef>
                <a:spcAft>
                  <a:spcPts val="0"/>
                </a:spcAft>
                <a:defRPr/>
              </a:pPr>
              <a:t>6/11/2017 7:14 PM</a:t>
            </a:fld>
            <a:endParaRPr lang="en-US" dirty="0">
              <a:solidFill>
                <a:prstClr val="black"/>
              </a:solidFill>
              <a:ea typeface="+mn-ea"/>
            </a:endParaRPr>
          </a:p>
        </p:txBody>
      </p:sp>
      <p:sp>
        <p:nvSpPr>
          <p:cNvPr id="7" name="Slide Number Placeholder 6"/>
          <p:cNvSpPr>
            <a:spLocks noGrp="1"/>
          </p:cNvSpPr>
          <p:nvPr>
            <p:ph type="sldNum" sz="quarter" idx="13"/>
          </p:nvPr>
        </p:nvSpPr>
        <p:spPr/>
        <p:txBody>
          <a:bodyPr/>
          <a:lstStyle/>
          <a:p>
            <a:pPr defTabSz="986002" fontAlgn="auto">
              <a:spcBef>
                <a:spcPts val="0"/>
              </a:spcBef>
              <a:spcAft>
                <a:spcPts val="0"/>
              </a:spcAft>
              <a:defRPr/>
            </a:pPr>
            <a:fld id="{B4008EB6-D09E-4580-8CD6-DDB14511944F}" type="slidenum">
              <a:rPr lang="en-US">
                <a:solidFill>
                  <a:prstClr val="black"/>
                </a:solidFill>
                <a:ea typeface="+mn-ea"/>
              </a:rPr>
              <a:pPr defTabSz="986002" fontAlgn="auto">
                <a:spcBef>
                  <a:spcPts val="0"/>
                </a:spcBef>
                <a:spcAft>
                  <a:spcPts val="0"/>
                </a:spcAft>
                <a:defRPr/>
              </a:pPr>
              <a:t>10</a:t>
            </a:fld>
            <a:endParaRPr lang="en-US" dirty="0">
              <a:solidFill>
                <a:prstClr val="black"/>
              </a:solidFill>
              <a:ea typeface="+mn-ea"/>
            </a:endParaRPr>
          </a:p>
        </p:txBody>
      </p:sp>
    </p:spTree>
    <p:extLst>
      <p:ext uri="{BB962C8B-B14F-4D97-AF65-F5344CB8AC3E}">
        <p14:creationId xmlns:p14="http://schemas.microsoft.com/office/powerpoint/2010/main" val="135605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3350" y="893763"/>
            <a:ext cx="3144838" cy="1768475"/>
          </a:xfrm>
        </p:spPr>
      </p:sp>
      <p:sp>
        <p:nvSpPr>
          <p:cNvPr id="3" name="Notes Placeholder 2"/>
          <p:cNvSpPr>
            <a:spLocks noGrp="1"/>
          </p:cNvSpPr>
          <p:nvPr>
            <p:ph type="body" idx="1"/>
          </p:nvPr>
        </p:nvSpPr>
        <p:spPr/>
        <p:txBody>
          <a:bodyPr/>
          <a:lstStyle/>
          <a:p>
            <a:r>
              <a:rPr lang="en-US" dirty="0"/>
              <a:t>The sample scenario used in the demo.</a:t>
            </a:r>
          </a:p>
          <a:p>
            <a:endParaRPr lang="en-US" dirty="0"/>
          </a:p>
          <a:p>
            <a:r>
              <a:rPr lang="en-US" dirty="0"/>
              <a:t>A console simulator</a:t>
            </a:r>
            <a:r>
              <a:rPr lang="en-US" baseline="0" dirty="0"/>
              <a:t> represent an individual wind turbine, emitting telemetry every second.</a:t>
            </a:r>
          </a:p>
          <a:p>
            <a:r>
              <a:rPr lang="en-US" baseline="0" dirty="0"/>
              <a:t>Also it simulates wind turbine start ad stop lifecycle, controlled by the cloud.</a:t>
            </a:r>
          </a:p>
          <a:p>
            <a:endParaRPr lang="en-US" baseline="0" dirty="0"/>
          </a:p>
          <a:p>
            <a:r>
              <a:rPr lang="en-US" baseline="0" dirty="0"/>
              <a:t>The main portions of the demo are:</a:t>
            </a:r>
          </a:p>
          <a:p>
            <a:r>
              <a:rPr lang="en-US" baseline="0" dirty="0"/>
              <a:t>provisioning: a simple portal app provisions devices with a device registry (implemented in a </a:t>
            </a:r>
            <a:r>
              <a:rPr lang="en-US" baseline="0" dirty="0" err="1"/>
              <a:t>DocDB</a:t>
            </a:r>
            <a:r>
              <a:rPr lang="en-US" baseline="0" dirty="0"/>
              <a:t> in the demo) and the hub identity registry.</a:t>
            </a:r>
          </a:p>
          <a:p>
            <a:endParaRPr lang="en-US" baseline="0" dirty="0"/>
          </a:p>
          <a:p>
            <a:r>
              <a:rPr lang="en-US" baseline="0" dirty="0"/>
              <a:t>The previous step enables a device simulator to connect to the hub and start emitting telemetry and listen for commands.</a:t>
            </a:r>
          </a:p>
          <a:p>
            <a:r>
              <a:rPr lang="en-US" baseline="0" dirty="0"/>
              <a:t>Telemetry is received by a console app running an Event Processor Host, which updates the portal with the latest telemetry values.</a:t>
            </a:r>
          </a:p>
          <a:p>
            <a:endParaRPr lang="en-US" baseline="0" dirty="0"/>
          </a:p>
          <a:p>
            <a:r>
              <a:rPr lang="en-US" baseline="0" dirty="0"/>
              <a:t>From the portal we can then send commands, which are recorded in a command store (to keep track of the status of each command).</a:t>
            </a:r>
          </a:p>
          <a:p>
            <a:r>
              <a:rPr lang="en-US" baseline="0" dirty="0"/>
              <a:t>The simulators reacts to the commands and send responses back through the D2C stream. The event processor then can distinguish command responses from telemetry messages and update the command store accordingly.</a:t>
            </a:r>
            <a:endParaRPr lang="en-US" dirty="0"/>
          </a:p>
        </p:txBody>
      </p:sp>
      <p:sp>
        <p:nvSpPr>
          <p:cNvPr id="4" name="Header Placeholder 3"/>
          <p:cNvSpPr>
            <a:spLocks noGrp="1"/>
          </p:cNvSpPr>
          <p:nvPr>
            <p:ph type="hdr" sz="quarter" idx="10"/>
          </p:nvPr>
        </p:nvSpPr>
        <p:spPr/>
        <p:txBody>
          <a:bodyPr/>
          <a:lstStyle/>
          <a:p>
            <a:pPr>
              <a:defRPr/>
            </a:pPr>
            <a:r>
              <a:rPr lang="en-US">
                <a:solidFill>
                  <a:prstClr val="black"/>
                </a:solidFill>
              </a:rPr>
              <a:t>Microsoft Ignite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66294" fontAlgn="auto">
              <a:spcBef>
                <a:spcPts val="0"/>
              </a:spcBef>
              <a:spcAft>
                <a:spcPts val="0"/>
              </a:spcAft>
              <a:defRPr/>
            </a:pPr>
            <a:r>
              <a:rPr lang="en-US">
                <a:gradFill>
                  <a:gsLst>
                    <a:gs pos="0">
                      <a:prstClr val="black"/>
                    </a:gs>
                    <a:gs pos="100000">
                      <a:prstClr val="black"/>
                    </a:gs>
                  </a:gsLst>
                  <a:lin ang="5400000" scaled="0"/>
                </a:gradFill>
                <a:ea typeface="Segoe UI" pitchFamily="34" charset="0"/>
              </a:rPr>
              <a:t>© 2015 Microsoft Corporation. All rights reserved. MICROSOFT MAKES NO WARRANTIES, EXPRESS, IMPLIED OR STATUTORY, AS TO THE INFORMATION IN THIS PRESENTATION.</a:t>
            </a:r>
            <a:endParaRPr lang="en-US" dirty="0">
              <a:gradFill>
                <a:gsLst>
                  <a:gs pos="0">
                    <a:prstClr val="black"/>
                  </a:gs>
                  <a:gs pos="100000">
                    <a:prstClr val="black"/>
                  </a:gs>
                </a:gsLst>
                <a:lin ang="5400000" scaled="0"/>
              </a:gradFill>
              <a:ea typeface="Segoe UI" pitchFamily="34" charset="0"/>
            </a:endParaRPr>
          </a:p>
        </p:txBody>
      </p:sp>
      <p:sp>
        <p:nvSpPr>
          <p:cNvPr id="6" name="Date Placeholder 5"/>
          <p:cNvSpPr>
            <a:spLocks noGrp="1"/>
          </p:cNvSpPr>
          <p:nvPr>
            <p:ph type="dt" idx="12"/>
          </p:nvPr>
        </p:nvSpPr>
        <p:spPr/>
        <p:txBody>
          <a:bodyPr/>
          <a:lstStyle/>
          <a:p>
            <a:pPr defTabSz="986002" fontAlgn="auto">
              <a:spcBef>
                <a:spcPts val="0"/>
              </a:spcBef>
              <a:spcAft>
                <a:spcPts val="0"/>
              </a:spcAft>
              <a:defRPr/>
            </a:pPr>
            <a:fld id="{38EEC551-8CDA-4EB6-89BB-2A86C9F091C8}" type="datetime8">
              <a:rPr lang="en-US">
                <a:solidFill>
                  <a:prstClr val="black"/>
                </a:solidFill>
                <a:ea typeface="+mn-ea"/>
              </a:rPr>
              <a:pPr defTabSz="986002" fontAlgn="auto">
                <a:spcBef>
                  <a:spcPts val="0"/>
                </a:spcBef>
                <a:spcAft>
                  <a:spcPts val="0"/>
                </a:spcAft>
                <a:defRPr/>
              </a:pPr>
              <a:t>6/11/2017 7:31 PM</a:t>
            </a:fld>
            <a:endParaRPr lang="en-US" dirty="0">
              <a:solidFill>
                <a:prstClr val="black"/>
              </a:solidFill>
              <a:ea typeface="+mn-ea"/>
            </a:endParaRPr>
          </a:p>
        </p:txBody>
      </p:sp>
      <p:sp>
        <p:nvSpPr>
          <p:cNvPr id="7" name="Slide Number Placeholder 6"/>
          <p:cNvSpPr>
            <a:spLocks noGrp="1"/>
          </p:cNvSpPr>
          <p:nvPr>
            <p:ph type="sldNum" sz="quarter" idx="13"/>
          </p:nvPr>
        </p:nvSpPr>
        <p:spPr/>
        <p:txBody>
          <a:bodyPr/>
          <a:lstStyle/>
          <a:p>
            <a:pPr defTabSz="986002" fontAlgn="auto">
              <a:spcBef>
                <a:spcPts val="0"/>
              </a:spcBef>
              <a:spcAft>
                <a:spcPts val="0"/>
              </a:spcAft>
              <a:defRPr/>
            </a:pPr>
            <a:fld id="{B4008EB6-D09E-4580-8CD6-DDB14511944F}" type="slidenum">
              <a:rPr lang="en-US">
                <a:solidFill>
                  <a:prstClr val="black"/>
                </a:solidFill>
                <a:ea typeface="+mn-ea"/>
              </a:rPr>
              <a:pPr defTabSz="986002" fontAlgn="auto">
                <a:spcBef>
                  <a:spcPts val="0"/>
                </a:spcBef>
                <a:spcAft>
                  <a:spcPts val="0"/>
                </a:spcAft>
                <a:defRPr/>
              </a:pPr>
              <a:t>11</a:t>
            </a:fld>
            <a:endParaRPr lang="en-US" dirty="0">
              <a:solidFill>
                <a:prstClr val="black"/>
              </a:solidFill>
              <a:ea typeface="+mn-ea"/>
            </a:endParaRPr>
          </a:p>
        </p:txBody>
      </p:sp>
    </p:spTree>
    <p:extLst>
      <p:ext uri="{BB962C8B-B14F-4D97-AF65-F5344CB8AC3E}">
        <p14:creationId xmlns:p14="http://schemas.microsoft.com/office/powerpoint/2010/main" val="284144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3350" y="893763"/>
            <a:ext cx="3144838" cy="1768475"/>
          </a:xfrm>
        </p:spPr>
      </p:sp>
      <p:sp>
        <p:nvSpPr>
          <p:cNvPr id="3" name="Notes Placeholder 2"/>
          <p:cNvSpPr>
            <a:spLocks noGrp="1"/>
          </p:cNvSpPr>
          <p:nvPr>
            <p:ph type="body" idx="1"/>
          </p:nvPr>
        </p:nvSpPr>
        <p:spPr/>
        <p:txBody>
          <a:bodyPr/>
          <a:lstStyle/>
          <a:p>
            <a:r>
              <a:rPr lang="en-US" dirty="0"/>
              <a:t>The sample scenario used in the demo.</a:t>
            </a:r>
          </a:p>
          <a:p>
            <a:endParaRPr lang="en-US" dirty="0"/>
          </a:p>
          <a:p>
            <a:r>
              <a:rPr lang="en-US" dirty="0"/>
              <a:t>A console simulator</a:t>
            </a:r>
            <a:r>
              <a:rPr lang="en-US" baseline="0" dirty="0"/>
              <a:t> represent an individual wind turbine, emitting telemetry every second.</a:t>
            </a:r>
          </a:p>
          <a:p>
            <a:r>
              <a:rPr lang="en-US" baseline="0" dirty="0"/>
              <a:t>Also it simulates wind turbine start ad stop lifecycle, controlled by the cloud.</a:t>
            </a:r>
          </a:p>
          <a:p>
            <a:endParaRPr lang="en-US" baseline="0" dirty="0"/>
          </a:p>
          <a:p>
            <a:r>
              <a:rPr lang="en-US" baseline="0" dirty="0"/>
              <a:t>The main portions of the demo are:</a:t>
            </a:r>
          </a:p>
          <a:p>
            <a:r>
              <a:rPr lang="en-US" baseline="0" dirty="0"/>
              <a:t>provisioning: a simple portal app provisions devices with a device registry (implemented in a </a:t>
            </a:r>
            <a:r>
              <a:rPr lang="en-US" baseline="0" dirty="0" err="1"/>
              <a:t>DocDB</a:t>
            </a:r>
            <a:r>
              <a:rPr lang="en-US" baseline="0" dirty="0"/>
              <a:t> in the demo) and the hub identity registry.</a:t>
            </a:r>
          </a:p>
          <a:p>
            <a:endParaRPr lang="en-US" baseline="0" dirty="0"/>
          </a:p>
          <a:p>
            <a:r>
              <a:rPr lang="en-US" baseline="0" dirty="0"/>
              <a:t>The previous step enables a device simulator to connect to the hub and start emitting telemetry and listen for commands.</a:t>
            </a:r>
          </a:p>
          <a:p>
            <a:r>
              <a:rPr lang="en-US" baseline="0" dirty="0"/>
              <a:t>Telemetry is received by a console app running an Event Processor Host, which updates the portal with the latest telemetry values.</a:t>
            </a:r>
          </a:p>
          <a:p>
            <a:endParaRPr lang="en-US" baseline="0" dirty="0"/>
          </a:p>
          <a:p>
            <a:r>
              <a:rPr lang="en-US" baseline="0" dirty="0"/>
              <a:t>From the portal we can then send commands, which are recorded in a command store (to keep track of the status of each command).</a:t>
            </a:r>
          </a:p>
          <a:p>
            <a:r>
              <a:rPr lang="en-US" baseline="0" dirty="0"/>
              <a:t>The simulators reacts to the commands and send responses back through the D2C stream. The event processor then can distinguish command responses from telemetry messages and update the command store accordingly.</a:t>
            </a:r>
            <a:endParaRPr lang="en-US" dirty="0"/>
          </a:p>
        </p:txBody>
      </p:sp>
      <p:sp>
        <p:nvSpPr>
          <p:cNvPr id="4" name="Header Placeholder 3"/>
          <p:cNvSpPr>
            <a:spLocks noGrp="1"/>
          </p:cNvSpPr>
          <p:nvPr>
            <p:ph type="hdr" sz="quarter" idx="10"/>
          </p:nvPr>
        </p:nvSpPr>
        <p:spPr/>
        <p:txBody>
          <a:bodyPr/>
          <a:lstStyle/>
          <a:p>
            <a:pPr>
              <a:defRPr/>
            </a:pPr>
            <a:r>
              <a:rPr lang="en-US">
                <a:solidFill>
                  <a:prstClr val="black"/>
                </a:solidFill>
              </a:rPr>
              <a:t>Microsoft Ignite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66294" fontAlgn="auto">
              <a:spcBef>
                <a:spcPts val="0"/>
              </a:spcBef>
              <a:spcAft>
                <a:spcPts val="0"/>
              </a:spcAft>
              <a:defRPr/>
            </a:pPr>
            <a:r>
              <a:rPr lang="en-US">
                <a:gradFill>
                  <a:gsLst>
                    <a:gs pos="0">
                      <a:prstClr val="black"/>
                    </a:gs>
                    <a:gs pos="100000">
                      <a:prstClr val="black"/>
                    </a:gs>
                  </a:gsLst>
                  <a:lin ang="5400000" scaled="0"/>
                </a:gradFill>
                <a:ea typeface="Segoe UI" pitchFamily="34" charset="0"/>
              </a:rPr>
              <a:t>© 2015 Microsoft Corporation. All rights reserved. MICROSOFT MAKES NO WARRANTIES, EXPRESS, IMPLIED OR STATUTORY, AS TO THE INFORMATION IN THIS PRESENTATION.</a:t>
            </a:r>
            <a:endParaRPr lang="en-US" dirty="0">
              <a:gradFill>
                <a:gsLst>
                  <a:gs pos="0">
                    <a:prstClr val="black"/>
                  </a:gs>
                  <a:gs pos="100000">
                    <a:prstClr val="black"/>
                  </a:gs>
                </a:gsLst>
                <a:lin ang="5400000" scaled="0"/>
              </a:gradFill>
              <a:ea typeface="Segoe UI" pitchFamily="34" charset="0"/>
            </a:endParaRPr>
          </a:p>
        </p:txBody>
      </p:sp>
      <p:sp>
        <p:nvSpPr>
          <p:cNvPr id="6" name="Date Placeholder 5"/>
          <p:cNvSpPr>
            <a:spLocks noGrp="1"/>
          </p:cNvSpPr>
          <p:nvPr>
            <p:ph type="dt" idx="12"/>
          </p:nvPr>
        </p:nvSpPr>
        <p:spPr/>
        <p:txBody>
          <a:bodyPr/>
          <a:lstStyle/>
          <a:p>
            <a:pPr defTabSz="986002" fontAlgn="auto">
              <a:spcBef>
                <a:spcPts val="0"/>
              </a:spcBef>
              <a:spcAft>
                <a:spcPts val="0"/>
              </a:spcAft>
              <a:defRPr/>
            </a:pPr>
            <a:fld id="{38EEC551-8CDA-4EB6-89BB-2A86C9F091C8}" type="datetime8">
              <a:rPr lang="en-US">
                <a:solidFill>
                  <a:prstClr val="black"/>
                </a:solidFill>
                <a:ea typeface="+mn-ea"/>
              </a:rPr>
              <a:pPr defTabSz="986002" fontAlgn="auto">
                <a:spcBef>
                  <a:spcPts val="0"/>
                </a:spcBef>
                <a:spcAft>
                  <a:spcPts val="0"/>
                </a:spcAft>
                <a:defRPr/>
              </a:pPr>
              <a:t>6/11/2017 8:52 PM</a:t>
            </a:fld>
            <a:endParaRPr lang="en-US" dirty="0">
              <a:solidFill>
                <a:prstClr val="black"/>
              </a:solidFill>
              <a:ea typeface="+mn-ea"/>
            </a:endParaRPr>
          </a:p>
        </p:txBody>
      </p:sp>
      <p:sp>
        <p:nvSpPr>
          <p:cNvPr id="7" name="Slide Number Placeholder 6"/>
          <p:cNvSpPr>
            <a:spLocks noGrp="1"/>
          </p:cNvSpPr>
          <p:nvPr>
            <p:ph type="sldNum" sz="quarter" idx="13"/>
          </p:nvPr>
        </p:nvSpPr>
        <p:spPr/>
        <p:txBody>
          <a:bodyPr/>
          <a:lstStyle/>
          <a:p>
            <a:pPr defTabSz="986002" fontAlgn="auto">
              <a:spcBef>
                <a:spcPts val="0"/>
              </a:spcBef>
              <a:spcAft>
                <a:spcPts val="0"/>
              </a:spcAft>
              <a:defRPr/>
            </a:pPr>
            <a:fld id="{B4008EB6-D09E-4580-8CD6-DDB14511944F}" type="slidenum">
              <a:rPr lang="en-US">
                <a:solidFill>
                  <a:prstClr val="black"/>
                </a:solidFill>
                <a:ea typeface="+mn-ea"/>
              </a:rPr>
              <a:pPr defTabSz="986002" fontAlgn="auto">
                <a:spcBef>
                  <a:spcPts val="0"/>
                </a:spcBef>
                <a:spcAft>
                  <a:spcPts val="0"/>
                </a:spcAft>
                <a:defRPr/>
              </a:pPr>
              <a:t>12</a:t>
            </a:fld>
            <a:endParaRPr lang="en-US" dirty="0">
              <a:solidFill>
                <a:prstClr val="black"/>
              </a:solidFill>
              <a:ea typeface="+mn-ea"/>
            </a:endParaRPr>
          </a:p>
        </p:txBody>
      </p:sp>
    </p:spTree>
    <p:extLst>
      <p:ext uri="{BB962C8B-B14F-4D97-AF65-F5344CB8AC3E}">
        <p14:creationId xmlns:p14="http://schemas.microsoft.com/office/powerpoint/2010/main" val="3864823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3350" y="893763"/>
            <a:ext cx="3144838" cy="1768475"/>
          </a:xfrm>
        </p:spPr>
      </p:sp>
      <p:sp>
        <p:nvSpPr>
          <p:cNvPr id="3" name="Notes Placeholder 2"/>
          <p:cNvSpPr>
            <a:spLocks noGrp="1"/>
          </p:cNvSpPr>
          <p:nvPr>
            <p:ph type="body" idx="1"/>
          </p:nvPr>
        </p:nvSpPr>
        <p:spPr/>
        <p:txBody>
          <a:bodyPr/>
          <a:lstStyle/>
          <a:p>
            <a:r>
              <a:rPr lang="en-US" dirty="0"/>
              <a:t>The sample scenario used in the demo.</a:t>
            </a:r>
          </a:p>
          <a:p>
            <a:endParaRPr lang="en-US" dirty="0"/>
          </a:p>
          <a:p>
            <a:r>
              <a:rPr lang="en-US" dirty="0"/>
              <a:t>A console simulator</a:t>
            </a:r>
            <a:r>
              <a:rPr lang="en-US" baseline="0" dirty="0"/>
              <a:t> represent an individual wind turbine, emitting telemetry every second.</a:t>
            </a:r>
          </a:p>
          <a:p>
            <a:r>
              <a:rPr lang="en-US" baseline="0" dirty="0"/>
              <a:t>Also it simulates wind turbine start ad stop lifecycle, controlled by the cloud.</a:t>
            </a:r>
          </a:p>
          <a:p>
            <a:endParaRPr lang="en-US" baseline="0" dirty="0"/>
          </a:p>
          <a:p>
            <a:r>
              <a:rPr lang="en-US" baseline="0" dirty="0"/>
              <a:t>The main portions of the demo are:</a:t>
            </a:r>
          </a:p>
          <a:p>
            <a:r>
              <a:rPr lang="en-US" baseline="0" dirty="0"/>
              <a:t>provisioning: a simple portal app provisions devices with a device registry (implemented in a </a:t>
            </a:r>
            <a:r>
              <a:rPr lang="en-US" baseline="0" dirty="0" err="1"/>
              <a:t>DocDB</a:t>
            </a:r>
            <a:r>
              <a:rPr lang="en-US" baseline="0" dirty="0"/>
              <a:t> in the demo) and the hub identity registry.</a:t>
            </a:r>
          </a:p>
          <a:p>
            <a:endParaRPr lang="en-US" baseline="0" dirty="0"/>
          </a:p>
          <a:p>
            <a:r>
              <a:rPr lang="en-US" baseline="0" dirty="0"/>
              <a:t>The previous step enables a device simulator to connect to the hub and start emitting telemetry and listen for commands.</a:t>
            </a:r>
          </a:p>
          <a:p>
            <a:r>
              <a:rPr lang="en-US" baseline="0" dirty="0"/>
              <a:t>Telemetry is received by a console app running an Event Processor Host, which updates the portal with the latest telemetry values.</a:t>
            </a:r>
          </a:p>
          <a:p>
            <a:endParaRPr lang="en-US" baseline="0" dirty="0"/>
          </a:p>
          <a:p>
            <a:r>
              <a:rPr lang="en-US" baseline="0" dirty="0"/>
              <a:t>From the portal we can then send commands, which are recorded in a command store (to keep track of the status of each command).</a:t>
            </a:r>
          </a:p>
          <a:p>
            <a:r>
              <a:rPr lang="en-US" baseline="0" dirty="0"/>
              <a:t>The simulators reacts to the commands and send responses back through the D2C stream. The event processor then can distinguish command responses from telemetry messages and update the command store accordingly.</a:t>
            </a:r>
            <a:endParaRPr lang="en-US" dirty="0"/>
          </a:p>
        </p:txBody>
      </p:sp>
      <p:sp>
        <p:nvSpPr>
          <p:cNvPr id="4" name="Header Placeholder 3"/>
          <p:cNvSpPr>
            <a:spLocks noGrp="1"/>
          </p:cNvSpPr>
          <p:nvPr>
            <p:ph type="hdr" sz="quarter" idx="10"/>
          </p:nvPr>
        </p:nvSpPr>
        <p:spPr/>
        <p:txBody>
          <a:bodyPr/>
          <a:lstStyle/>
          <a:p>
            <a:pPr>
              <a:defRPr/>
            </a:pPr>
            <a:r>
              <a:rPr lang="en-US">
                <a:solidFill>
                  <a:prstClr val="black"/>
                </a:solidFill>
              </a:rPr>
              <a:t>Microsoft Ignite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66294" fontAlgn="auto">
              <a:spcBef>
                <a:spcPts val="0"/>
              </a:spcBef>
              <a:spcAft>
                <a:spcPts val="0"/>
              </a:spcAft>
              <a:defRPr/>
            </a:pPr>
            <a:r>
              <a:rPr lang="en-US">
                <a:gradFill>
                  <a:gsLst>
                    <a:gs pos="0">
                      <a:prstClr val="black"/>
                    </a:gs>
                    <a:gs pos="100000">
                      <a:prstClr val="black"/>
                    </a:gs>
                  </a:gsLst>
                  <a:lin ang="5400000" scaled="0"/>
                </a:gradFill>
                <a:ea typeface="Segoe UI" pitchFamily="34" charset="0"/>
              </a:rPr>
              <a:t>© 2015 Microsoft Corporation. All rights reserved. MICROSOFT MAKES NO WARRANTIES, EXPRESS, IMPLIED OR STATUTORY, AS TO THE INFORMATION IN THIS PRESENTATION.</a:t>
            </a:r>
            <a:endParaRPr lang="en-US" dirty="0">
              <a:gradFill>
                <a:gsLst>
                  <a:gs pos="0">
                    <a:prstClr val="black"/>
                  </a:gs>
                  <a:gs pos="100000">
                    <a:prstClr val="black"/>
                  </a:gs>
                </a:gsLst>
                <a:lin ang="5400000" scaled="0"/>
              </a:gradFill>
              <a:ea typeface="Segoe UI" pitchFamily="34" charset="0"/>
            </a:endParaRPr>
          </a:p>
        </p:txBody>
      </p:sp>
      <p:sp>
        <p:nvSpPr>
          <p:cNvPr id="6" name="Date Placeholder 5"/>
          <p:cNvSpPr>
            <a:spLocks noGrp="1"/>
          </p:cNvSpPr>
          <p:nvPr>
            <p:ph type="dt" idx="12"/>
          </p:nvPr>
        </p:nvSpPr>
        <p:spPr/>
        <p:txBody>
          <a:bodyPr/>
          <a:lstStyle/>
          <a:p>
            <a:pPr defTabSz="986002" fontAlgn="auto">
              <a:spcBef>
                <a:spcPts val="0"/>
              </a:spcBef>
              <a:spcAft>
                <a:spcPts val="0"/>
              </a:spcAft>
              <a:defRPr/>
            </a:pPr>
            <a:fld id="{38EEC551-8CDA-4EB6-89BB-2A86C9F091C8}" type="datetime8">
              <a:rPr lang="en-US">
                <a:solidFill>
                  <a:prstClr val="black"/>
                </a:solidFill>
                <a:ea typeface="+mn-ea"/>
              </a:rPr>
              <a:pPr defTabSz="986002" fontAlgn="auto">
                <a:spcBef>
                  <a:spcPts val="0"/>
                </a:spcBef>
                <a:spcAft>
                  <a:spcPts val="0"/>
                </a:spcAft>
                <a:defRPr/>
              </a:pPr>
              <a:t>6/11/2017 7:32 PM</a:t>
            </a:fld>
            <a:endParaRPr lang="en-US" dirty="0">
              <a:solidFill>
                <a:prstClr val="black"/>
              </a:solidFill>
              <a:ea typeface="+mn-ea"/>
            </a:endParaRPr>
          </a:p>
        </p:txBody>
      </p:sp>
      <p:sp>
        <p:nvSpPr>
          <p:cNvPr id="7" name="Slide Number Placeholder 6"/>
          <p:cNvSpPr>
            <a:spLocks noGrp="1"/>
          </p:cNvSpPr>
          <p:nvPr>
            <p:ph type="sldNum" sz="quarter" idx="13"/>
          </p:nvPr>
        </p:nvSpPr>
        <p:spPr/>
        <p:txBody>
          <a:bodyPr/>
          <a:lstStyle/>
          <a:p>
            <a:pPr defTabSz="986002" fontAlgn="auto">
              <a:spcBef>
                <a:spcPts val="0"/>
              </a:spcBef>
              <a:spcAft>
                <a:spcPts val="0"/>
              </a:spcAft>
              <a:defRPr/>
            </a:pPr>
            <a:fld id="{B4008EB6-D09E-4580-8CD6-DDB14511944F}" type="slidenum">
              <a:rPr lang="en-US">
                <a:solidFill>
                  <a:prstClr val="black"/>
                </a:solidFill>
                <a:ea typeface="+mn-ea"/>
              </a:rPr>
              <a:pPr defTabSz="986002" fontAlgn="auto">
                <a:spcBef>
                  <a:spcPts val="0"/>
                </a:spcBef>
                <a:spcAft>
                  <a:spcPts val="0"/>
                </a:spcAft>
                <a:defRPr/>
              </a:pPr>
              <a:t>14</a:t>
            </a:fld>
            <a:endParaRPr lang="en-US" dirty="0">
              <a:solidFill>
                <a:prstClr val="black"/>
              </a:solidFill>
              <a:ea typeface="+mn-ea"/>
            </a:endParaRPr>
          </a:p>
        </p:txBody>
      </p:sp>
    </p:spTree>
    <p:extLst>
      <p:ext uri="{BB962C8B-B14F-4D97-AF65-F5344CB8AC3E}">
        <p14:creationId xmlns:p14="http://schemas.microsoft.com/office/powerpoint/2010/main" val="2251325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6020"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ct val="30000"/>
              </a:spcBef>
              <a:spcAft>
                <a:spcPts val="357"/>
              </a:spcAft>
              <a:defRPr sz="1000">
                <a:solidFill>
                  <a:schemeClr val="tx1"/>
                </a:solidFill>
                <a:latin typeface="Segoe UI Light" panose="020B0502040204020203" pitchFamily="34" charset="0"/>
                <a:ea typeface="MS PGothic" panose="020B0600070205080204" pitchFamily="34" charset="-128"/>
              </a:defRPr>
            </a:lvl1pPr>
            <a:lvl2pPr marL="785372" indent="-302066">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2pPr>
            <a:lvl3pPr marL="1208265" indent="-241653">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3pPr>
            <a:lvl4pPr marL="1691571" indent="-241653">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4pPr>
            <a:lvl5pPr marL="2174878" indent="-241653">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5pPr>
            <a:lvl6pPr marL="2658184"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6pPr>
            <a:lvl7pPr marL="3141490"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7pPr>
            <a:lvl8pPr marL="3624796"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8pPr>
            <a:lvl9pPr marL="4108102"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9pPr>
          </a:lstStyle>
          <a:p>
            <a:pPr defTabSz="985072" fontAlgn="base">
              <a:lnSpc>
                <a:spcPct val="100000"/>
              </a:lnSpc>
              <a:spcBef>
                <a:spcPct val="0"/>
              </a:spcBef>
              <a:spcAft>
                <a:spcPct val="0"/>
              </a:spcAft>
            </a:pPr>
            <a:endParaRPr lang="en-US" altLang="en-US" sz="1300">
              <a:solidFill>
                <a:srgbClr val="000000"/>
              </a:solidFill>
              <a:latin typeface="Segoe UI" panose="020B0502040204020203" pitchFamily="34" charset="0"/>
            </a:endParaRPr>
          </a:p>
        </p:txBody>
      </p:sp>
      <p:sp>
        <p:nvSpPr>
          <p:cNvPr id="86021"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spcAft>
                <a:spcPts val="357"/>
              </a:spcAft>
              <a:defRPr sz="1000">
                <a:solidFill>
                  <a:schemeClr val="tx1"/>
                </a:solidFill>
                <a:latin typeface="Segoe UI Light" panose="020B0502040204020203" pitchFamily="34" charset="0"/>
                <a:ea typeface="MS PGothic" panose="020B0600070205080204" pitchFamily="34" charset="-128"/>
              </a:defRPr>
            </a:lvl1pPr>
            <a:lvl2pPr marL="785372" indent="-302066">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2pPr>
            <a:lvl3pPr marL="1208265" indent="-241653">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3pPr>
            <a:lvl4pPr marL="1691571" indent="-241653">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4pPr>
            <a:lvl5pPr marL="2174878" indent="-241653">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5pPr>
            <a:lvl6pPr marL="2658184"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6pPr>
            <a:lvl7pPr marL="3141490"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7pPr>
            <a:lvl8pPr marL="3624796"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8pPr>
            <a:lvl9pPr marL="4108102"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9pPr>
          </a:lstStyle>
          <a:p>
            <a:pPr>
              <a:lnSpc>
                <a:spcPct val="100000"/>
              </a:lnSpc>
              <a:spcBef>
                <a:spcPct val="0"/>
              </a:spcBef>
              <a:spcAft>
                <a:spcPct val="0"/>
              </a:spcAft>
            </a:pPr>
            <a:fld id="{32DFE749-7D71-48C8-92C6-82258BA5A740}" type="datetime8">
              <a:rPr lang="en-US" altLang="en-US" sz="1300">
                <a:solidFill>
                  <a:srgbClr val="000000"/>
                </a:solidFill>
                <a:latin typeface="Segoe UI" panose="020B0502040204020203" pitchFamily="34" charset="0"/>
              </a:rPr>
              <a:pPr>
                <a:lnSpc>
                  <a:spcPct val="100000"/>
                </a:lnSpc>
                <a:spcBef>
                  <a:spcPct val="0"/>
                </a:spcBef>
                <a:spcAft>
                  <a:spcPct val="0"/>
                </a:spcAft>
              </a:pPr>
              <a:t>6/11/2017 4:56 PM</a:t>
            </a:fld>
            <a:endParaRPr lang="en-US" altLang="en-US" sz="1300">
              <a:solidFill>
                <a:srgbClr val="000000"/>
              </a:solidFill>
              <a:latin typeface="Segoe UI" panose="020B0502040204020203" pitchFamily="34" charset="0"/>
            </a:endParaRPr>
          </a:p>
        </p:txBody>
      </p:sp>
      <p:sp>
        <p:nvSpPr>
          <p:cNvPr id="86022"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spcAft>
                <a:spcPts val="357"/>
              </a:spcAft>
              <a:defRPr sz="1000">
                <a:solidFill>
                  <a:schemeClr val="tx1"/>
                </a:solidFill>
                <a:latin typeface="Segoe UI Light" panose="020B0502040204020203" pitchFamily="34" charset="0"/>
                <a:ea typeface="MS PGothic" panose="020B0600070205080204" pitchFamily="34" charset="-128"/>
              </a:defRPr>
            </a:lvl1pPr>
            <a:lvl2pPr marL="785372" indent="-302066">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2pPr>
            <a:lvl3pPr marL="1208265" indent="-241653">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3pPr>
            <a:lvl4pPr marL="1691571" indent="-241653">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4pPr>
            <a:lvl5pPr marL="2174878" indent="-241653">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5pPr>
            <a:lvl6pPr marL="2658184"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6pPr>
            <a:lvl7pPr marL="3141490"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7pPr>
            <a:lvl8pPr marL="3624796"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8pPr>
            <a:lvl9pPr marL="4108102" indent="-241653" defTabSz="985072" eaLnBrk="0" fontAlgn="base" hangingPunct="0">
              <a:lnSpc>
                <a:spcPct val="90000"/>
              </a:lnSpc>
              <a:spcBef>
                <a:spcPct val="30000"/>
              </a:spcBef>
              <a:spcAft>
                <a:spcPts val="357"/>
              </a:spcAft>
              <a:buFont typeface="Arial" panose="020B0604020202020204" pitchFamily="34" charset="0"/>
              <a:buChar char="•"/>
              <a:defRPr sz="1000">
                <a:solidFill>
                  <a:schemeClr val="tx1"/>
                </a:solidFill>
                <a:latin typeface="Segoe UI Light" panose="020B0502040204020203" pitchFamily="34" charset="0"/>
                <a:ea typeface="MS PGothic" panose="020B0600070205080204" pitchFamily="34" charset="-128"/>
              </a:defRPr>
            </a:lvl9pPr>
          </a:lstStyle>
          <a:p>
            <a:pPr>
              <a:lnSpc>
                <a:spcPct val="100000"/>
              </a:lnSpc>
              <a:spcBef>
                <a:spcPct val="0"/>
              </a:spcBef>
              <a:spcAft>
                <a:spcPct val="0"/>
              </a:spcAft>
            </a:pPr>
            <a:fld id="{719287C1-FF2B-4D7D-ADFA-DB38F7CA58B6}" type="slidenum">
              <a:rPr lang="en-US" altLang="en-US" sz="1300">
                <a:solidFill>
                  <a:srgbClr val="000000"/>
                </a:solidFill>
                <a:latin typeface="Segoe UI" panose="020B0502040204020203" pitchFamily="34" charset="0"/>
              </a:rPr>
              <a:pPr>
                <a:lnSpc>
                  <a:spcPct val="100000"/>
                </a:lnSpc>
                <a:spcBef>
                  <a:spcPct val="0"/>
                </a:spcBef>
                <a:spcAft>
                  <a:spcPct val="0"/>
                </a:spcAft>
              </a:pPr>
              <a:t>15</a:t>
            </a:fld>
            <a:endParaRPr lang="en-US" altLang="en-US" sz="1300">
              <a:solidFill>
                <a:srgbClr val="000000"/>
              </a:solidFill>
              <a:latin typeface="Segoe UI" panose="020B0502040204020203" pitchFamily="34" charset="0"/>
            </a:endParaRPr>
          </a:p>
        </p:txBody>
      </p:sp>
      <p:sp>
        <p:nvSpPr>
          <p:cNvPr id="6" name="Footer Placeholder 5"/>
          <p:cNvSpPr>
            <a:spLocks noGrp="1"/>
          </p:cNvSpPr>
          <p:nvPr>
            <p:ph type="ftr" sz="quarter" idx="4"/>
          </p:nvPr>
        </p:nvSpPr>
        <p:spPr>
          <a:xfrm>
            <a:off x="0" y="9121140"/>
            <a:ext cx="6315456" cy="373762"/>
          </a:xfrm>
        </p:spPr>
        <p:txBody>
          <a:bodyPr rtlCol="0"/>
          <a:lstStyle/>
          <a:p>
            <a:pPr defTabSz="966294" fontAlgn="auto">
              <a:spcBef>
                <a:spcPts val="0"/>
              </a:spcBef>
              <a:spcAft>
                <a:spcPts val="0"/>
              </a:spcAft>
              <a:defRPr/>
            </a:pPr>
            <a:r>
              <a:rPr lang="en-US">
                <a:gradFill>
                  <a:gsLst>
                    <a:gs pos="0">
                      <a:prstClr val="black"/>
                    </a:gs>
                    <a:gs pos="100000">
                      <a:prstClr val="black"/>
                    </a:gs>
                  </a:gsLst>
                  <a:lin ang="5400000" scaled="0"/>
                </a:gradFill>
                <a:ea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697755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Microsoft Azure IoT Hub provides capabilities for securely connecting, provisioning, updating and sending commands to devices.  IoT Hub enables companies to control millions of IoT assets running on a broad set of operating systems and protocols to jumpstart their Internet of Things projects.   </a:t>
            </a:r>
          </a:p>
          <a:p>
            <a:pPr lvl="1"/>
            <a:r>
              <a:rPr lang="en-US" dirty="0"/>
              <a:t>IoT Hub enables companies to:</a:t>
            </a:r>
          </a:p>
          <a:p>
            <a:pPr marL="664546" lvl="1" indent="-181240"/>
            <a:r>
              <a:rPr lang="en-US" dirty="0"/>
              <a:t>Establish reliable bi-directional communication with IoT assets, even if they are intermittently connected, so companies can analyze incoming telemetry data and send commands and notifications as needed. </a:t>
            </a:r>
          </a:p>
          <a:p>
            <a:pPr marL="664546" lvl="1" indent="-181240"/>
            <a:r>
              <a:rPr lang="en-US" dirty="0"/>
              <a:t>Enhance security of IoT solutions by leveraging per-device authentication to communicate with devices with the appropriate credentials. </a:t>
            </a:r>
          </a:p>
          <a:p>
            <a:pPr marL="664546" lvl="1" indent="-181240"/>
            <a:r>
              <a:rPr lang="en-US" dirty="0"/>
              <a:t>Revoke access rights to specific devices, if needed, to maintain the integrity of the system.  </a:t>
            </a:r>
          </a:p>
          <a:p>
            <a:endParaRPr lang="en-US" dirty="0"/>
          </a:p>
        </p:txBody>
      </p:sp>
      <p:sp>
        <p:nvSpPr>
          <p:cNvPr id="4" name="Slide Number Placeholder 3"/>
          <p:cNvSpPr>
            <a:spLocks noGrp="1"/>
          </p:cNvSpPr>
          <p:nvPr>
            <p:ph type="sldNum" sz="quarter" idx="10"/>
          </p:nvPr>
        </p:nvSpPr>
        <p:spPr/>
        <p:txBody>
          <a:bodyPr/>
          <a:lstStyle/>
          <a:p>
            <a:fld id="{49015862-6663-4E96-82D9-691832C5BE93}" type="slidenum">
              <a:rPr lang="en-US" smtClean="0"/>
              <a:t>2</a:t>
            </a:fld>
            <a:endParaRPr lang="en-US"/>
          </a:p>
        </p:txBody>
      </p:sp>
    </p:spTree>
    <p:extLst>
      <p:ext uri="{BB962C8B-B14F-4D97-AF65-F5344CB8AC3E}">
        <p14:creationId xmlns:p14="http://schemas.microsoft.com/office/powerpoint/2010/main" val="667183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3350" y="893763"/>
            <a:ext cx="3144838" cy="1768475"/>
          </a:xfrm>
        </p:spPr>
      </p:sp>
      <p:sp>
        <p:nvSpPr>
          <p:cNvPr id="3" name="Notes Placeholder 2"/>
          <p:cNvSpPr>
            <a:spLocks noGrp="1"/>
          </p:cNvSpPr>
          <p:nvPr>
            <p:ph type="body" idx="1"/>
          </p:nvPr>
        </p:nvSpPr>
        <p:spPr/>
        <p:txBody>
          <a:bodyPr/>
          <a:lstStyle/>
          <a:p>
            <a:r>
              <a:rPr lang="en-US" dirty="0"/>
              <a:t>Connecting your</a:t>
            </a:r>
            <a:r>
              <a:rPr lang="en-US" baseline="0" dirty="0"/>
              <a:t> devices is the 1</a:t>
            </a:r>
            <a:r>
              <a:rPr lang="en-US" baseline="30000" dirty="0"/>
              <a:t>st</a:t>
            </a:r>
            <a:r>
              <a:rPr lang="en-US" baseline="0" dirty="0"/>
              <a:t> challenge that you have when creating an IoT solution.  There is a vast variety of devices you may want to connect.  Some are internet capable and in that case you can connect them directly to Azure service (</a:t>
            </a:r>
            <a:r>
              <a:rPr lang="en-US" baseline="0" dirty="0" err="1"/>
              <a:t>eg</a:t>
            </a:r>
            <a:r>
              <a:rPr lang="en-US" baseline="0" dirty="0"/>
              <a:t>: IoT Hub) or you can use your own Cloud protocol gateway in case the device you are trying to connect does not have a protocol supported by IoT Hub (at this time AMQP or HTP).  However, some devices are not internet capable and those devices need a field gateway to connect to the cloud.  This gateway can do many things – not only connectivity and protocol translation but on the application back end side, one of the most important use cases is telemetry.  You usually want to have an event processing and insight pipeline and IoT Hub will allow you to get a feed from the devices and events easily.</a:t>
            </a:r>
          </a:p>
          <a:p>
            <a:endParaRPr lang="en-US" baseline="0" dirty="0"/>
          </a:p>
          <a:p>
            <a:r>
              <a:rPr lang="en-US" baseline="0" dirty="0"/>
              <a:t>The 2</a:t>
            </a:r>
            <a:r>
              <a:rPr lang="en-US" baseline="30000" dirty="0"/>
              <a:t>nd</a:t>
            </a:r>
            <a:r>
              <a:rPr lang="en-US" baseline="0" dirty="0"/>
              <a:t> big component that IoT solutions have with cloud is device big logic that takes care of interactive scenarios of your solutions – think about opening your car door or adjusting your home thermostat from your smart phone or sending a command to a device to update a piece of firmware.  </a:t>
            </a:r>
          </a:p>
          <a:p>
            <a:endParaRPr lang="en-US" baseline="0" dirty="0"/>
          </a:p>
          <a:p>
            <a:r>
              <a:rPr lang="en-US" baseline="0" dirty="0"/>
              <a:t>Finally IoT Hub has to know which devices have to connect and which devices are present for IoT solution. For this purpose it has to interact with the visioning and management component which is the component that makes sure that the devices are on-boarded and de-provisioned correctly from your own IoT solutions.</a:t>
            </a:r>
          </a:p>
          <a:p>
            <a:endParaRPr lang="en-US" dirty="0"/>
          </a:p>
        </p:txBody>
      </p:sp>
      <p:sp>
        <p:nvSpPr>
          <p:cNvPr id="4" name="Header Placeholder 3"/>
          <p:cNvSpPr>
            <a:spLocks noGrp="1"/>
          </p:cNvSpPr>
          <p:nvPr>
            <p:ph type="hdr" sz="quarter" idx="10"/>
          </p:nvPr>
        </p:nvSpPr>
        <p:spPr/>
        <p:txBody>
          <a:bodyPr/>
          <a:lstStyle/>
          <a:p>
            <a:pPr>
              <a:defRPr/>
            </a:pPr>
            <a:r>
              <a:rPr lang="en-US">
                <a:solidFill>
                  <a:prstClr val="black"/>
                </a:solidFill>
              </a:rPr>
              <a:t>Microsoft Ignite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66294" fontAlgn="auto">
              <a:spcBef>
                <a:spcPts val="0"/>
              </a:spcBef>
              <a:spcAft>
                <a:spcPts val="0"/>
              </a:spcAft>
              <a:defRPr/>
            </a:pPr>
            <a:r>
              <a:rPr lang="en-US">
                <a:gradFill>
                  <a:gsLst>
                    <a:gs pos="0">
                      <a:prstClr val="black"/>
                    </a:gs>
                    <a:gs pos="100000">
                      <a:prstClr val="black"/>
                    </a:gs>
                  </a:gsLst>
                  <a:lin ang="5400000" scaled="0"/>
                </a:gradFill>
                <a:ea typeface="Segoe UI" pitchFamily="34" charset="0"/>
              </a:rPr>
              <a:t>© 2015 Microsoft Corporation. All rights reserved. MICROSOFT MAKES NO WARRANTIES, EXPRESS, IMPLIED OR STATUTORY, AS TO THE INFORMATION IN THIS PRESENTATION.</a:t>
            </a:r>
            <a:endParaRPr lang="en-US" dirty="0">
              <a:gradFill>
                <a:gsLst>
                  <a:gs pos="0">
                    <a:prstClr val="black"/>
                  </a:gs>
                  <a:gs pos="100000">
                    <a:prstClr val="black"/>
                  </a:gs>
                </a:gsLst>
                <a:lin ang="5400000" scaled="0"/>
              </a:gradFill>
              <a:ea typeface="Segoe UI" pitchFamily="34" charset="0"/>
            </a:endParaRPr>
          </a:p>
        </p:txBody>
      </p:sp>
      <p:sp>
        <p:nvSpPr>
          <p:cNvPr id="6" name="Date Placeholder 5"/>
          <p:cNvSpPr>
            <a:spLocks noGrp="1"/>
          </p:cNvSpPr>
          <p:nvPr>
            <p:ph type="dt" idx="12"/>
          </p:nvPr>
        </p:nvSpPr>
        <p:spPr/>
        <p:txBody>
          <a:bodyPr/>
          <a:lstStyle/>
          <a:p>
            <a:pPr defTabSz="986002" fontAlgn="auto">
              <a:spcBef>
                <a:spcPts val="0"/>
              </a:spcBef>
              <a:spcAft>
                <a:spcPts val="0"/>
              </a:spcAft>
              <a:defRPr/>
            </a:pPr>
            <a:fld id="{38EEC551-8CDA-4EB6-89BB-2A86C9F091C8}" type="datetime8">
              <a:rPr lang="en-US">
                <a:solidFill>
                  <a:prstClr val="black"/>
                </a:solidFill>
                <a:ea typeface="+mn-ea"/>
              </a:rPr>
              <a:pPr defTabSz="986002" fontAlgn="auto">
                <a:spcBef>
                  <a:spcPts val="0"/>
                </a:spcBef>
                <a:spcAft>
                  <a:spcPts val="0"/>
                </a:spcAft>
                <a:defRPr/>
              </a:pPr>
              <a:t>6/11/2017 4:56 PM</a:t>
            </a:fld>
            <a:endParaRPr lang="en-US" dirty="0">
              <a:solidFill>
                <a:prstClr val="black"/>
              </a:solidFill>
              <a:ea typeface="+mn-ea"/>
            </a:endParaRPr>
          </a:p>
        </p:txBody>
      </p:sp>
      <p:sp>
        <p:nvSpPr>
          <p:cNvPr id="7" name="Slide Number Placeholder 6"/>
          <p:cNvSpPr>
            <a:spLocks noGrp="1"/>
          </p:cNvSpPr>
          <p:nvPr>
            <p:ph type="sldNum" sz="quarter" idx="13"/>
          </p:nvPr>
        </p:nvSpPr>
        <p:spPr/>
        <p:txBody>
          <a:bodyPr/>
          <a:lstStyle/>
          <a:p>
            <a:pPr defTabSz="986002" fontAlgn="auto">
              <a:spcBef>
                <a:spcPts val="0"/>
              </a:spcBef>
              <a:spcAft>
                <a:spcPts val="0"/>
              </a:spcAft>
              <a:defRPr/>
            </a:pPr>
            <a:fld id="{B4008EB6-D09E-4580-8CD6-DDB14511944F}" type="slidenum">
              <a:rPr lang="en-US">
                <a:solidFill>
                  <a:prstClr val="black"/>
                </a:solidFill>
                <a:ea typeface="+mn-ea"/>
              </a:rPr>
              <a:pPr defTabSz="986002" fontAlgn="auto">
                <a:spcBef>
                  <a:spcPts val="0"/>
                </a:spcBef>
                <a:spcAft>
                  <a:spcPts val="0"/>
                </a:spcAft>
                <a:defRPr/>
              </a:pPr>
              <a:t>3</a:t>
            </a:fld>
            <a:endParaRPr lang="en-US" dirty="0">
              <a:solidFill>
                <a:prstClr val="black"/>
              </a:solidFill>
              <a:ea typeface="+mn-ea"/>
            </a:endParaRPr>
          </a:p>
        </p:txBody>
      </p:sp>
    </p:spTree>
    <p:extLst>
      <p:ext uri="{BB962C8B-B14F-4D97-AF65-F5344CB8AC3E}">
        <p14:creationId xmlns:p14="http://schemas.microsoft.com/office/powerpoint/2010/main" val="1901842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might be wondering why you need IoT Hub in the first place.  After all there are service in Azure that allows you to perform the device to cloud messaging – for instance using service bus.  </a:t>
            </a:r>
          </a:p>
          <a:p>
            <a:r>
              <a:rPr lang="en-US" baseline="0" dirty="0"/>
              <a:t>IoT Hub in addition to communication patterns adds other value propositions to your IoT solutions.  It scales up to millions of simultaneously connected devices you do not have to scale those services on your own.  These communication patterns will scale with you just by increasing the # of units in your IoT deployment.</a:t>
            </a:r>
          </a:p>
          <a:p>
            <a:endParaRPr lang="en-US" baseline="0" dirty="0"/>
          </a:p>
          <a:p>
            <a:r>
              <a:rPr lang="en-US" baseline="0" dirty="0"/>
              <a:t>IoT Hub supports per device authentication and security. Per device authentication is fundamental because you want to have fine grain control on which devices access your solution and you want to make sure that you are sending commands to the right devices.  This per device authentication and per device identity is embedded and designed into the communication pattern in the device to cloud messaging and cloud to device messaging.</a:t>
            </a:r>
          </a:p>
          <a:p>
            <a:endParaRPr lang="en-US" baseline="0" dirty="0"/>
          </a:p>
          <a:p>
            <a:r>
              <a:rPr lang="en-US" baseline="0" dirty="0"/>
              <a:t>There is also service facing monitoring.  IoT solutions usually have the problem that devices cannot be reached without a cloud connection.  Mostly it requires someone physically going to the device location to deliver maintenance on it.  Since this is the case, it is very important to have monitoring on the status of each and every piece of communication.  </a:t>
            </a:r>
          </a:p>
          <a:p>
            <a:endParaRPr lang="en-US" baseline="0" dirty="0"/>
          </a:p>
          <a:p>
            <a:r>
              <a:rPr lang="en-US" baseline="0" dirty="0"/>
              <a:t>Finally, IoT Hub supports many IoT protocols and is designed to support constrained devices,  where device is retrained in networking resources, power resources or computational resources.  </a:t>
            </a:r>
          </a:p>
          <a:p>
            <a:endParaRPr lang="en-US" baseline="0" dirty="0"/>
          </a:p>
          <a:p>
            <a:r>
              <a:rPr lang="en-US" baseline="0" dirty="0"/>
              <a:t>Of course, your IoT solution might need different communication patterns.  You can thinking about uploading or downloading files or using real time proxy strategy like an HTP or WEB API.  These patterns while they are not currently supported in IoT Hub do benefit from IoT Hub in many ways and we do provide guidance on how to implement them.</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ltLang="en-US"/>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a:defRPr/>
            </a:pPr>
            <a:fld id="{DE598D99-56EC-44B0-A1F1-DED5A5FDAEC8}" type="datetime8">
              <a:rPr lang="en-US" altLang="en-US" smtClean="0"/>
              <a:pPr>
                <a:defRPr/>
              </a:pPr>
              <a:t>6/11/2017 4:56 PM</a:t>
            </a:fld>
            <a:endParaRPr lang="en-US" altLang="en-US"/>
          </a:p>
        </p:txBody>
      </p:sp>
      <p:sp>
        <p:nvSpPr>
          <p:cNvPr id="7" name="Slide Number Placeholder 6"/>
          <p:cNvSpPr>
            <a:spLocks noGrp="1"/>
          </p:cNvSpPr>
          <p:nvPr>
            <p:ph type="sldNum" sz="quarter" idx="13"/>
          </p:nvPr>
        </p:nvSpPr>
        <p:spPr/>
        <p:txBody>
          <a:bodyPr/>
          <a:lstStyle/>
          <a:p>
            <a:pPr>
              <a:defRPr/>
            </a:pPr>
            <a:fld id="{AE0CBDBD-C344-44AE-A370-0846076D6E08}" type="slidenum">
              <a:rPr lang="en-US" altLang="en-US" smtClean="0"/>
              <a:pPr>
                <a:defRPr/>
              </a:pPr>
              <a:t>4</a:t>
            </a:fld>
            <a:endParaRPr lang="en-US" altLang="en-US"/>
          </a:p>
        </p:txBody>
      </p:sp>
    </p:spTree>
    <p:extLst>
      <p:ext uri="{BB962C8B-B14F-4D97-AF65-F5344CB8AC3E}">
        <p14:creationId xmlns:p14="http://schemas.microsoft.com/office/powerpoint/2010/main" val="56001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A5F27D4-9122-47BC-9AC6-5C9D2E3822B3}" type="datetime1">
              <a:rPr lang="en-US" smtClean="0">
                <a:solidFill>
                  <a:prstClr val="black"/>
                </a:solidFill>
              </a:rPr>
              <a:pPr/>
              <a:t>6/11/2017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954344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A5F27D4-9122-47BC-9AC6-5C9D2E3822B3}" type="datetime1">
              <a:rPr lang="en-US" smtClean="0">
                <a:solidFill>
                  <a:prstClr val="black"/>
                </a:solidFill>
              </a:rPr>
              <a:pPr/>
              <a:t>6/11/2017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4007241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A5F27D4-9122-47BC-9AC6-5C9D2E3822B3}" type="datetime1">
              <a:rPr lang="en-US" smtClean="0">
                <a:solidFill>
                  <a:prstClr val="black"/>
                </a:solidFill>
              </a:rPr>
              <a:pPr/>
              <a:t>6/11/2017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135705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A5F27D4-9122-47BC-9AC6-5C9D2E3822B3}" type="datetime1">
              <a:rPr lang="en-US" smtClean="0">
                <a:solidFill>
                  <a:prstClr val="black"/>
                </a:solidFill>
              </a:rPr>
              <a:pPr/>
              <a:t>6/11/2017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140658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3350" y="893763"/>
            <a:ext cx="3144838" cy="1768475"/>
          </a:xfrm>
        </p:spPr>
      </p:sp>
      <p:sp>
        <p:nvSpPr>
          <p:cNvPr id="3" name="Notes Placeholder 2"/>
          <p:cNvSpPr>
            <a:spLocks noGrp="1"/>
          </p:cNvSpPr>
          <p:nvPr>
            <p:ph type="body" idx="1"/>
          </p:nvPr>
        </p:nvSpPr>
        <p:spPr/>
        <p:txBody>
          <a:bodyPr/>
          <a:lstStyle/>
          <a:p>
            <a:r>
              <a:rPr lang="en-US" dirty="0"/>
              <a:t>The sample scenario used in the demo.</a:t>
            </a:r>
          </a:p>
          <a:p>
            <a:endParaRPr lang="en-US" dirty="0"/>
          </a:p>
          <a:p>
            <a:r>
              <a:rPr lang="en-US" dirty="0"/>
              <a:t>A console simulator</a:t>
            </a:r>
            <a:r>
              <a:rPr lang="en-US" baseline="0" dirty="0"/>
              <a:t> represent an individual wind turbine, emitting telemetry every second.</a:t>
            </a:r>
          </a:p>
          <a:p>
            <a:r>
              <a:rPr lang="en-US" baseline="0" dirty="0"/>
              <a:t>Also it simulates wind turbine start ad stop lifecycle, controlled by the cloud.</a:t>
            </a:r>
          </a:p>
          <a:p>
            <a:endParaRPr lang="en-US" baseline="0" dirty="0"/>
          </a:p>
          <a:p>
            <a:r>
              <a:rPr lang="en-US" baseline="0" dirty="0"/>
              <a:t>The main portions of the demo are:</a:t>
            </a:r>
          </a:p>
          <a:p>
            <a:r>
              <a:rPr lang="en-US" baseline="0" dirty="0"/>
              <a:t>provisioning: a simple portal app provisions devices with a device registry (implemented in a </a:t>
            </a:r>
            <a:r>
              <a:rPr lang="en-US" baseline="0" dirty="0" err="1"/>
              <a:t>DocDB</a:t>
            </a:r>
            <a:r>
              <a:rPr lang="en-US" baseline="0" dirty="0"/>
              <a:t> in the demo) and the hub identity registry.</a:t>
            </a:r>
          </a:p>
          <a:p>
            <a:endParaRPr lang="en-US" baseline="0" dirty="0"/>
          </a:p>
          <a:p>
            <a:r>
              <a:rPr lang="en-US" baseline="0" dirty="0"/>
              <a:t>The previous step enables a device simulator to connect to the hub and start emitting telemetry and listen for commands.</a:t>
            </a:r>
          </a:p>
          <a:p>
            <a:r>
              <a:rPr lang="en-US" baseline="0" dirty="0"/>
              <a:t>Telemetry is received by a console app running an Event Processor Host, which updates the portal with the latest telemetry values.</a:t>
            </a:r>
          </a:p>
          <a:p>
            <a:endParaRPr lang="en-US" baseline="0" dirty="0"/>
          </a:p>
          <a:p>
            <a:r>
              <a:rPr lang="en-US" baseline="0" dirty="0"/>
              <a:t>From the portal we can then send commands, which are recorded in a command store (to keep track of the status of each command).</a:t>
            </a:r>
          </a:p>
          <a:p>
            <a:r>
              <a:rPr lang="en-US" baseline="0" dirty="0"/>
              <a:t>The simulators reacts to the commands and send responses back through the D2C stream. The event processor then can distinguish command responses from telemetry messages and update the command store accordingly.</a:t>
            </a:r>
            <a:endParaRPr lang="en-US" dirty="0"/>
          </a:p>
        </p:txBody>
      </p:sp>
      <p:sp>
        <p:nvSpPr>
          <p:cNvPr id="4" name="Header Placeholder 3"/>
          <p:cNvSpPr>
            <a:spLocks noGrp="1"/>
          </p:cNvSpPr>
          <p:nvPr>
            <p:ph type="hdr" sz="quarter" idx="10"/>
          </p:nvPr>
        </p:nvSpPr>
        <p:spPr/>
        <p:txBody>
          <a:bodyPr/>
          <a:lstStyle/>
          <a:p>
            <a:pPr>
              <a:defRPr/>
            </a:pPr>
            <a:r>
              <a:rPr lang="en-US">
                <a:solidFill>
                  <a:prstClr val="black"/>
                </a:solidFill>
              </a:rPr>
              <a:t>Microsoft Ignite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66294" fontAlgn="auto">
              <a:spcBef>
                <a:spcPts val="0"/>
              </a:spcBef>
              <a:spcAft>
                <a:spcPts val="0"/>
              </a:spcAft>
              <a:defRPr/>
            </a:pPr>
            <a:r>
              <a:rPr lang="en-US">
                <a:gradFill>
                  <a:gsLst>
                    <a:gs pos="0">
                      <a:prstClr val="black"/>
                    </a:gs>
                    <a:gs pos="100000">
                      <a:prstClr val="black"/>
                    </a:gs>
                  </a:gsLst>
                  <a:lin ang="5400000" scaled="0"/>
                </a:gradFill>
                <a:ea typeface="Segoe UI" pitchFamily="34" charset="0"/>
              </a:rPr>
              <a:t>© 2015 Microsoft Corporation. All rights reserved. MICROSOFT MAKES NO WARRANTIES, EXPRESS, IMPLIED OR STATUTORY, AS TO THE INFORMATION IN THIS PRESENTATION.</a:t>
            </a:r>
            <a:endParaRPr lang="en-US" dirty="0">
              <a:gradFill>
                <a:gsLst>
                  <a:gs pos="0">
                    <a:prstClr val="black"/>
                  </a:gs>
                  <a:gs pos="100000">
                    <a:prstClr val="black"/>
                  </a:gs>
                </a:gsLst>
                <a:lin ang="5400000" scaled="0"/>
              </a:gradFill>
              <a:ea typeface="Segoe UI" pitchFamily="34" charset="0"/>
            </a:endParaRPr>
          </a:p>
        </p:txBody>
      </p:sp>
      <p:sp>
        <p:nvSpPr>
          <p:cNvPr id="6" name="Date Placeholder 5"/>
          <p:cNvSpPr>
            <a:spLocks noGrp="1"/>
          </p:cNvSpPr>
          <p:nvPr>
            <p:ph type="dt" idx="12"/>
          </p:nvPr>
        </p:nvSpPr>
        <p:spPr/>
        <p:txBody>
          <a:bodyPr/>
          <a:lstStyle/>
          <a:p>
            <a:pPr defTabSz="986002" fontAlgn="auto">
              <a:spcBef>
                <a:spcPts val="0"/>
              </a:spcBef>
              <a:spcAft>
                <a:spcPts val="0"/>
              </a:spcAft>
              <a:defRPr/>
            </a:pPr>
            <a:fld id="{38EEC551-8CDA-4EB6-89BB-2A86C9F091C8}" type="datetime8">
              <a:rPr lang="en-US">
                <a:solidFill>
                  <a:prstClr val="black"/>
                </a:solidFill>
                <a:ea typeface="+mn-ea"/>
              </a:rPr>
              <a:pPr defTabSz="986002" fontAlgn="auto">
                <a:spcBef>
                  <a:spcPts val="0"/>
                </a:spcBef>
                <a:spcAft>
                  <a:spcPts val="0"/>
                </a:spcAft>
                <a:defRPr/>
              </a:pPr>
              <a:t>6/11/2017 7:30 PM</a:t>
            </a:fld>
            <a:endParaRPr lang="en-US" dirty="0">
              <a:solidFill>
                <a:prstClr val="black"/>
              </a:solidFill>
              <a:ea typeface="+mn-ea"/>
            </a:endParaRPr>
          </a:p>
        </p:txBody>
      </p:sp>
      <p:sp>
        <p:nvSpPr>
          <p:cNvPr id="7" name="Slide Number Placeholder 6"/>
          <p:cNvSpPr>
            <a:spLocks noGrp="1"/>
          </p:cNvSpPr>
          <p:nvPr>
            <p:ph type="sldNum" sz="quarter" idx="13"/>
          </p:nvPr>
        </p:nvSpPr>
        <p:spPr/>
        <p:txBody>
          <a:bodyPr/>
          <a:lstStyle/>
          <a:p>
            <a:pPr defTabSz="986002" fontAlgn="auto">
              <a:spcBef>
                <a:spcPts val="0"/>
              </a:spcBef>
              <a:spcAft>
                <a:spcPts val="0"/>
              </a:spcAft>
              <a:defRPr/>
            </a:pPr>
            <a:fld id="{B4008EB6-D09E-4580-8CD6-DDB14511944F}" type="slidenum">
              <a:rPr lang="en-US">
                <a:solidFill>
                  <a:prstClr val="black"/>
                </a:solidFill>
                <a:ea typeface="+mn-ea"/>
              </a:rPr>
              <a:pPr defTabSz="986002" fontAlgn="auto">
                <a:spcBef>
                  <a:spcPts val="0"/>
                </a:spcBef>
                <a:spcAft>
                  <a:spcPts val="0"/>
                </a:spcAft>
                <a:defRPr/>
              </a:pPr>
              <a:t>9</a:t>
            </a:fld>
            <a:endParaRPr lang="en-US" dirty="0">
              <a:solidFill>
                <a:prstClr val="black"/>
              </a:solidFill>
              <a:ea typeface="+mn-ea"/>
            </a:endParaRPr>
          </a:p>
        </p:txBody>
      </p:sp>
    </p:spTree>
    <p:extLst>
      <p:ext uri="{BB962C8B-B14F-4D97-AF65-F5344CB8AC3E}">
        <p14:creationId xmlns:p14="http://schemas.microsoft.com/office/powerpoint/2010/main" val="943242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80146" y="1593198"/>
            <a:ext cx="11887200" cy="2091598"/>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13" indent="0">
              <a:buNone/>
              <a:defRPr/>
            </a:lvl3pPr>
            <a:lvl4pPr marL="457024" indent="0">
              <a:buNone/>
              <a:defRPr/>
            </a:lvl4pPr>
            <a:lvl5pPr marL="6855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394861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ARK BAND - side text">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3" name="Rectangle 2"/>
          <p:cNvSpPr/>
          <p:nvPr userDrawn="1">
            <p:custDataLst>
              <p:tags r:id="rId1"/>
            </p:custDataLst>
          </p:nvPr>
        </p:nvSpPr>
        <p:spPr bwMode="auto">
          <a:xfrm>
            <a:off x="8248960" y="-1925157"/>
            <a:ext cx="1554559" cy="1554339"/>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10088877" y="-1910252"/>
            <a:ext cx="1554559" cy="1554339"/>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6" name="Title 5"/>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ext Placeholder 7"/>
          <p:cNvSpPr>
            <a:spLocks noGrp="1"/>
          </p:cNvSpPr>
          <p:nvPr>
            <p:ph type="body" sz="quarter" idx="10"/>
          </p:nvPr>
        </p:nvSpPr>
        <p:spPr>
          <a:xfrm>
            <a:off x="280146" y="1073466"/>
            <a:ext cx="11939339" cy="583860"/>
          </a:xfrm>
        </p:spPr>
        <p:txBody>
          <a:bodyPr/>
          <a:lstStyle>
            <a:lvl1pPr marL="0" indent="0">
              <a:buNone/>
              <a:defRPr sz="2856">
                <a:solidFill>
                  <a:srgbClr val="0070C0"/>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
        <p:nvSpPr>
          <p:cNvPr id="4" name="Text Placeholder 3"/>
          <p:cNvSpPr>
            <a:spLocks noGrp="1"/>
          </p:cNvSpPr>
          <p:nvPr>
            <p:ph type="body" sz="quarter" idx="11"/>
          </p:nvPr>
        </p:nvSpPr>
        <p:spPr>
          <a:xfrm>
            <a:off x="280145" y="2167979"/>
            <a:ext cx="11939339" cy="1845753"/>
          </a:xfrm>
        </p:spPr>
        <p:txBody>
          <a:bodyPr/>
          <a:lstStyle>
            <a:lvl1pPr marL="0" indent="0">
              <a:buFontTx/>
              <a:buNone/>
              <a:defRPr sz="3672">
                <a:solidFill>
                  <a:srgbClr val="00BCF2"/>
                </a:solidFill>
              </a:defRPr>
            </a:lvl1pPr>
            <a:lvl2pPr marL="0" indent="0">
              <a:spcAft>
                <a:spcPts val="612"/>
              </a:spcAft>
              <a:buFontTx/>
              <a:buNone/>
              <a:defRPr sz="1836">
                <a:solidFill>
                  <a:schemeClr val="tx1"/>
                </a:solidFill>
              </a:defRPr>
            </a:lvl2pPr>
            <a:lvl3pPr marL="0" indent="0">
              <a:buFontTx/>
              <a:buNone/>
              <a:defRPr sz="1632">
                <a:solidFill>
                  <a:schemeClr val="tx1"/>
                </a:solidFill>
              </a:defRPr>
            </a:lvl3pPr>
            <a:lvl4pPr marL="0" indent="0">
              <a:buFontTx/>
              <a:buNone/>
              <a:defRPr sz="1428">
                <a:solidFill>
                  <a:schemeClr val="tx1"/>
                </a:solidFill>
              </a:defRPr>
            </a:lvl4pPr>
            <a:lvl5pPr marL="0" indent="0">
              <a:buFontTx/>
              <a:buNone/>
              <a:defRPr sz="1428">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812906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ARK BAND - side text">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3" name="Rectangle 2"/>
          <p:cNvSpPr/>
          <p:nvPr userDrawn="1">
            <p:custDataLst>
              <p:tags r:id="rId1"/>
            </p:custDataLst>
          </p:nvPr>
        </p:nvSpPr>
        <p:spPr bwMode="auto">
          <a:xfrm>
            <a:off x="8248960" y="-1925157"/>
            <a:ext cx="1554559" cy="1554339"/>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10088877" y="-1910252"/>
            <a:ext cx="1554559" cy="1554339"/>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6" name="Title 5"/>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ext Placeholder 7"/>
          <p:cNvSpPr>
            <a:spLocks noGrp="1"/>
          </p:cNvSpPr>
          <p:nvPr>
            <p:ph type="body" sz="quarter" idx="10"/>
          </p:nvPr>
        </p:nvSpPr>
        <p:spPr>
          <a:xfrm>
            <a:off x="280146" y="1073466"/>
            <a:ext cx="11939339" cy="583860"/>
          </a:xfrm>
        </p:spPr>
        <p:txBody>
          <a:bodyPr/>
          <a:lstStyle>
            <a:lvl1pPr marL="0" indent="0">
              <a:buNone/>
              <a:defRPr sz="2856">
                <a:solidFill>
                  <a:srgbClr val="0070C0"/>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
        <p:nvSpPr>
          <p:cNvPr id="4" name="Text Placeholder 3"/>
          <p:cNvSpPr>
            <a:spLocks noGrp="1"/>
          </p:cNvSpPr>
          <p:nvPr>
            <p:ph type="body" sz="quarter" idx="11"/>
          </p:nvPr>
        </p:nvSpPr>
        <p:spPr>
          <a:xfrm>
            <a:off x="280145" y="2167979"/>
            <a:ext cx="5596414" cy="2343911"/>
          </a:xfrm>
        </p:spPr>
        <p:txBody>
          <a:bodyPr/>
          <a:lstStyle>
            <a:lvl1pPr marL="0" indent="0">
              <a:buFontTx/>
              <a:buNone/>
              <a:defRPr sz="3672">
                <a:solidFill>
                  <a:srgbClr val="00BCF2"/>
                </a:solidFill>
              </a:defRPr>
            </a:lvl1pPr>
            <a:lvl2pPr marL="0" indent="0">
              <a:buFontTx/>
              <a:buNone/>
              <a:defRPr sz="1836">
                <a:solidFill>
                  <a:schemeClr val="tx1"/>
                </a:solidFill>
              </a:defRPr>
            </a:lvl2pPr>
            <a:lvl3pPr marL="0" indent="0">
              <a:buFontTx/>
              <a:buNone/>
              <a:defRPr sz="1632">
                <a:solidFill>
                  <a:schemeClr val="tx1"/>
                </a:solidFill>
              </a:defRPr>
            </a:lvl3pPr>
            <a:lvl4pPr marL="0" indent="0">
              <a:buFontTx/>
              <a:buNone/>
              <a:defRPr sz="1428">
                <a:solidFill>
                  <a:schemeClr val="tx1"/>
                </a:solidFill>
              </a:defRPr>
            </a:lvl4pPr>
            <a:lvl5pPr marL="0" indent="0">
              <a:buFontTx/>
              <a:buNone/>
              <a:defRPr sz="1428">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544564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ARK BAND - side text">
    <p:spTree>
      <p:nvGrpSpPr>
        <p:cNvPr id="1" name=""/>
        <p:cNvGrpSpPr/>
        <p:nvPr/>
      </p:nvGrpSpPr>
      <p:grpSpPr>
        <a:xfrm>
          <a:off x="0" y="0"/>
          <a:ext cx="0" cy="0"/>
          <a:chOff x="0" y="0"/>
          <a:chExt cx="0" cy="0"/>
        </a:xfrm>
      </p:grpSpPr>
      <p:sp>
        <p:nvSpPr>
          <p:cNvPr id="3" name="Rectangle 2"/>
          <p:cNvSpPr/>
          <p:nvPr userDrawn="1">
            <p:custDataLst>
              <p:tags r:id="rId1"/>
            </p:custDataLst>
          </p:nvPr>
        </p:nvSpPr>
        <p:spPr bwMode="auto">
          <a:xfrm>
            <a:off x="8248960" y="-1925157"/>
            <a:ext cx="1554559" cy="1554339"/>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10088877" y="-1910252"/>
            <a:ext cx="1554559" cy="1554339"/>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6" name="Title 5"/>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ext Placeholder 7"/>
          <p:cNvSpPr>
            <a:spLocks noGrp="1"/>
          </p:cNvSpPr>
          <p:nvPr>
            <p:ph type="body" sz="quarter" idx="10"/>
          </p:nvPr>
        </p:nvSpPr>
        <p:spPr>
          <a:xfrm>
            <a:off x="280146" y="1073466"/>
            <a:ext cx="11939339" cy="583860"/>
          </a:xfrm>
        </p:spPr>
        <p:txBody>
          <a:bodyPr/>
          <a:lstStyle>
            <a:lvl1pPr marL="0" indent="0">
              <a:buNone/>
              <a:defRPr sz="2856">
                <a:solidFill>
                  <a:srgbClr val="0070C0"/>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
        <p:nvSpPr>
          <p:cNvPr id="4" name="Text Placeholder 3"/>
          <p:cNvSpPr>
            <a:spLocks noGrp="1"/>
          </p:cNvSpPr>
          <p:nvPr>
            <p:ph type="body" sz="quarter" idx="11"/>
          </p:nvPr>
        </p:nvSpPr>
        <p:spPr>
          <a:xfrm>
            <a:off x="280145" y="2167979"/>
            <a:ext cx="5596414" cy="2343911"/>
          </a:xfrm>
        </p:spPr>
        <p:txBody>
          <a:bodyPr/>
          <a:lstStyle>
            <a:lvl1pPr marL="0" indent="0">
              <a:buFontTx/>
              <a:buNone/>
              <a:defRPr sz="3672">
                <a:solidFill>
                  <a:srgbClr val="00BCF2"/>
                </a:solidFill>
              </a:defRPr>
            </a:lvl1pPr>
            <a:lvl2pPr marL="0" indent="0">
              <a:buFontTx/>
              <a:buNone/>
              <a:defRPr sz="1836">
                <a:solidFill>
                  <a:schemeClr val="tx1"/>
                </a:solidFill>
              </a:defRPr>
            </a:lvl2pPr>
            <a:lvl3pPr marL="0" indent="0">
              <a:buFontTx/>
              <a:buNone/>
              <a:defRPr sz="1632">
                <a:solidFill>
                  <a:schemeClr val="tx1"/>
                </a:solidFill>
              </a:defRPr>
            </a:lvl3pPr>
            <a:lvl4pPr marL="0" indent="0">
              <a:buFontTx/>
              <a:buNone/>
              <a:defRPr sz="1428">
                <a:solidFill>
                  <a:schemeClr val="tx1"/>
                </a:solidFill>
              </a:defRPr>
            </a:lvl4pPr>
            <a:lvl5pPr marL="0" indent="0">
              <a:buFontTx/>
              <a:buNone/>
              <a:defRPr sz="1428">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p:nvPr>
        </p:nvSpPr>
        <p:spPr>
          <a:xfrm>
            <a:off x="6383677" y="2167979"/>
            <a:ext cx="5596414" cy="2343911"/>
          </a:xfrm>
        </p:spPr>
        <p:txBody>
          <a:bodyPr/>
          <a:lstStyle>
            <a:lvl1pPr marL="0" indent="0">
              <a:buFontTx/>
              <a:buNone/>
              <a:defRPr sz="3672">
                <a:solidFill>
                  <a:srgbClr val="00BCF2"/>
                </a:solidFill>
              </a:defRPr>
            </a:lvl1pPr>
            <a:lvl2pPr marL="0" indent="0">
              <a:buFontTx/>
              <a:buNone/>
              <a:defRPr sz="1836">
                <a:solidFill>
                  <a:schemeClr val="tx1"/>
                </a:solidFill>
              </a:defRPr>
            </a:lvl2pPr>
            <a:lvl3pPr marL="0" indent="0">
              <a:buFontTx/>
              <a:buNone/>
              <a:defRPr sz="1632">
                <a:solidFill>
                  <a:schemeClr val="tx1"/>
                </a:solidFill>
              </a:defRPr>
            </a:lvl3pPr>
            <a:lvl4pPr marL="0" indent="0">
              <a:buFontTx/>
              <a:buNone/>
              <a:defRPr sz="1428">
                <a:solidFill>
                  <a:schemeClr val="tx1"/>
                </a:solidFill>
              </a:defRPr>
            </a:lvl4pPr>
            <a:lvl5pPr marL="0" indent="0">
              <a:buFontTx/>
              <a:buNone/>
              <a:defRPr sz="1428">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498059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74640" y="1593198"/>
            <a:ext cx="11887200" cy="2091598"/>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13" indent="0">
              <a:buNone/>
              <a:defRPr/>
            </a:lvl3pPr>
            <a:lvl4pPr marL="457024" indent="0">
              <a:buNone/>
              <a:defRPr/>
            </a:lvl4pPr>
            <a:lvl5pPr marL="68553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5259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16150" y="1593197"/>
            <a:ext cx="11887200" cy="2146998"/>
          </a:xfrm>
        </p:spPr>
        <p:txBody>
          <a:bodyPr>
            <a:spAutoFit/>
          </a:bodyPr>
          <a:lstStyle>
            <a:lvl1pPr>
              <a:defRPr sz="3998">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65912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80146" y="1593197"/>
            <a:ext cx="11887200" cy="2146998"/>
          </a:xfrm>
        </p:spPr>
        <p:txBody>
          <a:bodyPr>
            <a:spAutoFit/>
          </a:bodyPr>
          <a:lstStyle>
            <a:lvl1pPr>
              <a:defRPr sz="399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700718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8"/>
            <a:ext cx="5486399" cy="1980799"/>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593198"/>
            <a:ext cx="5486399" cy="1980799"/>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541660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8"/>
            <a:ext cx="5486399" cy="1980799"/>
          </a:xfrm>
        </p:spPr>
        <p:txBody>
          <a:bodyPr wrap="square">
            <a:spAutoFit/>
          </a:bodyPr>
          <a:lstStyle>
            <a:lvl1pPr marL="0" indent="0">
              <a:spcBef>
                <a:spcPts val="1224"/>
              </a:spcBef>
              <a:buClr>
                <a:schemeClr val="tx1"/>
              </a:buClr>
              <a:buFont typeface="Wingdings" pitchFamily="2" charset="2"/>
              <a:buNone/>
              <a:defRPr sz="3198"/>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593198"/>
            <a:ext cx="5486399" cy="1980799"/>
          </a:xfrm>
        </p:spPr>
        <p:txBody>
          <a:bodyPr wrap="square">
            <a:spAutoFit/>
          </a:bodyPr>
          <a:lstStyle>
            <a:lvl1pPr marL="0" indent="0">
              <a:spcBef>
                <a:spcPts val="1224"/>
              </a:spcBef>
              <a:buClr>
                <a:schemeClr val="tx1"/>
              </a:buClr>
              <a:buFont typeface="Wingdings" pitchFamily="2" charset="2"/>
              <a:buNone/>
              <a:defRPr sz="3198"/>
            </a:lvl1pPr>
            <a:lvl2pPr marL="0" indent="0">
              <a:buNone/>
              <a:defRPr sz="2000"/>
            </a:lvl2pPr>
            <a:lvl3pPr marL="231686" indent="0">
              <a:buNone/>
              <a:tabLst/>
              <a:defRPr sz="2000"/>
            </a:lvl3pPr>
            <a:lvl4pPr marL="460198" indent="0">
              <a:buNone/>
              <a:defRPr/>
            </a:lvl4pPr>
            <a:lvl5pPr marL="685537"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9863305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1593197"/>
            <a:ext cx="5486399" cy="2479140"/>
          </a:xfrm>
        </p:spPr>
        <p:txBody>
          <a:bodyPr wrap="square">
            <a:spAutoFit/>
          </a:bodyPr>
          <a:lstStyle>
            <a:lvl1pPr marL="287227" indent="-287227">
              <a:spcBef>
                <a:spcPts val="1224"/>
              </a:spcBef>
              <a:buClr>
                <a:schemeClr val="tx2"/>
              </a:buClr>
              <a:buFont typeface="Arial" pitchFamily="34" charset="0"/>
              <a:buChar char="•"/>
              <a:defRPr sz="3198">
                <a:gradFill>
                  <a:gsLst>
                    <a:gs pos="1250">
                      <a:schemeClr val="tx2"/>
                    </a:gs>
                    <a:gs pos="99000">
                      <a:schemeClr val="tx2"/>
                    </a:gs>
                  </a:gsLst>
                  <a:lin ang="5400000" scaled="0"/>
                </a:gradFill>
              </a:defRPr>
            </a:lvl1pPr>
            <a:lvl2pPr marL="530962" indent="-233105">
              <a:defRPr sz="2400"/>
            </a:lvl2pPr>
            <a:lvl3pPr marL="699316" indent="-168355">
              <a:tabLst/>
              <a:defRPr sz="2000"/>
            </a:lvl3pPr>
            <a:lvl4pPr marL="880619" indent="-181305">
              <a:defRPr/>
            </a:lvl4pPr>
            <a:lvl5pPr marL="1048973" indent="-168355">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593197"/>
            <a:ext cx="5486399" cy="2479140"/>
          </a:xfrm>
        </p:spPr>
        <p:txBody>
          <a:bodyPr wrap="square">
            <a:spAutoFit/>
          </a:bodyPr>
          <a:lstStyle>
            <a:lvl1pPr marL="287227" indent="-287227">
              <a:spcBef>
                <a:spcPts val="1224"/>
              </a:spcBef>
              <a:buClr>
                <a:schemeClr val="tx2"/>
              </a:buClr>
              <a:buFont typeface="Arial" pitchFamily="34" charset="0"/>
              <a:buChar char="•"/>
              <a:defRPr sz="3198">
                <a:gradFill>
                  <a:gsLst>
                    <a:gs pos="1250">
                      <a:schemeClr val="tx2"/>
                    </a:gs>
                    <a:gs pos="99000">
                      <a:schemeClr val="tx2"/>
                    </a:gs>
                  </a:gsLst>
                  <a:lin ang="5400000" scaled="0"/>
                </a:gradFill>
              </a:defRPr>
            </a:lvl1pPr>
            <a:lvl2pPr marL="530962" indent="-233105">
              <a:defRPr sz="2400"/>
            </a:lvl2pPr>
            <a:lvl3pPr marL="699316" indent="-168355">
              <a:tabLst/>
              <a:defRPr sz="2000"/>
            </a:lvl3pPr>
            <a:lvl4pPr marL="880619" indent="-181305">
              <a:defRPr/>
            </a:lvl4pPr>
            <a:lvl5pPr marL="1048973" indent="-1683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1738953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4" name="Text Placeholder 3"/>
          <p:cNvSpPr>
            <a:spLocks noGrp="1"/>
          </p:cNvSpPr>
          <p:nvPr>
            <p:ph type="body" sz="quarter" idx="10"/>
          </p:nvPr>
        </p:nvSpPr>
        <p:spPr>
          <a:xfrm>
            <a:off x="274641" y="1607907"/>
            <a:ext cx="5486399" cy="2479140"/>
          </a:xfrm>
        </p:spPr>
        <p:txBody>
          <a:bodyPr wrap="square">
            <a:spAutoFit/>
          </a:bodyPr>
          <a:lstStyle>
            <a:lvl1pPr marL="287227" indent="-287227">
              <a:spcBef>
                <a:spcPts val="1224"/>
              </a:spcBef>
              <a:buClr>
                <a:schemeClr val="tx1"/>
              </a:buClr>
              <a:buFont typeface="Arial" pitchFamily="34" charset="0"/>
              <a:buChar char="•"/>
              <a:defRPr sz="3198"/>
            </a:lvl1pPr>
            <a:lvl2pPr marL="530962" indent="-233105">
              <a:defRPr sz="2400"/>
            </a:lvl2pPr>
            <a:lvl3pPr marL="699316" indent="-168355">
              <a:tabLst/>
              <a:defRPr sz="2000"/>
            </a:lvl3pPr>
            <a:lvl4pPr marL="880619" indent="-181305">
              <a:defRPr/>
            </a:lvl4pPr>
            <a:lvl5pPr marL="1048973" indent="-168355">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607907"/>
            <a:ext cx="5486399" cy="2479140"/>
          </a:xfrm>
        </p:spPr>
        <p:txBody>
          <a:bodyPr wrap="square">
            <a:spAutoFit/>
          </a:bodyPr>
          <a:lstStyle>
            <a:lvl1pPr marL="287227" indent="-287227">
              <a:spcBef>
                <a:spcPts val="1224"/>
              </a:spcBef>
              <a:buClr>
                <a:schemeClr val="tx1"/>
              </a:buClr>
              <a:buFont typeface="Arial" pitchFamily="34" charset="0"/>
              <a:buChar char="•"/>
              <a:defRPr sz="3198"/>
            </a:lvl1pPr>
            <a:lvl2pPr marL="530962" indent="-233105">
              <a:defRPr sz="2400"/>
            </a:lvl2pPr>
            <a:lvl3pPr marL="699316" indent="-168355">
              <a:tabLst/>
              <a:defRPr sz="2000"/>
            </a:lvl3pPr>
            <a:lvl4pPr marL="880619" indent="-181305">
              <a:defRPr/>
            </a:lvl4pPr>
            <a:lvl5pPr marL="1048973" indent="-1683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267029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249504210"/>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5892355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3508499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0458" y="2125664"/>
            <a:ext cx="11521382" cy="1181862"/>
          </a:xfrm>
          <a:noFill/>
        </p:spPr>
        <p:txBody>
          <a:bodyPr wrap="square" tIns="91440" bIns="91440" anchor="t" anchorCtr="0">
            <a:spAutoFit/>
          </a:bodyPr>
          <a:lstStyle>
            <a:lvl1pPr>
              <a:defRPr sz="7196" spc="-100" baseline="0">
                <a:solidFill>
                  <a:schemeClr val="tx1"/>
                </a:solidFill>
              </a:defRPr>
            </a:lvl1pPr>
          </a:lstStyle>
          <a:p>
            <a:r>
              <a:rPr lang="en-US" dirty="0"/>
              <a:t>Section title</a:t>
            </a:r>
          </a:p>
        </p:txBody>
      </p:sp>
    </p:spTree>
    <p:extLst>
      <p:ext uri="{BB962C8B-B14F-4D97-AF65-F5344CB8AC3E}">
        <p14:creationId xmlns:p14="http://schemas.microsoft.com/office/powerpoint/2010/main" val="213173597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1896" y="2125664"/>
            <a:ext cx="11399943" cy="1181862"/>
          </a:xfrm>
          <a:noFill/>
        </p:spPr>
        <p:txBody>
          <a:bodyPr wrap="square" tIns="91440" bIns="91440" anchor="t" anchorCtr="0">
            <a:spAutoFit/>
          </a:bodyPr>
          <a:lstStyle>
            <a:lvl1pPr>
              <a:defRPr sz="7196" spc="-100" baseline="0">
                <a:solidFill>
                  <a:schemeClr val="tx1"/>
                </a:solidFill>
              </a:defRPr>
            </a:lvl1pPr>
          </a:lstStyle>
          <a:p>
            <a:r>
              <a:rPr lang="en-US" dirty="0"/>
              <a:t>Section title</a:t>
            </a:r>
          </a:p>
        </p:txBody>
      </p:sp>
      <p:sp>
        <p:nvSpPr>
          <p:cNvPr id="4" name="Text Placeholder 3"/>
          <p:cNvSpPr>
            <a:spLocks noGrp="1"/>
          </p:cNvSpPr>
          <p:nvPr>
            <p:ph type="body" sz="quarter" idx="10"/>
          </p:nvPr>
        </p:nvSpPr>
        <p:spPr>
          <a:xfrm>
            <a:off x="731896" y="4229100"/>
            <a:ext cx="10698103" cy="928459"/>
          </a:xfrm>
        </p:spPr>
        <p:txBody>
          <a:bodyPr/>
          <a:lstStyle>
            <a:lvl1pPr marL="0" indent="0">
              <a:buNone/>
              <a:defRPr sz="3200"/>
            </a:lvl1pPr>
            <a:lvl2pPr marL="0" indent="0">
              <a:buNone/>
              <a:defRPr sz="1800"/>
            </a:lvl2pPr>
            <a:lvl3pPr marL="0" indent="0">
              <a:buNone/>
              <a:defRPr sz="1600"/>
            </a:lvl3pPr>
            <a:lvl4pPr marL="0" indent="0">
              <a:buNone/>
              <a:defRPr sz="1400"/>
            </a:lvl4pPr>
            <a:lvl5pPr marL="0" indent="0">
              <a:buNone/>
              <a:defRPr sz="1400"/>
            </a:lvl5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63426629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act Layout- Accent Color 1">
    <p:spTree>
      <p:nvGrpSpPr>
        <p:cNvPr id="1" name=""/>
        <p:cNvGrpSpPr/>
        <p:nvPr/>
      </p:nvGrpSpPr>
      <p:grpSpPr>
        <a:xfrm>
          <a:off x="0" y="0"/>
          <a:ext cx="0" cy="0"/>
          <a:chOff x="0" y="0"/>
          <a:chExt cx="0" cy="0"/>
        </a:xfrm>
      </p:grpSpPr>
      <p:sp>
        <p:nvSpPr>
          <p:cNvPr id="2" name="Title 1"/>
          <p:cNvSpPr>
            <a:spLocks noGrp="1"/>
          </p:cNvSpPr>
          <p:nvPr>
            <p:ph type="title"/>
          </p:nvPr>
        </p:nvSpPr>
        <p:spPr>
          <a:xfrm>
            <a:off x="2103440" y="2125663"/>
            <a:ext cx="8229600" cy="1828801"/>
          </a:xfrm>
          <a:noFill/>
        </p:spPr>
        <p:txBody>
          <a:bodyPr wrap="square" tIns="91440" bIns="91440" anchor="t" anchorCtr="0">
            <a:noAutofit/>
          </a:bodyPr>
          <a:lstStyle>
            <a:lvl1pPr>
              <a:defRPr sz="5998" spc="-100" baseline="0">
                <a:gradFill>
                  <a:gsLst>
                    <a:gs pos="100000">
                      <a:schemeClr val="accent6"/>
                    </a:gs>
                    <a:gs pos="0">
                      <a:schemeClr val="accent6"/>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97928982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000162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8"/>
            <a:ext cx="11887199" cy="403187"/>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solidFill>
                <a:effectLst/>
                <a:uLnTx/>
                <a:uFillTx/>
                <a:latin typeface="Segoe UI"/>
                <a:ea typeface="+mn-ea"/>
                <a:cs typeface="Segoe UI" pitchFamily="34" charset="0"/>
              </a:rPr>
              <a:t>© 2015 Microsoft Corporation. All rights reserved. </a:t>
            </a:r>
          </a:p>
        </p:txBody>
      </p:sp>
      <p:grpSp>
        <p:nvGrpSpPr>
          <p:cNvPr id="5" name="Group 4"/>
          <p:cNvGrpSpPr>
            <a:grpSpLocks noChangeAspect="1"/>
          </p:cNvGrpSpPr>
          <p:nvPr userDrawn="1"/>
        </p:nvGrpSpPr>
        <p:grpSpPr bwMode="black">
          <a:xfrm>
            <a:off x="459232" y="3145040"/>
            <a:ext cx="3109220" cy="667512"/>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564804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p:bgPr>
        <a:solidFill>
          <a:schemeClr val="bg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2"/>
            <a:ext cx="11887200" cy="2472985"/>
          </a:xfrm>
          <a:prstGeom prst="rect">
            <a:avLst/>
          </a:prstGeom>
        </p:spPr>
        <p:txBody>
          <a:bodyPr/>
          <a:lstStyle>
            <a:lvl1pPr marL="290401" indent="-290401">
              <a:buClr>
                <a:schemeClr val="tx1"/>
              </a:buClr>
              <a:buSzPct val="90000"/>
              <a:buFont typeface="Arial" pitchFamily="34" charset="0"/>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81" indent="-280881">
              <a:buClr>
                <a:schemeClr val="tx1"/>
              </a:buClr>
              <a:buSzPct val="90000"/>
              <a:buFont typeface="Arial" pitchFamily="34" charset="0"/>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82" indent="-290401">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95" indent="-228513">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706" indent="-22851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3"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8"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6983857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13214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5" name="Title 4"/>
          <p:cNvSpPr>
            <a:spLocks noGrp="1"/>
          </p:cNvSpPr>
          <p:nvPr>
            <p:ph type="title"/>
          </p:nvPr>
        </p:nvSpPr>
        <p:spPr/>
        <p:txBody>
          <a:bodyPr anchor="t"/>
          <a:lstStyle>
            <a:lvl1pPr>
              <a:defRPr sz="5199">
                <a:solidFill>
                  <a:schemeClr val="tx2"/>
                </a:solidFill>
              </a:defRPr>
            </a:lvl1pPr>
          </a:lstStyle>
          <a:p>
            <a:r>
              <a:rPr lang="en-US"/>
              <a:t>Click to edit Master title style</a:t>
            </a:r>
            <a:endParaRPr lang="en-IN" dirty="0"/>
          </a:p>
        </p:txBody>
      </p:sp>
    </p:spTree>
    <p:extLst>
      <p:ext uri="{BB962C8B-B14F-4D97-AF65-F5344CB8AC3E}">
        <p14:creationId xmlns:p14="http://schemas.microsoft.com/office/powerpoint/2010/main" val="16231535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8 pt head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56"/>
            </a:lvl1pPr>
          </a:lstStyle>
          <a:p>
            <a:r>
              <a:rPr lang="en-US"/>
              <a:t>Click to edit Master title style</a:t>
            </a:r>
            <a:endParaRPr lang="en-US" dirty="0"/>
          </a:p>
        </p:txBody>
      </p:sp>
    </p:spTree>
    <p:extLst>
      <p:ext uri="{BB962C8B-B14F-4D97-AF65-F5344CB8AC3E}">
        <p14:creationId xmlns:p14="http://schemas.microsoft.com/office/powerpoint/2010/main" val="3856877070"/>
      </p:ext>
    </p:extLst>
  </p:cSld>
  <p:clrMapOvr>
    <a:masterClrMapping/>
  </p:clrMapOvr>
  <p:transition>
    <p:fade/>
  </p:transition>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Rectangle 2"/>
          <p:cNvSpPr/>
          <p:nvPr userDrawn="1"/>
        </p:nvSpPr>
        <p:spPr bwMode="auto">
          <a:xfrm>
            <a:off x="518748" y="3646608"/>
            <a:ext cx="11416646" cy="3137431"/>
          </a:xfrm>
          <a:prstGeom prst="rect">
            <a:avLst/>
          </a:prstGeom>
          <a:solidFill>
            <a:schemeClr val="tx2"/>
          </a:solidFill>
          <a:ln w="9525" cap="sq">
            <a:noFill/>
            <a:miter lim="800000"/>
            <a:headEnd type="none" w="med" len="med"/>
            <a:tailEnd type="none" w="med" len="med"/>
          </a:ln>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122" b="0" i="0" u="none" strike="noStrike" kern="1200" cap="none" spc="0" normalizeH="0" baseline="0" noProof="0" dirty="0">
              <a:ln>
                <a:noFill/>
              </a:ln>
              <a:solidFill>
                <a:prstClr val="black"/>
              </a:solidFill>
              <a:effectLst/>
              <a:uLnTx/>
              <a:uFillTx/>
              <a:latin typeface="Segoe UI"/>
              <a:ea typeface="+mn-ea"/>
              <a:cs typeface="Segoe UI Semibold" panose="020B0702040204020203" pitchFamily="34" charset="0"/>
            </a:endParaRPr>
          </a:p>
        </p:txBody>
      </p:sp>
      <p:sp>
        <p:nvSpPr>
          <p:cNvPr id="57" name="Rectangle 56"/>
          <p:cNvSpPr/>
          <p:nvPr userDrawn="1"/>
        </p:nvSpPr>
        <p:spPr bwMode="auto">
          <a:xfrm>
            <a:off x="2343878" y="1832622"/>
            <a:ext cx="9591516" cy="1772472"/>
          </a:xfrm>
          <a:prstGeom prst="rect">
            <a:avLst/>
          </a:prstGeom>
          <a:solidFill>
            <a:schemeClr val="tx2"/>
          </a:solidFill>
          <a:ln w="9525" cap="sq">
            <a:noFill/>
            <a:miter lim="800000"/>
            <a:headEnd type="none" w="med" len="med"/>
            <a:tailEnd type="none" w="med" len="med"/>
          </a:ln>
          <a:effectLst/>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solidFill>
                  <a:prstClr val="black"/>
                </a:solidFill>
                <a:effectLst/>
                <a:uLnTx/>
                <a:uFillTx/>
                <a:latin typeface="Segoe UI"/>
                <a:ea typeface="+mn-ea"/>
                <a:cs typeface="Segoe UI Semibold" panose="020B0702040204020203" pitchFamily="34" charset="0"/>
              </a:rPr>
              <a:t> </a:t>
            </a:r>
          </a:p>
        </p:txBody>
      </p:sp>
      <p:sp>
        <p:nvSpPr>
          <p:cNvPr id="58" name="Rectangle 57"/>
          <p:cNvSpPr/>
          <p:nvPr userDrawn="1"/>
        </p:nvSpPr>
        <p:spPr bwMode="auto">
          <a:xfrm>
            <a:off x="518748" y="1869342"/>
            <a:ext cx="1825130" cy="1617905"/>
          </a:xfrm>
          <a:prstGeom prst="rect">
            <a:avLst/>
          </a:prstGeom>
          <a:solidFill>
            <a:schemeClr val="accent1">
              <a:lumMod val="75000"/>
            </a:schemeClr>
          </a:solidFill>
          <a:ln w="9525" cap="sq">
            <a:noFill/>
            <a:miter lim="800000"/>
            <a:headEnd type="none" w="med" len="med"/>
            <a:tailEnd type="none" w="med" len="med"/>
          </a:ln>
          <a:effectLst/>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856" b="0" i="0" u="none" strike="noStrike" kern="1200" cap="none" spc="0" normalizeH="0" baseline="0" noProof="0" dirty="0">
              <a:ln>
                <a:noFill/>
              </a:ln>
              <a:solidFill>
                <a:prstClr val="white"/>
              </a:solidFill>
              <a:effectLst/>
              <a:uLnTx/>
              <a:uFillTx/>
              <a:latin typeface="Segoe UI"/>
              <a:ea typeface="+mn-ea"/>
              <a:cs typeface="+mn-cs"/>
            </a:endParaRPr>
          </a:p>
        </p:txBody>
      </p:sp>
      <p:cxnSp>
        <p:nvCxnSpPr>
          <p:cNvPr id="59" name="Straight Connector 58"/>
          <p:cNvCxnSpPr/>
          <p:nvPr userDrawn="1"/>
        </p:nvCxnSpPr>
        <p:spPr>
          <a:xfrm>
            <a:off x="5415931" y="2036381"/>
            <a:ext cx="0" cy="1340144"/>
          </a:xfrm>
          <a:prstGeom prst="line">
            <a:avLst/>
          </a:prstGeom>
          <a:ln w="6350">
            <a:gradFill>
              <a:gsLst>
                <a:gs pos="0">
                  <a:srgbClr val="002050">
                    <a:alpha val="59000"/>
                  </a:srgbClr>
                </a:gs>
                <a:gs pos="100000">
                  <a:srgbClr val="002050"/>
                </a:gs>
              </a:gsLst>
              <a:lin ang="5400000" scaled="1"/>
            </a:gradFill>
          </a:ln>
        </p:spPr>
        <p:style>
          <a:lnRef idx="1">
            <a:schemeClr val="accent1"/>
          </a:lnRef>
          <a:fillRef idx="0">
            <a:schemeClr val="accent1"/>
          </a:fillRef>
          <a:effectRef idx="0">
            <a:schemeClr val="accent1"/>
          </a:effectRef>
          <a:fontRef idx="minor">
            <a:schemeClr val="tx1"/>
          </a:fontRef>
        </p:style>
      </p:cxnSp>
      <p:sp>
        <p:nvSpPr>
          <p:cNvPr id="60" name="Isosceles Triangle 59"/>
          <p:cNvSpPr/>
          <p:nvPr userDrawn="1"/>
        </p:nvSpPr>
        <p:spPr bwMode="auto">
          <a:xfrm rot="5400000">
            <a:off x="-130578" y="2525892"/>
            <a:ext cx="1735752" cy="437100"/>
          </a:xfrm>
          <a:prstGeom prst="triangle">
            <a:avLst/>
          </a:prstGeom>
          <a:solidFill>
            <a:srgbClr val="737373"/>
          </a:solidFill>
          <a:ln w="28575" cap="sq">
            <a:noFill/>
            <a:miter lim="800000"/>
            <a:headEnd type="none" w="med" len="med"/>
            <a:tailEnd type="none" w="med" len="med"/>
          </a:ln>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t" anchorCtr="0" compatLnSpc="1">
            <a:prstTxWarp prst="textNoShape">
              <a:avLst/>
            </a:prstTxWarp>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dirty="0">
              <a:ln>
                <a:noFill/>
              </a:ln>
              <a:solidFill>
                <a:srgbClr val="5B6770"/>
              </a:solidFill>
              <a:effectLst/>
              <a:uLnTx/>
              <a:uFillTx/>
              <a:latin typeface="Segoe UI"/>
              <a:ea typeface="+mn-ea"/>
              <a:cs typeface="+mn-cs"/>
            </a:endParaRPr>
          </a:p>
        </p:txBody>
      </p:sp>
      <p:sp>
        <p:nvSpPr>
          <p:cNvPr id="65" name="Text Placeholder 64"/>
          <p:cNvSpPr>
            <a:spLocks noGrp="1"/>
          </p:cNvSpPr>
          <p:nvPr>
            <p:ph type="body" sz="quarter" idx="10" hasCustomPrompt="1"/>
          </p:nvPr>
        </p:nvSpPr>
        <p:spPr>
          <a:xfrm>
            <a:off x="845114" y="2146135"/>
            <a:ext cx="1172397" cy="1120636"/>
          </a:xfrm>
        </p:spPr>
        <p:txBody>
          <a:bodyPr/>
          <a:lstStyle>
            <a:lvl1pPr marL="0" indent="0" algn="ctr">
              <a:buNone/>
              <a:defRPr sz="6731" b="1">
                <a:solidFill>
                  <a:schemeClr val="tx1"/>
                </a:solidFill>
              </a:defRPr>
            </a:lvl1pPr>
          </a:lstStyle>
          <a:p>
            <a:pPr lvl="0"/>
            <a:r>
              <a:rPr lang="en-US" dirty="0"/>
              <a:t>1</a:t>
            </a:r>
          </a:p>
        </p:txBody>
      </p:sp>
      <p:sp>
        <p:nvSpPr>
          <p:cNvPr id="67" name="Text Placeholder 66"/>
          <p:cNvSpPr>
            <a:spLocks noGrp="1"/>
          </p:cNvSpPr>
          <p:nvPr>
            <p:ph type="body" sz="quarter" idx="11"/>
          </p:nvPr>
        </p:nvSpPr>
        <p:spPr>
          <a:xfrm>
            <a:off x="2526159" y="2269787"/>
            <a:ext cx="2712628" cy="904043"/>
          </a:xfrm>
        </p:spPr>
        <p:txBody>
          <a:bodyPr lIns="0" tIns="0" rIns="0" bIns="0" anchor="ctr"/>
          <a:lstStyle>
            <a:lvl1pPr marL="0" indent="0">
              <a:buNone/>
              <a:defRPr sz="3264">
                <a:solidFill>
                  <a:schemeClr val="bg1"/>
                </a:solidFill>
              </a:defRPr>
            </a:lvl1pPr>
            <a:lvl2pPr marL="342769" indent="0">
              <a:buNone/>
              <a:defRPr/>
            </a:lvl2pPr>
            <a:lvl3pPr marL="571280" indent="0">
              <a:buNone/>
              <a:defRPr/>
            </a:lvl3pPr>
            <a:lvl4pPr marL="799792" indent="0">
              <a:buNone/>
              <a:defRPr/>
            </a:lvl4pPr>
            <a:lvl5pPr marL="1028304" indent="0">
              <a:buNone/>
              <a:defRPr/>
            </a:lvl5pPr>
          </a:lstStyle>
          <a:p>
            <a:pPr lvl="0"/>
            <a:r>
              <a:rPr lang="en-US" dirty="0"/>
              <a:t>Edit Master text styles</a:t>
            </a:r>
          </a:p>
        </p:txBody>
      </p:sp>
      <p:sp>
        <p:nvSpPr>
          <p:cNvPr id="68" name="Text Placeholder 66"/>
          <p:cNvSpPr>
            <a:spLocks noGrp="1"/>
          </p:cNvSpPr>
          <p:nvPr>
            <p:ph type="body" sz="quarter" idx="12"/>
          </p:nvPr>
        </p:nvSpPr>
        <p:spPr>
          <a:xfrm>
            <a:off x="5565153" y="2580552"/>
            <a:ext cx="6116681" cy="282513"/>
          </a:xfrm>
        </p:spPr>
        <p:txBody>
          <a:bodyPr lIns="0" tIns="0" rIns="0" bIns="0" anchor="ctr"/>
          <a:lstStyle>
            <a:lvl1pPr marL="0" indent="0">
              <a:buNone/>
              <a:defRPr sz="2040">
                <a:solidFill>
                  <a:schemeClr val="bg1"/>
                </a:solidFill>
                <a:latin typeface="+mn-lt"/>
              </a:defRPr>
            </a:lvl1pPr>
            <a:lvl2pPr marL="342769" indent="0">
              <a:buNone/>
              <a:defRPr/>
            </a:lvl2pPr>
            <a:lvl3pPr marL="571280" indent="0">
              <a:buNone/>
              <a:defRPr/>
            </a:lvl3pPr>
            <a:lvl4pPr marL="799792" indent="0">
              <a:buNone/>
              <a:defRPr/>
            </a:lvl4pPr>
            <a:lvl5pPr marL="1028304" indent="0">
              <a:buNone/>
              <a:defRPr/>
            </a:lvl5pPr>
          </a:lstStyle>
          <a:p>
            <a:pPr lvl="0"/>
            <a:r>
              <a:rPr lang="en-US" dirty="0"/>
              <a:t>Edit Master text styles</a:t>
            </a:r>
          </a:p>
        </p:txBody>
      </p:sp>
      <p:sp>
        <p:nvSpPr>
          <p:cNvPr id="69" name="Text Placeholder 7"/>
          <p:cNvSpPr>
            <a:spLocks noGrp="1"/>
          </p:cNvSpPr>
          <p:nvPr>
            <p:ph type="body" sz="quarter" idx="13"/>
          </p:nvPr>
        </p:nvSpPr>
        <p:spPr>
          <a:xfrm>
            <a:off x="280146" y="1073466"/>
            <a:ext cx="11939339" cy="583860"/>
          </a:xfrm>
        </p:spPr>
        <p:txBody>
          <a:bodyPr/>
          <a:lstStyle>
            <a:lvl1pPr marL="0" indent="0">
              <a:buNone/>
              <a:defRPr sz="2856">
                <a:solidFill>
                  <a:srgbClr val="0070C0"/>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Tree>
    <p:extLst>
      <p:ext uri="{BB962C8B-B14F-4D97-AF65-F5344CB8AC3E}">
        <p14:creationId xmlns:p14="http://schemas.microsoft.com/office/powerpoint/2010/main" val="1935093476"/>
      </p:ext>
    </p:extLst>
  </p:cSld>
  <p:clrMapOvr>
    <a:masterClrMapping/>
  </p:clrMapOvr>
  <p:transition>
    <p:fade/>
  </p:transition>
  <p:extLst mod="1">
    <p:ext uri="{DCECCB84-F9BA-43D5-87BE-67443E8EF086}">
      <p15:sldGuideLst xmlns:p15="http://schemas.microsoft.com/office/powerpoint/2012/main">
        <p15:guide id="1" orient="horz" pos="110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_28 pt headline">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5"/>
            <a:ext cx="11889564" cy="917575"/>
          </a:xfrm>
        </p:spPr>
        <p:txBody>
          <a:bodyPr/>
          <a:lstStyle>
            <a:lvl1pPr>
              <a:defRPr sz="2856"/>
            </a:lvl1pPr>
          </a:lstStyle>
          <a:p>
            <a:r>
              <a:rPr lang="en-US"/>
              <a:t>Click to edit Master title style</a:t>
            </a:r>
            <a:endParaRPr lang="en-US" dirty="0"/>
          </a:p>
        </p:txBody>
      </p:sp>
      <p:sp>
        <p:nvSpPr>
          <p:cNvPr id="6" name="Text Placeholder 5"/>
          <p:cNvSpPr>
            <a:spLocks noGrp="1"/>
          </p:cNvSpPr>
          <p:nvPr>
            <p:ph type="body" sz="quarter" idx="10"/>
          </p:nvPr>
        </p:nvSpPr>
        <p:spPr>
          <a:xfrm>
            <a:off x="5876559" y="1942924"/>
            <a:ext cx="6287644" cy="1349537"/>
          </a:xfrm>
        </p:spPr>
        <p:txBody>
          <a:bodyPr/>
          <a:lstStyle>
            <a:lvl1pPr marL="0" indent="0">
              <a:spcBef>
                <a:spcPts val="1224"/>
              </a:spcBef>
              <a:buNone/>
              <a:defRPr sz="1632">
                <a:solidFill>
                  <a:schemeClr val="tx1"/>
                </a:solidFill>
                <a:latin typeface="Segoe Semibold" panose="020B0702040504020203" pitchFamily="34" charset="0"/>
              </a:defRPr>
            </a:lvl1pPr>
            <a:lvl2pPr marL="0" indent="0">
              <a:spcBef>
                <a:spcPts val="612"/>
              </a:spcBef>
              <a:buNone/>
              <a:defRPr sz="1428">
                <a:solidFill>
                  <a:schemeClr val="tx1"/>
                </a:solidFill>
              </a:defRPr>
            </a:lvl2pPr>
            <a:lvl3pPr marL="351343" indent="-228292">
              <a:defRPr sz="1224">
                <a:solidFill>
                  <a:schemeClr val="tx1"/>
                </a:solidFill>
              </a:defRPr>
            </a:lvl3pPr>
            <a:lvl4pPr marL="519729" indent="-168385">
              <a:defRPr sz="1122">
                <a:solidFill>
                  <a:schemeClr val="tx1"/>
                </a:solidFill>
              </a:defRPr>
            </a:lvl4pPr>
            <a:lvl5pPr marL="994122" indent="-228292">
              <a:defRPr sz="1122">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1"/>
          </p:nvPr>
        </p:nvSpPr>
        <p:spPr>
          <a:xfrm>
            <a:off x="274639" y="1504812"/>
            <a:ext cx="5134487" cy="510683"/>
          </a:xfrm>
        </p:spPr>
        <p:txBody>
          <a:bodyPr vert="horz" wrap="square" lIns="146304" tIns="0" rIns="0" bIns="0" rtlCol="0" anchor="t" anchorCtr="0">
            <a:spAutoFit/>
          </a:bodyPr>
          <a:lstStyle>
            <a:lvl1pPr marL="0" indent="0">
              <a:spcBef>
                <a:spcPts val="0"/>
              </a:spcBef>
              <a:buNone/>
              <a:defRPr lang="en-US" sz="1632" dirty="0" smtClean="0">
                <a:solidFill>
                  <a:schemeClr val="accent1"/>
                </a:solidFill>
                <a:latin typeface="Segoe Semibold" panose="020B0702040504020203" pitchFamily="34" charset="0"/>
                <a:ea typeface="Segoe UI" panose="020B0502040204020203" pitchFamily="34" charset="0"/>
                <a:cs typeface="Segoe UI" panose="020B0502040204020203" pitchFamily="34" charset="0"/>
              </a:defRPr>
            </a:lvl1pPr>
            <a:lvl2pPr marL="0" indent="0">
              <a:buNone/>
              <a:defRPr sz="1428">
                <a:solidFill>
                  <a:schemeClr val="accent1"/>
                </a:solidFill>
                <a:latin typeface="+mn-lt"/>
              </a:defRPr>
            </a:lvl2pPr>
          </a:lstStyle>
          <a:p>
            <a:pPr lvl="0" fontAlgn="base">
              <a:spcBef>
                <a:spcPts val="612"/>
              </a:spcBef>
              <a:spcAft>
                <a:spcPct val="0"/>
              </a:spcAft>
            </a:pPr>
            <a:r>
              <a:rPr lang="en-US" dirty="0"/>
              <a:t>Click to edit Master text styles</a:t>
            </a:r>
          </a:p>
          <a:p>
            <a:pPr lvl="1" fontAlgn="base">
              <a:spcBef>
                <a:spcPts val="612"/>
              </a:spcBef>
              <a:spcAft>
                <a:spcPct val="0"/>
              </a:spcAft>
            </a:pPr>
            <a:r>
              <a:rPr lang="en-US" dirty="0"/>
              <a:t>VNVN</a:t>
            </a:r>
          </a:p>
        </p:txBody>
      </p:sp>
      <p:sp>
        <p:nvSpPr>
          <p:cNvPr id="12" name="Text Placeholder 8"/>
          <p:cNvSpPr>
            <a:spLocks noGrp="1"/>
          </p:cNvSpPr>
          <p:nvPr>
            <p:ph type="body" sz="quarter" idx="12"/>
          </p:nvPr>
        </p:nvSpPr>
        <p:spPr>
          <a:xfrm>
            <a:off x="5876558" y="1504811"/>
            <a:ext cx="6342926" cy="230524"/>
          </a:xfrm>
        </p:spPr>
        <p:txBody>
          <a:bodyPr vert="horz" wrap="square" lIns="146304" tIns="0" rIns="0" bIns="0" rtlCol="0" anchor="t" anchorCtr="0">
            <a:spAutoFit/>
          </a:bodyPr>
          <a:lstStyle>
            <a:lvl1pPr marL="0" indent="0">
              <a:spcBef>
                <a:spcPts val="0"/>
              </a:spcBef>
              <a:buNone/>
              <a:defRPr lang="en-US" sz="1632" dirty="0" smtClean="0">
                <a:solidFill>
                  <a:schemeClr val="accent1"/>
                </a:solidFill>
                <a:latin typeface="Segoe Semibold" panose="020B0702040504020203" pitchFamily="34" charset="0"/>
                <a:ea typeface="Segoe UI" panose="020B0502040204020203" pitchFamily="34" charset="0"/>
                <a:cs typeface="Segoe UI" panose="020B0502040204020203" pitchFamily="34" charset="0"/>
              </a:defRPr>
            </a:lvl1pPr>
          </a:lstStyle>
          <a:p>
            <a:pPr lvl="0" fontAlgn="base">
              <a:spcBef>
                <a:spcPts val="612"/>
              </a:spcBef>
              <a:spcAft>
                <a:spcPct val="0"/>
              </a:spcAft>
            </a:pPr>
            <a:r>
              <a:rPr lang="en-US" dirty="0"/>
              <a:t>Click to edit Master text styles</a:t>
            </a:r>
          </a:p>
        </p:txBody>
      </p:sp>
    </p:spTree>
    <p:extLst>
      <p:ext uri="{BB962C8B-B14F-4D97-AF65-F5344CB8AC3E}">
        <p14:creationId xmlns:p14="http://schemas.microsoft.com/office/powerpoint/2010/main" val="1308642036"/>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amp; Non-bulleted text">
    <p:spTree>
      <p:nvGrpSpPr>
        <p:cNvPr id="1" name=""/>
        <p:cNvGrpSpPr/>
        <p:nvPr/>
      </p:nvGrpSpPr>
      <p:grpSpPr>
        <a:xfrm>
          <a:off x="0" y="0"/>
          <a:ext cx="0" cy="0"/>
          <a:chOff x="0" y="0"/>
          <a:chExt cx="0" cy="0"/>
        </a:xfrm>
      </p:grpSpPr>
      <p:sp>
        <p:nvSpPr>
          <p:cNvPr id="3" name="Rectangle 2"/>
          <p:cNvSpPr/>
          <p:nvPr userDrawn="1"/>
        </p:nvSpPr>
        <p:spPr bwMode="auto">
          <a:xfrm>
            <a:off x="0" y="3646608"/>
            <a:ext cx="12436475" cy="3347917"/>
          </a:xfrm>
          <a:prstGeom prst="rect">
            <a:avLst/>
          </a:prstGeom>
          <a:solidFill>
            <a:schemeClr val="tx1">
              <a:lumMod val="95000"/>
            </a:schemeClr>
          </a:solidFill>
          <a:ln w="9525" cap="sq">
            <a:noFill/>
            <a:miter lim="800000"/>
            <a:headEnd type="none" w="med" len="med"/>
            <a:tailEnd type="none" w="med" len="med"/>
          </a:ln>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122" b="0" i="0" u="none" strike="noStrike" kern="1200" cap="none" spc="0" normalizeH="0" baseline="0" noProof="0" dirty="0">
              <a:ln>
                <a:noFill/>
              </a:ln>
              <a:solidFill>
                <a:srgbClr val="505050"/>
              </a:solidFill>
              <a:effectLst/>
              <a:uLnTx/>
              <a:uFillTx/>
              <a:latin typeface="Segoe UI"/>
              <a:ea typeface="+mn-ea"/>
              <a:cs typeface="Segoe UI Semibold" panose="020B0702040204020203" pitchFamily="34" charset="0"/>
            </a:endParaRPr>
          </a:p>
        </p:txBody>
      </p:sp>
      <p:sp>
        <p:nvSpPr>
          <p:cNvPr id="57" name="Rectangle 56"/>
          <p:cNvSpPr/>
          <p:nvPr userDrawn="1"/>
        </p:nvSpPr>
        <p:spPr bwMode="auto">
          <a:xfrm>
            <a:off x="1841529" y="1832622"/>
            <a:ext cx="10594946" cy="1772472"/>
          </a:xfrm>
          <a:prstGeom prst="rect">
            <a:avLst/>
          </a:prstGeom>
          <a:solidFill>
            <a:schemeClr val="tx1">
              <a:lumMod val="95000"/>
            </a:schemeClr>
          </a:solidFill>
          <a:ln w="9525" cap="sq">
            <a:noFill/>
            <a:miter lim="800000"/>
            <a:headEnd type="none" w="med" len="med"/>
            <a:tailEnd type="none" w="med" len="med"/>
          </a:ln>
          <a:effectLst/>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solidFill>
                  <a:srgbClr val="505050"/>
                </a:solidFill>
                <a:effectLst/>
                <a:uLnTx/>
                <a:uFillTx/>
                <a:latin typeface="Segoe UI"/>
                <a:ea typeface="+mn-ea"/>
                <a:cs typeface="Segoe UI Semibold" panose="020B0702040204020203" pitchFamily="34" charset="0"/>
              </a:rPr>
              <a:t> </a:t>
            </a:r>
          </a:p>
        </p:txBody>
      </p:sp>
      <p:sp>
        <p:nvSpPr>
          <p:cNvPr id="58" name="Rectangle 57"/>
          <p:cNvSpPr/>
          <p:nvPr userDrawn="1"/>
        </p:nvSpPr>
        <p:spPr bwMode="auto">
          <a:xfrm>
            <a:off x="8199" y="1832622"/>
            <a:ext cx="1825130" cy="1772471"/>
          </a:xfrm>
          <a:prstGeom prst="rect">
            <a:avLst/>
          </a:prstGeom>
          <a:solidFill>
            <a:schemeClr val="bg2"/>
          </a:solidFill>
          <a:ln w="9525" cap="sq">
            <a:noFill/>
            <a:miter lim="800000"/>
            <a:headEnd type="none" w="med" len="med"/>
            <a:tailEnd type="none" w="med" len="med"/>
          </a:ln>
          <a:effectLst/>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ctr" anchorCtr="0" compatLnSpc="1">
            <a:prstTxWarp prst="textNoShape">
              <a:avLst/>
            </a:prstTxWarp>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856" b="0" i="0" u="none" strike="noStrike" kern="1200" cap="none" spc="0" normalizeH="0" baseline="0" noProof="0" dirty="0">
              <a:ln>
                <a:noFill/>
              </a:ln>
              <a:solidFill>
                <a:srgbClr val="FFFFFF"/>
              </a:solidFill>
              <a:effectLst/>
              <a:uLnTx/>
              <a:uFillTx/>
              <a:latin typeface="Segoe UI"/>
              <a:ea typeface="+mn-ea"/>
              <a:cs typeface="+mn-cs"/>
            </a:endParaRPr>
          </a:p>
        </p:txBody>
      </p:sp>
      <p:sp>
        <p:nvSpPr>
          <p:cNvPr id="60" name="Isosceles Triangle 59"/>
          <p:cNvSpPr/>
          <p:nvPr userDrawn="1"/>
        </p:nvSpPr>
        <p:spPr bwMode="auto">
          <a:xfrm rot="5400000">
            <a:off x="-644510" y="2522280"/>
            <a:ext cx="1728527" cy="437100"/>
          </a:xfrm>
          <a:prstGeom prst="triangle">
            <a:avLst/>
          </a:prstGeom>
          <a:solidFill>
            <a:srgbClr val="737373"/>
          </a:solidFill>
          <a:ln w="28575" cap="sq">
            <a:noFill/>
            <a:miter lim="800000"/>
            <a:headEnd type="none" w="med" len="med"/>
            <a:tailEnd type="none" w="med" len="med"/>
          </a:ln>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rtlCol="0" anchor="t" anchorCtr="0" compatLnSpc="1">
            <a:prstTxWarp prst="textNoShape">
              <a:avLst/>
            </a:prstTxWarp>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dirty="0">
              <a:ln>
                <a:noFill/>
              </a:ln>
              <a:solidFill>
                <a:srgbClr val="5B6770"/>
              </a:solidFill>
              <a:effectLst/>
              <a:uLnTx/>
              <a:uFillTx/>
              <a:latin typeface="Segoe UI"/>
              <a:ea typeface="+mn-ea"/>
              <a:cs typeface="+mn-cs"/>
            </a:endParaRPr>
          </a:p>
        </p:txBody>
      </p:sp>
      <p:sp>
        <p:nvSpPr>
          <p:cNvPr id="65" name="Text Placeholder 64"/>
          <p:cNvSpPr>
            <a:spLocks noGrp="1"/>
          </p:cNvSpPr>
          <p:nvPr>
            <p:ph type="body" sz="quarter" idx="10" hasCustomPrompt="1"/>
          </p:nvPr>
        </p:nvSpPr>
        <p:spPr>
          <a:xfrm>
            <a:off x="450065" y="2218573"/>
            <a:ext cx="1172397" cy="1120636"/>
          </a:xfrm>
        </p:spPr>
        <p:txBody>
          <a:bodyPr/>
          <a:lstStyle>
            <a:lvl1pPr marL="0" indent="0" algn="ctr">
              <a:buNone/>
              <a:defRPr sz="6731" b="1">
                <a:solidFill>
                  <a:schemeClr val="tx1"/>
                </a:solidFill>
              </a:defRPr>
            </a:lvl1pPr>
          </a:lstStyle>
          <a:p>
            <a:pPr lvl="0"/>
            <a:r>
              <a:rPr lang="en-US" dirty="0"/>
              <a:t>1</a:t>
            </a:r>
          </a:p>
        </p:txBody>
      </p:sp>
      <p:sp>
        <p:nvSpPr>
          <p:cNvPr id="67" name="Text Placeholder 66"/>
          <p:cNvSpPr>
            <a:spLocks noGrp="1"/>
          </p:cNvSpPr>
          <p:nvPr>
            <p:ph type="body" sz="quarter" idx="11"/>
          </p:nvPr>
        </p:nvSpPr>
        <p:spPr>
          <a:xfrm>
            <a:off x="1977807" y="1992562"/>
            <a:ext cx="9704027" cy="452021"/>
          </a:xfrm>
        </p:spPr>
        <p:txBody>
          <a:bodyPr lIns="0" tIns="0" rIns="0" bIns="0" anchor="ctr"/>
          <a:lstStyle>
            <a:lvl1pPr marL="0" indent="0">
              <a:buNone/>
              <a:defRPr sz="3264">
                <a:solidFill>
                  <a:schemeClr val="bg1"/>
                </a:solidFill>
              </a:defRPr>
            </a:lvl1pPr>
            <a:lvl2pPr marL="342769" indent="0">
              <a:buNone/>
              <a:defRPr/>
            </a:lvl2pPr>
            <a:lvl3pPr marL="571280" indent="0">
              <a:buNone/>
              <a:defRPr/>
            </a:lvl3pPr>
            <a:lvl4pPr marL="799792" indent="0">
              <a:buNone/>
              <a:defRPr/>
            </a:lvl4pPr>
            <a:lvl5pPr marL="1028304" indent="0">
              <a:buNone/>
              <a:defRPr/>
            </a:lvl5pPr>
          </a:lstStyle>
          <a:p>
            <a:pPr lvl="0"/>
            <a:r>
              <a:rPr lang="en-US" dirty="0"/>
              <a:t>Edit Master text styles</a:t>
            </a:r>
          </a:p>
        </p:txBody>
      </p:sp>
      <p:sp>
        <p:nvSpPr>
          <p:cNvPr id="68" name="Text Placeholder 66"/>
          <p:cNvSpPr>
            <a:spLocks noGrp="1"/>
          </p:cNvSpPr>
          <p:nvPr>
            <p:ph type="body" sz="quarter" idx="12"/>
          </p:nvPr>
        </p:nvSpPr>
        <p:spPr>
          <a:xfrm>
            <a:off x="1977807" y="2580552"/>
            <a:ext cx="9704027" cy="282513"/>
          </a:xfrm>
        </p:spPr>
        <p:txBody>
          <a:bodyPr lIns="0" tIns="0" rIns="0" bIns="0" anchor="t" anchorCtr="0"/>
          <a:lstStyle>
            <a:lvl1pPr marL="0" indent="0">
              <a:buNone/>
              <a:defRPr sz="2040">
                <a:solidFill>
                  <a:schemeClr val="bg1"/>
                </a:solidFill>
                <a:latin typeface="+mn-lt"/>
              </a:defRPr>
            </a:lvl1pPr>
            <a:lvl2pPr marL="342769" indent="0">
              <a:buNone/>
              <a:defRPr/>
            </a:lvl2pPr>
            <a:lvl3pPr marL="571280" indent="0">
              <a:buNone/>
              <a:defRPr/>
            </a:lvl3pPr>
            <a:lvl4pPr marL="799792" indent="0">
              <a:buNone/>
              <a:defRPr/>
            </a:lvl4pPr>
            <a:lvl5pPr marL="1028304" indent="0">
              <a:buNone/>
              <a:defRPr/>
            </a:lvl5pPr>
          </a:lstStyle>
          <a:p>
            <a:pPr lvl="0"/>
            <a:r>
              <a:rPr lang="en-US" dirty="0"/>
              <a:t>Edit Master text styles</a:t>
            </a:r>
          </a:p>
        </p:txBody>
      </p:sp>
      <p:sp>
        <p:nvSpPr>
          <p:cNvPr id="4" name="Title 3"/>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54800393"/>
      </p:ext>
    </p:extLst>
  </p:cSld>
  <p:clrMapOvr>
    <a:masterClrMapping/>
  </p:clrMapOvr>
  <p:transition>
    <p:fade/>
  </p:transition>
  <p:extLst mod="1">
    <p:ext uri="{DCECCB84-F9BA-43D5-87BE-67443E8EF086}">
      <p15:sldGuideLst xmlns:p15="http://schemas.microsoft.com/office/powerpoint/2012/main">
        <p15:guide id="1" orient="horz" pos="110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10903078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Dark Band -side content">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80145" y="3577471"/>
            <a:ext cx="4663678" cy="911433"/>
          </a:xfrm>
        </p:spPr>
        <p:txBody>
          <a:bodyPr vert="horz" wrap="square" lIns="146304" tIns="91440" rIns="146304" bIns="91440" rtlCol="0" anchor="ctr">
            <a:spAutoFit/>
          </a:bodyPr>
          <a:lstStyle>
            <a:lvl1pPr marL="466298" indent="-466298">
              <a:spcBef>
                <a:spcPts val="2448"/>
              </a:spcBef>
              <a:buClr>
                <a:srgbClr val="B4A0FF"/>
              </a:buClr>
              <a:buFont typeface="Webdings" panose="05030102010509060703" pitchFamily="18" charset="2"/>
              <a:buChar char="4"/>
              <a:defRPr lang="en-US" sz="2913" kern="1200" spc="0" baseline="0" dirty="0" smtClean="0">
                <a:solidFill>
                  <a:schemeClr val="tx1"/>
                </a:solidFill>
                <a:latin typeface="Segoe UI Light"/>
                <a:ea typeface="+mn-ea"/>
                <a:cs typeface="+mn-cs"/>
              </a:defRPr>
            </a:lvl1pPr>
            <a:lvl2pPr marL="699447" indent="0">
              <a:defRPr lang="en-US" sz="1836" smtClean="0">
                <a:solidFill>
                  <a:schemeClr val="tx1"/>
                </a:solidFill>
              </a:defRPr>
            </a:lvl2pPr>
            <a:lvl3pPr>
              <a:defRPr lang="en-US" sz="2913" smtClean="0">
                <a:solidFill>
                  <a:prstClr val="white"/>
                </a:solidFill>
                <a:latin typeface="Segoe UI Light"/>
              </a:defRPr>
            </a:lvl3pPr>
            <a:lvl4pPr>
              <a:defRPr lang="en-US" sz="1428" smtClean="0">
                <a:solidFill>
                  <a:schemeClr val="bg1">
                    <a:lumMod val="85000"/>
                  </a:schemeClr>
                </a:solidFill>
              </a:defRPr>
            </a:lvl4pPr>
            <a:lvl5pPr>
              <a:defRPr lang="en-US" sz="1428">
                <a:solidFill>
                  <a:schemeClr val="bg1">
                    <a:lumMod val="85000"/>
                  </a:schemeClr>
                </a:solidFill>
              </a:defRPr>
            </a:lvl5pPr>
          </a:lstStyle>
          <a:p>
            <a:pPr marL="0" lvl="0" indent="0"/>
            <a:r>
              <a:rPr lang="en-US" dirty="0"/>
              <a:t>Click to edit Master text</a:t>
            </a:r>
          </a:p>
          <a:p>
            <a:pPr marL="0" lvl="1" indent="0">
              <a:buFontTx/>
              <a:buNone/>
            </a:pPr>
            <a:r>
              <a:rPr lang="en-US" dirty="0"/>
              <a:t>      Second level</a:t>
            </a:r>
          </a:p>
        </p:txBody>
      </p:sp>
      <p:sp>
        <p:nvSpPr>
          <p:cNvPr id="5" name="Text Placeholder 7"/>
          <p:cNvSpPr>
            <a:spLocks noGrp="1"/>
          </p:cNvSpPr>
          <p:nvPr>
            <p:ph type="body" sz="quarter" idx="11"/>
          </p:nvPr>
        </p:nvSpPr>
        <p:spPr>
          <a:xfrm>
            <a:off x="280146" y="1073466"/>
            <a:ext cx="11939339" cy="591774"/>
          </a:xfrm>
        </p:spPr>
        <p:txBody>
          <a:bodyPr vert="horz" wrap="square" lIns="146304" tIns="91440" rIns="146304" bIns="91440" rtlCol="0">
            <a:spAutoFit/>
          </a:bodyPr>
          <a:lstStyle>
            <a:lvl1pPr>
              <a:defRPr lang="en-US" sz="2856" dirty="0" smtClean="0">
                <a:solidFill>
                  <a:srgbClr val="0070C0"/>
                </a:solidFill>
              </a:defRPr>
            </a:lvl1pPr>
          </a:lstStyle>
          <a:p>
            <a:pPr marL="0" lvl="0" indent="0">
              <a:buNone/>
            </a:pPr>
            <a:r>
              <a:rPr lang="en-US" dirty="0"/>
              <a:t>Click to edit Master text styles</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219995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ark Band -sid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Text Placeholder 3"/>
          <p:cNvSpPr>
            <a:spLocks noGrp="1"/>
          </p:cNvSpPr>
          <p:nvPr>
            <p:ph type="body" sz="quarter" idx="10"/>
          </p:nvPr>
        </p:nvSpPr>
        <p:spPr>
          <a:xfrm>
            <a:off x="280145" y="3096137"/>
            <a:ext cx="4663678" cy="911433"/>
          </a:xfrm>
        </p:spPr>
        <p:txBody>
          <a:bodyPr vert="horz" wrap="square" lIns="146304" tIns="91440" rIns="146304" bIns="91440" rtlCol="0" anchor="ctr">
            <a:spAutoFit/>
          </a:bodyPr>
          <a:lstStyle>
            <a:lvl1pPr marL="466298" indent="-466298">
              <a:spcBef>
                <a:spcPts val="2448"/>
              </a:spcBef>
              <a:buClr>
                <a:srgbClr val="B4A0FF"/>
              </a:buClr>
              <a:buFont typeface="Webdings" panose="05030102010509060703" pitchFamily="18" charset="2"/>
              <a:buChar char="4"/>
              <a:defRPr lang="en-US" sz="2913" kern="1200" spc="0" baseline="0" dirty="0" smtClean="0">
                <a:solidFill>
                  <a:prstClr val="white"/>
                </a:solidFill>
                <a:latin typeface="Segoe UI Light"/>
                <a:ea typeface="+mn-ea"/>
                <a:cs typeface="+mn-cs"/>
              </a:defRPr>
            </a:lvl1pPr>
            <a:lvl2pPr marL="699447" indent="0">
              <a:defRPr lang="en-US" sz="1836" smtClean="0">
                <a:solidFill>
                  <a:schemeClr val="bg1">
                    <a:lumMod val="85000"/>
                  </a:schemeClr>
                </a:solidFill>
              </a:defRPr>
            </a:lvl2pPr>
            <a:lvl3pPr>
              <a:defRPr lang="en-US" sz="2913" smtClean="0">
                <a:solidFill>
                  <a:prstClr val="white"/>
                </a:solidFill>
                <a:latin typeface="Segoe UI Light"/>
              </a:defRPr>
            </a:lvl3pPr>
            <a:lvl4pPr>
              <a:defRPr lang="en-US" sz="1428" smtClean="0">
                <a:solidFill>
                  <a:schemeClr val="bg1">
                    <a:lumMod val="85000"/>
                  </a:schemeClr>
                </a:solidFill>
              </a:defRPr>
            </a:lvl4pPr>
            <a:lvl5pPr>
              <a:defRPr lang="en-US" sz="1428">
                <a:solidFill>
                  <a:schemeClr val="bg1">
                    <a:lumMod val="85000"/>
                  </a:schemeClr>
                </a:solidFill>
              </a:defRPr>
            </a:lvl5pPr>
          </a:lstStyle>
          <a:p>
            <a:pPr marL="0" lvl="0" indent="0"/>
            <a:r>
              <a:rPr lang="en-US" dirty="0"/>
              <a:t>Click to edit Master text</a:t>
            </a:r>
          </a:p>
          <a:p>
            <a:pPr marL="0" lvl="1" indent="0">
              <a:buFontTx/>
              <a:buNone/>
            </a:pPr>
            <a:r>
              <a:rPr lang="en-US" dirty="0"/>
              <a:t>      Second level</a:t>
            </a:r>
          </a:p>
        </p:txBody>
      </p:sp>
    </p:spTree>
    <p:extLst>
      <p:ext uri="{BB962C8B-B14F-4D97-AF65-F5344CB8AC3E}">
        <p14:creationId xmlns:p14="http://schemas.microsoft.com/office/powerpoint/2010/main" val="221613965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ark Band -sid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6" name="Text Placeholder 5"/>
          <p:cNvSpPr>
            <a:spLocks noGrp="1"/>
          </p:cNvSpPr>
          <p:nvPr>
            <p:ph type="body" sz="quarter" idx="10"/>
          </p:nvPr>
        </p:nvSpPr>
        <p:spPr>
          <a:xfrm>
            <a:off x="466367" y="1792347"/>
            <a:ext cx="5763944" cy="2007480"/>
          </a:xfrm>
        </p:spPr>
        <p:txBody>
          <a:bodyPr/>
          <a:lstStyle>
            <a:lvl1pPr marL="0" indent="0">
              <a:spcBef>
                <a:spcPts val="2448"/>
              </a:spcBef>
              <a:buNone/>
              <a:defRPr>
                <a:solidFill>
                  <a:schemeClr val="tx1"/>
                </a:solidFill>
              </a:defRPr>
            </a:lvl1pPr>
            <a:lvl2pPr marL="0" indent="0">
              <a:buClr>
                <a:schemeClr val="accent5"/>
              </a:buClr>
              <a:buFont typeface="Segoe UI" panose="020B0502040204020203" pitchFamily="34" charset="0"/>
              <a:buNone/>
              <a:defRPr sz="2040">
                <a:solidFill>
                  <a:schemeClr val="tx1"/>
                </a:solidFill>
              </a:defRPr>
            </a:lvl2pPr>
            <a:lvl3pPr marL="0" indent="0">
              <a:buNone/>
              <a:defRPr sz="1836">
                <a:solidFill>
                  <a:schemeClr val="tx1"/>
                </a:solidFill>
              </a:defRPr>
            </a:lvl3pPr>
            <a:lvl4pPr marL="0" indent="0">
              <a:buNone/>
              <a:defRPr sz="1632">
                <a:solidFill>
                  <a:schemeClr val="tx1"/>
                </a:solidFill>
              </a:defRPr>
            </a:lvl4pPr>
            <a:lvl5pPr marL="0" indent="0">
              <a:buNone/>
              <a:defRPr sz="1632">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1"/>
          </p:nvPr>
        </p:nvSpPr>
        <p:spPr>
          <a:xfrm>
            <a:off x="6522448" y="1792347"/>
            <a:ext cx="5641755" cy="2052407"/>
          </a:xfrm>
        </p:spPr>
        <p:txBody>
          <a:bodyPr/>
          <a:lstStyle>
            <a:lvl1pPr marL="0" indent="0">
              <a:spcBef>
                <a:spcPts val="2448"/>
              </a:spcBef>
              <a:buFont typeface="Arial" panose="020B0604020202020204" pitchFamily="34" charset="0"/>
              <a:buNone/>
              <a:defRPr lang="en-US" sz="3998" kern="1200" spc="0" baseline="0" dirty="0" smtClean="0">
                <a:solidFill>
                  <a:schemeClr val="tx1"/>
                </a:solidFill>
                <a:latin typeface="+mj-lt"/>
                <a:ea typeface="+mn-ea"/>
                <a:cs typeface="+mn-cs"/>
              </a:defRPr>
            </a:lvl1pPr>
            <a:lvl2pPr marL="0" indent="0">
              <a:buClr>
                <a:schemeClr val="accent5"/>
              </a:buClr>
              <a:buFont typeface="Segoe UI" panose="020B0502040204020203" pitchFamily="34" charset="0"/>
              <a:buNone/>
              <a:defRPr lang="en-US" sz="2040" kern="1200" spc="0" baseline="0" dirty="0" smtClean="0">
                <a:solidFill>
                  <a:schemeClr val="tx1"/>
                </a:solidFill>
                <a:latin typeface="+mn-lt"/>
                <a:ea typeface="+mn-ea"/>
                <a:cs typeface="+mn-cs"/>
              </a:defRPr>
            </a:lvl2pPr>
            <a:lvl3pPr marL="0" indent="0">
              <a:buNone/>
              <a:defRPr sz="1836">
                <a:solidFill>
                  <a:schemeClr val="tx1"/>
                </a:solidFill>
              </a:defRPr>
            </a:lvl3pPr>
            <a:lvl4pPr marL="0" indent="0">
              <a:buNone/>
              <a:defRPr sz="1632">
                <a:solidFill>
                  <a:schemeClr val="tx1"/>
                </a:solidFill>
              </a:defRPr>
            </a:lvl4pPr>
            <a:lvl5pPr marL="0" indent="0">
              <a:buNone/>
              <a:defRPr sz="1632">
                <a:solidFill>
                  <a:schemeClr val="tx1"/>
                </a:solidFill>
              </a:defRPr>
            </a:lvl5pPr>
          </a:lstStyle>
          <a:p>
            <a:pPr marL="582873" marR="0" lvl="0" indent="-582873" algn="l" defTabSz="932384" rtl="0" eaLnBrk="1" fontAlgn="auto" latinLnBrk="0" hangingPunct="1">
              <a:lnSpc>
                <a:spcPct val="90000"/>
              </a:lnSpc>
              <a:spcBef>
                <a:spcPts val="2448"/>
              </a:spcBef>
              <a:spcAft>
                <a:spcPts val="0"/>
              </a:spcAft>
              <a:buClrTx/>
              <a:buSzPct val="90000"/>
              <a:tabLst/>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73764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ark band + sub ">
    <p:bg>
      <p:bgPr>
        <a:gradFill>
          <a:gsLst>
            <a:gs pos="75000">
              <a:srgbClr val="002050"/>
            </a:gs>
            <a:gs pos="75000">
              <a:srgbClr val="02162E"/>
            </a:gs>
          </a:gsLst>
          <a:lin ang="16200000" scaled="1"/>
        </a:gradFill>
        <a:effectLst/>
      </p:bgPr>
    </p:bg>
    <p:spTree>
      <p:nvGrpSpPr>
        <p:cNvPr id="1" name=""/>
        <p:cNvGrpSpPr/>
        <p:nvPr/>
      </p:nvGrpSpPr>
      <p:grpSpPr>
        <a:xfrm>
          <a:off x="0" y="0"/>
          <a:ext cx="0" cy="0"/>
          <a:chOff x="0" y="0"/>
          <a:chExt cx="0" cy="0"/>
        </a:xfrm>
      </p:grpSpPr>
      <p:sp>
        <p:nvSpPr>
          <p:cNvPr id="3" name="Rectangle 2"/>
          <p:cNvSpPr/>
          <p:nvPr userDrawn="1">
            <p:custDataLst>
              <p:tags r:id="rId1"/>
            </p:custDataLst>
          </p:nvPr>
        </p:nvSpPr>
        <p:spPr bwMode="auto">
          <a:xfrm>
            <a:off x="8248960" y="-1925157"/>
            <a:ext cx="1554559" cy="1554339"/>
          </a:xfrm>
          <a:prstGeom prst="rect">
            <a:avLst/>
          </a:prstGeom>
          <a:solidFill>
            <a:srgbClr val="02162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5" name="Rectangle 4"/>
          <p:cNvSpPr/>
          <p:nvPr userDrawn="1">
            <p:custDataLst>
              <p:tags r:id="rId2"/>
            </p:custDataLst>
          </p:nvPr>
        </p:nvSpPr>
        <p:spPr bwMode="auto">
          <a:xfrm>
            <a:off x="10088877" y="-1910252"/>
            <a:ext cx="1554559" cy="1554339"/>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45" tIns="46630" rIns="69945" bIns="46630" numCol="1" rtlCol="0" anchor="b" anchorCtr="0" compatLnSpc="1">
            <a:prstTxWarp prst="textNoShape">
              <a:avLst/>
            </a:prstTxWarp>
          </a:bodyPr>
          <a:lstStyle/>
          <a:p>
            <a:pPr marL="0" marR="0" lvl="0" indent="0" algn="l"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0" normalizeH="0" baseline="0" noProof="0">
                <a:ln>
                  <a:noFill/>
                </a:ln>
                <a:gradFill flip="none" rotWithShape="1">
                  <a:gsLst>
                    <a:gs pos="5417">
                      <a:srgbClr val="FFFFFF"/>
                    </a:gs>
                    <a:gs pos="100000">
                      <a:srgbClr val="FFFFFF"/>
                    </a:gs>
                  </a:gsLst>
                  <a:lin ang="5400000" scaled="0"/>
                  <a:tileRect/>
                </a:gradFill>
                <a:effectLst/>
                <a:uLnTx/>
                <a:uFillTx/>
                <a:latin typeface="Segoe UI"/>
                <a:ea typeface="+mn-ea"/>
                <a:cs typeface="+mn-cs"/>
              </a:rPr>
              <a:t>Text</a:t>
            </a:r>
            <a:endParaRPr kumimoji="0" lang="en-US" sz="1530" b="0" i="0" u="none" strike="noStrike" kern="1200" cap="none" spc="0" normalizeH="0" baseline="0" noProof="0" dirty="0">
              <a:ln>
                <a:noFill/>
              </a:ln>
              <a:gradFill flip="none" rotWithShape="1">
                <a:gsLst>
                  <a:gs pos="5417">
                    <a:srgbClr val="FFFFFF"/>
                  </a:gs>
                  <a:gs pos="100000">
                    <a:srgbClr val="FFFFFF"/>
                  </a:gs>
                </a:gsLst>
                <a:lin ang="5400000" scaled="0"/>
                <a:tileRect/>
              </a:gradFill>
              <a:effectLst/>
              <a:uLnTx/>
              <a:uFillTx/>
              <a:latin typeface="Segoe UI"/>
              <a:ea typeface="+mn-ea"/>
              <a:cs typeface="+mn-cs"/>
            </a:endParaRPr>
          </a:p>
        </p:txBody>
      </p:sp>
      <p:sp>
        <p:nvSpPr>
          <p:cNvPr id="6" name="Title 5"/>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ext Placeholder 7"/>
          <p:cNvSpPr>
            <a:spLocks noGrp="1"/>
          </p:cNvSpPr>
          <p:nvPr>
            <p:ph type="body" sz="quarter" idx="10"/>
          </p:nvPr>
        </p:nvSpPr>
        <p:spPr>
          <a:xfrm>
            <a:off x="280146" y="1073466"/>
            <a:ext cx="11939339" cy="591774"/>
          </a:xfrm>
        </p:spPr>
        <p:txBody>
          <a:bodyPr vert="horz" wrap="square" lIns="146304" tIns="91440" rIns="146304" bIns="91440" rtlCol="0">
            <a:spAutoFit/>
          </a:bodyPr>
          <a:lstStyle>
            <a:lvl1pPr marL="0" indent="0">
              <a:buNone/>
              <a:defRPr lang="en-US" sz="2856" dirty="0" smtClean="0">
                <a:solidFill>
                  <a:srgbClr val="0070C0"/>
                </a:solidFill>
              </a:defRPr>
            </a:lvl1pPr>
          </a:lstStyle>
          <a:p>
            <a:pPr marL="342768" lvl="0" indent="-342768"/>
            <a:r>
              <a:rPr lang="en-US" dirty="0"/>
              <a:t>Click to edit Master text styles</a:t>
            </a:r>
          </a:p>
        </p:txBody>
      </p:sp>
    </p:spTree>
    <p:extLst>
      <p:ext uri="{BB962C8B-B14F-4D97-AF65-F5344CB8AC3E}">
        <p14:creationId xmlns:p14="http://schemas.microsoft.com/office/powerpoint/2010/main" val="210635988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80000">
              <a:srgbClr val="002050"/>
            </a:gs>
            <a:gs pos="80000">
              <a:srgbClr val="02162E"/>
            </a:gs>
          </a:gsLst>
          <a:lin ang="162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6"/>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2" y="1585893"/>
            <a:ext cx="11887198" cy="215305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2"/>
          <a:stretch>
            <a:fillRect/>
          </a:stretch>
        </p:blipFill>
        <p:spPr>
          <a:xfrm rot="5400000">
            <a:off x="9393899" y="3050515"/>
            <a:ext cx="6995160" cy="894134"/>
          </a:xfrm>
          <a:prstGeom prst="rect">
            <a:avLst/>
          </a:prstGeom>
        </p:spPr>
      </p:pic>
    </p:spTree>
    <p:extLst>
      <p:ext uri="{BB962C8B-B14F-4D97-AF65-F5344CB8AC3E}">
        <p14:creationId xmlns:p14="http://schemas.microsoft.com/office/powerpoint/2010/main" val="3783491338"/>
      </p:ext>
    </p:extLst>
  </p:cSld>
  <p:clrMap bg1="dk1" tx1="lt1" bg2="dk2" tx2="lt2" accent1="accent1" accent2="accent2" accent3="accent3" accent4="accent4" accent5="accent5" accent6="accent6" hlink="hlink" folHlink="folHlink"/>
  <p:sldLayoutIdLst>
    <p:sldLayoutId id="2147484859" r:id="rId1"/>
    <p:sldLayoutId id="2147484860" r:id="rId2"/>
    <p:sldLayoutId id="2147484861" r:id="rId3"/>
    <p:sldLayoutId id="2147484862" r:id="rId4"/>
    <p:sldLayoutId id="2147484863" r:id="rId5"/>
    <p:sldLayoutId id="2147484864" r:id="rId6"/>
    <p:sldLayoutId id="2147484865" r:id="rId7"/>
    <p:sldLayoutId id="2147484866" r:id="rId8"/>
    <p:sldLayoutId id="2147484867" r:id="rId9"/>
    <p:sldLayoutId id="2147484868" r:id="rId10"/>
    <p:sldLayoutId id="2147484869" r:id="rId11"/>
    <p:sldLayoutId id="2147484870" r:id="rId12"/>
    <p:sldLayoutId id="2147484871" r:id="rId13"/>
    <p:sldLayoutId id="2147484872" r:id="rId14"/>
    <p:sldLayoutId id="2147484873" r:id="rId15"/>
    <p:sldLayoutId id="2147484874" r:id="rId16"/>
    <p:sldLayoutId id="2147484875" r:id="rId17"/>
    <p:sldLayoutId id="2147484876" r:id="rId18"/>
    <p:sldLayoutId id="2147484877" r:id="rId19"/>
    <p:sldLayoutId id="2147484878" r:id="rId20"/>
    <p:sldLayoutId id="2147484879" r:id="rId21"/>
    <p:sldLayoutId id="2147484880" r:id="rId22"/>
    <p:sldLayoutId id="2147484881" r:id="rId23"/>
    <p:sldLayoutId id="2147484882" r:id="rId24"/>
    <p:sldLayoutId id="2147484884" r:id="rId25"/>
    <p:sldLayoutId id="2147484885" r:id="rId26"/>
    <p:sldLayoutId id="2147484886" r:id="rId27"/>
    <p:sldLayoutId id="2147484888" r:id="rId28"/>
    <p:sldLayoutId id="2147484889" r:id="rId29"/>
    <p:sldLayoutId id="2147484890" r:id="rId30"/>
  </p:sldLayoutIdLst>
  <p:transition>
    <p:fade/>
  </p:transition>
  <p:txStyles>
    <p:titleStyle>
      <a:lvl1pPr algn="l" defTabSz="932384" rtl="0" eaLnBrk="1" latinLnBrk="0" hangingPunct="1">
        <a:lnSpc>
          <a:spcPct val="90000"/>
        </a:lnSpc>
        <a:spcBef>
          <a:spcPct val="0"/>
        </a:spcBef>
        <a:buNone/>
        <a:defRPr lang="en-US" sz="47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68" marR="0" indent="-342768" algn="l" defTabSz="932384" rtl="0" eaLnBrk="1" fontAlgn="auto" latinLnBrk="0" hangingPunct="1">
        <a:lnSpc>
          <a:spcPct val="90000"/>
        </a:lnSpc>
        <a:spcBef>
          <a:spcPts val="1836"/>
        </a:spcBef>
        <a:spcAft>
          <a:spcPts val="0"/>
        </a:spcAft>
        <a:buClrTx/>
        <a:buSzPct val="90000"/>
        <a:buFont typeface="Arial" pitchFamily="34" charset="0"/>
        <a:buChar char="•"/>
        <a:tabLst/>
        <a:defRPr sz="3998" kern="1200" spc="0" baseline="0">
          <a:gradFill>
            <a:gsLst>
              <a:gs pos="1250">
                <a:schemeClr val="tx1"/>
              </a:gs>
              <a:gs pos="100000">
                <a:schemeClr val="tx1"/>
              </a:gs>
            </a:gsLst>
            <a:lin ang="5400000" scaled="0"/>
          </a:gradFill>
          <a:latin typeface="+mj-lt"/>
          <a:ea typeface="+mn-ea"/>
          <a:cs typeface="+mn-cs"/>
        </a:defRPr>
      </a:lvl1pPr>
      <a:lvl2pPr marL="583975" marR="0" indent="-241206" algn="l" defTabSz="932384" rtl="0" eaLnBrk="1" fontAlgn="auto" latinLnBrk="0" hangingPunct="1">
        <a:lnSpc>
          <a:spcPct val="90000"/>
        </a:lnSpc>
        <a:spcBef>
          <a:spcPts val="372"/>
        </a:spcBef>
        <a:spcAft>
          <a:spcPts val="612"/>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92"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05"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817"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055"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248"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441"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633"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84" rtl="0" eaLnBrk="1" latinLnBrk="0" hangingPunct="1">
        <a:defRPr sz="1800" kern="1200">
          <a:solidFill>
            <a:schemeClr val="tx1"/>
          </a:solidFill>
          <a:latin typeface="+mn-lt"/>
          <a:ea typeface="+mn-ea"/>
          <a:cs typeface="+mn-cs"/>
        </a:defRPr>
      </a:lvl1pPr>
      <a:lvl2pPr marL="466191" algn="l" defTabSz="932384" rtl="0" eaLnBrk="1" latinLnBrk="0" hangingPunct="1">
        <a:defRPr sz="1800" kern="1200">
          <a:solidFill>
            <a:schemeClr val="tx1"/>
          </a:solidFill>
          <a:latin typeface="+mn-lt"/>
          <a:ea typeface="+mn-ea"/>
          <a:cs typeface="+mn-cs"/>
        </a:defRPr>
      </a:lvl2pPr>
      <a:lvl3pPr marL="932384" algn="l" defTabSz="932384" rtl="0" eaLnBrk="1" latinLnBrk="0" hangingPunct="1">
        <a:defRPr sz="1800" kern="1200">
          <a:solidFill>
            <a:schemeClr val="tx1"/>
          </a:solidFill>
          <a:latin typeface="+mn-lt"/>
          <a:ea typeface="+mn-ea"/>
          <a:cs typeface="+mn-cs"/>
        </a:defRPr>
      </a:lvl3pPr>
      <a:lvl4pPr marL="1398576" algn="l" defTabSz="932384" rtl="0" eaLnBrk="1" latinLnBrk="0" hangingPunct="1">
        <a:defRPr sz="1800" kern="1200">
          <a:solidFill>
            <a:schemeClr val="tx1"/>
          </a:solidFill>
          <a:latin typeface="+mn-lt"/>
          <a:ea typeface="+mn-ea"/>
          <a:cs typeface="+mn-cs"/>
        </a:defRPr>
      </a:lvl4pPr>
      <a:lvl5pPr marL="1864768" algn="l" defTabSz="932384" rtl="0" eaLnBrk="1" latinLnBrk="0" hangingPunct="1">
        <a:defRPr sz="1800" kern="1200">
          <a:solidFill>
            <a:schemeClr val="tx1"/>
          </a:solidFill>
          <a:latin typeface="+mn-lt"/>
          <a:ea typeface="+mn-ea"/>
          <a:cs typeface="+mn-cs"/>
        </a:defRPr>
      </a:lvl5pPr>
      <a:lvl6pPr marL="2330960" algn="l" defTabSz="932384" rtl="0" eaLnBrk="1" latinLnBrk="0" hangingPunct="1">
        <a:defRPr sz="1800" kern="1200">
          <a:solidFill>
            <a:schemeClr val="tx1"/>
          </a:solidFill>
          <a:latin typeface="+mn-lt"/>
          <a:ea typeface="+mn-ea"/>
          <a:cs typeface="+mn-cs"/>
        </a:defRPr>
      </a:lvl6pPr>
      <a:lvl7pPr marL="2797152" algn="l" defTabSz="932384" rtl="0" eaLnBrk="1" latinLnBrk="0" hangingPunct="1">
        <a:defRPr sz="1800" kern="1200">
          <a:solidFill>
            <a:schemeClr val="tx1"/>
          </a:solidFill>
          <a:latin typeface="+mn-lt"/>
          <a:ea typeface="+mn-ea"/>
          <a:cs typeface="+mn-cs"/>
        </a:defRPr>
      </a:lvl7pPr>
      <a:lvl8pPr marL="3263343" algn="l" defTabSz="932384" rtl="0" eaLnBrk="1" latinLnBrk="0" hangingPunct="1">
        <a:defRPr sz="1800" kern="1200">
          <a:solidFill>
            <a:schemeClr val="tx1"/>
          </a:solidFill>
          <a:latin typeface="+mn-lt"/>
          <a:ea typeface="+mn-ea"/>
          <a:cs typeface="+mn-cs"/>
        </a:defRPr>
      </a:lvl8pPr>
      <a:lvl9pPr marL="3729537" algn="l" defTabSz="93238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20">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guide id="27" orient="horz" pos="98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13" Type="http://schemas.openxmlformats.org/officeDocument/2006/relationships/image" Target="../media/image18.png"/><Relationship Id="rId3" Type="http://schemas.openxmlformats.org/officeDocument/2006/relationships/tags" Target="../tags/tag24.xml"/><Relationship Id="rId7" Type="http://schemas.openxmlformats.org/officeDocument/2006/relationships/slideLayout" Target="../slideLayouts/slideLayout1.xml"/><Relationship Id="rId12" Type="http://schemas.openxmlformats.org/officeDocument/2006/relationships/image" Target="../media/image12.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image" Target="../media/image17.png"/><Relationship Id="rId5" Type="http://schemas.openxmlformats.org/officeDocument/2006/relationships/tags" Target="../tags/tag26.xml"/><Relationship Id="rId10" Type="http://schemas.openxmlformats.org/officeDocument/2006/relationships/image" Target="../media/image9.png"/><Relationship Id="rId4" Type="http://schemas.openxmlformats.org/officeDocument/2006/relationships/tags" Target="../tags/tag25.xml"/><Relationship Id="rId9" Type="http://schemas.openxmlformats.org/officeDocument/2006/relationships/image" Target="../media/image16.png"/><Relationship Id="rId1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13" Type="http://schemas.openxmlformats.org/officeDocument/2006/relationships/image" Target="../media/image18.png"/><Relationship Id="rId3" Type="http://schemas.openxmlformats.org/officeDocument/2006/relationships/tags" Target="../tags/tag30.xml"/><Relationship Id="rId7" Type="http://schemas.openxmlformats.org/officeDocument/2006/relationships/slideLayout" Target="../slideLayouts/slideLayout1.xml"/><Relationship Id="rId12" Type="http://schemas.openxmlformats.org/officeDocument/2006/relationships/image" Target="../media/image12.png"/><Relationship Id="rId2" Type="http://schemas.openxmlformats.org/officeDocument/2006/relationships/tags" Target="../tags/tag29.xml"/><Relationship Id="rId16" Type="http://schemas.openxmlformats.org/officeDocument/2006/relationships/image" Target="../media/image20.png"/><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image" Target="../media/image17.png"/><Relationship Id="rId5" Type="http://schemas.openxmlformats.org/officeDocument/2006/relationships/tags" Target="../tags/tag32.xml"/><Relationship Id="rId15" Type="http://schemas.openxmlformats.org/officeDocument/2006/relationships/image" Target="../media/image19.png"/><Relationship Id="rId10" Type="http://schemas.openxmlformats.org/officeDocument/2006/relationships/image" Target="../media/image9.png"/><Relationship Id="rId4" Type="http://schemas.openxmlformats.org/officeDocument/2006/relationships/tags" Target="../tags/tag31.xml"/><Relationship Id="rId9" Type="http://schemas.openxmlformats.org/officeDocument/2006/relationships/image" Target="../media/image16.png"/><Relationship Id="rId1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13" Type="http://schemas.openxmlformats.org/officeDocument/2006/relationships/image" Target="../media/image18.png"/><Relationship Id="rId3" Type="http://schemas.openxmlformats.org/officeDocument/2006/relationships/tags" Target="../tags/tag36.xml"/><Relationship Id="rId7" Type="http://schemas.openxmlformats.org/officeDocument/2006/relationships/slideLayout" Target="../slideLayouts/slideLayout1.xml"/><Relationship Id="rId12" Type="http://schemas.openxmlformats.org/officeDocument/2006/relationships/image" Target="../media/image12.png"/><Relationship Id="rId17" Type="http://schemas.openxmlformats.org/officeDocument/2006/relationships/image" Target="../media/image21.png"/><Relationship Id="rId2" Type="http://schemas.openxmlformats.org/officeDocument/2006/relationships/tags" Target="../tags/tag35.xml"/><Relationship Id="rId16" Type="http://schemas.openxmlformats.org/officeDocument/2006/relationships/image" Target="../media/image20.png"/><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image" Target="../media/image17.png"/><Relationship Id="rId5" Type="http://schemas.openxmlformats.org/officeDocument/2006/relationships/tags" Target="../tags/tag38.xml"/><Relationship Id="rId15" Type="http://schemas.openxmlformats.org/officeDocument/2006/relationships/image" Target="../media/image19.png"/><Relationship Id="rId10" Type="http://schemas.openxmlformats.org/officeDocument/2006/relationships/image" Target="../media/image9.png"/><Relationship Id="rId4" Type="http://schemas.openxmlformats.org/officeDocument/2006/relationships/tags" Target="../tags/tag37.xml"/><Relationship Id="rId9" Type="http://schemas.openxmlformats.org/officeDocument/2006/relationships/image" Target="../media/image16.png"/><Relationship Id="rId1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3.xml"/><Relationship Id="rId13" Type="http://schemas.openxmlformats.org/officeDocument/2006/relationships/image" Target="../media/image18.png"/><Relationship Id="rId3" Type="http://schemas.openxmlformats.org/officeDocument/2006/relationships/tags" Target="../tags/tag42.xml"/><Relationship Id="rId7" Type="http://schemas.openxmlformats.org/officeDocument/2006/relationships/slideLayout" Target="../slideLayouts/slideLayout1.xml"/><Relationship Id="rId12" Type="http://schemas.openxmlformats.org/officeDocument/2006/relationships/image" Target="../media/image12.png"/><Relationship Id="rId2" Type="http://schemas.openxmlformats.org/officeDocument/2006/relationships/tags" Target="../tags/tag41.xml"/><Relationship Id="rId16" Type="http://schemas.openxmlformats.org/officeDocument/2006/relationships/image" Target="../media/image20.png"/><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image" Target="../media/image17.png"/><Relationship Id="rId5" Type="http://schemas.openxmlformats.org/officeDocument/2006/relationships/tags" Target="../tags/tag44.xml"/><Relationship Id="rId15" Type="http://schemas.openxmlformats.org/officeDocument/2006/relationships/image" Target="../media/image19.png"/><Relationship Id="rId10" Type="http://schemas.openxmlformats.org/officeDocument/2006/relationships/image" Target="../media/image9.png"/><Relationship Id="rId4" Type="http://schemas.openxmlformats.org/officeDocument/2006/relationships/tags" Target="../tags/tag43.xml"/><Relationship Id="rId9" Type="http://schemas.openxmlformats.org/officeDocument/2006/relationships/image" Target="../media/image16.png"/><Relationship Id="rId1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12.xml"/><Relationship Id="rId7" Type="http://schemas.openxmlformats.org/officeDocument/2006/relationships/slideLayout" Target="../slideLayouts/slideLayout5.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5.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5.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18.xml"/><Relationship Id="rId7" Type="http://schemas.openxmlformats.org/officeDocument/2006/relationships/slideLayout" Target="../slideLayouts/slideLayout1.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image" Target="../media/image17.png"/><Relationship Id="rId5" Type="http://schemas.openxmlformats.org/officeDocument/2006/relationships/tags" Target="../tags/tag20.xml"/><Relationship Id="rId10" Type="http://schemas.openxmlformats.org/officeDocument/2006/relationships/image" Target="../media/image9.png"/><Relationship Id="rId4" Type="http://schemas.openxmlformats.org/officeDocument/2006/relationships/tags" Target="../tags/tag19.xm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 y="-1059209"/>
            <a:ext cx="12434711" cy="8283430"/>
          </a:xfrm>
          <a:prstGeom prst="rect">
            <a:avLst/>
          </a:prstGeom>
        </p:spPr>
      </p:pic>
      <p:sp>
        <p:nvSpPr>
          <p:cNvPr id="5" name="Rectangle 4"/>
          <p:cNvSpPr/>
          <p:nvPr/>
        </p:nvSpPr>
        <p:spPr>
          <a:xfrm>
            <a:off x="458019" y="2943811"/>
            <a:ext cx="6948926" cy="1102085"/>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86521" rIns="186521" bIns="186521" rtlCol="0" anchor="t"/>
          <a:lstStyle/>
          <a:p>
            <a:r>
              <a:rPr lang="en-US" sz="4400" dirty="0">
                <a:solidFill>
                  <a:srgbClr val="FFFFFF"/>
                </a:solidFill>
                <a:latin typeface="+mj-lt"/>
              </a:rPr>
              <a:t>Overview of Azure IoT Suite</a:t>
            </a:r>
          </a:p>
          <a:p>
            <a:endParaRPr lang="en-US" sz="4400" dirty="0">
              <a:solidFill>
                <a:srgbClr val="FFFFFF"/>
              </a:solidFill>
              <a:latin typeface="+mj-lt"/>
              <a:cs typeface="Segoe UI Light" panose="020B0502040204020203" pitchFamily="34" charset="0"/>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ltGray">
          <a:xfrm>
            <a:off x="458018" y="477661"/>
            <a:ext cx="1552711" cy="332660"/>
          </a:xfrm>
          <a:prstGeom prst="rect">
            <a:avLst/>
          </a:prstGeom>
        </p:spPr>
      </p:pic>
    </p:spTree>
    <p:extLst>
      <p:ext uri="{BB962C8B-B14F-4D97-AF65-F5344CB8AC3E}">
        <p14:creationId xmlns:p14="http://schemas.microsoft.com/office/powerpoint/2010/main" val="41099491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scenario – Demo #2 </a:t>
            </a:r>
          </a:p>
        </p:txBody>
      </p:sp>
      <p:sp>
        <p:nvSpPr>
          <p:cNvPr id="88" name="Text Placeholder 87"/>
          <p:cNvSpPr>
            <a:spLocks noGrp="1"/>
          </p:cNvSpPr>
          <p:nvPr>
            <p:ph type="body" sz="quarter" idx="10"/>
          </p:nvPr>
        </p:nvSpPr>
        <p:spPr>
          <a:xfrm>
            <a:off x="280147" y="1593198"/>
            <a:ext cx="5131420" cy="3391698"/>
          </a:xfrm>
        </p:spPr>
        <p:txBody>
          <a:bodyPr/>
          <a:lstStyle/>
          <a:p>
            <a:r>
              <a:rPr lang="en-US" sz="3200" dirty="0"/>
              <a:t>Simulated thermometer</a:t>
            </a:r>
          </a:p>
          <a:p>
            <a:pPr lvl="1"/>
            <a:r>
              <a:rPr lang="en-US" sz="1600" dirty="0"/>
              <a:t>Emits telemetry every second</a:t>
            </a:r>
          </a:p>
          <a:p>
            <a:r>
              <a:rPr lang="en-US" sz="3200" dirty="0">
                <a:solidFill>
                  <a:schemeClr val="accent4"/>
                </a:solidFill>
              </a:rPr>
              <a:t>Stream Analytics</a:t>
            </a:r>
          </a:p>
          <a:p>
            <a:pPr lvl="1"/>
            <a:r>
              <a:rPr lang="en-US" sz="1600" dirty="0"/>
              <a:t>A Stream Analytics Job receives the readings and forward all readings to Power BI and Service Bus</a:t>
            </a:r>
          </a:p>
          <a:p>
            <a:r>
              <a:rPr lang="en-US" sz="3200" dirty="0">
                <a:solidFill>
                  <a:schemeClr val="accent5"/>
                </a:solidFill>
              </a:rPr>
              <a:t>Function App</a:t>
            </a:r>
          </a:p>
          <a:p>
            <a:pPr lvl="1"/>
            <a:r>
              <a:rPr lang="en-US" sz="1600" dirty="0"/>
              <a:t>An Azure function receives readings from queue and notifies device</a:t>
            </a:r>
          </a:p>
        </p:txBody>
      </p:sp>
      <p:sp>
        <p:nvSpPr>
          <p:cNvPr id="35" name="IoT Hub"/>
          <p:cNvSpPr/>
          <p:nvPr/>
        </p:nvSpPr>
        <p:spPr bwMode="auto">
          <a:xfrm>
            <a:off x="6864567" y="1991540"/>
            <a:ext cx="2081654" cy="366710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defTabSz="913748" eaLnBrk="1" hangingPunct="1">
              <a:lnSpc>
                <a:spcPct val="90000"/>
              </a:lnSpc>
              <a:spcAft>
                <a:spcPts val="0"/>
              </a:spcAft>
            </a:pPr>
            <a:r>
              <a:rPr lang="en-US" dirty="0">
                <a:solidFill>
                  <a:schemeClr val="tx1"/>
                </a:solidFill>
                <a:latin typeface="Segoe UI Semibold" panose="020B0702040204020203" pitchFamily="34" charset="0"/>
                <a:ea typeface="Segoe UI" pitchFamily="34" charset="0"/>
                <a:cs typeface="Segoe UI" pitchFamily="34" charset="0"/>
              </a:rPr>
              <a:t>IoT Hub</a:t>
            </a:r>
          </a:p>
        </p:txBody>
      </p:sp>
      <p:grpSp>
        <p:nvGrpSpPr>
          <p:cNvPr id="4" name="Event Processor"/>
          <p:cNvGrpSpPr/>
          <p:nvPr/>
        </p:nvGrpSpPr>
        <p:grpSpPr>
          <a:xfrm>
            <a:off x="7022587" y="2613947"/>
            <a:ext cx="1769331" cy="725437"/>
            <a:chOff x="10463681" y="1942799"/>
            <a:chExt cx="1769331" cy="725437"/>
          </a:xfrm>
        </p:grpSpPr>
        <p:sp>
          <p:nvSpPr>
            <p:cNvPr id="118" name="Rectangle 117"/>
            <p:cNvSpPr/>
            <p:nvPr/>
          </p:nvSpPr>
          <p:spPr>
            <a:xfrm>
              <a:off x="10463681" y="1942799"/>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Event </a:t>
              </a:r>
              <a:br>
                <a:rPr lang="en-US" sz="1100" dirty="0">
                  <a:solidFill>
                    <a:schemeClr val="tx1"/>
                  </a:solidFill>
                  <a:ea typeface="Segoe UI" pitchFamily="34" charset="0"/>
                  <a:cs typeface="Segoe UI" pitchFamily="34" charset="0"/>
                </a:rPr>
              </a:br>
              <a:r>
                <a:rPr lang="en-US" sz="1100" dirty="0">
                  <a:solidFill>
                    <a:schemeClr val="tx1"/>
                  </a:solidFill>
                  <a:ea typeface="Segoe UI" pitchFamily="34" charset="0"/>
                  <a:cs typeface="Segoe UI" pitchFamily="34" charset="0"/>
                </a:rPr>
                <a:t>Processor</a:t>
              </a:r>
            </a:p>
          </p:txBody>
        </p:sp>
        <p:grpSp>
          <p:nvGrpSpPr>
            <p:cNvPr id="129" name="Event processing"/>
            <p:cNvGrpSpPr/>
            <p:nvPr/>
          </p:nvGrpSpPr>
          <p:grpSpPr>
            <a:xfrm>
              <a:off x="11467444" y="2049893"/>
              <a:ext cx="504964" cy="511248"/>
              <a:chOff x="3876323" y="2412935"/>
              <a:chExt cx="981584" cy="1503227"/>
            </a:xfrm>
          </p:grpSpPr>
          <p:grpSp>
            <p:nvGrpSpPr>
              <p:cNvPr id="130" name="Group 129"/>
              <p:cNvGrpSpPr/>
              <p:nvPr/>
            </p:nvGrpSpPr>
            <p:grpSpPr>
              <a:xfrm>
                <a:off x="4075337" y="2655193"/>
                <a:ext cx="640701" cy="978962"/>
                <a:chOff x="3978978" y="2691315"/>
                <a:chExt cx="745467" cy="1374671"/>
              </a:xfrm>
            </p:grpSpPr>
            <p:sp>
              <p:nvSpPr>
                <p:cNvPr id="133" name="Rectangle 132"/>
                <p:cNvSpPr/>
                <p:nvPr>
                  <p:custDataLst>
                    <p:tags r:id="rId1"/>
                  </p:custDataLst>
                </p:nvPr>
              </p:nvSpPr>
              <p:spPr bwMode="auto">
                <a:xfrm>
                  <a:off x="3978978" y="269131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4" name="Rectangle 133"/>
                <p:cNvSpPr/>
                <p:nvPr>
                  <p:custDataLst>
                    <p:tags r:id="rId2"/>
                  </p:custDataLst>
                </p:nvPr>
              </p:nvSpPr>
              <p:spPr bwMode="auto">
                <a:xfrm>
                  <a:off x="4269686" y="2945333"/>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5" name="Rectangle 134"/>
                <p:cNvSpPr/>
                <p:nvPr>
                  <p:custDataLst>
                    <p:tags r:id="rId3"/>
                  </p:custDataLst>
                </p:nvPr>
              </p:nvSpPr>
              <p:spPr bwMode="auto">
                <a:xfrm>
                  <a:off x="3978978" y="3195771"/>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6" name="Rectangle 135"/>
                <p:cNvSpPr/>
                <p:nvPr>
                  <p:custDataLst>
                    <p:tags r:id="rId4"/>
                  </p:custDataLst>
                </p:nvPr>
              </p:nvSpPr>
              <p:spPr bwMode="auto">
                <a:xfrm>
                  <a:off x="4269686" y="3482449"/>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7" name="Rectangle 136"/>
                <p:cNvSpPr/>
                <p:nvPr>
                  <p:custDataLst>
                    <p:tags r:id="rId5"/>
                  </p:custDataLst>
                </p:nvPr>
              </p:nvSpPr>
              <p:spPr bwMode="auto">
                <a:xfrm>
                  <a:off x="3978978" y="3700226"/>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8" name="Rectangle 137"/>
                <p:cNvSpPr/>
                <p:nvPr>
                  <p:custDataLst>
                    <p:tags r:id="rId6"/>
                  </p:custDataLst>
                </p:nvPr>
              </p:nvSpPr>
              <p:spPr bwMode="auto">
                <a:xfrm>
                  <a:off x="4541565" y="319435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grpSp>
          <p:sp>
            <p:nvSpPr>
              <p:cNvPr id="131" name="Freeform 130"/>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32" name="Freeform 131"/>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pic>
        <p:nvPicPr>
          <p:cNvPr id="8" name="Picture 7">
            <a:extLst>
              <a:ext uri="{FF2B5EF4-FFF2-40B4-BE49-F238E27FC236}">
                <a16:creationId xmlns:a16="http://schemas.microsoft.com/office/drawing/2014/main" id="{9DC409DA-D22A-4F23-91B2-A47E982466AC}"/>
              </a:ext>
            </a:extLst>
          </p:cNvPr>
          <p:cNvPicPr>
            <a:picLocks noChangeAspect="1"/>
          </p:cNvPicPr>
          <p:nvPr/>
        </p:nvPicPr>
        <p:blipFill>
          <a:blip r:embed="rId9"/>
          <a:stretch>
            <a:fillRect/>
          </a:stretch>
        </p:blipFill>
        <p:spPr>
          <a:xfrm>
            <a:off x="5578164" y="2544772"/>
            <a:ext cx="494950" cy="856756"/>
          </a:xfrm>
          <a:prstGeom prst="rect">
            <a:avLst/>
          </a:prstGeom>
        </p:spPr>
      </p:pic>
      <p:grpSp>
        <p:nvGrpSpPr>
          <p:cNvPr id="14" name="Group 13">
            <a:extLst>
              <a:ext uri="{FF2B5EF4-FFF2-40B4-BE49-F238E27FC236}">
                <a16:creationId xmlns:a16="http://schemas.microsoft.com/office/drawing/2014/main" id="{AD89AA42-94E8-4EB5-B7A2-F653D34F0FA5}"/>
              </a:ext>
            </a:extLst>
          </p:cNvPr>
          <p:cNvGrpSpPr/>
          <p:nvPr/>
        </p:nvGrpSpPr>
        <p:grpSpPr>
          <a:xfrm>
            <a:off x="9478874" y="2502251"/>
            <a:ext cx="881668" cy="967237"/>
            <a:chOff x="9768377" y="2502251"/>
            <a:chExt cx="881668" cy="967237"/>
          </a:xfrm>
        </p:grpSpPr>
        <p:sp>
          <p:nvSpPr>
            <p:cNvPr id="119" name="Rectangle 118"/>
            <p:cNvSpPr/>
            <p:nvPr/>
          </p:nvSpPr>
          <p:spPr>
            <a:xfrm>
              <a:off x="9768377" y="2502251"/>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algn="ctr" defTabSz="913748" eaLnBrk="1" hangingPunct="1">
                <a:lnSpc>
                  <a:spcPct val="90000"/>
                </a:lnSpc>
                <a:spcAft>
                  <a:spcPts val="0"/>
                </a:spcAft>
              </a:pPr>
              <a:r>
                <a:rPr lang="en-US" sz="1100" dirty="0">
                  <a:solidFill>
                    <a:schemeClr val="tx1"/>
                  </a:solidFill>
                  <a:ea typeface="Segoe UI" pitchFamily="34" charset="0"/>
                  <a:cs typeface="Segoe UI" pitchFamily="34" charset="0"/>
                </a:rPr>
                <a:t>Stream Analytics</a:t>
              </a:r>
            </a:p>
          </p:txBody>
        </p:sp>
        <p:pic>
          <p:nvPicPr>
            <p:cNvPr id="201" name="Picture 200">
              <a:extLst>
                <a:ext uri="{FF2B5EF4-FFF2-40B4-BE49-F238E27FC236}">
                  <a16:creationId xmlns:a16="http://schemas.microsoft.com/office/drawing/2014/main" id="{29403845-3CC3-448E-9823-ACEA0E0D3448}"/>
                </a:ext>
              </a:extLst>
            </p:cNvPr>
            <p:cNvPicPr>
              <a:picLocks noChangeAspect="1"/>
            </p:cNvPicPr>
            <p:nvPr/>
          </p:nvPicPr>
          <p:blipFill>
            <a:blip r:embed="rId10"/>
            <a:stretch>
              <a:fillRect/>
            </a:stretch>
          </p:blipFill>
          <p:spPr>
            <a:xfrm>
              <a:off x="9985376" y="2587082"/>
              <a:ext cx="451888" cy="451888"/>
            </a:xfrm>
            <a:prstGeom prst="rect">
              <a:avLst/>
            </a:prstGeom>
          </p:spPr>
        </p:pic>
      </p:grpSp>
      <p:sp>
        <p:nvSpPr>
          <p:cNvPr id="203" name="Striped Right Arrow 8">
            <a:extLst>
              <a:ext uri="{FF2B5EF4-FFF2-40B4-BE49-F238E27FC236}">
                <a16:creationId xmlns:a16="http://schemas.microsoft.com/office/drawing/2014/main" id="{082019F9-FE7E-4F36-9739-98CA5BC6434A}"/>
              </a:ext>
            </a:extLst>
          </p:cNvPr>
          <p:cNvSpPr/>
          <p:nvPr/>
        </p:nvSpPr>
        <p:spPr bwMode="auto">
          <a:xfrm>
            <a:off x="8854782" y="2800950"/>
            <a:ext cx="589186" cy="31793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13" name="Group 12">
            <a:extLst>
              <a:ext uri="{FF2B5EF4-FFF2-40B4-BE49-F238E27FC236}">
                <a16:creationId xmlns:a16="http://schemas.microsoft.com/office/drawing/2014/main" id="{3E613359-1DA1-4018-ABAA-CC67A8EB082E}"/>
              </a:ext>
            </a:extLst>
          </p:cNvPr>
          <p:cNvGrpSpPr/>
          <p:nvPr/>
        </p:nvGrpSpPr>
        <p:grpSpPr>
          <a:xfrm>
            <a:off x="11064504" y="2493046"/>
            <a:ext cx="881668" cy="967237"/>
            <a:chOff x="9790393" y="3593703"/>
            <a:chExt cx="881668" cy="967237"/>
          </a:xfrm>
        </p:grpSpPr>
        <p:sp>
          <p:nvSpPr>
            <p:cNvPr id="205" name="Rectangle 204">
              <a:extLst>
                <a:ext uri="{FF2B5EF4-FFF2-40B4-BE49-F238E27FC236}">
                  <a16:creationId xmlns:a16="http://schemas.microsoft.com/office/drawing/2014/main" id="{76EF9F08-AE55-446E-A917-4B260076B0F9}"/>
                </a:ext>
              </a:extLst>
            </p:cNvPr>
            <p:cNvSpPr/>
            <p:nvPr/>
          </p:nvSpPr>
          <p:spPr>
            <a:xfrm>
              <a:off x="9790393" y="3593703"/>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algn="ctr" defTabSz="913748" eaLnBrk="1" hangingPunct="1">
                <a:lnSpc>
                  <a:spcPct val="90000"/>
                </a:lnSpc>
                <a:spcAft>
                  <a:spcPts val="0"/>
                </a:spcAft>
              </a:pPr>
              <a:r>
                <a:rPr lang="en-US" sz="1100" dirty="0">
                  <a:solidFill>
                    <a:schemeClr val="tx1"/>
                  </a:solidFill>
                  <a:ea typeface="Segoe UI" pitchFamily="34" charset="0"/>
                  <a:cs typeface="Segoe UI" pitchFamily="34" charset="0"/>
                </a:rPr>
                <a:t>Power BI</a:t>
              </a:r>
            </a:p>
          </p:txBody>
        </p:sp>
        <p:pic>
          <p:nvPicPr>
            <p:cNvPr id="12" name="Picture 11">
              <a:extLst>
                <a:ext uri="{FF2B5EF4-FFF2-40B4-BE49-F238E27FC236}">
                  <a16:creationId xmlns:a16="http://schemas.microsoft.com/office/drawing/2014/main" id="{3AEBFB40-EDDE-4E43-98E7-6746E30A7D3C}"/>
                </a:ext>
              </a:extLst>
            </p:cNvPr>
            <p:cNvPicPr>
              <a:picLocks noChangeAspect="1"/>
            </p:cNvPicPr>
            <p:nvPr/>
          </p:nvPicPr>
          <p:blipFill>
            <a:blip r:embed="rId11"/>
            <a:stretch>
              <a:fillRect/>
            </a:stretch>
          </p:blipFill>
          <p:spPr>
            <a:xfrm>
              <a:off x="10039758" y="3766876"/>
              <a:ext cx="436384" cy="436384"/>
            </a:xfrm>
            <a:prstGeom prst="rect">
              <a:avLst/>
            </a:prstGeom>
          </p:spPr>
        </p:pic>
      </p:grpSp>
      <p:sp>
        <p:nvSpPr>
          <p:cNvPr id="207" name="Striped Right Arrow 8">
            <a:extLst>
              <a:ext uri="{FF2B5EF4-FFF2-40B4-BE49-F238E27FC236}">
                <a16:creationId xmlns:a16="http://schemas.microsoft.com/office/drawing/2014/main" id="{C92E2C90-A536-4DFC-ACEF-E9D3965A2B29}"/>
              </a:ext>
            </a:extLst>
          </p:cNvPr>
          <p:cNvSpPr/>
          <p:nvPr/>
        </p:nvSpPr>
        <p:spPr bwMode="auto">
          <a:xfrm>
            <a:off x="10425042" y="2810595"/>
            <a:ext cx="589186" cy="31793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17" name="Group 16">
            <a:extLst>
              <a:ext uri="{FF2B5EF4-FFF2-40B4-BE49-F238E27FC236}">
                <a16:creationId xmlns:a16="http://schemas.microsoft.com/office/drawing/2014/main" id="{7A2EF0FF-17DF-4CEA-A63B-4AC34AAE12B6}"/>
              </a:ext>
            </a:extLst>
          </p:cNvPr>
          <p:cNvGrpSpPr/>
          <p:nvPr/>
        </p:nvGrpSpPr>
        <p:grpSpPr>
          <a:xfrm>
            <a:off x="9469669" y="4006374"/>
            <a:ext cx="881668" cy="967237"/>
            <a:chOff x="9475312" y="3614428"/>
            <a:chExt cx="881668" cy="967237"/>
          </a:xfrm>
        </p:grpSpPr>
        <p:sp>
          <p:nvSpPr>
            <p:cNvPr id="209" name="Rectangle 208">
              <a:extLst>
                <a:ext uri="{FF2B5EF4-FFF2-40B4-BE49-F238E27FC236}">
                  <a16:creationId xmlns:a16="http://schemas.microsoft.com/office/drawing/2014/main" id="{4B7953BA-E8ED-49AE-9F03-AABC8E3972F3}"/>
                </a:ext>
              </a:extLst>
            </p:cNvPr>
            <p:cNvSpPr/>
            <p:nvPr/>
          </p:nvSpPr>
          <p:spPr>
            <a:xfrm>
              <a:off x="9475312" y="3614428"/>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algn="ctr" defTabSz="913748" eaLnBrk="1" hangingPunct="1">
                <a:lnSpc>
                  <a:spcPct val="90000"/>
                </a:lnSpc>
                <a:spcAft>
                  <a:spcPts val="0"/>
                </a:spcAft>
              </a:pPr>
              <a:r>
                <a:rPr lang="en-US" sz="1100" dirty="0">
                  <a:solidFill>
                    <a:schemeClr val="tx1"/>
                  </a:solidFill>
                  <a:ea typeface="Segoe UI" pitchFamily="34" charset="0"/>
                  <a:cs typeface="Segoe UI" pitchFamily="34" charset="0"/>
                </a:rPr>
                <a:t>Function App</a:t>
              </a:r>
            </a:p>
          </p:txBody>
        </p:sp>
        <p:pic>
          <p:nvPicPr>
            <p:cNvPr id="211" name="Picture 210">
              <a:extLst>
                <a:ext uri="{FF2B5EF4-FFF2-40B4-BE49-F238E27FC236}">
                  <a16:creationId xmlns:a16="http://schemas.microsoft.com/office/drawing/2014/main" id="{38BF4CF6-3BF3-4C10-A021-1D761D8A1FCD}"/>
                </a:ext>
              </a:extLst>
            </p:cNvPr>
            <p:cNvPicPr>
              <a:picLocks noChangeAspect="1"/>
            </p:cNvPicPr>
            <p:nvPr/>
          </p:nvPicPr>
          <p:blipFill>
            <a:blip r:embed="rId12"/>
            <a:stretch>
              <a:fillRect/>
            </a:stretch>
          </p:blipFill>
          <p:spPr>
            <a:xfrm>
              <a:off x="9705286" y="3731993"/>
              <a:ext cx="442475" cy="442475"/>
            </a:xfrm>
            <a:prstGeom prst="rect">
              <a:avLst/>
            </a:prstGeom>
          </p:spPr>
        </p:pic>
      </p:grpSp>
      <p:grpSp>
        <p:nvGrpSpPr>
          <p:cNvPr id="18" name="Group 17">
            <a:extLst>
              <a:ext uri="{FF2B5EF4-FFF2-40B4-BE49-F238E27FC236}">
                <a16:creationId xmlns:a16="http://schemas.microsoft.com/office/drawing/2014/main" id="{2C6A9D5C-1C3E-4D26-A376-8B7EF27BD8D2}"/>
              </a:ext>
            </a:extLst>
          </p:cNvPr>
          <p:cNvGrpSpPr/>
          <p:nvPr/>
        </p:nvGrpSpPr>
        <p:grpSpPr>
          <a:xfrm>
            <a:off x="11064504" y="3643616"/>
            <a:ext cx="881668" cy="967237"/>
            <a:chOff x="10784254" y="3746432"/>
            <a:chExt cx="881668" cy="967237"/>
          </a:xfrm>
        </p:grpSpPr>
        <p:sp>
          <p:nvSpPr>
            <p:cNvPr id="212" name="Rectangle 211">
              <a:extLst>
                <a:ext uri="{FF2B5EF4-FFF2-40B4-BE49-F238E27FC236}">
                  <a16:creationId xmlns:a16="http://schemas.microsoft.com/office/drawing/2014/main" id="{295E4B11-44B9-4B22-9915-EAFAFA025597}"/>
                </a:ext>
              </a:extLst>
            </p:cNvPr>
            <p:cNvSpPr/>
            <p:nvPr/>
          </p:nvSpPr>
          <p:spPr>
            <a:xfrm>
              <a:off x="10784254" y="3746432"/>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algn="ctr" defTabSz="913748" eaLnBrk="1" hangingPunct="1">
                <a:lnSpc>
                  <a:spcPct val="90000"/>
                </a:lnSpc>
                <a:spcAft>
                  <a:spcPts val="0"/>
                </a:spcAft>
              </a:pPr>
              <a:r>
                <a:rPr lang="en-US" sz="1100" dirty="0">
                  <a:solidFill>
                    <a:schemeClr val="tx1"/>
                  </a:solidFill>
                  <a:ea typeface="Segoe UI" pitchFamily="34" charset="0"/>
                  <a:cs typeface="Segoe UI" pitchFamily="34" charset="0"/>
                </a:rPr>
                <a:t>SB Queue</a:t>
              </a:r>
            </a:p>
          </p:txBody>
        </p:sp>
        <p:pic>
          <p:nvPicPr>
            <p:cNvPr id="16" name="Picture 15">
              <a:extLst>
                <a:ext uri="{FF2B5EF4-FFF2-40B4-BE49-F238E27FC236}">
                  <a16:creationId xmlns:a16="http://schemas.microsoft.com/office/drawing/2014/main" id="{38883014-0AD0-44A5-8A7B-07C2DE502A7A}"/>
                </a:ext>
              </a:extLst>
            </p:cNvPr>
            <p:cNvPicPr>
              <a:picLocks noChangeAspect="1"/>
            </p:cNvPicPr>
            <p:nvPr/>
          </p:nvPicPr>
          <p:blipFill>
            <a:blip r:embed="rId13"/>
            <a:stretch>
              <a:fillRect/>
            </a:stretch>
          </p:blipFill>
          <p:spPr>
            <a:xfrm>
              <a:off x="11014228" y="3876201"/>
              <a:ext cx="443689" cy="443689"/>
            </a:xfrm>
            <a:prstGeom prst="rect">
              <a:avLst/>
            </a:prstGeom>
          </p:spPr>
        </p:pic>
      </p:grpSp>
      <p:cxnSp>
        <p:nvCxnSpPr>
          <p:cNvPr id="23" name="Connector: Elbow 22">
            <a:extLst>
              <a:ext uri="{FF2B5EF4-FFF2-40B4-BE49-F238E27FC236}">
                <a16:creationId xmlns:a16="http://schemas.microsoft.com/office/drawing/2014/main" id="{01DFD69D-034A-483D-AE7E-18D1A6918C39}"/>
              </a:ext>
            </a:extLst>
          </p:cNvPr>
          <p:cNvCxnSpPr>
            <a:cxnSpLocks/>
          </p:cNvCxnSpPr>
          <p:nvPr/>
        </p:nvCxnSpPr>
        <p:spPr>
          <a:xfrm>
            <a:off x="10360542" y="3178848"/>
            <a:ext cx="703962" cy="684170"/>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851580C-C12A-4D71-86B5-504297EB1D07}"/>
              </a:ext>
            </a:extLst>
          </p:cNvPr>
          <p:cNvCxnSpPr>
            <a:cxnSpLocks/>
            <a:endCxn id="209" idx="3"/>
          </p:cNvCxnSpPr>
          <p:nvPr/>
        </p:nvCxnSpPr>
        <p:spPr>
          <a:xfrm flipH="1">
            <a:off x="10351337" y="4489061"/>
            <a:ext cx="713168" cy="93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F02113BC-46A0-4763-919A-227E67681C18}"/>
              </a:ext>
            </a:extLst>
          </p:cNvPr>
          <p:cNvGrpSpPr/>
          <p:nvPr/>
        </p:nvGrpSpPr>
        <p:grpSpPr>
          <a:xfrm>
            <a:off x="7022587" y="3569096"/>
            <a:ext cx="1769331" cy="725437"/>
            <a:chOff x="7022587" y="3569096"/>
            <a:chExt cx="1769331" cy="725437"/>
          </a:xfrm>
        </p:grpSpPr>
        <p:sp>
          <p:nvSpPr>
            <p:cNvPr id="216" name="Rectangle 215">
              <a:extLst>
                <a:ext uri="{FF2B5EF4-FFF2-40B4-BE49-F238E27FC236}">
                  <a16:creationId xmlns:a16="http://schemas.microsoft.com/office/drawing/2014/main" id="{E5890696-5E36-454A-A0F5-FD2E7DBD4ABB}"/>
                </a:ext>
              </a:extLst>
            </p:cNvPr>
            <p:cNvSpPr/>
            <p:nvPr/>
          </p:nvSpPr>
          <p:spPr>
            <a:xfrm>
              <a:off x="7022587" y="3569096"/>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Message </a:t>
              </a:r>
              <a:br>
                <a:rPr lang="en-US" sz="1100" dirty="0">
                  <a:solidFill>
                    <a:schemeClr val="tx1"/>
                  </a:solidFill>
                  <a:ea typeface="Segoe UI" pitchFamily="34" charset="0"/>
                  <a:cs typeface="Segoe UI" pitchFamily="34" charset="0"/>
                </a:rPr>
              </a:br>
              <a:r>
                <a:rPr lang="en-US" sz="1100" dirty="0">
                  <a:solidFill>
                    <a:schemeClr val="tx1"/>
                  </a:solidFill>
                  <a:ea typeface="Segoe UI" pitchFamily="34" charset="0"/>
                  <a:cs typeface="Segoe UI" pitchFamily="34" charset="0"/>
                </a:rPr>
                <a:t>Processor</a:t>
              </a:r>
            </a:p>
          </p:txBody>
        </p:sp>
        <p:pic>
          <p:nvPicPr>
            <p:cNvPr id="214" name="Picture 213">
              <a:extLst>
                <a:ext uri="{FF2B5EF4-FFF2-40B4-BE49-F238E27FC236}">
                  <a16:creationId xmlns:a16="http://schemas.microsoft.com/office/drawing/2014/main" id="{F12B7336-474D-4093-9E06-0A504144C8FE}"/>
                </a:ext>
              </a:extLst>
            </p:cNvPr>
            <p:cNvPicPr>
              <a:picLocks noChangeAspect="1"/>
            </p:cNvPicPr>
            <p:nvPr/>
          </p:nvPicPr>
          <p:blipFill>
            <a:blip r:embed="rId14"/>
            <a:stretch>
              <a:fillRect/>
            </a:stretch>
          </p:blipFill>
          <p:spPr>
            <a:xfrm>
              <a:off x="8025006" y="3684934"/>
              <a:ext cx="508972" cy="508972"/>
            </a:xfrm>
            <a:prstGeom prst="rect">
              <a:avLst/>
            </a:prstGeom>
          </p:spPr>
        </p:pic>
      </p:grpSp>
      <p:cxnSp>
        <p:nvCxnSpPr>
          <p:cNvPr id="29" name="Connector: Elbow 28">
            <a:extLst>
              <a:ext uri="{FF2B5EF4-FFF2-40B4-BE49-F238E27FC236}">
                <a16:creationId xmlns:a16="http://schemas.microsoft.com/office/drawing/2014/main" id="{F6AA6C0A-7422-4C39-9549-B5207D357B5C}"/>
              </a:ext>
            </a:extLst>
          </p:cNvPr>
          <p:cNvCxnSpPr>
            <a:cxnSpLocks/>
            <a:stCxn id="209" idx="1"/>
            <a:endCxn id="216" idx="3"/>
          </p:cNvCxnSpPr>
          <p:nvPr/>
        </p:nvCxnSpPr>
        <p:spPr>
          <a:xfrm rot="10800000">
            <a:off x="8791919" y="3931815"/>
            <a:ext cx="677751" cy="558178"/>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459C40F1-12AE-4707-B7B1-EE26A8929194}"/>
              </a:ext>
            </a:extLst>
          </p:cNvPr>
          <p:cNvCxnSpPr>
            <a:stCxn id="8" idx="3"/>
            <a:endCxn id="118" idx="1"/>
          </p:cNvCxnSpPr>
          <p:nvPr/>
        </p:nvCxnSpPr>
        <p:spPr>
          <a:xfrm>
            <a:off x="6073114" y="2973150"/>
            <a:ext cx="949473" cy="351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4666408B-804D-45C1-9275-F737BD4B63AD}"/>
              </a:ext>
            </a:extLst>
          </p:cNvPr>
          <p:cNvCxnSpPr>
            <a:stCxn id="216" idx="1"/>
          </p:cNvCxnSpPr>
          <p:nvPr/>
        </p:nvCxnSpPr>
        <p:spPr>
          <a:xfrm flipH="1">
            <a:off x="6162677" y="3931815"/>
            <a:ext cx="85991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0812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88">
                                            <p:txEl>
                                              <p:pRg st="4" end="4"/>
                                            </p:txEl>
                                          </p:spTgt>
                                        </p:tgtEl>
                                        <p:attrNameLst>
                                          <p:attrName>style.visibility</p:attrName>
                                        </p:attrNameLst>
                                      </p:cBhvr>
                                      <p:to>
                                        <p:strVal val="visible"/>
                                      </p:to>
                                    </p:set>
                                    <p:animEffect transition="in" filter="fade">
                                      <p:cBhvr>
                                        <p:cTn id="19" dur="500"/>
                                        <p:tgtEl>
                                          <p:spTgt spid="88">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8">
                                            <p:txEl>
                                              <p:pRg st="5" end="5"/>
                                            </p:txEl>
                                          </p:spTgt>
                                        </p:tgtEl>
                                        <p:attrNameLst>
                                          <p:attrName>style.visibility</p:attrName>
                                        </p:attrNameLst>
                                      </p:cBhvr>
                                      <p:to>
                                        <p:strVal val="visible"/>
                                      </p:to>
                                    </p:set>
                                    <p:animEffect transition="in" filter="fade">
                                      <p:cBhvr>
                                        <p:cTn id="22" dur="500"/>
                                        <p:tgtEl>
                                          <p:spTgt spid="88">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nodeType="withEffect">
                                  <p:stCondLst>
                                    <p:cond delay="0"/>
                                  </p:stCondLst>
                                  <p:childTnLst>
                                    <p:set>
                                      <p:cBhvr>
                                        <p:cTn id="33" dur="1" fill="hold">
                                          <p:stCondLst>
                                            <p:cond delay="0"/>
                                          </p:stCondLst>
                                        </p:cTn>
                                        <p:tgtEl>
                                          <p:spTgt spid="244"/>
                                        </p:tgtEl>
                                        <p:attrNameLst>
                                          <p:attrName>style.visibility</p:attrName>
                                        </p:attrNameLst>
                                      </p:cBhvr>
                                      <p:to>
                                        <p:strVal val="visible"/>
                                      </p:to>
                                    </p:set>
                                    <p:animEffect transition="in" filter="fade">
                                      <p:cBhvr>
                                        <p:cTn id="34" dur="500"/>
                                        <p:tgtEl>
                                          <p:spTgt spid="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scenario – Demo #3</a:t>
            </a:r>
          </a:p>
        </p:txBody>
      </p:sp>
      <p:sp>
        <p:nvSpPr>
          <p:cNvPr id="88" name="Text Placeholder 87"/>
          <p:cNvSpPr>
            <a:spLocks noGrp="1"/>
          </p:cNvSpPr>
          <p:nvPr>
            <p:ph type="body" sz="quarter" idx="10"/>
          </p:nvPr>
        </p:nvSpPr>
        <p:spPr>
          <a:xfrm>
            <a:off x="280147" y="1593198"/>
            <a:ext cx="5131420" cy="4637167"/>
          </a:xfrm>
        </p:spPr>
        <p:txBody>
          <a:bodyPr/>
          <a:lstStyle/>
          <a:p>
            <a:r>
              <a:rPr lang="en-US" sz="3200" dirty="0"/>
              <a:t>Simulated thermometer</a:t>
            </a:r>
          </a:p>
          <a:p>
            <a:pPr lvl="1"/>
            <a:r>
              <a:rPr lang="en-US" sz="1600" dirty="0"/>
              <a:t>Emits telemetry every second</a:t>
            </a:r>
          </a:p>
          <a:p>
            <a:r>
              <a:rPr lang="en-US" sz="3200" dirty="0">
                <a:solidFill>
                  <a:schemeClr val="accent4"/>
                </a:solidFill>
              </a:rPr>
              <a:t>Stream Analytics</a:t>
            </a:r>
          </a:p>
          <a:p>
            <a:pPr lvl="1"/>
            <a:r>
              <a:rPr lang="en-US" sz="1600" dirty="0"/>
              <a:t>A Stream Analytics Job receives the readings and forward all readings to Power BI and Service Bus</a:t>
            </a:r>
          </a:p>
          <a:p>
            <a:r>
              <a:rPr lang="en-US" sz="3200" dirty="0">
                <a:solidFill>
                  <a:schemeClr val="accent5"/>
                </a:solidFill>
              </a:rPr>
              <a:t>Function App</a:t>
            </a:r>
          </a:p>
          <a:p>
            <a:pPr lvl="1"/>
            <a:r>
              <a:rPr lang="en-US" sz="1600" dirty="0"/>
              <a:t>An Azure function receives readings from queue and notifies device</a:t>
            </a:r>
          </a:p>
          <a:p>
            <a:r>
              <a:rPr lang="en-US" sz="3200" dirty="0">
                <a:solidFill>
                  <a:schemeClr val="accent6"/>
                </a:solidFill>
              </a:rPr>
              <a:t>Device State</a:t>
            </a:r>
          </a:p>
          <a:p>
            <a:pPr lvl="1"/>
            <a:r>
              <a:rPr lang="en-US" sz="1600" dirty="0"/>
              <a:t>Device receives update </a:t>
            </a:r>
            <a:r>
              <a:rPr lang="en-US" sz="1600" i="1" dirty="0"/>
              <a:t>Desired State</a:t>
            </a:r>
            <a:r>
              <a:rPr lang="en-US" sz="1600" dirty="0"/>
              <a:t> and adjust thermostat </a:t>
            </a:r>
          </a:p>
        </p:txBody>
      </p:sp>
      <p:sp>
        <p:nvSpPr>
          <p:cNvPr id="35" name="IoT Hub"/>
          <p:cNvSpPr/>
          <p:nvPr/>
        </p:nvSpPr>
        <p:spPr bwMode="auto">
          <a:xfrm>
            <a:off x="6864567" y="1991540"/>
            <a:ext cx="2081654" cy="366710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defTabSz="913748" eaLnBrk="1" hangingPunct="1">
              <a:lnSpc>
                <a:spcPct val="90000"/>
              </a:lnSpc>
              <a:spcAft>
                <a:spcPts val="0"/>
              </a:spcAft>
            </a:pPr>
            <a:r>
              <a:rPr lang="en-US" dirty="0">
                <a:solidFill>
                  <a:schemeClr val="tx1"/>
                </a:solidFill>
                <a:latin typeface="Segoe UI Semibold" panose="020B0702040204020203" pitchFamily="34" charset="0"/>
                <a:ea typeface="Segoe UI" pitchFamily="34" charset="0"/>
                <a:cs typeface="Segoe UI" pitchFamily="34" charset="0"/>
              </a:rPr>
              <a:t>IoT Hub</a:t>
            </a:r>
          </a:p>
        </p:txBody>
      </p:sp>
      <p:grpSp>
        <p:nvGrpSpPr>
          <p:cNvPr id="4" name="Event Processor"/>
          <p:cNvGrpSpPr/>
          <p:nvPr/>
        </p:nvGrpSpPr>
        <p:grpSpPr>
          <a:xfrm>
            <a:off x="7022587" y="2613947"/>
            <a:ext cx="1769331" cy="725437"/>
            <a:chOff x="10463681" y="1942799"/>
            <a:chExt cx="1769331" cy="725437"/>
          </a:xfrm>
        </p:grpSpPr>
        <p:sp>
          <p:nvSpPr>
            <p:cNvPr id="118" name="Rectangle 117"/>
            <p:cNvSpPr/>
            <p:nvPr/>
          </p:nvSpPr>
          <p:spPr>
            <a:xfrm>
              <a:off x="10463681" y="1942799"/>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Event </a:t>
              </a:r>
              <a:br>
                <a:rPr lang="en-US" sz="1100" dirty="0">
                  <a:solidFill>
                    <a:schemeClr val="tx1"/>
                  </a:solidFill>
                  <a:ea typeface="Segoe UI" pitchFamily="34" charset="0"/>
                  <a:cs typeface="Segoe UI" pitchFamily="34" charset="0"/>
                </a:rPr>
              </a:br>
              <a:r>
                <a:rPr lang="en-US" sz="1100" dirty="0">
                  <a:solidFill>
                    <a:schemeClr val="tx1"/>
                  </a:solidFill>
                  <a:ea typeface="Segoe UI" pitchFamily="34" charset="0"/>
                  <a:cs typeface="Segoe UI" pitchFamily="34" charset="0"/>
                </a:rPr>
                <a:t>Processor</a:t>
              </a:r>
            </a:p>
          </p:txBody>
        </p:sp>
        <p:grpSp>
          <p:nvGrpSpPr>
            <p:cNvPr id="129" name="Event processing"/>
            <p:cNvGrpSpPr/>
            <p:nvPr/>
          </p:nvGrpSpPr>
          <p:grpSpPr>
            <a:xfrm>
              <a:off x="11467444" y="2049893"/>
              <a:ext cx="504964" cy="511248"/>
              <a:chOff x="3876323" y="2412935"/>
              <a:chExt cx="981584" cy="1503227"/>
            </a:xfrm>
          </p:grpSpPr>
          <p:grpSp>
            <p:nvGrpSpPr>
              <p:cNvPr id="130" name="Group 129"/>
              <p:cNvGrpSpPr/>
              <p:nvPr/>
            </p:nvGrpSpPr>
            <p:grpSpPr>
              <a:xfrm>
                <a:off x="4075337" y="2655193"/>
                <a:ext cx="640701" cy="978962"/>
                <a:chOff x="3978978" y="2691315"/>
                <a:chExt cx="745467" cy="1374671"/>
              </a:xfrm>
            </p:grpSpPr>
            <p:sp>
              <p:nvSpPr>
                <p:cNvPr id="133" name="Rectangle 132"/>
                <p:cNvSpPr/>
                <p:nvPr>
                  <p:custDataLst>
                    <p:tags r:id="rId1"/>
                  </p:custDataLst>
                </p:nvPr>
              </p:nvSpPr>
              <p:spPr bwMode="auto">
                <a:xfrm>
                  <a:off x="3978978" y="269131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4" name="Rectangle 133"/>
                <p:cNvSpPr/>
                <p:nvPr>
                  <p:custDataLst>
                    <p:tags r:id="rId2"/>
                  </p:custDataLst>
                </p:nvPr>
              </p:nvSpPr>
              <p:spPr bwMode="auto">
                <a:xfrm>
                  <a:off x="4269686" y="2945333"/>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5" name="Rectangle 134"/>
                <p:cNvSpPr/>
                <p:nvPr>
                  <p:custDataLst>
                    <p:tags r:id="rId3"/>
                  </p:custDataLst>
                </p:nvPr>
              </p:nvSpPr>
              <p:spPr bwMode="auto">
                <a:xfrm>
                  <a:off x="3978978" y="3195771"/>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6" name="Rectangle 135"/>
                <p:cNvSpPr/>
                <p:nvPr>
                  <p:custDataLst>
                    <p:tags r:id="rId4"/>
                  </p:custDataLst>
                </p:nvPr>
              </p:nvSpPr>
              <p:spPr bwMode="auto">
                <a:xfrm>
                  <a:off x="4269686" y="3482449"/>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7" name="Rectangle 136"/>
                <p:cNvSpPr/>
                <p:nvPr>
                  <p:custDataLst>
                    <p:tags r:id="rId5"/>
                  </p:custDataLst>
                </p:nvPr>
              </p:nvSpPr>
              <p:spPr bwMode="auto">
                <a:xfrm>
                  <a:off x="3978978" y="3700226"/>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8" name="Rectangle 137"/>
                <p:cNvSpPr/>
                <p:nvPr>
                  <p:custDataLst>
                    <p:tags r:id="rId6"/>
                  </p:custDataLst>
                </p:nvPr>
              </p:nvSpPr>
              <p:spPr bwMode="auto">
                <a:xfrm>
                  <a:off x="4541565" y="319435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grpSp>
          <p:sp>
            <p:nvSpPr>
              <p:cNvPr id="131" name="Freeform 130"/>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32" name="Freeform 131"/>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pic>
        <p:nvPicPr>
          <p:cNvPr id="8" name="Picture 7">
            <a:extLst>
              <a:ext uri="{FF2B5EF4-FFF2-40B4-BE49-F238E27FC236}">
                <a16:creationId xmlns:a16="http://schemas.microsoft.com/office/drawing/2014/main" id="{9DC409DA-D22A-4F23-91B2-A47E982466AC}"/>
              </a:ext>
            </a:extLst>
          </p:cNvPr>
          <p:cNvPicPr>
            <a:picLocks noChangeAspect="1"/>
          </p:cNvPicPr>
          <p:nvPr/>
        </p:nvPicPr>
        <p:blipFill>
          <a:blip r:embed="rId9"/>
          <a:stretch>
            <a:fillRect/>
          </a:stretch>
        </p:blipFill>
        <p:spPr>
          <a:xfrm>
            <a:off x="5578164" y="2544772"/>
            <a:ext cx="494950" cy="856756"/>
          </a:xfrm>
          <a:prstGeom prst="rect">
            <a:avLst/>
          </a:prstGeom>
        </p:spPr>
      </p:pic>
      <p:grpSp>
        <p:nvGrpSpPr>
          <p:cNvPr id="14" name="Group 13">
            <a:extLst>
              <a:ext uri="{FF2B5EF4-FFF2-40B4-BE49-F238E27FC236}">
                <a16:creationId xmlns:a16="http://schemas.microsoft.com/office/drawing/2014/main" id="{AD89AA42-94E8-4EB5-B7A2-F653D34F0FA5}"/>
              </a:ext>
            </a:extLst>
          </p:cNvPr>
          <p:cNvGrpSpPr/>
          <p:nvPr/>
        </p:nvGrpSpPr>
        <p:grpSpPr>
          <a:xfrm>
            <a:off x="9478874" y="2502251"/>
            <a:ext cx="881668" cy="967237"/>
            <a:chOff x="9768377" y="2502251"/>
            <a:chExt cx="881668" cy="967237"/>
          </a:xfrm>
        </p:grpSpPr>
        <p:sp>
          <p:nvSpPr>
            <p:cNvPr id="119" name="Rectangle 118"/>
            <p:cNvSpPr/>
            <p:nvPr/>
          </p:nvSpPr>
          <p:spPr>
            <a:xfrm>
              <a:off x="9768377" y="2502251"/>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algn="ctr" defTabSz="913748" eaLnBrk="1" hangingPunct="1">
                <a:lnSpc>
                  <a:spcPct val="90000"/>
                </a:lnSpc>
                <a:spcAft>
                  <a:spcPts val="0"/>
                </a:spcAft>
              </a:pPr>
              <a:r>
                <a:rPr lang="en-US" sz="1100" dirty="0">
                  <a:solidFill>
                    <a:schemeClr val="tx1"/>
                  </a:solidFill>
                  <a:ea typeface="Segoe UI" pitchFamily="34" charset="0"/>
                  <a:cs typeface="Segoe UI" pitchFamily="34" charset="0"/>
                </a:rPr>
                <a:t>Stream Analytics</a:t>
              </a:r>
            </a:p>
          </p:txBody>
        </p:sp>
        <p:pic>
          <p:nvPicPr>
            <p:cNvPr id="201" name="Picture 200">
              <a:extLst>
                <a:ext uri="{FF2B5EF4-FFF2-40B4-BE49-F238E27FC236}">
                  <a16:creationId xmlns:a16="http://schemas.microsoft.com/office/drawing/2014/main" id="{29403845-3CC3-448E-9823-ACEA0E0D3448}"/>
                </a:ext>
              </a:extLst>
            </p:cNvPr>
            <p:cNvPicPr>
              <a:picLocks noChangeAspect="1"/>
            </p:cNvPicPr>
            <p:nvPr/>
          </p:nvPicPr>
          <p:blipFill>
            <a:blip r:embed="rId10"/>
            <a:stretch>
              <a:fillRect/>
            </a:stretch>
          </p:blipFill>
          <p:spPr>
            <a:xfrm>
              <a:off x="9985376" y="2587082"/>
              <a:ext cx="451888" cy="451888"/>
            </a:xfrm>
            <a:prstGeom prst="rect">
              <a:avLst/>
            </a:prstGeom>
          </p:spPr>
        </p:pic>
      </p:grpSp>
      <p:sp>
        <p:nvSpPr>
          <p:cNvPr id="203" name="Striped Right Arrow 8">
            <a:extLst>
              <a:ext uri="{FF2B5EF4-FFF2-40B4-BE49-F238E27FC236}">
                <a16:creationId xmlns:a16="http://schemas.microsoft.com/office/drawing/2014/main" id="{082019F9-FE7E-4F36-9739-98CA5BC6434A}"/>
              </a:ext>
            </a:extLst>
          </p:cNvPr>
          <p:cNvSpPr/>
          <p:nvPr/>
        </p:nvSpPr>
        <p:spPr bwMode="auto">
          <a:xfrm>
            <a:off x="8854782" y="2800950"/>
            <a:ext cx="589186" cy="31793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13" name="Group 12">
            <a:extLst>
              <a:ext uri="{FF2B5EF4-FFF2-40B4-BE49-F238E27FC236}">
                <a16:creationId xmlns:a16="http://schemas.microsoft.com/office/drawing/2014/main" id="{3E613359-1DA1-4018-ABAA-CC67A8EB082E}"/>
              </a:ext>
            </a:extLst>
          </p:cNvPr>
          <p:cNvGrpSpPr/>
          <p:nvPr/>
        </p:nvGrpSpPr>
        <p:grpSpPr>
          <a:xfrm>
            <a:off x="11064504" y="2493046"/>
            <a:ext cx="881668" cy="967237"/>
            <a:chOff x="9790393" y="3593703"/>
            <a:chExt cx="881668" cy="967237"/>
          </a:xfrm>
        </p:grpSpPr>
        <p:sp>
          <p:nvSpPr>
            <p:cNvPr id="205" name="Rectangle 204">
              <a:extLst>
                <a:ext uri="{FF2B5EF4-FFF2-40B4-BE49-F238E27FC236}">
                  <a16:creationId xmlns:a16="http://schemas.microsoft.com/office/drawing/2014/main" id="{76EF9F08-AE55-446E-A917-4B260076B0F9}"/>
                </a:ext>
              </a:extLst>
            </p:cNvPr>
            <p:cNvSpPr/>
            <p:nvPr/>
          </p:nvSpPr>
          <p:spPr>
            <a:xfrm>
              <a:off x="9790393" y="3593703"/>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algn="ctr" defTabSz="913748" eaLnBrk="1" hangingPunct="1">
                <a:lnSpc>
                  <a:spcPct val="90000"/>
                </a:lnSpc>
                <a:spcAft>
                  <a:spcPts val="0"/>
                </a:spcAft>
              </a:pPr>
              <a:r>
                <a:rPr lang="en-US" sz="1100" dirty="0">
                  <a:solidFill>
                    <a:schemeClr val="tx1"/>
                  </a:solidFill>
                  <a:ea typeface="Segoe UI" pitchFamily="34" charset="0"/>
                  <a:cs typeface="Segoe UI" pitchFamily="34" charset="0"/>
                </a:rPr>
                <a:t>Power BI</a:t>
              </a:r>
            </a:p>
          </p:txBody>
        </p:sp>
        <p:pic>
          <p:nvPicPr>
            <p:cNvPr id="12" name="Picture 11">
              <a:extLst>
                <a:ext uri="{FF2B5EF4-FFF2-40B4-BE49-F238E27FC236}">
                  <a16:creationId xmlns:a16="http://schemas.microsoft.com/office/drawing/2014/main" id="{3AEBFB40-EDDE-4E43-98E7-6746E30A7D3C}"/>
                </a:ext>
              </a:extLst>
            </p:cNvPr>
            <p:cNvPicPr>
              <a:picLocks noChangeAspect="1"/>
            </p:cNvPicPr>
            <p:nvPr/>
          </p:nvPicPr>
          <p:blipFill>
            <a:blip r:embed="rId11"/>
            <a:stretch>
              <a:fillRect/>
            </a:stretch>
          </p:blipFill>
          <p:spPr>
            <a:xfrm>
              <a:off x="10039758" y="3766876"/>
              <a:ext cx="436384" cy="436384"/>
            </a:xfrm>
            <a:prstGeom prst="rect">
              <a:avLst/>
            </a:prstGeom>
          </p:spPr>
        </p:pic>
      </p:grpSp>
      <p:sp>
        <p:nvSpPr>
          <p:cNvPr id="207" name="Striped Right Arrow 8">
            <a:extLst>
              <a:ext uri="{FF2B5EF4-FFF2-40B4-BE49-F238E27FC236}">
                <a16:creationId xmlns:a16="http://schemas.microsoft.com/office/drawing/2014/main" id="{C92E2C90-A536-4DFC-ACEF-E9D3965A2B29}"/>
              </a:ext>
            </a:extLst>
          </p:cNvPr>
          <p:cNvSpPr/>
          <p:nvPr/>
        </p:nvSpPr>
        <p:spPr bwMode="auto">
          <a:xfrm>
            <a:off x="10425042" y="2810595"/>
            <a:ext cx="589186" cy="31793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17" name="Group 16">
            <a:extLst>
              <a:ext uri="{FF2B5EF4-FFF2-40B4-BE49-F238E27FC236}">
                <a16:creationId xmlns:a16="http://schemas.microsoft.com/office/drawing/2014/main" id="{7A2EF0FF-17DF-4CEA-A63B-4AC34AAE12B6}"/>
              </a:ext>
            </a:extLst>
          </p:cNvPr>
          <p:cNvGrpSpPr/>
          <p:nvPr/>
        </p:nvGrpSpPr>
        <p:grpSpPr>
          <a:xfrm>
            <a:off x="9469669" y="4006374"/>
            <a:ext cx="881668" cy="967237"/>
            <a:chOff x="9475312" y="3614428"/>
            <a:chExt cx="881668" cy="967237"/>
          </a:xfrm>
        </p:grpSpPr>
        <p:sp>
          <p:nvSpPr>
            <p:cNvPr id="209" name="Rectangle 208">
              <a:extLst>
                <a:ext uri="{FF2B5EF4-FFF2-40B4-BE49-F238E27FC236}">
                  <a16:creationId xmlns:a16="http://schemas.microsoft.com/office/drawing/2014/main" id="{4B7953BA-E8ED-49AE-9F03-AABC8E3972F3}"/>
                </a:ext>
              </a:extLst>
            </p:cNvPr>
            <p:cNvSpPr/>
            <p:nvPr/>
          </p:nvSpPr>
          <p:spPr>
            <a:xfrm>
              <a:off x="9475312" y="3614428"/>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algn="ctr" defTabSz="913748" eaLnBrk="1" hangingPunct="1">
                <a:lnSpc>
                  <a:spcPct val="90000"/>
                </a:lnSpc>
                <a:spcAft>
                  <a:spcPts val="0"/>
                </a:spcAft>
              </a:pPr>
              <a:r>
                <a:rPr lang="en-US" sz="1100" dirty="0">
                  <a:solidFill>
                    <a:schemeClr val="tx1"/>
                  </a:solidFill>
                  <a:ea typeface="Segoe UI" pitchFamily="34" charset="0"/>
                  <a:cs typeface="Segoe UI" pitchFamily="34" charset="0"/>
                </a:rPr>
                <a:t>Function App</a:t>
              </a:r>
            </a:p>
          </p:txBody>
        </p:sp>
        <p:pic>
          <p:nvPicPr>
            <p:cNvPr id="211" name="Picture 210">
              <a:extLst>
                <a:ext uri="{FF2B5EF4-FFF2-40B4-BE49-F238E27FC236}">
                  <a16:creationId xmlns:a16="http://schemas.microsoft.com/office/drawing/2014/main" id="{38BF4CF6-3BF3-4C10-A021-1D761D8A1FCD}"/>
                </a:ext>
              </a:extLst>
            </p:cNvPr>
            <p:cNvPicPr>
              <a:picLocks noChangeAspect="1"/>
            </p:cNvPicPr>
            <p:nvPr/>
          </p:nvPicPr>
          <p:blipFill>
            <a:blip r:embed="rId12"/>
            <a:stretch>
              <a:fillRect/>
            </a:stretch>
          </p:blipFill>
          <p:spPr>
            <a:xfrm>
              <a:off x="9705286" y="3731993"/>
              <a:ext cx="442475" cy="442475"/>
            </a:xfrm>
            <a:prstGeom prst="rect">
              <a:avLst/>
            </a:prstGeom>
          </p:spPr>
        </p:pic>
      </p:grpSp>
      <p:grpSp>
        <p:nvGrpSpPr>
          <p:cNvPr id="18" name="Group 17">
            <a:extLst>
              <a:ext uri="{FF2B5EF4-FFF2-40B4-BE49-F238E27FC236}">
                <a16:creationId xmlns:a16="http://schemas.microsoft.com/office/drawing/2014/main" id="{2C6A9D5C-1C3E-4D26-A376-8B7EF27BD8D2}"/>
              </a:ext>
            </a:extLst>
          </p:cNvPr>
          <p:cNvGrpSpPr/>
          <p:nvPr/>
        </p:nvGrpSpPr>
        <p:grpSpPr>
          <a:xfrm>
            <a:off x="11064504" y="3643616"/>
            <a:ext cx="881668" cy="967237"/>
            <a:chOff x="10784254" y="3746432"/>
            <a:chExt cx="881668" cy="967237"/>
          </a:xfrm>
        </p:grpSpPr>
        <p:sp>
          <p:nvSpPr>
            <p:cNvPr id="212" name="Rectangle 211">
              <a:extLst>
                <a:ext uri="{FF2B5EF4-FFF2-40B4-BE49-F238E27FC236}">
                  <a16:creationId xmlns:a16="http://schemas.microsoft.com/office/drawing/2014/main" id="{295E4B11-44B9-4B22-9915-EAFAFA025597}"/>
                </a:ext>
              </a:extLst>
            </p:cNvPr>
            <p:cNvSpPr/>
            <p:nvPr/>
          </p:nvSpPr>
          <p:spPr>
            <a:xfrm>
              <a:off x="10784254" y="3746432"/>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algn="ctr" defTabSz="913748" eaLnBrk="1" hangingPunct="1">
                <a:lnSpc>
                  <a:spcPct val="90000"/>
                </a:lnSpc>
                <a:spcAft>
                  <a:spcPts val="0"/>
                </a:spcAft>
              </a:pPr>
              <a:r>
                <a:rPr lang="en-US" sz="1100" dirty="0">
                  <a:solidFill>
                    <a:schemeClr val="tx1"/>
                  </a:solidFill>
                  <a:ea typeface="Segoe UI" pitchFamily="34" charset="0"/>
                  <a:cs typeface="Segoe UI" pitchFamily="34" charset="0"/>
                </a:rPr>
                <a:t>SB Queue</a:t>
              </a:r>
            </a:p>
          </p:txBody>
        </p:sp>
        <p:pic>
          <p:nvPicPr>
            <p:cNvPr id="16" name="Picture 15">
              <a:extLst>
                <a:ext uri="{FF2B5EF4-FFF2-40B4-BE49-F238E27FC236}">
                  <a16:creationId xmlns:a16="http://schemas.microsoft.com/office/drawing/2014/main" id="{38883014-0AD0-44A5-8A7B-07C2DE502A7A}"/>
                </a:ext>
              </a:extLst>
            </p:cNvPr>
            <p:cNvPicPr>
              <a:picLocks noChangeAspect="1"/>
            </p:cNvPicPr>
            <p:nvPr/>
          </p:nvPicPr>
          <p:blipFill>
            <a:blip r:embed="rId13"/>
            <a:stretch>
              <a:fillRect/>
            </a:stretch>
          </p:blipFill>
          <p:spPr>
            <a:xfrm>
              <a:off x="11014228" y="3876201"/>
              <a:ext cx="443689" cy="443689"/>
            </a:xfrm>
            <a:prstGeom prst="rect">
              <a:avLst/>
            </a:prstGeom>
          </p:spPr>
        </p:pic>
      </p:grpSp>
      <p:cxnSp>
        <p:nvCxnSpPr>
          <p:cNvPr id="23" name="Connector: Elbow 22">
            <a:extLst>
              <a:ext uri="{FF2B5EF4-FFF2-40B4-BE49-F238E27FC236}">
                <a16:creationId xmlns:a16="http://schemas.microsoft.com/office/drawing/2014/main" id="{01DFD69D-034A-483D-AE7E-18D1A6918C39}"/>
              </a:ext>
            </a:extLst>
          </p:cNvPr>
          <p:cNvCxnSpPr>
            <a:cxnSpLocks/>
          </p:cNvCxnSpPr>
          <p:nvPr/>
        </p:nvCxnSpPr>
        <p:spPr>
          <a:xfrm>
            <a:off x="10360542" y="3178848"/>
            <a:ext cx="703962" cy="684170"/>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851580C-C12A-4D71-86B5-504297EB1D07}"/>
              </a:ext>
            </a:extLst>
          </p:cNvPr>
          <p:cNvCxnSpPr>
            <a:cxnSpLocks/>
            <a:endCxn id="209" idx="3"/>
          </p:cNvCxnSpPr>
          <p:nvPr/>
        </p:nvCxnSpPr>
        <p:spPr>
          <a:xfrm flipH="1">
            <a:off x="10351337" y="4489061"/>
            <a:ext cx="713168" cy="93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F02113BC-46A0-4763-919A-227E67681C18}"/>
              </a:ext>
            </a:extLst>
          </p:cNvPr>
          <p:cNvGrpSpPr/>
          <p:nvPr/>
        </p:nvGrpSpPr>
        <p:grpSpPr>
          <a:xfrm>
            <a:off x="7022587" y="3569096"/>
            <a:ext cx="1769331" cy="725437"/>
            <a:chOff x="7022587" y="3569096"/>
            <a:chExt cx="1769331" cy="725437"/>
          </a:xfrm>
        </p:grpSpPr>
        <p:sp>
          <p:nvSpPr>
            <p:cNvPr id="216" name="Rectangle 215">
              <a:extLst>
                <a:ext uri="{FF2B5EF4-FFF2-40B4-BE49-F238E27FC236}">
                  <a16:creationId xmlns:a16="http://schemas.microsoft.com/office/drawing/2014/main" id="{E5890696-5E36-454A-A0F5-FD2E7DBD4ABB}"/>
                </a:ext>
              </a:extLst>
            </p:cNvPr>
            <p:cNvSpPr/>
            <p:nvPr/>
          </p:nvSpPr>
          <p:spPr>
            <a:xfrm>
              <a:off x="7022587" y="3569096"/>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Message </a:t>
              </a:r>
              <a:br>
                <a:rPr lang="en-US" sz="1100" dirty="0">
                  <a:solidFill>
                    <a:schemeClr val="tx1"/>
                  </a:solidFill>
                  <a:ea typeface="Segoe UI" pitchFamily="34" charset="0"/>
                  <a:cs typeface="Segoe UI" pitchFamily="34" charset="0"/>
                </a:rPr>
              </a:br>
              <a:r>
                <a:rPr lang="en-US" sz="1100" dirty="0">
                  <a:solidFill>
                    <a:schemeClr val="tx1"/>
                  </a:solidFill>
                  <a:ea typeface="Segoe UI" pitchFamily="34" charset="0"/>
                  <a:cs typeface="Segoe UI" pitchFamily="34" charset="0"/>
                </a:rPr>
                <a:t>Processor</a:t>
              </a:r>
            </a:p>
          </p:txBody>
        </p:sp>
        <p:pic>
          <p:nvPicPr>
            <p:cNvPr id="214" name="Picture 213">
              <a:extLst>
                <a:ext uri="{FF2B5EF4-FFF2-40B4-BE49-F238E27FC236}">
                  <a16:creationId xmlns:a16="http://schemas.microsoft.com/office/drawing/2014/main" id="{F12B7336-474D-4093-9E06-0A504144C8FE}"/>
                </a:ext>
              </a:extLst>
            </p:cNvPr>
            <p:cNvPicPr>
              <a:picLocks noChangeAspect="1"/>
            </p:cNvPicPr>
            <p:nvPr/>
          </p:nvPicPr>
          <p:blipFill>
            <a:blip r:embed="rId14"/>
            <a:stretch>
              <a:fillRect/>
            </a:stretch>
          </p:blipFill>
          <p:spPr>
            <a:xfrm>
              <a:off x="8025006" y="3684934"/>
              <a:ext cx="508972" cy="508972"/>
            </a:xfrm>
            <a:prstGeom prst="rect">
              <a:avLst/>
            </a:prstGeom>
          </p:spPr>
        </p:pic>
      </p:grpSp>
      <p:cxnSp>
        <p:nvCxnSpPr>
          <p:cNvPr id="29" name="Connector: Elbow 28">
            <a:extLst>
              <a:ext uri="{FF2B5EF4-FFF2-40B4-BE49-F238E27FC236}">
                <a16:creationId xmlns:a16="http://schemas.microsoft.com/office/drawing/2014/main" id="{F6AA6C0A-7422-4C39-9549-B5207D357B5C}"/>
              </a:ext>
            </a:extLst>
          </p:cNvPr>
          <p:cNvCxnSpPr>
            <a:cxnSpLocks/>
            <a:stCxn id="209" idx="1"/>
            <a:endCxn id="216" idx="3"/>
          </p:cNvCxnSpPr>
          <p:nvPr/>
        </p:nvCxnSpPr>
        <p:spPr>
          <a:xfrm rot="10800000">
            <a:off x="8791919" y="3931815"/>
            <a:ext cx="677751" cy="558178"/>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27" name="Picture 226">
            <a:extLst>
              <a:ext uri="{FF2B5EF4-FFF2-40B4-BE49-F238E27FC236}">
                <a16:creationId xmlns:a16="http://schemas.microsoft.com/office/drawing/2014/main" id="{AB5AC7D1-E9CB-4A6A-8938-D544F27E2D41}"/>
              </a:ext>
            </a:extLst>
          </p:cNvPr>
          <p:cNvPicPr>
            <a:picLocks noChangeAspect="1"/>
          </p:cNvPicPr>
          <p:nvPr/>
        </p:nvPicPr>
        <p:blipFill>
          <a:blip r:embed="rId15"/>
          <a:stretch>
            <a:fillRect/>
          </a:stretch>
        </p:blipFill>
        <p:spPr>
          <a:xfrm>
            <a:off x="5550350" y="4615292"/>
            <a:ext cx="612327" cy="614724"/>
          </a:xfrm>
          <a:prstGeom prst="rect">
            <a:avLst/>
          </a:prstGeom>
        </p:spPr>
      </p:pic>
      <p:grpSp>
        <p:nvGrpSpPr>
          <p:cNvPr id="241" name="Group 240">
            <a:extLst>
              <a:ext uri="{FF2B5EF4-FFF2-40B4-BE49-F238E27FC236}">
                <a16:creationId xmlns:a16="http://schemas.microsoft.com/office/drawing/2014/main" id="{6B6644F7-5F0E-450D-9F63-D5D764689AAB}"/>
              </a:ext>
            </a:extLst>
          </p:cNvPr>
          <p:cNvGrpSpPr/>
          <p:nvPr/>
        </p:nvGrpSpPr>
        <p:grpSpPr>
          <a:xfrm>
            <a:off x="7037061" y="4554222"/>
            <a:ext cx="1769331" cy="725437"/>
            <a:chOff x="7037061" y="4554222"/>
            <a:chExt cx="1769331" cy="725437"/>
          </a:xfrm>
        </p:grpSpPr>
        <p:sp>
          <p:nvSpPr>
            <p:cNvPr id="229" name="Rectangle 228">
              <a:extLst>
                <a:ext uri="{FF2B5EF4-FFF2-40B4-BE49-F238E27FC236}">
                  <a16:creationId xmlns:a16="http://schemas.microsoft.com/office/drawing/2014/main" id="{040F7E2C-7628-441C-A608-1A4F4BBAC6BC}"/>
                </a:ext>
              </a:extLst>
            </p:cNvPr>
            <p:cNvSpPr/>
            <p:nvPr/>
          </p:nvSpPr>
          <p:spPr>
            <a:xfrm>
              <a:off x="7037061" y="4554222"/>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Manage </a:t>
              </a:r>
              <a:br>
                <a:rPr lang="en-US" sz="1100" dirty="0">
                  <a:solidFill>
                    <a:schemeClr val="tx1"/>
                  </a:solidFill>
                  <a:ea typeface="Segoe UI" pitchFamily="34" charset="0"/>
                  <a:cs typeface="Segoe UI" pitchFamily="34" charset="0"/>
                </a:rPr>
              </a:br>
              <a:r>
                <a:rPr lang="en-US" sz="1100" dirty="0">
                  <a:solidFill>
                    <a:schemeClr val="tx1"/>
                  </a:solidFill>
                  <a:ea typeface="Segoe UI" pitchFamily="34" charset="0"/>
                  <a:cs typeface="Segoe UI" pitchFamily="34" charset="0"/>
                </a:rPr>
                <a:t>State</a:t>
              </a:r>
            </a:p>
          </p:txBody>
        </p:sp>
        <p:pic>
          <p:nvPicPr>
            <p:cNvPr id="233" name="Picture 232">
              <a:extLst>
                <a:ext uri="{FF2B5EF4-FFF2-40B4-BE49-F238E27FC236}">
                  <a16:creationId xmlns:a16="http://schemas.microsoft.com/office/drawing/2014/main" id="{CBF465D2-8F7D-485F-86FC-B0F30C1D84D1}"/>
                </a:ext>
              </a:extLst>
            </p:cNvPr>
            <p:cNvPicPr>
              <a:picLocks noChangeAspect="1"/>
            </p:cNvPicPr>
            <p:nvPr/>
          </p:nvPicPr>
          <p:blipFill>
            <a:blip r:embed="rId16"/>
            <a:stretch>
              <a:fillRect/>
            </a:stretch>
          </p:blipFill>
          <p:spPr>
            <a:xfrm>
              <a:off x="8089088" y="4658261"/>
              <a:ext cx="436437" cy="532569"/>
            </a:xfrm>
            <a:prstGeom prst="rect">
              <a:avLst/>
            </a:prstGeom>
          </p:spPr>
        </p:pic>
      </p:grpSp>
      <p:cxnSp>
        <p:nvCxnSpPr>
          <p:cNvPr id="236" name="Straight Arrow Connector 235">
            <a:extLst>
              <a:ext uri="{FF2B5EF4-FFF2-40B4-BE49-F238E27FC236}">
                <a16:creationId xmlns:a16="http://schemas.microsoft.com/office/drawing/2014/main" id="{459C40F1-12AE-4707-B7B1-EE26A8929194}"/>
              </a:ext>
            </a:extLst>
          </p:cNvPr>
          <p:cNvCxnSpPr>
            <a:stCxn id="8" idx="3"/>
            <a:endCxn id="118" idx="1"/>
          </p:cNvCxnSpPr>
          <p:nvPr/>
        </p:nvCxnSpPr>
        <p:spPr>
          <a:xfrm>
            <a:off x="6073114" y="2973150"/>
            <a:ext cx="949473" cy="351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C011D30D-B5E1-4CCA-906F-73748A272AB5}"/>
              </a:ext>
            </a:extLst>
          </p:cNvPr>
          <p:cNvCxnSpPr>
            <a:stCxn id="229" idx="1"/>
            <a:endCxn id="227" idx="3"/>
          </p:cNvCxnSpPr>
          <p:nvPr/>
        </p:nvCxnSpPr>
        <p:spPr>
          <a:xfrm flipH="1">
            <a:off x="6162677" y="4916941"/>
            <a:ext cx="874384" cy="5713"/>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0" name="Connector: Elbow 239">
            <a:extLst>
              <a:ext uri="{FF2B5EF4-FFF2-40B4-BE49-F238E27FC236}">
                <a16:creationId xmlns:a16="http://schemas.microsoft.com/office/drawing/2014/main" id="{B78CCF0E-3916-4FE6-973A-363D3F763B29}"/>
              </a:ext>
            </a:extLst>
          </p:cNvPr>
          <p:cNvCxnSpPr>
            <a:cxnSpLocks/>
            <a:stCxn id="209" idx="1"/>
            <a:endCxn id="229" idx="3"/>
          </p:cNvCxnSpPr>
          <p:nvPr/>
        </p:nvCxnSpPr>
        <p:spPr>
          <a:xfrm rot="10800000" flipV="1">
            <a:off x="8806393" y="4489993"/>
            <a:ext cx="663277" cy="426948"/>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8225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9"/>
                                        </p:tgtEl>
                                      </p:cBhvr>
                                    </p:animEffect>
                                    <p:set>
                                      <p:cBhvr>
                                        <p:cTn id="7" dur="1" fill="hold">
                                          <p:stCondLst>
                                            <p:cond delay="499"/>
                                          </p:stCondLst>
                                        </p:cTn>
                                        <p:tgtEl>
                                          <p:spTgt spid="29"/>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0"/>
                                        </p:tgtEl>
                                        <p:attrNameLst>
                                          <p:attrName>style.visibility</p:attrName>
                                        </p:attrNameLst>
                                      </p:cBhvr>
                                      <p:to>
                                        <p:strVal val="visible"/>
                                      </p:to>
                                    </p:set>
                                    <p:animEffect transition="in" filter="fade">
                                      <p:cBhvr>
                                        <p:cTn id="11" dur="500"/>
                                        <p:tgtEl>
                                          <p:spTgt spid="24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8">
                                            <p:txEl>
                                              <p:pRg st="6" end="6"/>
                                            </p:txEl>
                                          </p:spTgt>
                                        </p:tgtEl>
                                        <p:attrNameLst>
                                          <p:attrName>style.visibility</p:attrName>
                                        </p:attrNameLst>
                                      </p:cBhvr>
                                      <p:to>
                                        <p:strVal val="visible"/>
                                      </p:to>
                                    </p:set>
                                    <p:animEffect transition="in" filter="fade">
                                      <p:cBhvr>
                                        <p:cTn id="15" dur="500"/>
                                        <p:tgtEl>
                                          <p:spTgt spid="88">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8">
                                            <p:txEl>
                                              <p:pRg st="7" end="7"/>
                                            </p:txEl>
                                          </p:spTgt>
                                        </p:tgtEl>
                                        <p:attrNameLst>
                                          <p:attrName>style.visibility</p:attrName>
                                        </p:attrNameLst>
                                      </p:cBhvr>
                                      <p:to>
                                        <p:strVal val="visible"/>
                                      </p:to>
                                    </p:set>
                                    <p:animEffect transition="in" filter="fade">
                                      <p:cBhvr>
                                        <p:cTn id="18" dur="500"/>
                                        <p:tgtEl>
                                          <p:spTgt spid="88">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41"/>
                                        </p:tgtEl>
                                        <p:attrNameLst>
                                          <p:attrName>style.visibility</p:attrName>
                                        </p:attrNameLst>
                                      </p:cBhvr>
                                      <p:to>
                                        <p:strVal val="visible"/>
                                      </p:to>
                                    </p:set>
                                    <p:animEffect transition="in" filter="fade">
                                      <p:cBhvr>
                                        <p:cTn id="21" dur="500"/>
                                        <p:tgtEl>
                                          <p:spTgt spid="241"/>
                                        </p:tgtEl>
                                      </p:cBhvr>
                                    </p:animEffect>
                                  </p:childTnLst>
                                </p:cTn>
                              </p:par>
                              <p:par>
                                <p:cTn id="22" presetID="10" presetClass="entr" presetSubtype="0" fill="hold" nodeType="withEffect">
                                  <p:stCondLst>
                                    <p:cond delay="0"/>
                                  </p:stCondLst>
                                  <p:childTnLst>
                                    <p:set>
                                      <p:cBhvr>
                                        <p:cTn id="23" dur="1" fill="hold">
                                          <p:stCondLst>
                                            <p:cond delay="0"/>
                                          </p:stCondLst>
                                        </p:cTn>
                                        <p:tgtEl>
                                          <p:spTgt spid="238"/>
                                        </p:tgtEl>
                                        <p:attrNameLst>
                                          <p:attrName>style.visibility</p:attrName>
                                        </p:attrNameLst>
                                      </p:cBhvr>
                                      <p:to>
                                        <p:strVal val="visible"/>
                                      </p:to>
                                    </p:set>
                                    <p:animEffect transition="in" filter="fade">
                                      <p:cBhvr>
                                        <p:cTn id="24" dur="500"/>
                                        <p:tgtEl>
                                          <p:spTgt spid="238"/>
                                        </p:tgtEl>
                                      </p:cBhvr>
                                    </p:animEffect>
                                  </p:childTnLst>
                                </p:cTn>
                              </p:par>
                              <p:par>
                                <p:cTn id="25" presetID="10" presetClass="entr" presetSubtype="0" fill="hold" nodeType="withEffect">
                                  <p:stCondLst>
                                    <p:cond delay="0"/>
                                  </p:stCondLst>
                                  <p:childTnLst>
                                    <p:set>
                                      <p:cBhvr>
                                        <p:cTn id="26" dur="1" fill="hold">
                                          <p:stCondLst>
                                            <p:cond delay="0"/>
                                          </p:stCondLst>
                                        </p:cTn>
                                        <p:tgtEl>
                                          <p:spTgt spid="227"/>
                                        </p:tgtEl>
                                        <p:attrNameLst>
                                          <p:attrName>style.visibility</p:attrName>
                                        </p:attrNameLst>
                                      </p:cBhvr>
                                      <p:to>
                                        <p:strVal val="visible"/>
                                      </p:to>
                                    </p:set>
                                    <p:animEffect transition="in" filter="fade">
                                      <p:cBhvr>
                                        <p:cTn id="27" dur="5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scenario – Demo #4</a:t>
            </a:r>
          </a:p>
        </p:txBody>
      </p:sp>
      <p:sp>
        <p:nvSpPr>
          <p:cNvPr id="88" name="Text Placeholder 87"/>
          <p:cNvSpPr>
            <a:spLocks noGrp="1"/>
          </p:cNvSpPr>
          <p:nvPr>
            <p:ph type="body" sz="quarter" idx="10"/>
          </p:nvPr>
        </p:nvSpPr>
        <p:spPr>
          <a:xfrm>
            <a:off x="280147" y="1593198"/>
            <a:ext cx="5131420" cy="4987006"/>
          </a:xfrm>
        </p:spPr>
        <p:txBody>
          <a:bodyPr/>
          <a:lstStyle/>
          <a:p>
            <a:r>
              <a:rPr lang="en-US" sz="3200" dirty="0"/>
              <a:t>Simulated thermometer</a:t>
            </a:r>
          </a:p>
          <a:p>
            <a:pPr lvl="1"/>
            <a:r>
              <a:rPr lang="en-US" sz="1600" dirty="0"/>
              <a:t>Emits telemetry every second</a:t>
            </a:r>
          </a:p>
          <a:p>
            <a:r>
              <a:rPr lang="en-US" sz="3200" dirty="0">
                <a:solidFill>
                  <a:schemeClr val="accent4"/>
                </a:solidFill>
              </a:rPr>
              <a:t>Stream Analytics</a:t>
            </a:r>
          </a:p>
          <a:p>
            <a:pPr lvl="1"/>
            <a:r>
              <a:rPr lang="en-US" sz="1600" dirty="0"/>
              <a:t>A Stream Analytics Job receives the readings and forward all readings to Power BI and Service Bus</a:t>
            </a:r>
          </a:p>
          <a:p>
            <a:r>
              <a:rPr lang="en-US" sz="3200" dirty="0">
                <a:solidFill>
                  <a:schemeClr val="accent5"/>
                </a:solidFill>
              </a:rPr>
              <a:t>Function App</a:t>
            </a:r>
          </a:p>
          <a:p>
            <a:pPr lvl="1"/>
            <a:r>
              <a:rPr lang="en-US" sz="1600" dirty="0"/>
              <a:t>An Azure function receives readings from queue and notifies device</a:t>
            </a:r>
          </a:p>
          <a:p>
            <a:r>
              <a:rPr lang="en-US" sz="3200" dirty="0">
                <a:solidFill>
                  <a:srgbClr val="FF2121"/>
                </a:solidFill>
              </a:rPr>
              <a:t>Device Method</a:t>
            </a:r>
          </a:p>
          <a:p>
            <a:pPr lvl="1"/>
            <a:r>
              <a:rPr lang="en-US" sz="1600" dirty="0"/>
              <a:t>Use device methods to call a method declared on the device </a:t>
            </a:r>
          </a:p>
          <a:p>
            <a:pPr lvl="1"/>
            <a:endParaRPr lang="en-US" sz="1600" dirty="0"/>
          </a:p>
        </p:txBody>
      </p:sp>
      <p:sp>
        <p:nvSpPr>
          <p:cNvPr id="35" name="IoT Hub"/>
          <p:cNvSpPr/>
          <p:nvPr/>
        </p:nvSpPr>
        <p:spPr bwMode="auto">
          <a:xfrm>
            <a:off x="6864567" y="1991540"/>
            <a:ext cx="2081654" cy="366710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defTabSz="913748" eaLnBrk="1" hangingPunct="1">
              <a:lnSpc>
                <a:spcPct val="90000"/>
              </a:lnSpc>
              <a:spcAft>
                <a:spcPts val="0"/>
              </a:spcAft>
            </a:pPr>
            <a:r>
              <a:rPr lang="en-US" dirty="0">
                <a:solidFill>
                  <a:schemeClr val="tx1"/>
                </a:solidFill>
                <a:latin typeface="Segoe UI Semibold" panose="020B0702040204020203" pitchFamily="34" charset="0"/>
                <a:ea typeface="Segoe UI" pitchFamily="34" charset="0"/>
                <a:cs typeface="Segoe UI" pitchFamily="34" charset="0"/>
              </a:rPr>
              <a:t>IoT Hub</a:t>
            </a:r>
          </a:p>
        </p:txBody>
      </p:sp>
      <p:grpSp>
        <p:nvGrpSpPr>
          <p:cNvPr id="4" name="Event Processor"/>
          <p:cNvGrpSpPr/>
          <p:nvPr/>
        </p:nvGrpSpPr>
        <p:grpSpPr>
          <a:xfrm>
            <a:off x="7022587" y="2613947"/>
            <a:ext cx="1769331" cy="725437"/>
            <a:chOff x="10463681" y="1942799"/>
            <a:chExt cx="1769331" cy="725437"/>
          </a:xfrm>
        </p:grpSpPr>
        <p:sp>
          <p:nvSpPr>
            <p:cNvPr id="118" name="Rectangle 117"/>
            <p:cNvSpPr/>
            <p:nvPr/>
          </p:nvSpPr>
          <p:spPr>
            <a:xfrm>
              <a:off x="10463681" y="1942799"/>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Event </a:t>
              </a:r>
              <a:br>
                <a:rPr lang="en-US" sz="1100" dirty="0">
                  <a:solidFill>
                    <a:schemeClr val="tx1"/>
                  </a:solidFill>
                  <a:ea typeface="Segoe UI" pitchFamily="34" charset="0"/>
                  <a:cs typeface="Segoe UI" pitchFamily="34" charset="0"/>
                </a:rPr>
              </a:br>
              <a:r>
                <a:rPr lang="en-US" sz="1100" dirty="0">
                  <a:solidFill>
                    <a:schemeClr val="tx1"/>
                  </a:solidFill>
                  <a:ea typeface="Segoe UI" pitchFamily="34" charset="0"/>
                  <a:cs typeface="Segoe UI" pitchFamily="34" charset="0"/>
                </a:rPr>
                <a:t>Processor</a:t>
              </a:r>
            </a:p>
          </p:txBody>
        </p:sp>
        <p:grpSp>
          <p:nvGrpSpPr>
            <p:cNvPr id="129" name="Event processing"/>
            <p:cNvGrpSpPr/>
            <p:nvPr/>
          </p:nvGrpSpPr>
          <p:grpSpPr>
            <a:xfrm>
              <a:off x="11467444" y="2049893"/>
              <a:ext cx="504964" cy="511248"/>
              <a:chOff x="3876323" y="2412935"/>
              <a:chExt cx="981584" cy="1503227"/>
            </a:xfrm>
          </p:grpSpPr>
          <p:grpSp>
            <p:nvGrpSpPr>
              <p:cNvPr id="130" name="Group 129"/>
              <p:cNvGrpSpPr/>
              <p:nvPr/>
            </p:nvGrpSpPr>
            <p:grpSpPr>
              <a:xfrm>
                <a:off x="4075337" y="2655193"/>
                <a:ext cx="640701" cy="978962"/>
                <a:chOff x="3978978" y="2691315"/>
                <a:chExt cx="745467" cy="1374671"/>
              </a:xfrm>
            </p:grpSpPr>
            <p:sp>
              <p:nvSpPr>
                <p:cNvPr id="133" name="Rectangle 132"/>
                <p:cNvSpPr/>
                <p:nvPr>
                  <p:custDataLst>
                    <p:tags r:id="rId1"/>
                  </p:custDataLst>
                </p:nvPr>
              </p:nvSpPr>
              <p:spPr bwMode="auto">
                <a:xfrm>
                  <a:off x="3978978" y="269131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4" name="Rectangle 133"/>
                <p:cNvSpPr/>
                <p:nvPr>
                  <p:custDataLst>
                    <p:tags r:id="rId2"/>
                  </p:custDataLst>
                </p:nvPr>
              </p:nvSpPr>
              <p:spPr bwMode="auto">
                <a:xfrm>
                  <a:off x="4269686" y="2945333"/>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5" name="Rectangle 134"/>
                <p:cNvSpPr/>
                <p:nvPr>
                  <p:custDataLst>
                    <p:tags r:id="rId3"/>
                  </p:custDataLst>
                </p:nvPr>
              </p:nvSpPr>
              <p:spPr bwMode="auto">
                <a:xfrm>
                  <a:off x="3978978" y="3195771"/>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6" name="Rectangle 135"/>
                <p:cNvSpPr/>
                <p:nvPr>
                  <p:custDataLst>
                    <p:tags r:id="rId4"/>
                  </p:custDataLst>
                </p:nvPr>
              </p:nvSpPr>
              <p:spPr bwMode="auto">
                <a:xfrm>
                  <a:off x="4269686" y="3482449"/>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7" name="Rectangle 136"/>
                <p:cNvSpPr/>
                <p:nvPr>
                  <p:custDataLst>
                    <p:tags r:id="rId5"/>
                  </p:custDataLst>
                </p:nvPr>
              </p:nvSpPr>
              <p:spPr bwMode="auto">
                <a:xfrm>
                  <a:off x="3978978" y="3700226"/>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8" name="Rectangle 137"/>
                <p:cNvSpPr/>
                <p:nvPr>
                  <p:custDataLst>
                    <p:tags r:id="rId6"/>
                  </p:custDataLst>
                </p:nvPr>
              </p:nvSpPr>
              <p:spPr bwMode="auto">
                <a:xfrm>
                  <a:off x="4541565" y="319435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grpSp>
          <p:sp>
            <p:nvSpPr>
              <p:cNvPr id="131" name="Freeform 130"/>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32" name="Freeform 131"/>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pic>
        <p:nvPicPr>
          <p:cNvPr id="8" name="Picture 7">
            <a:extLst>
              <a:ext uri="{FF2B5EF4-FFF2-40B4-BE49-F238E27FC236}">
                <a16:creationId xmlns:a16="http://schemas.microsoft.com/office/drawing/2014/main" id="{9DC409DA-D22A-4F23-91B2-A47E982466AC}"/>
              </a:ext>
            </a:extLst>
          </p:cNvPr>
          <p:cNvPicPr>
            <a:picLocks noChangeAspect="1"/>
          </p:cNvPicPr>
          <p:nvPr/>
        </p:nvPicPr>
        <p:blipFill>
          <a:blip r:embed="rId9"/>
          <a:stretch>
            <a:fillRect/>
          </a:stretch>
        </p:blipFill>
        <p:spPr>
          <a:xfrm>
            <a:off x="5578164" y="2544772"/>
            <a:ext cx="494950" cy="856756"/>
          </a:xfrm>
          <a:prstGeom prst="rect">
            <a:avLst/>
          </a:prstGeom>
        </p:spPr>
      </p:pic>
      <p:grpSp>
        <p:nvGrpSpPr>
          <p:cNvPr id="14" name="Group 13">
            <a:extLst>
              <a:ext uri="{FF2B5EF4-FFF2-40B4-BE49-F238E27FC236}">
                <a16:creationId xmlns:a16="http://schemas.microsoft.com/office/drawing/2014/main" id="{AD89AA42-94E8-4EB5-B7A2-F653D34F0FA5}"/>
              </a:ext>
            </a:extLst>
          </p:cNvPr>
          <p:cNvGrpSpPr/>
          <p:nvPr/>
        </p:nvGrpSpPr>
        <p:grpSpPr>
          <a:xfrm>
            <a:off x="9478874" y="2502251"/>
            <a:ext cx="881668" cy="967237"/>
            <a:chOff x="9768377" y="2502251"/>
            <a:chExt cx="881668" cy="967237"/>
          </a:xfrm>
        </p:grpSpPr>
        <p:sp>
          <p:nvSpPr>
            <p:cNvPr id="119" name="Rectangle 118"/>
            <p:cNvSpPr/>
            <p:nvPr/>
          </p:nvSpPr>
          <p:spPr>
            <a:xfrm>
              <a:off x="9768377" y="2502251"/>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algn="ctr" defTabSz="913748" eaLnBrk="1" hangingPunct="1">
                <a:lnSpc>
                  <a:spcPct val="90000"/>
                </a:lnSpc>
                <a:spcAft>
                  <a:spcPts val="0"/>
                </a:spcAft>
              </a:pPr>
              <a:r>
                <a:rPr lang="en-US" sz="1100" dirty="0">
                  <a:solidFill>
                    <a:schemeClr val="tx1"/>
                  </a:solidFill>
                  <a:ea typeface="Segoe UI" pitchFamily="34" charset="0"/>
                  <a:cs typeface="Segoe UI" pitchFamily="34" charset="0"/>
                </a:rPr>
                <a:t>Stream Analytics</a:t>
              </a:r>
            </a:p>
          </p:txBody>
        </p:sp>
        <p:pic>
          <p:nvPicPr>
            <p:cNvPr id="201" name="Picture 200">
              <a:extLst>
                <a:ext uri="{FF2B5EF4-FFF2-40B4-BE49-F238E27FC236}">
                  <a16:creationId xmlns:a16="http://schemas.microsoft.com/office/drawing/2014/main" id="{29403845-3CC3-448E-9823-ACEA0E0D3448}"/>
                </a:ext>
              </a:extLst>
            </p:cNvPr>
            <p:cNvPicPr>
              <a:picLocks noChangeAspect="1"/>
            </p:cNvPicPr>
            <p:nvPr/>
          </p:nvPicPr>
          <p:blipFill>
            <a:blip r:embed="rId10"/>
            <a:stretch>
              <a:fillRect/>
            </a:stretch>
          </p:blipFill>
          <p:spPr>
            <a:xfrm>
              <a:off x="9985376" y="2587082"/>
              <a:ext cx="451888" cy="451888"/>
            </a:xfrm>
            <a:prstGeom prst="rect">
              <a:avLst/>
            </a:prstGeom>
          </p:spPr>
        </p:pic>
      </p:grpSp>
      <p:sp>
        <p:nvSpPr>
          <p:cNvPr id="203" name="Striped Right Arrow 8">
            <a:extLst>
              <a:ext uri="{FF2B5EF4-FFF2-40B4-BE49-F238E27FC236}">
                <a16:creationId xmlns:a16="http://schemas.microsoft.com/office/drawing/2014/main" id="{082019F9-FE7E-4F36-9739-98CA5BC6434A}"/>
              </a:ext>
            </a:extLst>
          </p:cNvPr>
          <p:cNvSpPr/>
          <p:nvPr/>
        </p:nvSpPr>
        <p:spPr bwMode="auto">
          <a:xfrm>
            <a:off x="8993896" y="2800950"/>
            <a:ext cx="450071" cy="31793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13" name="Group 12">
            <a:extLst>
              <a:ext uri="{FF2B5EF4-FFF2-40B4-BE49-F238E27FC236}">
                <a16:creationId xmlns:a16="http://schemas.microsoft.com/office/drawing/2014/main" id="{3E613359-1DA1-4018-ABAA-CC67A8EB082E}"/>
              </a:ext>
            </a:extLst>
          </p:cNvPr>
          <p:cNvGrpSpPr/>
          <p:nvPr/>
        </p:nvGrpSpPr>
        <p:grpSpPr>
          <a:xfrm>
            <a:off x="11064504" y="2493046"/>
            <a:ext cx="881668" cy="967237"/>
            <a:chOff x="9790393" y="3593703"/>
            <a:chExt cx="881668" cy="967237"/>
          </a:xfrm>
        </p:grpSpPr>
        <p:sp>
          <p:nvSpPr>
            <p:cNvPr id="205" name="Rectangle 204">
              <a:extLst>
                <a:ext uri="{FF2B5EF4-FFF2-40B4-BE49-F238E27FC236}">
                  <a16:creationId xmlns:a16="http://schemas.microsoft.com/office/drawing/2014/main" id="{76EF9F08-AE55-446E-A917-4B260076B0F9}"/>
                </a:ext>
              </a:extLst>
            </p:cNvPr>
            <p:cNvSpPr/>
            <p:nvPr/>
          </p:nvSpPr>
          <p:spPr>
            <a:xfrm>
              <a:off x="9790393" y="3593703"/>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algn="ctr" defTabSz="913748" eaLnBrk="1" hangingPunct="1">
                <a:lnSpc>
                  <a:spcPct val="90000"/>
                </a:lnSpc>
                <a:spcAft>
                  <a:spcPts val="0"/>
                </a:spcAft>
              </a:pPr>
              <a:r>
                <a:rPr lang="en-US" sz="1100" dirty="0">
                  <a:solidFill>
                    <a:schemeClr val="tx1"/>
                  </a:solidFill>
                  <a:ea typeface="Segoe UI" pitchFamily="34" charset="0"/>
                  <a:cs typeface="Segoe UI" pitchFamily="34" charset="0"/>
                </a:rPr>
                <a:t>Power BI</a:t>
              </a:r>
            </a:p>
          </p:txBody>
        </p:sp>
        <p:pic>
          <p:nvPicPr>
            <p:cNvPr id="12" name="Picture 11">
              <a:extLst>
                <a:ext uri="{FF2B5EF4-FFF2-40B4-BE49-F238E27FC236}">
                  <a16:creationId xmlns:a16="http://schemas.microsoft.com/office/drawing/2014/main" id="{3AEBFB40-EDDE-4E43-98E7-6746E30A7D3C}"/>
                </a:ext>
              </a:extLst>
            </p:cNvPr>
            <p:cNvPicPr>
              <a:picLocks noChangeAspect="1"/>
            </p:cNvPicPr>
            <p:nvPr/>
          </p:nvPicPr>
          <p:blipFill>
            <a:blip r:embed="rId11"/>
            <a:stretch>
              <a:fillRect/>
            </a:stretch>
          </p:blipFill>
          <p:spPr>
            <a:xfrm>
              <a:off x="10039758" y="3766876"/>
              <a:ext cx="436384" cy="436384"/>
            </a:xfrm>
            <a:prstGeom prst="rect">
              <a:avLst/>
            </a:prstGeom>
          </p:spPr>
        </p:pic>
      </p:grpSp>
      <p:sp>
        <p:nvSpPr>
          <p:cNvPr id="207" name="Striped Right Arrow 8">
            <a:extLst>
              <a:ext uri="{FF2B5EF4-FFF2-40B4-BE49-F238E27FC236}">
                <a16:creationId xmlns:a16="http://schemas.microsoft.com/office/drawing/2014/main" id="{C92E2C90-A536-4DFC-ACEF-E9D3965A2B29}"/>
              </a:ext>
            </a:extLst>
          </p:cNvPr>
          <p:cNvSpPr/>
          <p:nvPr/>
        </p:nvSpPr>
        <p:spPr bwMode="auto">
          <a:xfrm>
            <a:off x="10425042" y="2810595"/>
            <a:ext cx="589186" cy="31793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17" name="Group 16">
            <a:extLst>
              <a:ext uri="{FF2B5EF4-FFF2-40B4-BE49-F238E27FC236}">
                <a16:creationId xmlns:a16="http://schemas.microsoft.com/office/drawing/2014/main" id="{7A2EF0FF-17DF-4CEA-A63B-4AC34AAE12B6}"/>
              </a:ext>
            </a:extLst>
          </p:cNvPr>
          <p:cNvGrpSpPr/>
          <p:nvPr/>
        </p:nvGrpSpPr>
        <p:grpSpPr>
          <a:xfrm>
            <a:off x="9469669" y="4006374"/>
            <a:ext cx="881668" cy="967237"/>
            <a:chOff x="9475312" y="3614428"/>
            <a:chExt cx="881668" cy="967237"/>
          </a:xfrm>
        </p:grpSpPr>
        <p:sp>
          <p:nvSpPr>
            <p:cNvPr id="209" name="Rectangle 208">
              <a:extLst>
                <a:ext uri="{FF2B5EF4-FFF2-40B4-BE49-F238E27FC236}">
                  <a16:creationId xmlns:a16="http://schemas.microsoft.com/office/drawing/2014/main" id="{4B7953BA-E8ED-49AE-9F03-AABC8E3972F3}"/>
                </a:ext>
              </a:extLst>
            </p:cNvPr>
            <p:cNvSpPr/>
            <p:nvPr/>
          </p:nvSpPr>
          <p:spPr>
            <a:xfrm>
              <a:off x="9475312" y="3614428"/>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algn="ctr" defTabSz="913748" eaLnBrk="1" hangingPunct="1">
                <a:lnSpc>
                  <a:spcPct val="90000"/>
                </a:lnSpc>
                <a:spcAft>
                  <a:spcPts val="0"/>
                </a:spcAft>
              </a:pPr>
              <a:r>
                <a:rPr lang="en-US" sz="1100" dirty="0">
                  <a:solidFill>
                    <a:schemeClr val="tx1"/>
                  </a:solidFill>
                  <a:ea typeface="Segoe UI" pitchFamily="34" charset="0"/>
                  <a:cs typeface="Segoe UI" pitchFamily="34" charset="0"/>
                </a:rPr>
                <a:t>Function App</a:t>
              </a:r>
            </a:p>
          </p:txBody>
        </p:sp>
        <p:pic>
          <p:nvPicPr>
            <p:cNvPr id="211" name="Picture 210">
              <a:extLst>
                <a:ext uri="{FF2B5EF4-FFF2-40B4-BE49-F238E27FC236}">
                  <a16:creationId xmlns:a16="http://schemas.microsoft.com/office/drawing/2014/main" id="{38BF4CF6-3BF3-4C10-A021-1D761D8A1FCD}"/>
                </a:ext>
              </a:extLst>
            </p:cNvPr>
            <p:cNvPicPr>
              <a:picLocks noChangeAspect="1"/>
            </p:cNvPicPr>
            <p:nvPr/>
          </p:nvPicPr>
          <p:blipFill>
            <a:blip r:embed="rId12"/>
            <a:stretch>
              <a:fillRect/>
            </a:stretch>
          </p:blipFill>
          <p:spPr>
            <a:xfrm>
              <a:off x="9705286" y="3731993"/>
              <a:ext cx="442475" cy="442475"/>
            </a:xfrm>
            <a:prstGeom prst="rect">
              <a:avLst/>
            </a:prstGeom>
          </p:spPr>
        </p:pic>
      </p:grpSp>
      <p:grpSp>
        <p:nvGrpSpPr>
          <p:cNvPr id="18" name="Group 17">
            <a:extLst>
              <a:ext uri="{FF2B5EF4-FFF2-40B4-BE49-F238E27FC236}">
                <a16:creationId xmlns:a16="http://schemas.microsoft.com/office/drawing/2014/main" id="{2C6A9D5C-1C3E-4D26-A376-8B7EF27BD8D2}"/>
              </a:ext>
            </a:extLst>
          </p:cNvPr>
          <p:cNvGrpSpPr/>
          <p:nvPr/>
        </p:nvGrpSpPr>
        <p:grpSpPr>
          <a:xfrm>
            <a:off x="11064504" y="3643616"/>
            <a:ext cx="881668" cy="967237"/>
            <a:chOff x="10784254" y="3746432"/>
            <a:chExt cx="881668" cy="967237"/>
          </a:xfrm>
        </p:grpSpPr>
        <p:sp>
          <p:nvSpPr>
            <p:cNvPr id="212" name="Rectangle 211">
              <a:extLst>
                <a:ext uri="{FF2B5EF4-FFF2-40B4-BE49-F238E27FC236}">
                  <a16:creationId xmlns:a16="http://schemas.microsoft.com/office/drawing/2014/main" id="{295E4B11-44B9-4B22-9915-EAFAFA025597}"/>
                </a:ext>
              </a:extLst>
            </p:cNvPr>
            <p:cNvSpPr/>
            <p:nvPr/>
          </p:nvSpPr>
          <p:spPr>
            <a:xfrm>
              <a:off x="10784254" y="3746432"/>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algn="ctr" defTabSz="913748" eaLnBrk="1" hangingPunct="1">
                <a:lnSpc>
                  <a:spcPct val="90000"/>
                </a:lnSpc>
                <a:spcAft>
                  <a:spcPts val="0"/>
                </a:spcAft>
              </a:pPr>
              <a:r>
                <a:rPr lang="en-US" sz="1100" dirty="0">
                  <a:solidFill>
                    <a:schemeClr val="tx1"/>
                  </a:solidFill>
                  <a:ea typeface="Segoe UI" pitchFamily="34" charset="0"/>
                  <a:cs typeface="Segoe UI" pitchFamily="34" charset="0"/>
                </a:rPr>
                <a:t>SB Queue</a:t>
              </a:r>
            </a:p>
          </p:txBody>
        </p:sp>
        <p:pic>
          <p:nvPicPr>
            <p:cNvPr id="16" name="Picture 15">
              <a:extLst>
                <a:ext uri="{FF2B5EF4-FFF2-40B4-BE49-F238E27FC236}">
                  <a16:creationId xmlns:a16="http://schemas.microsoft.com/office/drawing/2014/main" id="{38883014-0AD0-44A5-8A7B-07C2DE502A7A}"/>
                </a:ext>
              </a:extLst>
            </p:cNvPr>
            <p:cNvPicPr>
              <a:picLocks noChangeAspect="1"/>
            </p:cNvPicPr>
            <p:nvPr/>
          </p:nvPicPr>
          <p:blipFill>
            <a:blip r:embed="rId13"/>
            <a:stretch>
              <a:fillRect/>
            </a:stretch>
          </p:blipFill>
          <p:spPr>
            <a:xfrm>
              <a:off x="11014228" y="3876201"/>
              <a:ext cx="443689" cy="443689"/>
            </a:xfrm>
            <a:prstGeom prst="rect">
              <a:avLst/>
            </a:prstGeom>
          </p:spPr>
        </p:pic>
      </p:grpSp>
      <p:cxnSp>
        <p:nvCxnSpPr>
          <p:cNvPr id="23" name="Connector: Elbow 22">
            <a:extLst>
              <a:ext uri="{FF2B5EF4-FFF2-40B4-BE49-F238E27FC236}">
                <a16:creationId xmlns:a16="http://schemas.microsoft.com/office/drawing/2014/main" id="{01DFD69D-034A-483D-AE7E-18D1A6918C39}"/>
              </a:ext>
            </a:extLst>
          </p:cNvPr>
          <p:cNvCxnSpPr>
            <a:cxnSpLocks/>
          </p:cNvCxnSpPr>
          <p:nvPr/>
        </p:nvCxnSpPr>
        <p:spPr>
          <a:xfrm>
            <a:off x="10360542" y="3178848"/>
            <a:ext cx="703962" cy="684170"/>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851580C-C12A-4D71-86B5-504297EB1D07}"/>
              </a:ext>
            </a:extLst>
          </p:cNvPr>
          <p:cNvCxnSpPr>
            <a:cxnSpLocks/>
            <a:endCxn id="209" idx="3"/>
          </p:cNvCxnSpPr>
          <p:nvPr/>
        </p:nvCxnSpPr>
        <p:spPr>
          <a:xfrm flipH="1">
            <a:off x="10351337" y="4489061"/>
            <a:ext cx="713168" cy="93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F02113BC-46A0-4763-919A-227E67681C18}"/>
              </a:ext>
            </a:extLst>
          </p:cNvPr>
          <p:cNvGrpSpPr/>
          <p:nvPr/>
        </p:nvGrpSpPr>
        <p:grpSpPr>
          <a:xfrm>
            <a:off x="7022587" y="3569096"/>
            <a:ext cx="1769331" cy="725437"/>
            <a:chOff x="7022587" y="3569096"/>
            <a:chExt cx="1769331" cy="725437"/>
          </a:xfrm>
        </p:grpSpPr>
        <p:sp>
          <p:nvSpPr>
            <p:cNvPr id="216" name="Rectangle 215">
              <a:extLst>
                <a:ext uri="{FF2B5EF4-FFF2-40B4-BE49-F238E27FC236}">
                  <a16:creationId xmlns:a16="http://schemas.microsoft.com/office/drawing/2014/main" id="{E5890696-5E36-454A-A0F5-FD2E7DBD4ABB}"/>
                </a:ext>
              </a:extLst>
            </p:cNvPr>
            <p:cNvSpPr/>
            <p:nvPr/>
          </p:nvSpPr>
          <p:spPr>
            <a:xfrm>
              <a:off x="7022587" y="3569096"/>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Message </a:t>
              </a:r>
              <a:br>
                <a:rPr lang="en-US" sz="1100" dirty="0">
                  <a:solidFill>
                    <a:schemeClr val="tx1"/>
                  </a:solidFill>
                  <a:ea typeface="Segoe UI" pitchFamily="34" charset="0"/>
                  <a:cs typeface="Segoe UI" pitchFamily="34" charset="0"/>
                </a:rPr>
              </a:br>
              <a:r>
                <a:rPr lang="en-US" sz="1100" dirty="0">
                  <a:solidFill>
                    <a:schemeClr val="tx1"/>
                  </a:solidFill>
                  <a:ea typeface="Segoe UI" pitchFamily="34" charset="0"/>
                  <a:cs typeface="Segoe UI" pitchFamily="34" charset="0"/>
                </a:rPr>
                <a:t>Processor</a:t>
              </a:r>
            </a:p>
          </p:txBody>
        </p:sp>
        <p:pic>
          <p:nvPicPr>
            <p:cNvPr id="214" name="Picture 213">
              <a:extLst>
                <a:ext uri="{FF2B5EF4-FFF2-40B4-BE49-F238E27FC236}">
                  <a16:creationId xmlns:a16="http://schemas.microsoft.com/office/drawing/2014/main" id="{F12B7336-474D-4093-9E06-0A504144C8FE}"/>
                </a:ext>
              </a:extLst>
            </p:cNvPr>
            <p:cNvPicPr>
              <a:picLocks noChangeAspect="1"/>
            </p:cNvPicPr>
            <p:nvPr/>
          </p:nvPicPr>
          <p:blipFill>
            <a:blip r:embed="rId14"/>
            <a:stretch>
              <a:fillRect/>
            </a:stretch>
          </p:blipFill>
          <p:spPr>
            <a:xfrm>
              <a:off x="8025006" y="3684934"/>
              <a:ext cx="508972" cy="508972"/>
            </a:xfrm>
            <a:prstGeom prst="rect">
              <a:avLst/>
            </a:prstGeom>
          </p:spPr>
        </p:pic>
      </p:grpSp>
      <p:pic>
        <p:nvPicPr>
          <p:cNvPr id="227" name="Picture 226">
            <a:extLst>
              <a:ext uri="{FF2B5EF4-FFF2-40B4-BE49-F238E27FC236}">
                <a16:creationId xmlns:a16="http://schemas.microsoft.com/office/drawing/2014/main" id="{AB5AC7D1-E9CB-4A6A-8938-D544F27E2D41}"/>
              </a:ext>
            </a:extLst>
          </p:cNvPr>
          <p:cNvPicPr>
            <a:picLocks noChangeAspect="1"/>
          </p:cNvPicPr>
          <p:nvPr/>
        </p:nvPicPr>
        <p:blipFill>
          <a:blip r:embed="rId15"/>
          <a:stretch>
            <a:fillRect/>
          </a:stretch>
        </p:blipFill>
        <p:spPr>
          <a:xfrm>
            <a:off x="5550350" y="4615292"/>
            <a:ext cx="612327" cy="614724"/>
          </a:xfrm>
          <a:prstGeom prst="rect">
            <a:avLst/>
          </a:prstGeom>
        </p:spPr>
      </p:pic>
      <p:grpSp>
        <p:nvGrpSpPr>
          <p:cNvPr id="241" name="Group 240">
            <a:extLst>
              <a:ext uri="{FF2B5EF4-FFF2-40B4-BE49-F238E27FC236}">
                <a16:creationId xmlns:a16="http://schemas.microsoft.com/office/drawing/2014/main" id="{6B6644F7-5F0E-450D-9F63-D5D764689AAB}"/>
              </a:ext>
            </a:extLst>
          </p:cNvPr>
          <p:cNvGrpSpPr/>
          <p:nvPr/>
        </p:nvGrpSpPr>
        <p:grpSpPr>
          <a:xfrm>
            <a:off x="7037061" y="4554222"/>
            <a:ext cx="1769331" cy="725437"/>
            <a:chOff x="7037061" y="4554222"/>
            <a:chExt cx="1769331" cy="725437"/>
          </a:xfrm>
        </p:grpSpPr>
        <p:sp>
          <p:nvSpPr>
            <p:cNvPr id="229" name="Rectangle 228">
              <a:extLst>
                <a:ext uri="{FF2B5EF4-FFF2-40B4-BE49-F238E27FC236}">
                  <a16:creationId xmlns:a16="http://schemas.microsoft.com/office/drawing/2014/main" id="{040F7E2C-7628-441C-A608-1A4F4BBAC6BC}"/>
                </a:ext>
              </a:extLst>
            </p:cNvPr>
            <p:cNvSpPr/>
            <p:nvPr/>
          </p:nvSpPr>
          <p:spPr>
            <a:xfrm>
              <a:off x="7037061" y="4554222"/>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Manage </a:t>
              </a:r>
              <a:br>
                <a:rPr lang="en-US" sz="1100" dirty="0">
                  <a:solidFill>
                    <a:schemeClr val="tx1"/>
                  </a:solidFill>
                  <a:ea typeface="Segoe UI" pitchFamily="34" charset="0"/>
                  <a:cs typeface="Segoe UI" pitchFamily="34" charset="0"/>
                </a:rPr>
              </a:br>
              <a:r>
                <a:rPr lang="en-US" sz="1100" dirty="0">
                  <a:solidFill>
                    <a:schemeClr val="tx1"/>
                  </a:solidFill>
                  <a:ea typeface="Segoe UI" pitchFamily="34" charset="0"/>
                  <a:cs typeface="Segoe UI" pitchFamily="34" charset="0"/>
                </a:rPr>
                <a:t>State</a:t>
              </a:r>
            </a:p>
          </p:txBody>
        </p:sp>
        <p:pic>
          <p:nvPicPr>
            <p:cNvPr id="233" name="Picture 232">
              <a:extLst>
                <a:ext uri="{FF2B5EF4-FFF2-40B4-BE49-F238E27FC236}">
                  <a16:creationId xmlns:a16="http://schemas.microsoft.com/office/drawing/2014/main" id="{CBF465D2-8F7D-485F-86FC-B0F30C1D84D1}"/>
                </a:ext>
              </a:extLst>
            </p:cNvPr>
            <p:cNvPicPr>
              <a:picLocks noChangeAspect="1"/>
            </p:cNvPicPr>
            <p:nvPr/>
          </p:nvPicPr>
          <p:blipFill>
            <a:blip r:embed="rId16"/>
            <a:stretch>
              <a:fillRect/>
            </a:stretch>
          </p:blipFill>
          <p:spPr>
            <a:xfrm>
              <a:off x="8089088" y="4658261"/>
              <a:ext cx="436437" cy="532569"/>
            </a:xfrm>
            <a:prstGeom prst="rect">
              <a:avLst/>
            </a:prstGeom>
          </p:spPr>
        </p:pic>
      </p:grpSp>
      <p:cxnSp>
        <p:nvCxnSpPr>
          <p:cNvPr id="236" name="Straight Arrow Connector 235">
            <a:extLst>
              <a:ext uri="{FF2B5EF4-FFF2-40B4-BE49-F238E27FC236}">
                <a16:creationId xmlns:a16="http://schemas.microsoft.com/office/drawing/2014/main" id="{459C40F1-12AE-4707-B7B1-EE26A8929194}"/>
              </a:ext>
            </a:extLst>
          </p:cNvPr>
          <p:cNvCxnSpPr>
            <a:stCxn id="8" idx="3"/>
            <a:endCxn id="118" idx="1"/>
          </p:cNvCxnSpPr>
          <p:nvPr/>
        </p:nvCxnSpPr>
        <p:spPr>
          <a:xfrm>
            <a:off x="6073114" y="2973150"/>
            <a:ext cx="949473" cy="351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C011D30D-B5E1-4CCA-906F-73748A272AB5}"/>
              </a:ext>
            </a:extLst>
          </p:cNvPr>
          <p:cNvCxnSpPr>
            <a:stCxn id="229" idx="1"/>
            <a:endCxn id="227" idx="3"/>
          </p:cNvCxnSpPr>
          <p:nvPr/>
        </p:nvCxnSpPr>
        <p:spPr>
          <a:xfrm flipH="1">
            <a:off x="6162677" y="4916941"/>
            <a:ext cx="874384" cy="5713"/>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AB4C05D6-0298-42B8-B50D-E36FA31D3DAE}"/>
              </a:ext>
            </a:extLst>
          </p:cNvPr>
          <p:cNvSpPr/>
          <p:nvPr/>
        </p:nvSpPr>
        <p:spPr bwMode="auto">
          <a:xfrm>
            <a:off x="8974275" y="1851360"/>
            <a:ext cx="3189928" cy="4206194"/>
          </a:xfrm>
          <a:prstGeom prst="rect">
            <a:avLst/>
          </a:prstGeom>
          <a:solidFill>
            <a:schemeClr val="accent1">
              <a:alpha val="91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sv-SE" sz="2000" dirty="0">
              <a:gradFill>
                <a:gsLst>
                  <a:gs pos="5417">
                    <a:schemeClr val="accent6"/>
                  </a:gs>
                  <a:gs pos="100000">
                    <a:schemeClr val="accent6"/>
                  </a:gs>
                </a:gsLst>
                <a:lin ang="5400000" scaled="0"/>
              </a:gradFill>
            </a:endParaRPr>
          </a:p>
        </p:txBody>
      </p:sp>
      <p:grpSp>
        <p:nvGrpSpPr>
          <p:cNvPr id="9" name="Group 8">
            <a:extLst>
              <a:ext uri="{FF2B5EF4-FFF2-40B4-BE49-F238E27FC236}">
                <a16:creationId xmlns:a16="http://schemas.microsoft.com/office/drawing/2014/main" id="{27F326F7-3654-4424-BCDD-1E98EB90AAC9}"/>
              </a:ext>
            </a:extLst>
          </p:cNvPr>
          <p:cNvGrpSpPr/>
          <p:nvPr/>
        </p:nvGrpSpPr>
        <p:grpSpPr>
          <a:xfrm>
            <a:off x="11054619" y="4951504"/>
            <a:ext cx="982814" cy="967237"/>
            <a:chOff x="11105419" y="4951504"/>
            <a:chExt cx="982814" cy="967237"/>
          </a:xfrm>
        </p:grpSpPr>
        <p:sp>
          <p:nvSpPr>
            <p:cNvPr id="47" name="Rectangle 46">
              <a:extLst>
                <a:ext uri="{FF2B5EF4-FFF2-40B4-BE49-F238E27FC236}">
                  <a16:creationId xmlns:a16="http://schemas.microsoft.com/office/drawing/2014/main" id="{EBD2CFC4-F7C0-4309-91CD-EE53C461DA14}"/>
                </a:ext>
              </a:extLst>
            </p:cNvPr>
            <p:cNvSpPr/>
            <p:nvPr/>
          </p:nvSpPr>
          <p:spPr>
            <a:xfrm>
              <a:off x="11105419" y="4951504"/>
              <a:ext cx="982814"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algn="ctr" defTabSz="913748" eaLnBrk="1" hangingPunct="1">
                <a:lnSpc>
                  <a:spcPct val="90000"/>
                </a:lnSpc>
                <a:spcAft>
                  <a:spcPts val="0"/>
                </a:spcAft>
              </a:pPr>
              <a:r>
                <a:rPr lang="en-US" sz="1100" dirty="0">
                  <a:solidFill>
                    <a:schemeClr val="tx1"/>
                  </a:solidFill>
                  <a:ea typeface="Segoe UI" pitchFamily="34" charset="0"/>
                  <a:cs typeface="Segoe UI" pitchFamily="34" charset="0"/>
                </a:rPr>
                <a:t>Custom App</a:t>
              </a:r>
            </a:p>
          </p:txBody>
        </p:sp>
        <p:pic>
          <p:nvPicPr>
            <p:cNvPr id="133124" name="Picture 4" descr="Image result for node js">
              <a:extLst>
                <a:ext uri="{FF2B5EF4-FFF2-40B4-BE49-F238E27FC236}">
                  <a16:creationId xmlns:a16="http://schemas.microsoft.com/office/drawing/2014/main" id="{4C636FF2-74EC-4CA3-A128-E70D3C045A3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345518" y="5092948"/>
              <a:ext cx="502615" cy="48251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 name="Connector: Elbow 10">
            <a:extLst>
              <a:ext uri="{FF2B5EF4-FFF2-40B4-BE49-F238E27FC236}">
                <a16:creationId xmlns:a16="http://schemas.microsoft.com/office/drawing/2014/main" id="{C787B3D6-4FF3-4963-9054-F771533B9491}"/>
              </a:ext>
            </a:extLst>
          </p:cNvPr>
          <p:cNvCxnSpPr>
            <a:cxnSpLocks/>
          </p:cNvCxnSpPr>
          <p:nvPr/>
        </p:nvCxnSpPr>
        <p:spPr>
          <a:xfrm rot="10800000">
            <a:off x="8819972" y="3954457"/>
            <a:ext cx="2194258" cy="1463024"/>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C0390E6-BE0F-420B-BFEA-746F4E5AC4B3}"/>
              </a:ext>
            </a:extLst>
          </p:cNvPr>
          <p:cNvCxnSpPr>
            <a:cxnSpLocks/>
          </p:cNvCxnSpPr>
          <p:nvPr/>
        </p:nvCxnSpPr>
        <p:spPr>
          <a:xfrm>
            <a:off x="5764868" y="3444937"/>
            <a:ext cx="1240867" cy="479994"/>
          </a:xfrm>
          <a:prstGeom prst="bentConnector3">
            <a:avLst>
              <a:gd name="adj1" fmla="val 489"/>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13FCCB96-A0B5-4315-BBCD-114D0A32146C}"/>
              </a:ext>
            </a:extLst>
          </p:cNvPr>
          <p:cNvCxnSpPr>
            <a:cxnSpLocks/>
          </p:cNvCxnSpPr>
          <p:nvPr/>
        </p:nvCxnSpPr>
        <p:spPr>
          <a:xfrm rot="10800000">
            <a:off x="5827042" y="3455138"/>
            <a:ext cx="1178693" cy="395099"/>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5" name="Connector: Elbow 224">
            <a:extLst>
              <a:ext uri="{FF2B5EF4-FFF2-40B4-BE49-F238E27FC236}">
                <a16:creationId xmlns:a16="http://schemas.microsoft.com/office/drawing/2014/main" id="{6B249115-9EB4-4629-80DB-2D8A7AD54E40}"/>
              </a:ext>
            </a:extLst>
          </p:cNvPr>
          <p:cNvCxnSpPr/>
          <p:nvPr/>
        </p:nvCxnSpPr>
        <p:spPr>
          <a:xfrm>
            <a:off x="8840987" y="4086701"/>
            <a:ext cx="2173241" cy="1485630"/>
          </a:xfrm>
          <a:prstGeom prst="bentConnector3">
            <a:avLst>
              <a:gd name="adj1" fmla="val 45398"/>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8339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xEl>
                                              <p:pRg st="6" end="6"/>
                                            </p:txEl>
                                          </p:spTgt>
                                        </p:tgtEl>
                                        <p:attrNameLst>
                                          <p:attrName>style.visibility</p:attrName>
                                        </p:attrNameLst>
                                      </p:cBhvr>
                                      <p:to>
                                        <p:strVal val="visible"/>
                                      </p:to>
                                    </p:set>
                                    <p:animEffect transition="in" filter="fade">
                                      <p:cBhvr>
                                        <p:cTn id="7" dur="500"/>
                                        <p:tgtEl>
                                          <p:spTgt spid="88">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8">
                                            <p:txEl>
                                              <p:pRg st="7" end="7"/>
                                            </p:txEl>
                                          </p:spTgt>
                                        </p:tgtEl>
                                        <p:attrNameLst>
                                          <p:attrName>style.visibility</p:attrName>
                                        </p:attrNameLst>
                                      </p:cBhvr>
                                      <p:to>
                                        <p:strVal val="visible"/>
                                      </p:to>
                                    </p:set>
                                    <p:animEffect transition="in" filter="fade">
                                      <p:cBhvr>
                                        <p:cTn id="10" dur="500"/>
                                        <p:tgtEl>
                                          <p:spTgt spid="88">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41"/>
                                        </p:tgtEl>
                                        <p:attrNameLst>
                                          <p:attrName>style.visibility</p:attrName>
                                        </p:attrNameLst>
                                      </p:cBhvr>
                                      <p:to>
                                        <p:strVal val="visible"/>
                                      </p:to>
                                    </p:set>
                                    <p:animEffect transition="in" filter="fade">
                                      <p:cBhvr>
                                        <p:cTn id="13" dur="500"/>
                                        <p:tgtEl>
                                          <p:spTgt spid="241"/>
                                        </p:tgtEl>
                                      </p:cBhvr>
                                    </p:animEffect>
                                  </p:childTnLst>
                                </p:cTn>
                              </p:par>
                              <p:par>
                                <p:cTn id="14" presetID="10" presetClass="entr" presetSubtype="0" fill="hold" nodeType="withEffect">
                                  <p:stCondLst>
                                    <p:cond delay="0"/>
                                  </p:stCondLst>
                                  <p:childTnLst>
                                    <p:set>
                                      <p:cBhvr>
                                        <p:cTn id="15" dur="1" fill="hold">
                                          <p:stCondLst>
                                            <p:cond delay="0"/>
                                          </p:stCondLst>
                                        </p:cTn>
                                        <p:tgtEl>
                                          <p:spTgt spid="238"/>
                                        </p:tgtEl>
                                        <p:attrNameLst>
                                          <p:attrName>style.visibility</p:attrName>
                                        </p:attrNameLst>
                                      </p:cBhvr>
                                      <p:to>
                                        <p:strVal val="visible"/>
                                      </p:to>
                                    </p:set>
                                    <p:animEffect transition="in" filter="fade">
                                      <p:cBhvr>
                                        <p:cTn id="16" dur="500"/>
                                        <p:tgtEl>
                                          <p:spTgt spid="238"/>
                                        </p:tgtEl>
                                      </p:cBhvr>
                                    </p:animEffect>
                                  </p:childTnLst>
                                </p:cTn>
                              </p:par>
                              <p:par>
                                <p:cTn id="17" presetID="10" presetClass="entr" presetSubtype="0" fill="hold" nodeType="withEffect">
                                  <p:stCondLst>
                                    <p:cond delay="0"/>
                                  </p:stCondLst>
                                  <p:childTnLst>
                                    <p:set>
                                      <p:cBhvr>
                                        <p:cTn id="18" dur="1" fill="hold">
                                          <p:stCondLst>
                                            <p:cond delay="0"/>
                                          </p:stCondLst>
                                        </p:cTn>
                                        <p:tgtEl>
                                          <p:spTgt spid="227"/>
                                        </p:tgtEl>
                                        <p:attrNameLst>
                                          <p:attrName>style.visibility</p:attrName>
                                        </p:attrNameLst>
                                      </p:cBhvr>
                                      <p:to>
                                        <p:strVal val="visible"/>
                                      </p:to>
                                    </p:set>
                                    <p:animEffect transition="in" filter="fade">
                                      <p:cBhvr>
                                        <p:cTn id="19" dur="500"/>
                                        <p:tgtEl>
                                          <p:spTgt spid="22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par>
                          <p:cTn id="35" fill="hold">
                            <p:stCondLst>
                              <p:cond delay="500"/>
                            </p:stCondLst>
                            <p:childTnLst>
                              <p:par>
                                <p:cTn id="36" presetID="26" presetClass="emph" presetSubtype="0" fill="hold" nodeType="afterEffect">
                                  <p:stCondLst>
                                    <p:cond delay="0"/>
                                  </p:stCondLst>
                                  <p:childTnLst>
                                    <p:animEffect transition="out" filter="fade">
                                      <p:cBhvr>
                                        <p:cTn id="37" dur="500" tmFilter="0, 0; .2, .5; .8, .5; 1, 0"/>
                                        <p:tgtEl>
                                          <p:spTgt spid="31"/>
                                        </p:tgtEl>
                                      </p:cBhvr>
                                    </p:animEffect>
                                    <p:animScale>
                                      <p:cBhvr>
                                        <p:cTn id="38" dur="250" autoRev="1" fill="hold"/>
                                        <p:tgtEl>
                                          <p:spTgt spid="31"/>
                                        </p:tgtEl>
                                      </p:cBhvr>
                                      <p:by x="105000" y="105000"/>
                                    </p:animScale>
                                  </p:childTnLst>
                                </p:cTn>
                              </p:par>
                            </p:childTnLst>
                          </p:cTn>
                        </p:par>
                        <p:par>
                          <p:cTn id="39" fill="hold">
                            <p:stCondLst>
                              <p:cond delay="1000"/>
                            </p:stCondLst>
                            <p:childTnLst>
                              <p:par>
                                <p:cTn id="40" presetID="10" presetClass="entr" presetSubtype="0" fill="hold" nodeType="after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par>
                          <p:cTn id="43" fill="hold">
                            <p:stCondLst>
                              <p:cond delay="1500"/>
                            </p:stCondLst>
                            <p:childTnLst>
                              <p:par>
                                <p:cTn id="44" presetID="10" presetClass="entr" presetSubtype="0" fill="hold"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childTnLst>
                          </p:cTn>
                        </p:par>
                        <p:par>
                          <p:cTn id="47" fill="hold">
                            <p:stCondLst>
                              <p:cond delay="2000"/>
                            </p:stCondLst>
                            <p:childTnLst>
                              <p:par>
                                <p:cTn id="48" presetID="26" presetClass="emph" presetSubtype="0" fill="hold" nodeType="afterEffect">
                                  <p:stCondLst>
                                    <p:cond delay="0"/>
                                  </p:stCondLst>
                                  <p:childTnLst>
                                    <p:animEffect transition="out" filter="fade">
                                      <p:cBhvr>
                                        <p:cTn id="49" dur="500" tmFilter="0, 0; .2, .5; .8, .5; 1, 0"/>
                                        <p:tgtEl>
                                          <p:spTgt spid="31"/>
                                        </p:tgtEl>
                                      </p:cBhvr>
                                    </p:animEffect>
                                    <p:animScale>
                                      <p:cBhvr>
                                        <p:cTn id="50" dur="250" autoRev="1" fill="hold"/>
                                        <p:tgtEl>
                                          <p:spTgt spid="31"/>
                                        </p:tgtEl>
                                      </p:cBhvr>
                                      <p:by x="105000" y="105000"/>
                                    </p:animScale>
                                  </p:childTnLst>
                                </p:cTn>
                              </p:par>
                            </p:childTnLst>
                          </p:cTn>
                        </p:par>
                        <p:par>
                          <p:cTn id="51" fill="hold">
                            <p:stCondLst>
                              <p:cond delay="2500"/>
                            </p:stCondLst>
                            <p:childTnLst>
                              <p:par>
                                <p:cTn id="52" presetID="10" presetClass="entr" presetSubtype="0" fill="hold" nodeType="afterEffect">
                                  <p:stCondLst>
                                    <p:cond delay="0"/>
                                  </p:stCondLst>
                                  <p:childTnLst>
                                    <p:set>
                                      <p:cBhvr>
                                        <p:cTn id="53" dur="1" fill="hold">
                                          <p:stCondLst>
                                            <p:cond delay="0"/>
                                          </p:stCondLst>
                                        </p:cTn>
                                        <p:tgtEl>
                                          <p:spTgt spid="225"/>
                                        </p:tgtEl>
                                        <p:attrNameLst>
                                          <p:attrName>style.visibility</p:attrName>
                                        </p:attrNameLst>
                                      </p:cBhvr>
                                      <p:to>
                                        <p:strVal val="visible"/>
                                      </p:to>
                                    </p:set>
                                    <p:animEffect transition="in" filter="fade">
                                      <p:cBhvr>
                                        <p:cTn id="54"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40C6AD-30D4-43E6-889D-6EF448B3A466}"/>
              </a:ext>
            </a:extLst>
          </p:cNvPr>
          <p:cNvSpPr>
            <a:spLocks noGrp="1"/>
          </p:cNvSpPr>
          <p:nvPr>
            <p:ph type="body" sz="quarter" idx="10"/>
          </p:nvPr>
        </p:nvSpPr>
        <p:spPr>
          <a:xfrm>
            <a:off x="280146" y="1593197"/>
            <a:ext cx="11887200" cy="3288593"/>
          </a:xfrm>
        </p:spPr>
        <p:txBody>
          <a:bodyPr/>
          <a:lstStyle/>
          <a:p>
            <a:r>
              <a:rPr lang="en-US" dirty="0"/>
              <a:t>AMQP / AMQP-WS</a:t>
            </a:r>
          </a:p>
          <a:p>
            <a:pPr lvl="1"/>
            <a:r>
              <a:rPr lang="en-US" dirty="0"/>
              <a:t>Support </a:t>
            </a:r>
            <a:r>
              <a:rPr lang="en-US" b="1" dirty="0"/>
              <a:t>Complete, Reject and Abort</a:t>
            </a:r>
            <a:r>
              <a:rPr lang="en-US" dirty="0"/>
              <a:t> on receiving messages.</a:t>
            </a:r>
          </a:p>
          <a:p>
            <a:pPr lvl="1"/>
            <a:r>
              <a:rPr lang="en-US" dirty="0"/>
              <a:t>Support message </a:t>
            </a:r>
            <a:r>
              <a:rPr lang="en-US" b="1" dirty="0"/>
              <a:t>Meta data</a:t>
            </a:r>
            <a:endParaRPr lang="en-US" dirty="0"/>
          </a:p>
          <a:p>
            <a:r>
              <a:rPr lang="en-US" dirty="0"/>
              <a:t>MQTT / MQTT-WS</a:t>
            </a:r>
          </a:p>
          <a:p>
            <a:pPr lvl="1"/>
            <a:r>
              <a:rPr lang="en-US" dirty="0"/>
              <a:t>Supports </a:t>
            </a:r>
            <a:r>
              <a:rPr lang="en-US" b="1" dirty="0"/>
              <a:t>Device State</a:t>
            </a:r>
            <a:endParaRPr lang="en-US" dirty="0"/>
          </a:p>
          <a:p>
            <a:pPr lvl="1"/>
            <a:r>
              <a:rPr lang="en-US" dirty="0"/>
              <a:t>Supports </a:t>
            </a:r>
            <a:r>
              <a:rPr lang="en-US" b="1" dirty="0"/>
              <a:t>Device Methods</a:t>
            </a:r>
            <a:endParaRPr lang="en-US" dirty="0"/>
          </a:p>
        </p:txBody>
      </p:sp>
      <p:sp>
        <p:nvSpPr>
          <p:cNvPr id="2" name="Title 1">
            <a:extLst>
              <a:ext uri="{FF2B5EF4-FFF2-40B4-BE49-F238E27FC236}">
                <a16:creationId xmlns:a16="http://schemas.microsoft.com/office/drawing/2014/main" id="{853757AA-D7D7-41A0-93D9-548EE958690A}"/>
              </a:ext>
            </a:extLst>
          </p:cNvPr>
          <p:cNvSpPr>
            <a:spLocks noGrp="1"/>
          </p:cNvSpPr>
          <p:nvPr>
            <p:ph type="title"/>
          </p:nvPr>
        </p:nvSpPr>
        <p:spPr/>
        <p:txBody>
          <a:bodyPr/>
          <a:lstStyle/>
          <a:p>
            <a:r>
              <a:rPr lang="en-US" dirty="0"/>
              <a:t>Transport protocol – Functional comparison</a:t>
            </a:r>
          </a:p>
        </p:txBody>
      </p:sp>
      <p:sp>
        <p:nvSpPr>
          <p:cNvPr id="5" name="TextBox 4">
            <a:extLst>
              <a:ext uri="{FF2B5EF4-FFF2-40B4-BE49-F238E27FC236}">
                <a16:creationId xmlns:a16="http://schemas.microsoft.com/office/drawing/2014/main" id="{770640D0-B334-4158-86CA-0CF7C9E0BE00}"/>
              </a:ext>
            </a:extLst>
          </p:cNvPr>
          <p:cNvSpPr txBox="1"/>
          <p:nvPr/>
        </p:nvSpPr>
        <p:spPr>
          <a:xfrm>
            <a:off x="2093163" y="6148993"/>
            <a:ext cx="8252516" cy="627864"/>
          </a:xfrm>
          <a:prstGeom prst="rect">
            <a:avLst/>
          </a:prstGeom>
          <a:noFill/>
        </p:spPr>
        <p:txBody>
          <a:bodyPr wrap="none" lIns="182880" tIns="146304" rIns="182880" bIns="146304" rtlCol="0">
            <a:spAutoFit/>
          </a:bodyPr>
          <a:lstStyle/>
          <a:p>
            <a:pPr>
              <a:lnSpc>
                <a:spcPct val="90000"/>
              </a:lnSpc>
              <a:spcAft>
                <a:spcPts val="600"/>
              </a:spcAft>
            </a:pPr>
            <a:r>
              <a:rPr lang="sv-SE" sz="2400" dirty="0">
                <a:gradFill>
                  <a:gsLst>
                    <a:gs pos="2917">
                      <a:schemeClr val="tx1"/>
                    </a:gs>
                    <a:gs pos="30000">
                      <a:schemeClr val="tx1"/>
                    </a:gs>
                  </a:gsLst>
                  <a:lin ang="5400000" scaled="0"/>
                </a:gradFill>
              </a:rPr>
              <a:t>http://vasters.com/blog/From-MQTT-to-AMQP-and-back/</a:t>
            </a:r>
          </a:p>
        </p:txBody>
      </p:sp>
    </p:spTree>
    <p:extLst>
      <p:ext uri="{BB962C8B-B14F-4D97-AF65-F5344CB8AC3E}">
        <p14:creationId xmlns:p14="http://schemas.microsoft.com/office/powerpoint/2010/main" val="25481298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scenario </a:t>
            </a:r>
          </a:p>
        </p:txBody>
      </p:sp>
      <p:sp>
        <p:nvSpPr>
          <p:cNvPr id="88" name="Text Placeholder 87"/>
          <p:cNvSpPr>
            <a:spLocks noGrp="1"/>
          </p:cNvSpPr>
          <p:nvPr>
            <p:ph type="body" sz="quarter" idx="10"/>
          </p:nvPr>
        </p:nvSpPr>
        <p:spPr>
          <a:xfrm>
            <a:off x="280147" y="1593198"/>
            <a:ext cx="5131420" cy="4637167"/>
          </a:xfrm>
        </p:spPr>
        <p:txBody>
          <a:bodyPr/>
          <a:lstStyle/>
          <a:p>
            <a:r>
              <a:rPr lang="en-US" sz="3200" dirty="0"/>
              <a:t>Simulated thermometer</a:t>
            </a:r>
          </a:p>
          <a:p>
            <a:pPr lvl="1"/>
            <a:r>
              <a:rPr lang="en-US" sz="1600" dirty="0"/>
              <a:t>Emits telemetry every second</a:t>
            </a:r>
          </a:p>
          <a:p>
            <a:r>
              <a:rPr lang="en-US" sz="3200" dirty="0">
                <a:solidFill>
                  <a:schemeClr val="accent4"/>
                </a:solidFill>
              </a:rPr>
              <a:t>Stream Analytics</a:t>
            </a:r>
          </a:p>
          <a:p>
            <a:pPr lvl="1"/>
            <a:r>
              <a:rPr lang="en-US" sz="1600" dirty="0"/>
              <a:t>A Stream Analytics Job receives the readings and forward all readings to Power BI and Service Bus</a:t>
            </a:r>
          </a:p>
          <a:p>
            <a:r>
              <a:rPr lang="en-US" sz="3200" dirty="0">
                <a:solidFill>
                  <a:schemeClr val="accent5"/>
                </a:solidFill>
              </a:rPr>
              <a:t>Function App</a:t>
            </a:r>
          </a:p>
          <a:p>
            <a:pPr lvl="1"/>
            <a:r>
              <a:rPr lang="en-US" sz="1600" dirty="0"/>
              <a:t>An Azure function receives readings from queue and notifies device</a:t>
            </a:r>
          </a:p>
          <a:p>
            <a:r>
              <a:rPr lang="en-US" sz="3200" dirty="0">
                <a:solidFill>
                  <a:schemeClr val="accent6"/>
                </a:solidFill>
              </a:rPr>
              <a:t>Device State</a:t>
            </a:r>
          </a:p>
          <a:p>
            <a:pPr lvl="1"/>
            <a:r>
              <a:rPr lang="en-US" sz="1600" dirty="0"/>
              <a:t>Device receives update </a:t>
            </a:r>
            <a:r>
              <a:rPr lang="en-US" sz="1600" i="1" dirty="0"/>
              <a:t>Desired State</a:t>
            </a:r>
            <a:r>
              <a:rPr lang="en-US" sz="1600" dirty="0"/>
              <a:t> and adjust thermostat </a:t>
            </a:r>
          </a:p>
        </p:txBody>
      </p:sp>
      <p:sp>
        <p:nvSpPr>
          <p:cNvPr id="35" name="IoT Hub"/>
          <p:cNvSpPr/>
          <p:nvPr/>
        </p:nvSpPr>
        <p:spPr bwMode="auto">
          <a:xfrm>
            <a:off x="6864567" y="1991540"/>
            <a:ext cx="2081654" cy="366710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defTabSz="913748" eaLnBrk="1" hangingPunct="1">
              <a:lnSpc>
                <a:spcPct val="90000"/>
              </a:lnSpc>
              <a:spcAft>
                <a:spcPts val="0"/>
              </a:spcAft>
            </a:pPr>
            <a:r>
              <a:rPr lang="en-US" dirty="0">
                <a:solidFill>
                  <a:schemeClr val="tx1"/>
                </a:solidFill>
                <a:latin typeface="Segoe UI Semibold" panose="020B0702040204020203" pitchFamily="34" charset="0"/>
                <a:ea typeface="Segoe UI" pitchFamily="34" charset="0"/>
                <a:cs typeface="Segoe UI" pitchFamily="34" charset="0"/>
              </a:rPr>
              <a:t>IoT Hub</a:t>
            </a:r>
          </a:p>
        </p:txBody>
      </p:sp>
      <p:grpSp>
        <p:nvGrpSpPr>
          <p:cNvPr id="4" name="Event Processor"/>
          <p:cNvGrpSpPr/>
          <p:nvPr/>
        </p:nvGrpSpPr>
        <p:grpSpPr>
          <a:xfrm>
            <a:off x="7022587" y="2613947"/>
            <a:ext cx="1769331" cy="725437"/>
            <a:chOff x="10463681" y="1942799"/>
            <a:chExt cx="1769331" cy="725437"/>
          </a:xfrm>
        </p:grpSpPr>
        <p:sp>
          <p:nvSpPr>
            <p:cNvPr id="118" name="Rectangle 117"/>
            <p:cNvSpPr/>
            <p:nvPr/>
          </p:nvSpPr>
          <p:spPr>
            <a:xfrm>
              <a:off x="10463681" y="1942799"/>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Event </a:t>
              </a:r>
              <a:br>
                <a:rPr lang="en-US" sz="1100" dirty="0">
                  <a:solidFill>
                    <a:schemeClr val="tx1"/>
                  </a:solidFill>
                  <a:ea typeface="Segoe UI" pitchFamily="34" charset="0"/>
                  <a:cs typeface="Segoe UI" pitchFamily="34" charset="0"/>
                </a:rPr>
              </a:br>
              <a:r>
                <a:rPr lang="en-US" sz="1100" dirty="0">
                  <a:solidFill>
                    <a:schemeClr val="tx1"/>
                  </a:solidFill>
                  <a:ea typeface="Segoe UI" pitchFamily="34" charset="0"/>
                  <a:cs typeface="Segoe UI" pitchFamily="34" charset="0"/>
                </a:rPr>
                <a:t>Processor</a:t>
              </a:r>
            </a:p>
          </p:txBody>
        </p:sp>
        <p:grpSp>
          <p:nvGrpSpPr>
            <p:cNvPr id="129" name="Event processing"/>
            <p:cNvGrpSpPr/>
            <p:nvPr/>
          </p:nvGrpSpPr>
          <p:grpSpPr>
            <a:xfrm>
              <a:off x="11467444" y="2049893"/>
              <a:ext cx="504964" cy="511248"/>
              <a:chOff x="3876323" y="2412935"/>
              <a:chExt cx="981584" cy="1503227"/>
            </a:xfrm>
          </p:grpSpPr>
          <p:grpSp>
            <p:nvGrpSpPr>
              <p:cNvPr id="130" name="Group 129"/>
              <p:cNvGrpSpPr/>
              <p:nvPr/>
            </p:nvGrpSpPr>
            <p:grpSpPr>
              <a:xfrm>
                <a:off x="4075337" y="2655193"/>
                <a:ext cx="640701" cy="978962"/>
                <a:chOff x="3978978" y="2691315"/>
                <a:chExt cx="745467" cy="1374671"/>
              </a:xfrm>
            </p:grpSpPr>
            <p:sp>
              <p:nvSpPr>
                <p:cNvPr id="133" name="Rectangle 132"/>
                <p:cNvSpPr/>
                <p:nvPr>
                  <p:custDataLst>
                    <p:tags r:id="rId1"/>
                  </p:custDataLst>
                </p:nvPr>
              </p:nvSpPr>
              <p:spPr bwMode="auto">
                <a:xfrm>
                  <a:off x="3978978" y="269131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4" name="Rectangle 133"/>
                <p:cNvSpPr/>
                <p:nvPr>
                  <p:custDataLst>
                    <p:tags r:id="rId2"/>
                  </p:custDataLst>
                </p:nvPr>
              </p:nvSpPr>
              <p:spPr bwMode="auto">
                <a:xfrm>
                  <a:off x="4269686" y="2945333"/>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5" name="Rectangle 134"/>
                <p:cNvSpPr/>
                <p:nvPr>
                  <p:custDataLst>
                    <p:tags r:id="rId3"/>
                  </p:custDataLst>
                </p:nvPr>
              </p:nvSpPr>
              <p:spPr bwMode="auto">
                <a:xfrm>
                  <a:off x="3978978" y="3195771"/>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6" name="Rectangle 135"/>
                <p:cNvSpPr/>
                <p:nvPr>
                  <p:custDataLst>
                    <p:tags r:id="rId4"/>
                  </p:custDataLst>
                </p:nvPr>
              </p:nvSpPr>
              <p:spPr bwMode="auto">
                <a:xfrm>
                  <a:off x="4269686" y="3482449"/>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7" name="Rectangle 136"/>
                <p:cNvSpPr/>
                <p:nvPr>
                  <p:custDataLst>
                    <p:tags r:id="rId5"/>
                  </p:custDataLst>
                </p:nvPr>
              </p:nvSpPr>
              <p:spPr bwMode="auto">
                <a:xfrm>
                  <a:off x="3978978" y="3700226"/>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8" name="Rectangle 137"/>
                <p:cNvSpPr/>
                <p:nvPr>
                  <p:custDataLst>
                    <p:tags r:id="rId6"/>
                  </p:custDataLst>
                </p:nvPr>
              </p:nvSpPr>
              <p:spPr bwMode="auto">
                <a:xfrm>
                  <a:off x="4541565" y="319435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grpSp>
          <p:sp>
            <p:nvSpPr>
              <p:cNvPr id="131" name="Freeform 130"/>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32" name="Freeform 131"/>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pic>
        <p:nvPicPr>
          <p:cNvPr id="8" name="Picture 7">
            <a:extLst>
              <a:ext uri="{FF2B5EF4-FFF2-40B4-BE49-F238E27FC236}">
                <a16:creationId xmlns:a16="http://schemas.microsoft.com/office/drawing/2014/main" id="{9DC409DA-D22A-4F23-91B2-A47E982466AC}"/>
              </a:ext>
            </a:extLst>
          </p:cNvPr>
          <p:cNvPicPr>
            <a:picLocks noChangeAspect="1"/>
          </p:cNvPicPr>
          <p:nvPr/>
        </p:nvPicPr>
        <p:blipFill>
          <a:blip r:embed="rId9"/>
          <a:stretch>
            <a:fillRect/>
          </a:stretch>
        </p:blipFill>
        <p:spPr>
          <a:xfrm>
            <a:off x="5578164" y="2544772"/>
            <a:ext cx="494950" cy="856756"/>
          </a:xfrm>
          <a:prstGeom prst="rect">
            <a:avLst/>
          </a:prstGeom>
        </p:spPr>
      </p:pic>
      <p:grpSp>
        <p:nvGrpSpPr>
          <p:cNvPr id="14" name="Group 13">
            <a:extLst>
              <a:ext uri="{FF2B5EF4-FFF2-40B4-BE49-F238E27FC236}">
                <a16:creationId xmlns:a16="http://schemas.microsoft.com/office/drawing/2014/main" id="{AD89AA42-94E8-4EB5-B7A2-F653D34F0FA5}"/>
              </a:ext>
            </a:extLst>
          </p:cNvPr>
          <p:cNvGrpSpPr/>
          <p:nvPr/>
        </p:nvGrpSpPr>
        <p:grpSpPr>
          <a:xfrm>
            <a:off x="9478874" y="2502251"/>
            <a:ext cx="881668" cy="967237"/>
            <a:chOff x="9768377" y="2502251"/>
            <a:chExt cx="881668" cy="967237"/>
          </a:xfrm>
        </p:grpSpPr>
        <p:sp>
          <p:nvSpPr>
            <p:cNvPr id="119" name="Rectangle 118"/>
            <p:cNvSpPr/>
            <p:nvPr/>
          </p:nvSpPr>
          <p:spPr>
            <a:xfrm>
              <a:off x="9768377" y="2502251"/>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algn="ctr" defTabSz="913748" eaLnBrk="1" hangingPunct="1">
                <a:lnSpc>
                  <a:spcPct val="90000"/>
                </a:lnSpc>
                <a:spcAft>
                  <a:spcPts val="0"/>
                </a:spcAft>
              </a:pPr>
              <a:r>
                <a:rPr lang="en-US" sz="1100" dirty="0">
                  <a:solidFill>
                    <a:schemeClr val="tx1"/>
                  </a:solidFill>
                  <a:ea typeface="Segoe UI" pitchFamily="34" charset="0"/>
                  <a:cs typeface="Segoe UI" pitchFamily="34" charset="0"/>
                </a:rPr>
                <a:t>Stream Analytics</a:t>
              </a:r>
            </a:p>
          </p:txBody>
        </p:sp>
        <p:pic>
          <p:nvPicPr>
            <p:cNvPr id="201" name="Picture 200">
              <a:extLst>
                <a:ext uri="{FF2B5EF4-FFF2-40B4-BE49-F238E27FC236}">
                  <a16:creationId xmlns:a16="http://schemas.microsoft.com/office/drawing/2014/main" id="{29403845-3CC3-448E-9823-ACEA0E0D3448}"/>
                </a:ext>
              </a:extLst>
            </p:cNvPr>
            <p:cNvPicPr>
              <a:picLocks noChangeAspect="1"/>
            </p:cNvPicPr>
            <p:nvPr/>
          </p:nvPicPr>
          <p:blipFill>
            <a:blip r:embed="rId10"/>
            <a:stretch>
              <a:fillRect/>
            </a:stretch>
          </p:blipFill>
          <p:spPr>
            <a:xfrm>
              <a:off x="9985376" y="2587082"/>
              <a:ext cx="451888" cy="451888"/>
            </a:xfrm>
            <a:prstGeom prst="rect">
              <a:avLst/>
            </a:prstGeom>
          </p:spPr>
        </p:pic>
      </p:grpSp>
      <p:sp>
        <p:nvSpPr>
          <p:cNvPr id="203" name="Striped Right Arrow 8">
            <a:extLst>
              <a:ext uri="{FF2B5EF4-FFF2-40B4-BE49-F238E27FC236}">
                <a16:creationId xmlns:a16="http://schemas.microsoft.com/office/drawing/2014/main" id="{082019F9-FE7E-4F36-9739-98CA5BC6434A}"/>
              </a:ext>
            </a:extLst>
          </p:cNvPr>
          <p:cNvSpPr/>
          <p:nvPr/>
        </p:nvSpPr>
        <p:spPr bwMode="auto">
          <a:xfrm>
            <a:off x="8854782" y="2800950"/>
            <a:ext cx="589186" cy="31793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13" name="Group 12">
            <a:extLst>
              <a:ext uri="{FF2B5EF4-FFF2-40B4-BE49-F238E27FC236}">
                <a16:creationId xmlns:a16="http://schemas.microsoft.com/office/drawing/2014/main" id="{3E613359-1DA1-4018-ABAA-CC67A8EB082E}"/>
              </a:ext>
            </a:extLst>
          </p:cNvPr>
          <p:cNvGrpSpPr/>
          <p:nvPr/>
        </p:nvGrpSpPr>
        <p:grpSpPr>
          <a:xfrm>
            <a:off x="11064504" y="2493046"/>
            <a:ext cx="881668" cy="967237"/>
            <a:chOff x="9790393" y="3593703"/>
            <a:chExt cx="881668" cy="967237"/>
          </a:xfrm>
        </p:grpSpPr>
        <p:sp>
          <p:nvSpPr>
            <p:cNvPr id="205" name="Rectangle 204">
              <a:extLst>
                <a:ext uri="{FF2B5EF4-FFF2-40B4-BE49-F238E27FC236}">
                  <a16:creationId xmlns:a16="http://schemas.microsoft.com/office/drawing/2014/main" id="{76EF9F08-AE55-446E-A917-4B260076B0F9}"/>
                </a:ext>
              </a:extLst>
            </p:cNvPr>
            <p:cNvSpPr/>
            <p:nvPr/>
          </p:nvSpPr>
          <p:spPr>
            <a:xfrm>
              <a:off x="9790393" y="3593703"/>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algn="ctr" defTabSz="913748" eaLnBrk="1" hangingPunct="1">
                <a:lnSpc>
                  <a:spcPct val="90000"/>
                </a:lnSpc>
                <a:spcAft>
                  <a:spcPts val="0"/>
                </a:spcAft>
              </a:pPr>
              <a:r>
                <a:rPr lang="en-US" sz="1100" dirty="0">
                  <a:solidFill>
                    <a:schemeClr val="tx1"/>
                  </a:solidFill>
                  <a:ea typeface="Segoe UI" pitchFamily="34" charset="0"/>
                  <a:cs typeface="Segoe UI" pitchFamily="34" charset="0"/>
                </a:rPr>
                <a:t>Power BI</a:t>
              </a:r>
            </a:p>
          </p:txBody>
        </p:sp>
        <p:pic>
          <p:nvPicPr>
            <p:cNvPr id="12" name="Picture 11">
              <a:extLst>
                <a:ext uri="{FF2B5EF4-FFF2-40B4-BE49-F238E27FC236}">
                  <a16:creationId xmlns:a16="http://schemas.microsoft.com/office/drawing/2014/main" id="{3AEBFB40-EDDE-4E43-98E7-6746E30A7D3C}"/>
                </a:ext>
              </a:extLst>
            </p:cNvPr>
            <p:cNvPicPr>
              <a:picLocks noChangeAspect="1"/>
            </p:cNvPicPr>
            <p:nvPr/>
          </p:nvPicPr>
          <p:blipFill>
            <a:blip r:embed="rId11"/>
            <a:stretch>
              <a:fillRect/>
            </a:stretch>
          </p:blipFill>
          <p:spPr>
            <a:xfrm>
              <a:off x="10039758" y="3766876"/>
              <a:ext cx="436384" cy="436384"/>
            </a:xfrm>
            <a:prstGeom prst="rect">
              <a:avLst/>
            </a:prstGeom>
          </p:spPr>
        </p:pic>
      </p:grpSp>
      <p:sp>
        <p:nvSpPr>
          <p:cNvPr id="207" name="Striped Right Arrow 8">
            <a:extLst>
              <a:ext uri="{FF2B5EF4-FFF2-40B4-BE49-F238E27FC236}">
                <a16:creationId xmlns:a16="http://schemas.microsoft.com/office/drawing/2014/main" id="{C92E2C90-A536-4DFC-ACEF-E9D3965A2B29}"/>
              </a:ext>
            </a:extLst>
          </p:cNvPr>
          <p:cNvSpPr/>
          <p:nvPr/>
        </p:nvSpPr>
        <p:spPr bwMode="auto">
          <a:xfrm>
            <a:off x="10425042" y="2810595"/>
            <a:ext cx="589186" cy="31793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17" name="Group 16">
            <a:extLst>
              <a:ext uri="{FF2B5EF4-FFF2-40B4-BE49-F238E27FC236}">
                <a16:creationId xmlns:a16="http://schemas.microsoft.com/office/drawing/2014/main" id="{7A2EF0FF-17DF-4CEA-A63B-4AC34AAE12B6}"/>
              </a:ext>
            </a:extLst>
          </p:cNvPr>
          <p:cNvGrpSpPr/>
          <p:nvPr/>
        </p:nvGrpSpPr>
        <p:grpSpPr>
          <a:xfrm>
            <a:off x="9469669" y="4006374"/>
            <a:ext cx="881668" cy="967237"/>
            <a:chOff x="9475312" y="3614428"/>
            <a:chExt cx="881668" cy="967237"/>
          </a:xfrm>
        </p:grpSpPr>
        <p:sp>
          <p:nvSpPr>
            <p:cNvPr id="209" name="Rectangle 208">
              <a:extLst>
                <a:ext uri="{FF2B5EF4-FFF2-40B4-BE49-F238E27FC236}">
                  <a16:creationId xmlns:a16="http://schemas.microsoft.com/office/drawing/2014/main" id="{4B7953BA-E8ED-49AE-9F03-AABC8E3972F3}"/>
                </a:ext>
              </a:extLst>
            </p:cNvPr>
            <p:cNvSpPr/>
            <p:nvPr/>
          </p:nvSpPr>
          <p:spPr>
            <a:xfrm>
              <a:off x="9475312" y="3614428"/>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algn="ctr" defTabSz="913748" eaLnBrk="1" hangingPunct="1">
                <a:lnSpc>
                  <a:spcPct val="90000"/>
                </a:lnSpc>
                <a:spcAft>
                  <a:spcPts val="0"/>
                </a:spcAft>
              </a:pPr>
              <a:r>
                <a:rPr lang="en-US" sz="1100" dirty="0">
                  <a:solidFill>
                    <a:schemeClr val="tx1"/>
                  </a:solidFill>
                  <a:ea typeface="Segoe UI" pitchFamily="34" charset="0"/>
                  <a:cs typeface="Segoe UI" pitchFamily="34" charset="0"/>
                </a:rPr>
                <a:t>Function App</a:t>
              </a:r>
            </a:p>
          </p:txBody>
        </p:sp>
        <p:pic>
          <p:nvPicPr>
            <p:cNvPr id="211" name="Picture 210">
              <a:extLst>
                <a:ext uri="{FF2B5EF4-FFF2-40B4-BE49-F238E27FC236}">
                  <a16:creationId xmlns:a16="http://schemas.microsoft.com/office/drawing/2014/main" id="{38BF4CF6-3BF3-4C10-A021-1D761D8A1FCD}"/>
                </a:ext>
              </a:extLst>
            </p:cNvPr>
            <p:cNvPicPr>
              <a:picLocks noChangeAspect="1"/>
            </p:cNvPicPr>
            <p:nvPr/>
          </p:nvPicPr>
          <p:blipFill>
            <a:blip r:embed="rId12"/>
            <a:stretch>
              <a:fillRect/>
            </a:stretch>
          </p:blipFill>
          <p:spPr>
            <a:xfrm>
              <a:off x="9705286" y="3731993"/>
              <a:ext cx="442475" cy="442475"/>
            </a:xfrm>
            <a:prstGeom prst="rect">
              <a:avLst/>
            </a:prstGeom>
          </p:spPr>
        </p:pic>
      </p:grpSp>
      <p:grpSp>
        <p:nvGrpSpPr>
          <p:cNvPr id="18" name="Group 17">
            <a:extLst>
              <a:ext uri="{FF2B5EF4-FFF2-40B4-BE49-F238E27FC236}">
                <a16:creationId xmlns:a16="http://schemas.microsoft.com/office/drawing/2014/main" id="{2C6A9D5C-1C3E-4D26-A376-8B7EF27BD8D2}"/>
              </a:ext>
            </a:extLst>
          </p:cNvPr>
          <p:cNvGrpSpPr/>
          <p:nvPr/>
        </p:nvGrpSpPr>
        <p:grpSpPr>
          <a:xfrm>
            <a:off x="11064504" y="3643616"/>
            <a:ext cx="881668" cy="967237"/>
            <a:chOff x="10784254" y="3746432"/>
            <a:chExt cx="881668" cy="967237"/>
          </a:xfrm>
        </p:grpSpPr>
        <p:sp>
          <p:nvSpPr>
            <p:cNvPr id="212" name="Rectangle 211">
              <a:extLst>
                <a:ext uri="{FF2B5EF4-FFF2-40B4-BE49-F238E27FC236}">
                  <a16:creationId xmlns:a16="http://schemas.microsoft.com/office/drawing/2014/main" id="{295E4B11-44B9-4B22-9915-EAFAFA025597}"/>
                </a:ext>
              </a:extLst>
            </p:cNvPr>
            <p:cNvSpPr/>
            <p:nvPr/>
          </p:nvSpPr>
          <p:spPr>
            <a:xfrm>
              <a:off x="10784254" y="3746432"/>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algn="ctr" defTabSz="913748" eaLnBrk="1" hangingPunct="1">
                <a:lnSpc>
                  <a:spcPct val="90000"/>
                </a:lnSpc>
                <a:spcAft>
                  <a:spcPts val="0"/>
                </a:spcAft>
              </a:pPr>
              <a:r>
                <a:rPr lang="en-US" sz="1100" dirty="0">
                  <a:solidFill>
                    <a:schemeClr val="tx1"/>
                  </a:solidFill>
                  <a:ea typeface="Segoe UI" pitchFamily="34" charset="0"/>
                  <a:cs typeface="Segoe UI" pitchFamily="34" charset="0"/>
                </a:rPr>
                <a:t>SB Queue</a:t>
              </a:r>
            </a:p>
          </p:txBody>
        </p:sp>
        <p:pic>
          <p:nvPicPr>
            <p:cNvPr id="16" name="Picture 15">
              <a:extLst>
                <a:ext uri="{FF2B5EF4-FFF2-40B4-BE49-F238E27FC236}">
                  <a16:creationId xmlns:a16="http://schemas.microsoft.com/office/drawing/2014/main" id="{38883014-0AD0-44A5-8A7B-07C2DE502A7A}"/>
                </a:ext>
              </a:extLst>
            </p:cNvPr>
            <p:cNvPicPr>
              <a:picLocks noChangeAspect="1"/>
            </p:cNvPicPr>
            <p:nvPr/>
          </p:nvPicPr>
          <p:blipFill>
            <a:blip r:embed="rId13"/>
            <a:stretch>
              <a:fillRect/>
            </a:stretch>
          </p:blipFill>
          <p:spPr>
            <a:xfrm>
              <a:off x="11014228" y="3876201"/>
              <a:ext cx="443689" cy="443689"/>
            </a:xfrm>
            <a:prstGeom prst="rect">
              <a:avLst/>
            </a:prstGeom>
          </p:spPr>
        </p:pic>
      </p:grpSp>
      <p:cxnSp>
        <p:nvCxnSpPr>
          <p:cNvPr id="23" name="Connector: Elbow 22">
            <a:extLst>
              <a:ext uri="{FF2B5EF4-FFF2-40B4-BE49-F238E27FC236}">
                <a16:creationId xmlns:a16="http://schemas.microsoft.com/office/drawing/2014/main" id="{01DFD69D-034A-483D-AE7E-18D1A6918C39}"/>
              </a:ext>
            </a:extLst>
          </p:cNvPr>
          <p:cNvCxnSpPr>
            <a:cxnSpLocks/>
          </p:cNvCxnSpPr>
          <p:nvPr/>
        </p:nvCxnSpPr>
        <p:spPr>
          <a:xfrm>
            <a:off x="10360542" y="3178848"/>
            <a:ext cx="703962" cy="684170"/>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851580C-C12A-4D71-86B5-504297EB1D07}"/>
              </a:ext>
            </a:extLst>
          </p:cNvPr>
          <p:cNvCxnSpPr>
            <a:cxnSpLocks/>
            <a:endCxn id="209" idx="3"/>
          </p:cNvCxnSpPr>
          <p:nvPr/>
        </p:nvCxnSpPr>
        <p:spPr>
          <a:xfrm flipH="1">
            <a:off x="10351337" y="4489061"/>
            <a:ext cx="713168" cy="93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F02113BC-46A0-4763-919A-227E67681C18}"/>
              </a:ext>
            </a:extLst>
          </p:cNvPr>
          <p:cNvGrpSpPr/>
          <p:nvPr/>
        </p:nvGrpSpPr>
        <p:grpSpPr>
          <a:xfrm>
            <a:off x="7022587" y="3569096"/>
            <a:ext cx="1769331" cy="725437"/>
            <a:chOff x="7022587" y="3569096"/>
            <a:chExt cx="1769331" cy="725437"/>
          </a:xfrm>
        </p:grpSpPr>
        <p:sp>
          <p:nvSpPr>
            <p:cNvPr id="216" name="Rectangle 215">
              <a:extLst>
                <a:ext uri="{FF2B5EF4-FFF2-40B4-BE49-F238E27FC236}">
                  <a16:creationId xmlns:a16="http://schemas.microsoft.com/office/drawing/2014/main" id="{E5890696-5E36-454A-A0F5-FD2E7DBD4ABB}"/>
                </a:ext>
              </a:extLst>
            </p:cNvPr>
            <p:cNvSpPr/>
            <p:nvPr/>
          </p:nvSpPr>
          <p:spPr>
            <a:xfrm>
              <a:off x="7022587" y="3569096"/>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Message </a:t>
              </a:r>
              <a:br>
                <a:rPr lang="en-US" sz="1100" dirty="0">
                  <a:solidFill>
                    <a:schemeClr val="tx1"/>
                  </a:solidFill>
                  <a:ea typeface="Segoe UI" pitchFamily="34" charset="0"/>
                  <a:cs typeface="Segoe UI" pitchFamily="34" charset="0"/>
                </a:rPr>
              </a:br>
              <a:r>
                <a:rPr lang="en-US" sz="1100" dirty="0">
                  <a:solidFill>
                    <a:schemeClr val="tx1"/>
                  </a:solidFill>
                  <a:ea typeface="Segoe UI" pitchFamily="34" charset="0"/>
                  <a:cs typeface="Segoe UI" pitchFamily="34" charset="0"/>
                </a:rPr>
                <a:t>Processor</a:t>
              </a:r>
            </a:p>
          </p:txBody>
        </p:sp>
        <p:pic>
          <p:nvPicPr>
            <p:cNvPr id="214" name="Picture 213">
              <a:extLst>
                <a:ext uri="{FF2B5EF4-FFF2-40B4-BE49-F238E27FC236}">
                  <a16:creationId xmlns:a16="http://schemas.microsoft.com/office/drawing/2014/main" id="{F12B7336-474D-4093-9E06-0A504144C8FE}"/>
                </a:ext>
              </a:extLst>
            </p:cNvPr>
            <p:cNvPicPr>
              <a:picLocks noChangeAspect="1"/>
            </p:cNvPicPr>
            <p:nvPr/>
          </p:nvPicPr>
          <p:blipFill>
            <a:blip r:embed="rId14"/>
            <a:stretch>
              <a:fillRect/>
            </a:stretch>
          </p:blipFill>
          <p:spPr>
            <a:xfrm>
              <a:off x="8025006" y="3684934"/>
              <a:ext cx="508972" cy="508972"/>
            </a:xfrm>
            <a:prstGeom prst="rect">
              <a:avLst/>
            </a:prstGeom>
          </p:spPr>
        </p:pic>
      </p:grpSp>
      <p:cxnSp>
        <p:nvCxnSpPr>
          <p:cNvPr id="29" name="Connector: Elbow 28">
            <a:extLst>
              <a:ext uri="{FF2B5EF4-FFF2-40B4-BE49-F238E27FC236}">
                <a16:creationId xmlns:a16="http://schemas.microsoft.com/office/drawing/2014/main" id="{F6AA6C0A-7422-4C39-9549-B5207D357B5C}"/>
              </a:ext>
            </a:extLst>
          </p:cNvPr>
          <p:cNvCxnSpPr>
            <a:cxnSpLocks/>
            <a:stCxn id="209" idx="1"/>
            <a:endCxn id="216" idx="3"/>
          </p:cNvCxnSpPr>
          <p:nvPr/>
        </p:nvCxnSpPr>
        <p:spPr>
          <a:xfrm rot="10800000">
            <a:off x="8791919" y="3931815"/>
            <a:ext cx="677751" cy="558178"/>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27" name="Picture 226">
            <a:extLst>
              <a:ext uri="{FF2B5EF4-FFF2-40B4-BE49-F238E27FC236}">
                <a16:creationId xmlns:a16="http://schemas.microsoft.com/office/drawing/2014/main" id="{AB5AC7D1-E9CB-4A6A-8938-D544F27E2D41}"/>
              </a:ext>
            </a:extLst>
          </p:cNvPr>
          <p:cNvPicPr>
            <a:picLocks noChangeAspect="1"/>
          </p:cNvPicPr>
          <p:nvPr/>
        </p:nvPicPr>
        <p:blipFill>
          <a:blip r:embed="rId15"/>
          <a:stretch>
            <a:fillRect/>
          </a:stretch>
        </p:blipFill>
        <p:spPr>
          <a:xfrm>
            <a:off x="5550350" y="4615292"/>
            <a:ext cx="612327" cy="614724"/>
          </a:xfrm>
          <a:prstGeom prst="rect">
            <a:avLst/>
          </a:prstGeom>
        </p:spPr>
      </p:pic>
      <p:grpSp>
        <p:nvGrpSpPr>
          <p:cNvPr id="241" name="Group 240">
            <a:extLst>
              <a:ext uri="{FF2B5EF4-FFF2-40B4-BE49-F238E27FC236}">
                <a16:creationId xmlns:a16="http://schemas.microsoft.com/office/drawing/2014/main" id="{6B6644F7-5F0E-450D-9F63-D5D764689AAB}"/>
              </a:ext>
            </a:extLst>
          </p:cNvPr>
          <p:cNvGrpSpPr/>
          <p:nvPr/>
        </p:nvGrpSpPr>
        <p:grpSpPr>
          <a:xfrm>
            <a:off x="7037061" y="4554222"/>
            <a:ext cx="1769331" cy="725437"/>
            <a:chOff x="7037061" y="4554222"/>
            <a:chExt cx="1769331" cy="725437"/>
          </a:xfrm>
        </p:grpSpPr>
        <p:sp>
          <p:nvSpPr>
            <p:cNvPr id="229" name="Rectangle 228">
              <a:extLst>
                <a:ext uri="{FF2B5EF4-FFF2-40B4-BE49-F238E27FC236}">
                  <a16:creationId xmlns:a16="http://schemas.microsoft.com/office/drawing/2014/main" id="{040F7E2C-7628-441C-A608-1A4F4BBAC6BC}"/>
                </a:ext>
              </a:extLst>
            </p:cNvPr>
            <p:cNvSpPr/>
            <p:nvPr/>
          </p:nvSpPr>
          <p:spPr>
            <a:xfrm>
              <a:off x="7037061" y="4554222"/>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Manage </a:t>
              </a:r>
              <a:br>
                <a:rPr lang="en-US" sz="1100" dirty="0">
                  <a:solidFill>
                    <a:schemeClr val="tx1"/>
                  </a:solidFill>
                  <a:ea typeface="Segoe UI" pitchFamily="34" charset="0"/>
                  <a:cs typeface="Segoe UI" pitchFamily="34" charset="0"/>
                </a:rPr>
              </a:br>
              <a:r>
                <a:rPr lang="en-US" sz="1100" dirty="0">
                  <a:solidFill>
                    <a:schemeClr val="tx1"/>
                  </a:solidFill>
                  <a:ea typeface="Segoe UI" pitchFamily="34" charset="0"/>
                  <a:cs typeface="Segoe UI" pitchFamily="34" charset="0"/>
                </a:rPr>
                <a:t>State</a:t>
              </a:r>
            </a:p>
          </p:txBody>
        </p:sp>
        <p:pic>
          <p:nvPicPr>
            <p:cNvPr id="233" name="Picture 232">
              <a:extLst>
                <a:ext uri="{FF2B5EF4-FFF2-40B4-BE49-F238E27FC236}">
                  <a16:creationId xmlns:a16="http://schemas.microsoft.com/office/drawing/2014/main" id="{CBF465D2-8F7D-485F-86FC-B0F30C1D84D1}"/>
                </a:ext>
              </a:extLst>
            </p:cNvPr>
            <p:cNvPicPr>
              <a:picLocks noChangeAspect="1"/>
            </p:cNvPicPr>
            <p:nvPr/>
          </p:nvPicPr>
          <p:blipFill>
            <a:blip r:embed="rId16"/>
            <a:stretch>
              <a:fillRect/>
            </a:stretch>
          </p:blipFill>
          <p:spPr>
            <a:xfrm>
              <a:off x="8089088" y="4658261"/>
              <a:ext cx="436437" cy="532569"/>
            </a:xfrm>
            <a:prstGeom prst="rect">
              <a:avLst/>
            </a:prstGeom>
          </p:spPr>
        </p:pic>
      </p:grpSp>
      <p:cxnSp>
        <p:nvCxnSpPr>
          <p:cNvPr id="236" name="Straight Arrow Connector 235">
            <a:extLst>
              <a:ext uri="{FF2B5EF4-FFF2-40B4-BE49-F238E27FC236}">
                <a16:creationId xmlns:a16="http://schemas.microsoft.com/office/drawing/2014/main" id="{459C40F1-12AE-4707-B7B1-EE26A8929194}"/>
              </a:ext>
            </a:extLst>
          </p:cNvPr>
          <p:cNvCxnSpPr>
            <a:stCxn id="8" idx="3"/>
            <a:endCxn id="118" idx="1"/>
          </p:cNvCxnSpPr>
          <p:nvPr/>
        </p:nvCxnSpPr>
        <p:spPr>
          <a:xfrm>
            <a:off x="6073114" y="2973150"/>
            <a:ext cx="949473" cy="351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C011D30D-B5E1-4CCA-906F-73748A272AB5}"/>
              </a:ext>
            </a:extLst>
          </p:cNvPr>
          <p:cNvCxnSpPr>
            <a:stCxn id="229" idx="1"/>
            <a:endCxn id="227" idx="3"/>
          </p:cNvCxnSpPr>
          <p:nvPr/>
        </p:nvCxnSpPr>
        <p:spPr>
          <a:xfrm flipH="1">
            <a:off x="6162677" y="4916941"/>
            <a:ext cx="874384" cy="5713"/>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0" name="Connector: Elbow 239">
            <a:extLst>
              <a:ext uri="{FF2B5EF4-FFF2-40B4-BE49-F238E27FC236}">
                <a16:creationId xmlns:a16="http://schemas.microsoft.com/office/drawing/2014/main" id="{B78CCF0E-3916-4FE6-973A-363D3F763B29}"/>
              </a:ext>
            </a:extLst>
          </p:cNvPr>
          <p:cNvCxnSpPr>
            <a:cxnSpLocks/>
            <a:stCxn id="209" idx="1"/>
            <a:endCxn id="229" idx="3"/>
          </p:cNvCxnSpPr>
          <p:nvPr/>
        </p:nvCxnSpPr>
        <p:spPr>
          <a:xfrm rot="10800000" flipV="1">
            <a:off x="8806393" y="4489993"/>
            <a:ext cx="663277" cy="426948"/>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74650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2" end="2"/>
                                            </p:txEl>
                                          </p:spTgt>
                                        </p:tgtEl>
                                        <p:attrNameLst>
                                          <p:attrName>style.visibility</p:attrName>
                                        </p:attrNameLst>
                                      </p:cBhvr>
                                      <p:to>
                                        <p:strVal val="visible"/>
                                      </p:to>
                                    </p:set>
                                    <p:animEffect transition="in" filter="fade">
                                      <p:cBhvr>
                                        <p:cTn id="7" dur="500"/>
                                        <p:tgtEl>
                                          <p:spTgt spid="88">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8">
                                            <p:txEl>
                                              <p:pRg st="3" end="3"/>
                                            </p:txEl>
                                          </p:spTgt>
                                        </p:tgtEl>
                                        <p:attrNameLst>
                                          <p:attrName>style.visibility</p:attrName>
                                        </p:attrNameLst>
                                      </p:cBhvr>
                                      <p:to>
                                        <p:strVal val="visible"/>
                                      </p:to>
                                    </p:set>
                                    <p:animEffect transition="in" filter="fade">
                                      <p:cBhvr>
                                        <p:cTn id="10" dur="500"/>
                                        <p:tgtEl>
                                          <p:spTgt spid="88">
                                            <p:txEl>
                                              <p:pRg st="3" end="3"/>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03"/>
                                        </p:tgtEl>
                                        <p:attrNameLst>
                                          <p:attrName>style.visibility</p:attrName>
                                        </p:attrNameLst>
                                      </p:cBhvr>
                                      <p:to>
                                        <p:strVal val="visible"/>
                                      </p:to>
                                    </p:set>
                                    <p:animEffect transition="in" filter="fade">
                                      <p:cBhvr>
                                        <p:cTn id="14" dur="500"/>
                                        <p:tgtEl>
                                          <p:spTgt spid="203"/>
                                        </p:tgtEl>
                                      </p:cBhvr>
                                    </p:animEffect>
                                  </p:childTnLst>
                                </p:cTn>
                              </p:par>
                              <p:par>
                                <p:cTn id="15" presetID="10"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7"/>
                                        </p:tgtEl>
                                        <p:attrNameLst>
                                          <p:attrName>style.visibility</p:attrName>
                                        </p:attrNameLst>
                                      </p:cBhvr>
                                      <p:to>
                                        <p:strVal val="visible"/>
                                      </p:to>
                                    </p:set>
                                    <p:animEffect transition="in" filter="fade">
                                      <p:cBhvr>
                                        <p:cTn id="22" dur="500"/>
                                        <p:tgtEl>
                                          <p:spTgt spid="207"/>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88">
                                            <p:txEl>
                                              <p:pRg st="4" end="4"/>
                                            </p:txEl>
                                          </p:spTgt>
                                        </p:tgtEl>
                                        <p:attrNameLst>
                                          <p:attrName>style.visibility</p:attrName>
                                        </p:attrNameLst>
                                      </p:cBhvr>
                                      <p:to>
                                        <p:strVal val="visible"/>
                                      </p:to>
                                    </p:set>
                                    <p:animEffect transition="in" filter="fade">
                                      <p:cBhvr>
                                        <p:cTn id="42" dur="500"/>
                                        <p:tgtEl>
                                          <p:spTgt spid="88">
                                            <p:txEl>
                                              <p:pRg st="4" end="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88">
                                            <p:txEl>
                                              <p:pRg st="5" end="5"/>
                                            </p:txEl>
                                          </p:spTgt>
                                        </p:tgtEl>
                                        <p:attrNameLst>
                                          <p:attrName>style.visibility</p:attrName>
                                        </p:attrNameLst>
                                      </p:cBhvr>
                                      <p:to>
                                        <p:strVal val="visible"/>
                                      </p:to>
                                    </p:set>
                                    <p:animEffect transition="in" filter="fade">
                                      <p:cBhvr>
                                        <p:cTn id="45" dur="500"/>
                                        <p:tgtEl>
                                          <p:spTgt spid="88">
                                            <p:txEl>
                                              <p:pRg st="5" end="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par>
                                <p:cTn id="52" presetID="10" presetClass="entr" presetSubtype="0" fill="hold"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29"/>
                                        </p:tgtEl>
                                      </p:cBhvr>
                                    </p:animEffect>
                                    <p:set>
                                      <p:cBhvr>
                                        <p:cTn id="59" dur="1" fill="hold">
                                          <p:stCondLst>
                                            <p:cond delay="499"/>
                                          </p:stCondLst>
                                        </p:cTn>
                                        <p:tgtEl>
                                          <p:spTgt spid="29"/>
                                        </p:tgtEl>
                                        <p:attrNameLst>
                                          <p:attrName>style.visibility</p:attrName>
                                        </p:attrNameLst>
                                      </p:cBhvr>
                                      <p:to>
                                        <p:strVal val="hidden"/>
                                      </p:to>
                                    </p:set>
                                  </p:childTnLst>
                                </p:cTn>
                              </p:par>
                            </p:childTnLst>
                          </p:cTn>
                        </p:par>
                        <p:par>
                          <p:cTn id="60" fill="hold">
                            <p:stCondLst>
                              <p:cond delay="500"/>
                            </p:stCondLst>
                            <p:childTnLst>
                              <p:par>
                                <p:cTn id="61" presetID="10" presetClass="entr" presetSubtype="0" fill="hold" nodeType="afterEffect">
                                  <p:stCondLst>
                                    <p:cond delay="0"/>
                                  </p:stCondLst>
                                  <p:childTnLst>
                                    <p:set>
                                      <p:cBhvr>
                                        <p:cTn id="62" dur="1" fill="hold">
                                          <p:stCondLst>
                                            <p:cond delay="0"/>
                                          </p:stCondLst>
                                        </p:cTn>
                                        <p:tgtEl>
                                          <p:spTgt spid="240"/>
                                        </p:tgtEl>
                                        <p:attrNameLst>
                                          <p:attrName>style.visibility</p:attrName>
                                        </p:attrNameLst>
                                      </p:cBhvr>
                                      <p:to>
                                        <p:strVal val="visible"/>
                                      </p:to>
                                    </p:set>
                                    <p:animEffect transition="in" filter="fade">
                                      <p:cBhvr>
                                        <p:cTn id="63" dur="500"/>
                                        <p:tgtEl>
                                          <p:spTgt spid="240"/>
                                        </p:tgtEl>
                                      </p:cBhvr>
                                    </p:animEffect>
                                  </p:childTnLst>
                                </p:cTn>
                              </p:par>
                            </p:childTnLst>
                          </p:cTn>
                        </p:par>
                        <p:par>
                          <p:cTn id="64" fill="hold">
                            <p:stCondLst>
                              <p:cond delay="1000"/>
                            </p:stCondLst>
                            <p:childTnLst>
                              <p:par>
                                <p:cTn id="65" presetID="10" presetClass="entr" presetSubtype="0" fill="hold" nodeType="afterEffect">
                                  <p:stCondLst>
                                    <p:cond delay="0"/>
                                  </p:stCondLst>
                                  <p:childTnLst>
                                    <p:set>
                                      <p:cBhvr>
                                        <p:cTn id="66" dur="1" fill="hold">
                                          <p:stCondLst>
                                            <p:cond delay="0"/>
                                          </p:stCondLst>
                                        </p:cTn>
                                        <p:tgtEl>
                                          <p:spTgt spid="88">
                                            <p:txEl>
                                              <p:pRg st="6" end="6"/>
                                            </p:txEl>
                                          </p:spTgt>
                                        </p:tgtEl>
                                        <p:attrNameLst>
                                          <p:attrName>style.visibility</p:attrName>
                                        </p:attrNameLst>
                                      </p:cBhvr>
                                      <p:to>
                                        <p:strVal val="visible"/>
                                      </p:to>
                                    </p:set>
                                    <p:animEffect transition="in" filter="fade">
                                      <p:cBhvr>
                                        <p:cTn id="67" dur="500"/>
                                        <p:tgtEl>
                                          <p:spTgt spid="88">
                                            <p:txEl>
                                              <p:pRg st="6" end="6"/>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88">
                                            <p:txEl>
                                              <p:pRg st="7" end="7"/>
                                            </p:txEl>
                                          </p:spTgt>
                                        </p:tgtEl>
                                        <p:attrNameLst>
                                          <p:attrName>style.visibility</p:attrName>
                                        </p:attrNameLst>
                                      </p:cBhvr>
                                      <p:to>
                                        <p:strVal val="visible"/>
                                      </p:to>
                                    </p:set>
                                    <p:animEffect transition="in" filter="fade">
                                      <p:cBhvr>
                                        <p:cTn id="70" dur="500"/>
                                        <p:tgtEl>
                                          <p:spTgt spid="88">
                                            <p:txEl>
                                              <p:pRg st="7" end="7"/>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241"/>
                                        </p:tgtEl>
                                        <p:attrNameLst>
                                          <p:attrName>style.visibility</p:attrName>
                                        </p:attrNameLst>
                                      </p:cBhvr>
                                      <p:to>
                                        <p:strVal val="visible"/>
                                      </p:to>
                                    </p:set>
                                    <p:animEffect transition="in" filter="fade">
                                      <p:cBhvr>
                                        <p:cTn id="73" dur="500"/>
                                        <p:tgtEl>
                                          <p:spTgt spid="241"/>
                                        </p:tgtEl>
                                      </p:cBhvr>
                                    </p:animEffect>
                                  </p:childTnLst>
                                </p:cTn>
                              </p:par>
                              <p:par>
                                <p:cTn id="74" presetID="10" presetClass="entr" presetSubtype="0" fill="hold" nodeType="withEffect">
                                  <p:stCondLst>
                                    <p:cond delay="0"/>
                                  </p:stCondLst>
                                  <p:childTnLst>
                                    <p:set>
                                      <p:cBhvr>
                                        <p:cTn id="75" dur="1" fill="hold">
                                          <p:stCondLst>
                                            <p:cond delay="0"/>
                                          </p:stCondLst>
                                        </p:cTn>
                                        <p:tgtEl>
                                          <p:spTgt spid="238"/>
                                        </p:tgtEl>
                                        <p:attrNameLst>
                                          <p:attrName>style.visibility</p:attrName>
                                        </p:attrNameLst>
                                      </p:cBhvr>
                                      <p:to>
                                        <p:strVal val="visible"/>
                                      </p:to>
                                    </p:set>
                                    <p:animEffect transition="in" filter="fade">
                                      <p:cBhvr>
                                        <p:cTn id="76" dur="500"/>
                                        <p:tgtEl>
                                          <p:spTgt spid="238"/>
                                        </p:tgtEl>
                                      </p:cBhvr>
                                    </p:animEffect>
                                  </p:childTnLst>
                                </p:cTn>
                              </p:par>
                              <p:par>
                                <p:cTn id="77" presetID="10" presetClass="entr" presetSubtype="0" fill="hold" nodeType="withEffect">
                                  <p:stCondLst>
                                    <p:cond delay="0"/>
                                  </p:stCondLst>
                                  <p:childTnLst>
                                    <p:set>
                                      <p:cBhvr>
                                        <p:cTn id="78" dur="1" fill="hold">
                                          <p:stCondLst>
                                            <p:cond delay="0"/>
                                          </p:stCondLst>
                                        </p:cTn>
                                        <p:tgtEl>
                                          <p:spTgt spid="227"/>
                                        </p:tgtEl>
                                        <p:attrNameLst>
                                          <p:attrName>style.visibility</p:attrName>
                                        </p:attrNameLst>
                                      </p:cBhvr>
                                      <p:to>
                                        <p:strVal val="visible"/>
                                      </p:to>
                                    </p:set>
                                    <p:animEffect transition="in" filter="fade">
                                      <p:cBhvr>
                                        <p:cTn id="79" dur="5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 grpId="0" animBg="1"/>
      <p:bldP spid="207"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Microsoft Azure IoT Hub</a:t>
            </a:r>
          </a:p>
        </p:txBody>
      </p:sp>
      <p:sp>
        <p:nvSpPr>
          <p:cNvPr id="5" name="Text Placeholder 4"/>
          <p:cNvSpPr>
            <a:spLocks noGrp="1"/>
          </p:cNvSpPr>
          <p:nvPr>
            <p:ph type="body" sz="quarter" idx="10"/>
          </p:nvPr>
        </p:nvSpPr>
        <p:spPr>
          <a:xfrm>
            <a:off x="275482" y="3790564"/>
            <a:ext cx="11885514" cy="2564135"/>
          </a:xfrm>
        </p:spPr>
        <p:txBody>
          <a:bodyPr/>
          <a:lstStyle/>
          <a:p>
            <a:pPr marL="0" lvl="2">
              <a:buClr>
                <a:prstClr val="white"/>
              </a:buClr>
              <a:defRPr/>
            </a:pPr>
            <a:r>
              <a:rPr lang="en-US" sz="2856" dirty="0">
                <a:solidFill>
                  <a:prstClr val="white"/>
                </a:solidFill>
                <a:latin typeface="Segoe UI Light"/>
              </a:rPr>
              <a:t>Azure IoT Hub is designed to connect your devices to Azure. It supports</a:t>
            </a:r>
          </a:p>
          <a:p>
            <a:pPr marL="694811" lvl="3" indent="-466298">
              <a:buClr>
                <a:prstClr val="white"/>
              </a:buClr>
              <a:buFont typeface="Webdings" panose="05030102010509060703" pitchFamily="18" charset="2"/>
              <a:buChar char=""/>
              <a:defRPr/>
            </a:pPr>
            <a:r>
              <a:rPr lang="en-US" sz="2856" dirty="0">
                <a:solidFill>
                  <a:prstClr val="white"/>
                </a:solidFill>
                <a:latin typeface="Segoe UI Light"/>
              </a:rPr>
              <a:t>Millions of simultaneously connected devices</a:t>
            </a:r>
          </a:p>
          <a:p>
            <a:pPr marL="694811" lvl="3" indent="-466298">
              <a:buClr>
                <a:prstClr val="white"/>
              </a:buClr>
              <a:buFont typeface="Webdings" panose="05030102010509060703" pitchFamily="18" charset="2"/>
              <a:buChar char=""/>
              <a:defRPr/>
            </a:pPr>
            <a:r>
              <a:rPr lang="en-US" sz="2856" dirty="0">
                <a:solidFill>
                  <a:prstClr val="white"/>
                </a:solidFill>
                <a:latin typeface="Segoe UI Light"/>
              </a:rPr>
              <a:t>Per-device authentication</a:t>
            </a:r>
          </a:p>
          <a:p>
            <a:pPr marL="694811" lvl="3" indent="-466298">
              <a:buClr>
                <a:prstClr val="white"/>
              </a:buClr>
              <a:buFont typeface="Webdings" panose="05030102010509060703" pitchFamily="18" charset="2"/>
              <a:buChar char=""/>
              <a:defRPr/>
            </a:pPr>
            <a:r>
              <a:rPr lang="en-US" sz="2856" dirty="0">
                <a:solidFill>
                  <a:prstClr val="white"/>
                </a:solidFill>
                <a:latin typeface="Segoe UI Light"/>
              </a:rPr>
              <a:t>High throughput data ingestion</a:t>
            </a:r>
          </a:p>
          <a:p>
            <a:pPr marL="694811" lvl="3" indent="-466298">
              <a:buClr>
                <a:prstClr val="white"/>
              </a:buClr>
              <a:buFont typeface="Webdings" panose="05030102010509060703" pitchFamily="18" charset="2"/>
              <a:buChar char=""/>
              <a:defRPr/>
            </a:pPr>
            <a:r>
              <a:rPr lang="en-US" sz="2856" dirty="0">
                <a:solidFill>
                  <a:prstClr val="white"/>
                </a:solidFill>
                <a:latin typeface="Segoe UI Light"/>
              </a:rPr>
              <a:t>Reliable command and control</a:t>
            </a:r>
          </a:p>
        </p:txBody>
      </p:sp>
      <p:sp>
        <p:nvSpPr>
          <p:cNvPr id="6" name="Text Placeholder 4"/>
          <p:cNvSpPr txBox="1">
            <a:spLocks/>
          </p:cNvSpPr>
          <p:nvPr/>
        </p:nvSpPr>
        <p:spPr>
          <a:xfrm>
            <a:off x="280988" y="1593197"/>
            <a:ext cx="11885514" cy="1652703"/>
          </a:xfrm>
          <a:prstGeom prst="rect">
            <a:avLst/>
          </a:prstGeom>
        </p:spPr>
        <p:txBody>
          <a:bodyPr vert="horz" wrap="square" lIns="149217" tIns="93260" rIns="149217" bIns="93260" rtlCol="0">
            <a:spAutoFit/>
          </a:bodyPr>
          <a:lstStyle>
            <a:lvl1pPr marL="0" marR="0" indent="0" algn="l" defTabSz="914192" rtl="0" eaLnBrk="1" fontAlgn="auto" latinLnBrk="0" hangingPunct="1">
              <a:lnSpc>
                <a:spcPct val="90000"/>
              </a:lnSpc>
              <a:spcBef>
                <a:spcPts val="1800"/>
              </a:spcBef>
              <a:spcAft>
                <a:spcPts val="0"/>
              </a:spcAft>
              <a:buClrTx/>
              <a:buSzPct val="90000"/>
              <a:buFont typeface="Arial" pitchFamily="34" charset="0"/>
              <a:buNone/>
              <a:tabLst/>
              <a:defRPr sz="3920" kern="1200" spc="0" baseline="0">
                <a:gradFill>
                  <a:gsLst>
                    <a:gs pos="1250">
                      <a:schemeClr val="tx1"/>
                    </a:gs>
                    <a:gs pos="99000">
                      <a:schemeClr val="tx1"/>
                    </a:gs>
                  </a:gsLst>
                  <a:lin ang="5400000" scaled="0"/>
                </a:gradFill>
                <a:latin typeface="+mj-lt"/>
                <a:ea typeface="+mn-ea"/>
                <a:cs typeface="+mn-cs"/>
              </a:defRPr>
            </a:lvl1pPr>
            <a:lvl2pPr marL="0" marR="0" indent="0" algn="l" defTabSz="914192" rtl="0" eaLnBrk="1" fontAlgn="auto" latinLnBrk="0" hangingPunct="1">
              <a:lnSpc>
                <a:spcPct val="90000"/>
              </a:lnSpc>
              <a:spcBef>
                <a:spcPts val="365"/>
              </a:spcBef>
              <a:spcAft>
                <a:spcPts val="60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54" marR="0" indent="0" algn="l" defTabSz="914192"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07" marR="0" indent="0" algn="l" defTabSz="914192"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161" marR="0" indent="0" algn="l" defTabSz="914192"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998" dirty="0"/>
              <a:t>IoT Hub is available as a stand-alone service or as one of the services used in the new Azure IoT Suite</a:t>
            </a:r>
          </a:p>
          <a:p>
            <a:pPr lvl="1"/>
            <a:r>
              <a:rPr lang="en-US" sz="2000" dirty="0"/>
              <a:t> </a:t>
            </a:r>
          </a:p>
        </p:txBody>
      </p:sp>
    </p:spTree>
    <p:extLst>
      <p:ext uri="{BB962C8B-B14F-4D97-AF65-F5344CB8AC3E}">
        <p14:creationId xmlns:p14="http://schemas.microsoft.com/office/powerpoint/2010/main" val="13331337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Connector 87"/>
          <p:cNvCxnSpPr/>
          <p:nvPr/>
        </p:nvCxnSpPr>
        <p:spPr>
          <a:xfrm>
            <a:off x="3292604" y="2419507"/>
            <a:ext cx="0" cy="4114172"/>
          </a:xfrm>
          <a:prstGeom prst="line">
            <a:avLst/>
          </a:prstGeom>
          <a:ln w="28575">
            <a:solidFill>
              <a:srgbClr val="777777"/>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Azure IoT Solution Architecture</a:t>
            </a:r>
          </a:p>
        </p:txBody>
      </p:sp>
      <p:sp>
        <p:nvSpPr>
          <p:cNvPr id="8" name="Field gateway"/>
          <p:cNvSpPr/>
          <p:nvPr/>
        </p:nvSpPr>
        <p:spPr>
          <a:xfrm>
            <a:off x="2163220" y="3964698"/>
            <a:ext cx="961766" cy="1531700"/>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Field gateway</a:t>
            </a:r>
          </a:p>
        </p:txBody>
      </p:sp>
      <p:sp>
        <p:nvSpPr>
          <p:cNvPr id="9" name="Cloud protocol"/>
          <p:cNvSpPr/>
          <p:nvPr/>
        </p:nvSpPr>
        <p:spPr>
          <a:xfrm>
            <a:off x="3537100" y="3080186"/>
            <a:ext cx="976608" cy="1531700"/>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Cloud protocol</a:t>
            </a:r>
          </a:p>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gateway</a:t>
            </a:r>
          </a:p>
        </p:txBody>
      </p:sp>
      <p:grpSp>
        <p:nvGrpSpPr>
          <p:cNvPr id="10" name="Group 9"/>
          <p:cNvGrpSpPr/>
          <p:nvPr/>
        </p:nvGrpSpPr>
        <p:grpSpPr>
          <a:xfrm>
            <a:off x="1133890" y="2638224"/>
            <a:ext cx="313475" cy="314090"/>
            <a:chOff x="609600" y="502508"/>
            <a:chExt cx="395416" cy="395416"/>
          </a:xfrm>
        </p:grpSpPr>
        <p:sp>
          <p:nvSpPr>
            <p:cNvPr id="11" name="Rectangle 10"/>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marL="0" marR="0" lvl="0" indent="0" algn="ctr" defTabSz="913748"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5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12"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14" tIns="45707" rIns="91414" bIns="45707" numCol="1" anchor="t" anchorCtr="0" compatLnSpc="1">
              <a:prstTxWarp prst="textNoShape">
                <a:avLst/>
              </a:prstTxWarp>
            </a:bodyPr>
            <a:lstStyle/>
            <a:p>
              <a:pPr marL="0" marR="0" lvl="0" indent="0" algn="l" defTabSz="685214" rtl="0" eaLnBrk="1" fontAlgn="auto" latinLnBrk="0" hangingPunct="1">
                <a:lnSpc>
                  <a:spcPct val="100000"/>
                </a:lnSpc>
                <a:spcBef>
                  <a:spcPts val="0"/>
                </a:spcBef>
                <a:spcAft>
                  <a:spcPts val="0"/>
                </a:spcAft>
                <a:buClrTx/>
                <a:buSzTx/>
                <a:buFontTx/>
                <a:buNone/>
                <a:tabLst/>
                <a:defRPr/>
              </a:pPr>
              <a:endParaRPr kumimoji="0" lang="en-US" sz="1399" b="0" i="0" u="none" strike="noStrike" kern="1200" cap="none" spc="0" normalizeH="0" baseline="0" noProof="0">
                <a:ln>
                  <a:noFill/>
                </a:ln>
                <a:solidFill>
                  <a:prstClr val="white"/>
                </a:solidFill>
                <a:effectLst/>
                <a:uLnTx/>
                <a:uFillTx/>
                <a:latin typeface="Segoe UI"/>
                <a:ea typeface="+mn-ea"/>
                <a:cs typeface="+mn-cs"/>
              </a:endParaRPr>
            </a:p>
          </p:txBody>
        </p:sp>
      </p:grpSp>
      <p:cxnSp>
        <p:nvCxnSpPr>
          <p:cNvPr id="22" name="Straight Arrow Connector 21"/>
          <p:cNvCxnSpPr/>
          <p:nvPr/>
        </p:nvCxnSpPr>
        <p:spPr>
          <a:xfrm flipV="1">
            <a:off x="1467993" y="2774722"/>
            <a:ext cx="3570381" cy="11051"/>
          </a:xfrm>
          <a:prstGeom prst="straightConnector1">
            <a:avLst/>
          </a:prstGeom>
          <a:ln w="28575">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1467993" y="3556496"/>
            <a:ext cx="2069107" cy="13941"/>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515430" y="3831173"/>
            <a:ext cx="535796" cy="1"/>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467993" y="4317051"/>
            <a:ext cx="701880" cy="10220"/>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123299" y="4260003"/>
            <a:ext cx="423837" cy="5138"/>
          </a:xfrm>
          <a:prstGeom prst="straightConnector1">
            <a:avLst/>
          </a:prstGeom>
          <a:ln w="28575">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27" name="Straight Arrow Connector 26"/>
          <p:cNvCxnSpPr/>
          <p:nvPr/>
        </p:nvCxnSpPr>
        <p:spPr>
          <a:xfrm flipV="1">
            <a:off x="1473598" y="5097994"/>
            <a:ext cx="695751" cy="1"/>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132303" y="5097992"/>
            <a:ext cx="1906070" cy="11921"/>
          </a:xfrm>
          <a:prstGeom prst="straightConnector1">
            <a:avLst/>
          </a:prstGeom>
          <a:ln w="28575">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rot="16200000">
            <a:off x="304794" y="2989340"/>
            <a:ext cx="1156735" cy="345163"/>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599" b="0" i="0" u="none" strike="noStrike" kern="1200" cap="none" spc="0" normalizeH="0" baseline="0" noProof="0" dirty="0">
                <a:ln>
                  <a:noFill/>
                </a:ln>
                <a:effectLst/>
                <a:uLnTx/>
                <a:uFillTx/>
                <a:latin typeface="Segoe UI"/>
                <a:ea typeface="+mn-ea"/>
                <a:cs typeface="+mn-cs"/>
              </a:rPr>
              <a:t>IP-capable</a:t>
            </a:r>
          </a:p>
        </p:txBody>
      </p:sp>
      <p:sp>
        <p:nvSpPr>
          <p:cNvPr id="36" name="TextBox 35"/>
          <p:cNvSpPr txBox="1"/>
          <p:nvPr/>
        </p:nvSpPr>
        <p:spPr>
          <a:xfrm rot="16200000">
            <a:off x="46207" y="4561334"/>
            <a:ext cx="1653017" cy="338426"/>
          </a:xfrm>
          <a:prstGeom prst="rect">
            <a:avLst/>
          </a:prstGeom>
          <a:noFill/>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599" b="0" i="0" u="none" strike="noStrike" kern="1200" cap="none" spc="0" normalizeH="0" baseline="0" noProof="0" dirty="0">
                <a:ln>
                  <a:noFill/>
                </a:ln>
                <a:effectLst/>
                <a:uLnTx/>
                <a:uFillTx/>
                <a:latin typeface="Segoe UI"/>
                <a:ea typeface="+mn-ea"/>
                <a:cs typeface="+mn-cs"/>
              </a:rPr>
              <a:t>None IP-devices</a:t>
            </a:r>
          </a:p>
        </p:txBody>
      </p:sp>
      <p:sp>
        <p:nvSpPr>
          <p:cNvPr id="37" name="Rectangle 36"/>
          <p:cNvSpPr/>
          <p:nvPr/>
        </p:nvSpPr>
        <p:spPr>
          <a:xfrm>
            <a:off x="7856808" y="2530030"/>
            <a:ext cx="3116257" cy="1172901"/>
          </a:xfrm>
          <a:prstGeom prst="rect">
            <a:avLst/>
          </a:prstGeom>
          <a:solidFill>
            <a:schemeClr val="bg2">
              <a:alpha val="79000"/>
            </a:schemeClr>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Event processing and insight</a:t>
            </a:r>
          </a:p>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(e.g. hot and cold paths)</a:t>
            </a:r>
          </a:p>
        </p:txBody>
      </p:sp>
      <p:sp>
        <p:nvSpPr>
          <p:cNvPr id="51" name="Left-Right Arrow 50"/>
          <p:cNvSpPr/>
          <p:nvPr/>
        </p:nvSpPr>
        <p:spPr>
          <a:xfrm>
            <a:off x="7073138" y="4141158"/>
            <a:ext cx="593016" cy="451879"/>
          </a:xfrm>
          <a:prstGeom prst="leftRightArrow">
            <a:avLst>
              <a:gd name="adj1" fmla="val 37549"/>
              <a:gd name="adj2" fmla="val 31899"/>
            </a:avLst>
          </a:pr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algn="ctr" defTabSz="932406" eaLnBrk="1" fontAlgn="auto" hangingPunct="1">
              <a:spcBef>
                <a:spcPts val="0"/>
              </a:spcBef>
              <a:spcAft>
                <a:spcPts val="0"/>
              </a:spcAft>
            </a:pPr>
            <a:endParaRPr lang="en-US" sz="8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8" name="Rectangle 77"/>
          <p:cNvSpPr/>
          <p:nvPr/>
        </p:nvSpPr>
        <p:spPr>
          <a:xfrm>
            <a:off x="7842369" y="3899358"/>
            <a:ext cx="3116256" cy="967237"/>
          </a:xfrm>
          <a:prstGeom prst="rect">
            <a:avLst/>
          </a:prstGeom>
          <a:solidFill>
            <a:schemeClr val="bg2">
              <a:alpha val="79000"/>
            </a:schemeClr>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Device business logic,</a:t>
            </a:r>
          </a:p>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Connectivity monitoring</a:t>
            </a:r>
          </a:p>
        </p:txBody>
      </p:sp>
      <p:sp>
        <p:nvSpPr>
          <p:cNvPr id="83" name="Rectangle 82"/>
          <p:cNvSpPr/>
          <p:nvPr/>
        </p:nvSpPr>
        <p:spPr>
          <a:xfrm>
            <a:off x="7856808" y="5208642"/>
            <a:ext cx="3116256" cy="967237"/>
          </a:xfrm>
          <a:prstGeom prst="rect">
            <a:avLst/>
          </a:prstGeom>
          <a:solidFill>
            <a:schemeClr val="bg2">
              <a:alpha val="79000"/>
            </a:schemeClr>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Application</a:t>
            </a:r>
          </a:p>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device provisioning and management</a:t>
            </a:r>
          </a:p>
        </p:txBody>
      </p:sp>
      <p:sp>
        <p:nvSpPr>
          <p:cNvPr id="95" name="TextBox 94"/>
          <p:cNvSpPr txBox="1"/>
          <p:nvPr/>
        </p:nvSpPr>
        <p:spPr>
          <a:xfrm>
            <a:off x="3292605" y="6180182"/>
            <a:ext cx="879373" cy="521303"/>
          </a:xfrm>
          <a:prstGeom prst="rect">
            <a:avLst/>
          </a:prstGeom>
          <a:noFill/>
        </p:spPr>
        <p:txBody>
          <a:bodyPr wrap="non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0" i="0" u="none" strike="noStrike" kern="1200" cap="none" spc="0" normalizeH="0" baseline="0" noProof="0">
                <a:ln>
                  <a:noFill/>
                </a:ln>
                <a:effectLst/>
                <a:uLnTx/>
                <a:uFillTx/>
                <a:latin typeface="Segoe UI"/>
                <a:ea typeface="+mn-ea"/>
                <a:cs typeface="+mn-cs"/>
              </a:rPr>
              <a:t>cloud</a:t>
            </a:r>
          </a:p>
        </p:txBody>
      </p:sp>
      <p:sp>
        <p:nvSpPr>
          <p:cNvPr id="96" name="TextBox 95"/>
          <p:cNvSpPr txBox="1"/>
          <p:nvPr/>
        </p:nvSpPr>
        <p:spPr>
          <a:xfrm>
            <a:off x="2440821" y="6167974"/>
            <a:ext cx="768198" cy="521303"/>
          </a:xfrm>
          <a:prstGeom prst="rect">
            <a:avLst/>
          </a:prstGeom>
          <a:noFill/>
        </p:spPr>
        <p:txBody>
          <a:bodyPr wrap="non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599" b="0" i="0" u="none" strike="noStrike" kern="1200" cap="none" spc="0" normalizeH="0" baseline="0" noProof="0" dirty="0">
                <a:ln>
                  <a:noFill/>
                </a:ln>
                <a:effectLst/>
                <a:uLnTx/>
                <a:uFillTx/>
                <a:latin typeface="Segoe UI"/>
                <a:ea typeface="+mn-ea"/>
                <a:cs typeface="+mn-cs"/>
              </a:rPr>
              <a:t>field</a:t>
            </a:r>
          </a:p>
        </p:txBody>
      </p:sp>
      <p:grpSp>
        <p:nvGrpSpPr>
          <p:cNvPr id="41" name="Group 40"/>
          <p:cNvGrpSpPr/>
          <p:nvPr/>
        </p:nvGrpSpPr>
        <p:grpSpPr>
          <a:xfrm>
            <a:off x="1133890" y="3399720"/>
            <a:ext cx="313475" cy="314090"/>
            <a:chOff x="609600" y="502508"/>
            <a:chExt cx="395416" cy="395416"/>
          </a:xfrm>
        </p:grpSpPr>
        <p:sp>
          <p:nvSpPr>
            <p:cNvPr id="42" name="Rectangle 41"/>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marL="0" marR="0" lvl="0" indent="0" algn="ctr" defTabSz="913748"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5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3"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14" tIns="45707" rIns="91414" bIns="45707" numCol="1" anchor="t" anchorCtr="0" compatLnSpc="1">
              <a:prstTxWarp prst="textNoShape">
                <a:avLst/>
              </a:prstTxWarp>
            </a:bodyPr>
            <a:lstStyle/>
            <a:p>
              <a:pPr marL="0" marR="0" lvl="0" indent="0" algn="l" defTabSz="685214" rtl="0" eaLnBrk="1" fontAlgn="auto" latinLnBrk="0" hangingPunct="1">
                <a:lnSpc>
                  <a:spcPct val="100000"/>
                </a:lnSpc>
                <a:spcBef>
                  <a:spcPts val="0"/>
                </a:spcBef>
                <a:spcAft>
                  <a:spcPts val="0"/>
                </a:spcAft>
                <a:buClrTx/>
                <a:buSzTx/>
                <a:buFontTx/>
                <a:buNone/>
                <a:tabLst/>
                <a:defRPr/>
              </a:pPr>
              <a:endParaRPr kumimoji="0" lang="en-US" sz="1399" b="0" i="0" u="none" strike="noStrike" kern="1200" cap="none" spc="0" normalizeH="0" baseline="0" noProof="0">
                <a:ln>
                  <a:noFill/>
                </a:ln>
                <a:solidFill>
                  <a:prstClr val="white"/>
                </a:solidFill>
                <a:effectLst/>
                <a:uLnTx/>
                <a:uFillTx/>
                <a:latin typeface="Segoe UI"/>
                <a:ea typeface="+mn-ea"/>
                <a:cs typeface="+mn-cs"/>
              </a:endParaRPr>
            </a:p>
          </p:txBody>
        </p:sp>
      </p:grpSp>
      <p:grpSp>
        <p:nvGrpSpPr>
          <p:cNvPr id="44" name="Group 43"/>
          <p:cNvGrpSpPr/>
          <p:nvPr/>
        </p:nvGrpSpPr>
        <p:grpSpPr>
          <a:xfrm>
            <a:off x="1127365" y="4159884"/>
            <a:ext cx="313475" cy="314090"/>
            <a:chOff x="609600" y="502508"/>
            <a:chExt cx="395416" cy="395416"/>
          </a:xfrm>
        </p:grpSpPr>
        <p:sp>
          <p:nvSpPr>
            <p:cNvPr id="45" name="Rectangle 44"/>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marL="0" marR="0" lvl="0" indent="0" algn="ctr" defTabSz="913748"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5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6"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14" tIns="45707" rIns="91414" bIns="45707" numCol="1" anchor="t" anchorCtr="0" compatLnSpc="1">
              <a:prstTxWarp prst="textNoShape">
                <a:avLst/>
              </a:prstTxWarp>
            </a:bodyPr>
            <a:lstStyle/>
            <a:p>
              <a:pPr marL="0" marR="0" lvl="0" indent="0" algn="l" defTabSz="685214" rtl="0" eaLnBrk="1" fontAlgn="auto" latinLnBrk="0" hangingPunct="1">
                <a:lnSpc>
                  <a:spcPct val="100000"/>
                </a:lnSpc>
                <a:spcBef>
                  <a:spcPts val="0"/>
                </a:spcBef>
                <a:spcAft>
                  <a:spcPts val="0"/>
                </a:spcAft>
                <a:buClrTx/>
                <a:buSzTx/>
                <a:buFontTx/>
                <a:buNone/>
                <a:tabLst/>
                <a:defRPr/>
              </a:pPr>
              <a:endParaRPr kumimoji="0" lang="en-US" sz="1399" b="0" i="0" u="none" strike="noStrike" kern="1200" cap="none" spc="0" normalizeH="0" baseline="0" noProof="0">
                <a:ln>
                  <a:noFill/>
                </a:ln>
                <a:solidFill>
                  <a:prstClr val="white"/>
                </a:solidFill>
                <a:effectLst/>
                <a:uLnTx/>
                <a:uFillTx/>
                <a:latin typeface="Segoe UI"/>
                <a:ea typeface="+mn-ea"/>
                <a:cs typeface="+mn-cs"/>
              </a:endParaRPr>
            </a:p>
          </p:txBody>
        </p:sp>
      </p:grpSp>
      <p:grpSp>
        <p:nvGrpSpPr>
          <p:cNvPr id="47" name="Group 46"/>
          <p:cNvGrpSpPr/>
          <p:nvPr/>
        </p:nvGrpSpPr>
        <p:grpSpPr>
          <a:xfrm>
            <a:off x="1124782" y="4952869"/>
            <a:ext cx="313475" cy="314090"/>
            <a:chOff x="609600" y="502508"/>
            <a:chExt cx="395416" cy="395416"/>
          </a:xfrm>
        </p:grpSpPr>
        <p:sp>
          <p:nvSpPr>
            <p:cNvPr id="48" name="Rectangle 47"/>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marL="0" marR="0" lvl="0" indent="0" algn="ctr" defTabSz="913748"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5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49"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14" tIns="45707" rIns="91414" bIns="45707" numCol="1" anchor="t" anchorCtr="0" compatLnSpc="1">
              <a:prstTxWarp prst="textNoShape">
                <a:avLst/>
              </a:prstTxWarp>
            </a:bodyPr>
            <a:lstStyle/>
            <a:p>
              <a:pPr marL="0" marR="0" lvl="0" indent="0" algn="l" defTabSz="685214" rtl="0" eaLnBrk="1" fontAlgn="auto" latinLnBrk="0" hangingPunct="1">
                <a:lnSpc>
                  <a:spcPct val="100000"/>
                </a:lnSpc>
                <a:spcBef>
                  <a:spcPts val="0"/>
                </a:spcBef>
                <a:spcAft>
                  <a:spcPts val="0"/>
                </a:spcAft>
                <a:buClrTx/>
                <a:buSzTx/>
                <a:buFontTx/>
                <a:buNone/>
                <a:tabLst/>
                <a:defRPr/>
              </a:pPr>
              <a:endParaRPr kumimoji="0" lang="en-US" sz="1399" b="0" i="0" u="none" strike="noStrike" kern="1200" cap="none" spc="0" normalizeH="0" baseline="0" noProof="0">
                <a:ln>
                  <a:noFill/>
                </a:ln>
                <a:solidFill>
                  <a:prstClr val="white"/>
                </a:solidFill>
                <a:effectLst/>
                <a:uLnTx/>
                <a:uFillTx/>
                <a:latin typeface="Segoe UI"/>
                <a:ea typeface="+mn-ea"/>
                <a:cs typeface="+mn-cs"/>
              </a:endParaRPr>
            </a:p>
          </p:txBody>
        </p:sp>
      </p:grpSp>
      <p:sp>
        <p:nvSpPr>
          <p:cNvPr id="39" name="Left-Right Arrow 38"/>
          <p:cNvSpPr/>
          <p:nvPr/>
        </p:nvSpPr>
        <p:spPr>
          <a:xfrm>
            <a:off x="7088245" y="5388744"/>
            <a:ext cx="593016" cy="451879"/>
          </a:xfrm>
          <a:prstGeom prst="leftRightArrow">
            <a:avLst>
              <a:gd name="adj1" fmla="val 37549"/>
              <a:gd name="adj2" fmla="val 31899"/>
            </a:avLst>
          </a:pr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algn="ctr" defTabSz="932406" eaLnBrk="1" fontAlgn="auto" hangingPunct="1">
              <a:spcBef>
                <a:spcPts val="0"/>
              </a:spcBef>
              <a:spcAft>
                <a:spcPts val="0"/>
              </a:spcAft>
            </a:pPr>
            <a:endParaRPr lang="en-US" sz="8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Left-Right Arrow 39"/>
          <p:cNvSpPr/>
          <p:nvPr/>
        </p:nvSpPr>
        <p:spPr>
          <a:xfrm>
            <a:off x="7088244" y="2890042"/>
            <a:ext cx="593016" cy="451879"/>
          </a:xfrm>
          <a:prstGeom prst="leftRightArrow">
            <a:avLst>
              <a:gd name="adj1" fmla="val 37549"/>
              <a:gd name="adj2" fmla="val 31899"/>
            </a:avLst>
          </a:pr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algn="ctr" defTabSz="932406" eaLnBrk="1" fontAlgn="auto" hangingPunct="1">
              <a:spcBef>
                <a:spcPts val="0"/>
              </a:spcBef>
              <a:spcAft>
                <a:spcPts val="0"/>
              </a:spcAft>
            </a:pPr>
            <a:endParaRPr lang="en-US" sz="8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4" name="Frame 5"/>
          <p:cNvSpPr>
            <a:spLocks noChangeAspect="1"/>
          </p:cNvSpPr>
          <p:nvPr/>
        </p:nvSpPr>
        <p:spPr bwMode="auto">
          <a:xfrm>
            <a:off x="2369450" y="4107778"/>
            <a:ext cx="497333" cy="497199"/>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 name="Group 4"/>
          <p:cNvGrpSpPr/>
          <p:nvPr/>
        </p:nvGrpSpPr>
        <p:grpSpPr>
          <a:xfrm>
            <a:off x="10239295" y="5333142"/>
            <a:ext cx="425518" cy="422851"/>
            <a:chOff x="13858399" y="2733933"/>
            <a:chExt cx="425518" cy="422851"/>
          </a:xfrm>
        </p:grpSpPr>
        <p:grpSp>
          <p:nvGrpSpPr>
            <p:cNvPr id="141" name="Group 140"/>
            <p:cNvGrpSpPr/>
            <p:nvPr/>
          </p:nvGrpSpPr>
          <p:grpSpPr>
            <a:xfrm>
              <a:off x="13858399" y="2733933"/>
              <a:ext cx="425518" cy="422851"/>
              <a:chOff x="7536568" y="3223995"/>
              <a:chExt cx="617962" cy="614088"/>
            </a:xfrm>
          </p:grpSpPr>
          <p:sp>
            <p:nvSpPr>
              <p:cNvPr id="142" name="Freeform 141"/>
              <p:cNvSpPr/>
              <p:nvPr/>
            </p:nvSpPr>
            <p:spPr bwMode="auto">
              <a:xfrm>
                <a:off x="7536568" y="3293206"/>
                <a:ext cx="617962" cy="544877"/>
              </a:xfrm>
              <a:custGeom>
                <a:avLst/>
                <a:gdLst>
                  <a:gd name="connsiteX0" fmla="*/ 41421 w 617962"/>
                  <a:gd name="connsiteY0" fmla="*/ 141731 h 544877"/>
                  <a:gd name="connsiteX1" fmla="*/ 41421 w 617962"/>
                  <a:gd name="connsiteY1" fmla="*/ 481391 h 544877"/>
                  <a:gd name="connsiteX2" fmla="*/ 576542 w 617962"/>
                  <a:gd name="connsiteY2" fmla="*/ 481391 h 544877"/>
                  <a:gd name="connsiteX3" fmla="*/ 576542 w 617962"/>
                  <a:gd name="connsiteY3" fmla="*/ 141731 h 544877"/>
                  <a:gd name="connsiteX4" fmla="*/ 0 w 617962"/>
                  <a:gd name="connsiteY4" fmla="*/ 0 h 544877"/>
                  <a:gd name="connsiteX5" fmla="*/ 617962 w 617962"/>
                  <a:gd name="connsiteY5" fmla="*/ 0 h 544877"/>
                  <a:gd name="connsiteX6" fmla="*/ 617962 w 617962"/>
                  <a:gd name="connsiteY6" fmla="*/ 544877 h 544877"/>
                  <a:gd name="connsiteX7" fmla="*/ 0 w 617962"/>
                  <a:gd name="connsiteY7" fmla="*/ 544877 h 54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962" h="544877">
                    <a:moveTo>
                      <a:pt x="41421" y="141731"/>
                    </a:moveTo>
                    <a:lnTo>
                      <a:pt x="41421" y="481391"/>
                    </a:lnTo>
                    <a:lnTo>
                      <a:pt x="576542" y="481391"/>
                    </a:lnTo>
                    <a:lnTo>
                      <a:pt x="576542" y="141731"/>
                    </a:lnTo>
                    <a:close/>
                    <a:moveTo>
                      <a:pt x="0" y="0"/>
                    </a:moveTo>
                    <a:lnTo>
                      <a:pt x="617962" y="0"/>
                    </a:lnTo>
                    <a:lnTo>
                      <a:pt x="617962" y="544877"/>
                    </a:lnTo>
                    <a:lnTo>
                      <a:pt x="0" y="544877"/>
                    </a:ln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3" name="Freeform 142"/>
              <p:cNvSpPr/>
              <p:nvPr/>
            </p:nvSpPr>
            <p:spPr bwMode="auto">
              <a:xfrm>
                <a:off x="7903231" y="3223995"/>
                <a:ext cx="205183" cy="294392"/>
              </a:xfrm>
              <a:custGeom>
                <a:avLst/>
                <a:gdLst>
                  <a:gd name="connsiteX0" fmla="*/ 98131 w 205183"/>
                  <a:gd name="connsiteY0" fmla="*/ 0 h 294392"/>
                  <a:gd name="connsiteX1" fmla="*/ 0 w 205183"/>
                  <a:gd name="connsiteY1" fmla="*/ 165038 h 294392"/>
                  <a:gd name="connsiteX2" fmla="*/ 93671 w 205183"/>
                  <a:gd name="connsiteY2" fmla="*/ 165038 h 294392"/>
                  <a:gd name="connsiteX3" fmla="*/ 17842 w 205183"/>
                  <a:gd name="connsiteY3" fmla="*/ 294392 h 294392"/>
                  <a:gd name="connsiteX4" fmla="*/ 205183 w 205183"/>
                  <a:gd name="connsiteY4" fmla="*/ 120433 h 294392"/>
                  <a:gd name="connsiteX5" fmla="*/ 124894 w 205183"/>
                  <a:gd name="connsiteY5" fmla="*/ 115972 h 294392"/>
                  <a:gd name="connsiteX6" fmla="*/ 196262 w 205183"/>
                  <a:gd name="connsiteY6" fmla="*/ 13381 h 294392"/>
                  <a:gd name="connsiteX7" fmla="*/ 98131 w 205183"/>
                  <a:gd name="connsiteY7" fmla="*/ 0 h 29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183" h="294392">
                    <a:moveTo>
                      <a:pt x="98131" y="0"/>
                    </a:moveTo>
                    <a:lnTo>
                      <a:pt x="0" y="165038"/>
                    </a:lnTo>
                    <a:lnTo>
                      <a:pt x="93671" y="165038"/>
                    </a:lnTo>
                    <a:lnTo>
                      <a:pt x="17842" y="294392"/>
                    </a:lnTo>
                    <a:lnTo>
                      <a:pt x="205183" y="120433"/>
                    </a:lnTo>
                    <a:lnTo>
                      <a:pt x="124894" y="115972"/>
                    </a:lnTo>
                    <a:lnTo>
                      <a:pt x="196262" y="13381"/>
                    </a:lnTo>
                    <a:lnTo>
                      <a:pt x="98131"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44" name="Freeform 143"/>
            <p:cNvSpPr/>
            <p:nvPr/>
          </p:nvSpPr>
          <p:spPr bwMode="auto">
            <a:xfrm>
              <a:off x="14119326" y="2749359"/>
              <a:ext cx="122921" cy="171712"/>
            </a:xfrm>
            <a:custGeom>
              <a:avLst/>
              <a:gdLst>
                <a:gd name="connsiteX0" fmla="*/ 98131 w 205183"/>
                <a:gd name="connsiteY0" fmla="*/ 0 h 294392"/>
                <a:gd name="connsiteX1" fmla="*/ 0 w 205183"/>
                <a:gd name="connsiteY1" fmla="*/ 165038 h 294392"/>
                <a:gd name="connsiteX2" fmla="*/ 93671 w 205183"/>
                <a:gd name="connsiteY2" fmla="*/ 165038 h 294392"/>
                <a:gd name="connsiteX3" fmla="*/ 17842 w 205183"/>
                <a:gd name="connsiteY3" fmla="*/ 294392 h 294392"/>
                <a:gd name="connsiteX4" fmla="*/ 205183 w 205183"/>
                <a:gd name="connsiteY4" fmla="*/ 120433 h 294392"/>
                <a:gd name="connsiteX5" fmla="*/ 124894 w 205183"/>
                <a:gd name="connsiteY5" fmla="*/ 115972 h 294392"/>
                <a:gd name="connsiteX6" fmla="*/ 196262 w 205183"/>
                <a:gd name="connsiteY6" fmla="*/ 13381 h 294392"/>
                <a:gd name="connsiteX7" fmla="*/ 98131 w 205183"/>
                <a:gd name="connsiteY7" fmla="*/ 0 h 294392"/>
                <a:gd name="connsiteX0" fmla="*/ 98131 w 223336"/>
                <a:gd name="connsiteY0" fmla="*/ 0 h 294392"/>
                <a:gd name="connsiteX1" fmla="*/ 0 w 223336"/>
                <a:gd name="connsiteY1" fmla="*/ 165038 h 294392"/>
                <a:gd name="connsiteX2" fmla="*/ 93671 w 223336"/>
                <a:gd name="connsiteY2" fmla="*/ 165038 h 294392"/>
                <a:gd name="connsiteX3" fmla="*/ 17842 w 223336"/>
                <a:gd name="connsiteY3" fmla="*/ 294392 h 294392"/>
                <a:gd name="connsiteX4" fmla="*/ 223336 w 223336"/>
                <a:gd name="connsiteY4" fmla="*/ 123197 h 294392"/>
                <a:gd name="connsiteX5" fmla="*/ 124894 w 223336"/>
                <a:gd name="connsiteY5" fmla="*/ 115972 h 294392"/>
                <a:gd name="connsiteX6" fmla="*/ 196262 w 223336"/>
                <a:gd name="connsiteY6" fmla="*/ 13381 h 294392"/>
                <a:gd name="connsiteX7" fmla="*/ 98131 w 223336"/>
                <a:gd name="connsiteY7" fmla="*/ 0 h 294392"/>
                <a:gd name="connsiteX0" fmla="*/ 98131 w 223336"/>
                <a:gd name="connsiteY0" fmla="*/ 0 h 298077"/>
                <a:gd name="connsiteX1" fmla="*/ 0 w 223336"/>
                <a:gd name="connsiteY1" fmla="*/ 165038 h 298077"/>
                <a:gd name="connsiteX2" fmla="*/ 93671 w 223336"/>
                <a:gd name="connsiteY2" fmla="*/ 165038 h 298077"/>
                <a:gd name="connsiteX3" fmla="*/ 26440 w 223336"/>
                <a:gd name="connsiteY3" fmla="*/ 298077 h 298077"/>
                <a:gd name="connsiteX4" fmla="*/ 223336 w 223336"/>
                <a:gd name="connsiteY4" fmla="*/ 123197 h 298077"/>
                <a:gd name="connsiteX5" fmla="*/ 124894 w 223336"/>
                <a:gd name="connsiteY5" fmla="*/ 115972 h 298077"/>
                <a:gd name="connsiteX6" fmla="*/ 196262 w 223336"/>
                <a:gd name="connsiteY6" fmla="*/ 13381 h 298077"/>
                <a:gd name="connsiteX7" fmla="*/ 98131 w 223336"/>
                <a:gd name="connsiteY7" fmla="*/ 0 h 298077"/>
                <a:gd name="connsiteX0" fmla="*/ 98131 w 223336"/>
                <a:gd name="connsiteY0" fmla="*/ 0 h 298077"/>
                <a:gd name="connsiteX1" fmla="*/ 0 w 223336"/>
                <a:gd name="connsiteY1" fmla="*/ 165038 h 298077"/>
                <a:gd name="connsiteX2" fmla="*/ 109912 w 223336"/>
                <a:gd name="connsiteY2" fmla="*/ 163196 h 298077"/>
                <a:gd name="connsiteX3" fmla="*/ 26440 w 223336"/>
                <a:gd name="connsiteY3" fmla="*/ 298077 h 298077"/>
                <a:gd name="connsiteX4" fmla="*/ 223336 w 223336"/>
                <a:gd name="connsiteY4" fmla="*/ 123197 h 298077"/>
                <a:gd name="connsiteX5" fmla="*/ 124894 w 223336"/>
                <a:gd name="connsiteY5" fmla="*/ 115972 h 298077"/>
                <a:gd name="connsiteX6" fmla="*/ 196262 w 223336"/>
                <a:gd name="connsiteY6" fmla="*/ 13381 h 298077"/>
                <a:gd name="connsiteX7" fmla="*/ 98131 w 223336"/>
                <a:gd name="connsiteY7" fmla="*/ 0 h 298077"/>
                <a:gd name="connsiteX0" fmla="*/ 98131 w 223336"/>
                <a:gd name="connsiteY0" fmla="*/ 0 h 298077"/>
                <a:gd name="connsiteX1" fmla="*/ 0 w 223336"/>
                <a:gd name="connsiteY1" fmla="*/ 165038 h 298077"/>
                <a:gd name="connsiteX2" fmla="*/ 119466 w 223336"/>
                <a:gd name="connsiteY2" fmla="*/ 165039 h 298077"/>
                <a:gd name="connsiteX3" fmla="*/ 26440 w 223336"/>
                <a:gd name="connsiteY3" fmla="*/ 298077 h 298077"/>
                <a:gd name="connsiteX4" fmla="*/ 223336 w 223336"/>
                <a:gd name="connsiteY4" fmla="*/ 123197 h 298077"/>
                <a:gd name="connsiteX5" fmla="*/ 124894 w 223336"/>
                <a:gd name="connsiteY5" fmla="*/ 115972 h 298077"/>
                <a:gd name="connsiteX6" fmla="*/ 196262 w 223336"/>
                <a:gd name="connsiteY6" fmla="*/ 13381 h 298077"/>
                <a:gd name="connsiteX7" fmla="*/ 98131 w 223336"/>
                <a:gd name="connsiteY7" fmla="*/ 0 h 298077"/>
                <a:gd name="connsiteX0" fmla="*/ 98131 w 223336"/>
                <a:gd name="connsiteY0" fmla="*/ 0 h 300841"/>
                <a:gd name="connsiteX1" fmla="*/ 0 w 223336"/>
                <a:gd name="connsiteY1" fmla="*/ 165038 h 300841"/>
                <a:gd name="connsiteX2" fmla="*/ 119466 w 223336"/>
                <a:gd name="connsiteY2" fmla="*/ 165039 h 300841"/>
                <a:gd name="connsiteX3" fmla="*/ 28351 w 223336"/>
                <a:gd name="connsiteY3" fmla="*/ 300841 h 300841"/>
                <a:gd name="connsiteX4" fmla="*/ 223336 w 223336"/>
                <a:gd name="connsiteY4" fmla="*/ 123197 h 300841"/>
                <a:gd name="connsiteX5" fmla="*/ 124894 w 223336"/>
                <a:gd name="connsiteY5" fmla="*/ 115972 h 300841"/>
                <a:gd name="connsiteX6" fmla="*/ 196262 w 223336"/>
                <a:gd name="connsiteY6" fmla="*/ 13381 h 300841"/>
                <a:gd name="connsiteX7" fmla="*/ 98131 w 223336"/>
                <a:gd name="connsiteY7" fmla="*/ 0 h 300841"/>
                <a:gd name="connsiteX0" fmla="*/ 98131 w 223336"/>
                <a:gd name="connsiteY0" fmla="*/ 0 h 300841"/>
                <a:gd name="connsiteX1" fmla="*/ 0 w 223336"/>
                <a:gd name="connsiteY1" fmla="*/ 165038 h 300841"/>
                <a:gd name="connsiteX2" fmla="*/ 119466 w 223336"/>
                <a:gd name="connsiteY2" fmla="*/ 165039 h 300841"/>
                <a:gd name="connsiteX3" fmla="*/ 28351 w 223336"/>
                <a:gd name="connsiteY3" fmla="*/ 300841 h 300841"/>
                <a:gd name="connsiteX4" fmla="*/ 223336 w 223336"/>
                <a:gd name="connsiteY4" fmla="*/ 123197 h 300841"/>
                <a:gd name="connsiteX5" fmla="*/ 123938 w 223336"/>
                <a:gd name="connsiteY5" fmla="*/ 119657 h 300841"/>
                <a:gd name="connsiteX6" fmla="*/ 196262 w 223336"/>
                <a:gd name="connsiteY6" fmla="*/ 13381 h 300841"/>
                <a:gd name="connsiteX7" fmla="*/ 98131 w 223336"/>
                <a:gd name="connsiteY7" fmla="*/ 0 h 300841"/>
                <a:gd name="connsiteX0" fmla="*/ 98131 w 223336"/>
                <a:gd name="connsiteY0" fmla="*/ 0 h 300841"/>
                <a:gd name="connsiteX1" fmla="*/ 0 w 223336"/>
                <a:gd name="connsiteY1" fmla="*/ 165038 h 300841"/>
                <a:gd name="connsiteX2" fmla="*/ 119466 w 223336"/>
                <a:gd name="connsiteY2" fmla="*/ 165039 h 300841"/>
                <a:gd name="connsiteX3" fmla="*/ 28351 w 223336"/>
                <a:gd name="connsiteY3" fmla="*/ 300841 h 300841"/>
                <a:gd name="connsiteX4" fmla="*/ 223336 w 223336"/>
                <a:gd name="connsiteY4" fmla="*/ 123197 h 300841"/>
                <a:gd name="connsiteX5" fmla="*/ 123938 w 223336"/>
                <a:gd name="connsiteY5" fmla="*/ 119657 h 300841"/>
                <a:gd name="connsiteX6" fmla="*/ 196262 w 223336"/>
                <a:gd name="connsiteY6" fmla="*/ 13381 h 300841"/>
                <a:gd name="connsiteX7" fmla="*/ 98131 w 223336"/>
                <a:gd name="connsiteY7" fmla="*/ 0 h 300841"/>
                <a:gd name="connsiteX0" fmla="*/ 98131 w 223336"/>
                <a:gd name="connsiteY0" fmla="*/ 0 h 300841"/>
                <a:gd name="connsiteX1" fmla="*/ 0 w 223336"/>
                <a:gd name="connsiteY1" fmla="*/ 165038 h 300841"/>
                <a:gd name="connsiteX2" fmla="*/ 119466 w 223336"/>
                <a:gd name="connsiteY2" fmla="*/ 165039 h 300841"/>
                <a:gd name="connsiteX3" fmla="*/ 28351 w 223336"/>
                <a:gd name="connsiteY3" fmla="*/ 300841 h 300841"/>
                <a:gd name="connsiteX4" fmla="*/ 223336 w 223336"/>
                <a:gd name="connsiteY4" fmla="*/ 123197 h 300841"/>
                <a:gd name="connsiteX5" fmla="*/ 124893 w 223336"/>
                <a:gd name="connsiteY5" fmla="*/ 117815 h 300841"/>
                <a:gd name="connsiteX6" fmla="*/ 196262 w 223336"/>
                <a:gd name="connsiteY6" fmla="*/ 13381 h 300841"/>
                <a:gd name="connsiteX7" fmla="*/ 98131 w 223336"/>
                <a:gd name="connsiteY7" fmla="*/ 0 h 30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3336" h="300841">
                  <a:moveTo>
                    <a:pt x="98131" y="0"/>
                  </a:moveTo>
                  <a:lnTo>
                    <a:pt x="0" y="165038"/>
                  </a:lnTo>
                  <a:lnTo>
                    <a:pt x="119466" y="165039"/>
                  </a:lnTo>
                  <a:lnTo>
                    <a:pt x="28351" y="300841"/>
                  </a:lnTo>
                  <a:lnTo>
                    <a:pt x="223336" y="123197"/>
                  </a:lnTo>
                  <a:lnTo>
                    <a:pt x="124893" y="117815"/>
                  </a:lnTo>
                  <a:lnTo>
                    <a:pt x="196262" y="13381"/>
                  </a:lnTo>
                  <a:lnTo>
                    <a:pt x="98131" y="0"/>
                  </a:lnTo>
                  <a:close/>
                </a:path>
              </a:pathLst>
            </a:cu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3" name="Group 12"/>
          <p:cNvGrpSpPr/>
          <p:nvPr/>
        </p:nvGrpSpPr>
        <p:grpSpPr>
          <a:xfrm>
            <a:off x="10079835" y="4012100"/>
            <a:ext cx="665860" cy="580576"/>
            <a:chOff x="10444863" y="4012100"/>
            <a:chExt cx="665860" cy="580576"/>
          </a:xfrm>
        </p:grpSpPr>
        <p:sp>
          <p:nvSpPr>
            <p:cNvPr id="159" name="Freeform 158"/>
            <p:cNvSpPr>
              <a:spLocks noEditPoints="1"/>
            </p:cNvSpPr>
            <p:nvPr/>
          </p:nvSpPr>
          <p:spPr bwMode="auto">
            <a:xfrm>
              <a:off x="10444863" y="4012100"/>
              <a:ext cx="428972" cy="431004"/>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2" name="Freeform 161"/>
            <p:cNvSpPr>
              <a:spLocks noEditPoints="1"/>
            </p:cNvSpPr>
            <p:nvPr/>
          </p:nvSpPr>
          <p:spPr bwMode="auto">
            <a:xfrm>
              <a:off x="10848628" y="4056299"/>
              <a:ext cx="262095" cy="263336"/>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3" name="Freeform 162"/>
            <p:cNvSpPr>
              <a:spLocks noEditPoints="1"/>
            </p:cNvSpPr>
            <p:nvPr/>
          </p:nvSpPr>
          <p:spPr bwMode="auto">
            <a:xfrm>
              <a:off x="10744655" y="4276436"/>
              <a:ext cx="314749" cy="31624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gradFill>
              <a:gsLst>
                <a:gs pos="50000">
                  <a:srgbClr val="5EB6DA"/>
                </a:gs>
                <a:gs pos="50000">
                  <a:srgbClr val="3999C6"/>
                </a:gs>
              </a:gsLst>
              <a:lin ang="8100000" scaled="1"/>
            </a:gra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81" name="Group 180"/>
          <p:cNvGrpSpPr/>
          <p:nvPr/>
        </p:nvGrpSpPr>
        <p:grpSpPr>
          <a:xfrm>
            <a:off x="3635976" y="3140988"/>
            <a:ext cx="782946" cy="489587"/>
            <a:chOff x="7966852" y="2699664"/>
            <a:chExt cx="782946" cy="489587"/>
          </a:xfrm>
        </p:grpSpPr>
        <p:sp>
          <p:nvSpPr>
            <p:cNvPr id="182" name="Freeform 181"/>
            <p:cNvSpPr>
              <a:spLocks noChangeAspect="1"/>
            </p:cNvSpPr>
            <p:nvPr/>
          </p:nvSpPr>
          <p:spPr bwMode="auto">
            <a:xfrm>
              <a:off x="7966852" y="2699664"/>
              <a:ext cx="782946" cy="489587"/>
            </a:xfrm>
            <a:custGeom>
              <a:avLst/>
              <a:gdLst>
                <a:gd name="T0" fmla="*/ 934 w 1037"/>
                <a:gd name="T1" fmla="*/ 269 h 681"/>
                <a:gd name="T2" fmla="*/ 861 w 1037"/>
                <a:gd name="T3" fmla="*/ 135 h 681"/>
                <a:gd name="T4" fmla="*/ 768 w 1037"/>
                <a:gd name="T5" fmla="*/ 107 h 681"/>
                <a:gd name="T6" fmla="*/ 690 w 1037"/>
                <a:gd name="T7" fmla="*/ 128 h 681"/>
                <a:gd name="T8" fmla="*/ 451 w 1037"/>
                <a:gd name="T9" fmla="*/ 0 h 681"/>
                <a:gd name="T10" fmla="*/ 328 w 1037"/>
                <a:gd name="T11" fmla="*/ 28 h 681"/>
                <a:gd name="T12" fmla="*/ 329 w 1037"/>
                <a:gd name="T13" fmla="*/ 28 h 681"/>
                <a:gd name="T14" fmla="*/ 167 w 1037"/>
                <a:gd name="T15" fmla="*/ 286 h 681"/>
                <a:gd name="T16" fmla="*/ 167 w 1037"/>
                <a:gd name="T17" fmla="*/ 300 h 681"/>
                <a:gd name="T18" fmla="*/ 0 w 1037"/>
                <a:gd name="T19" fmla="*/ 489 h 681"/>
                <a:gd name="T20" fmla="*/ 192 w 1037"/>
                <a:gd name="T21" fmla="*/ 681 h 681"/>
                <a:gd name="T22" fmla="*/ 267 w 1037"/>
                <a:gd name="T23" fmla="*/ 681 h 681"/>
                <a:gd name="T24" fmla="*/ 301 w 1037"/>
                <a:gd name="T25" fmla="*/ 681 h 681"/>
                <a:gd name="T26" fmla="*/ 313 w 1037"/>
                <a:gd name="T27" fmla="*/ 681 h 681"/>
                <a:gd name="T28" fmla="*/ 322 w 1037"/>
                <a:gd name="T29" fmla="*/ 681 h 681"/>
                <a:gd name="T30" fmla="*/ 789 w 1037"/>
                <a:gd name="T31" fmla="*/ 681 h 681"/>
                <a:gd name="T32" fmla="*/ 812 w 1037"/>
                <a:gd name="T33" fmla="*/ 681 h 681"/>
                <a:gd name="T34" fmla="*/ 837 w 1037"/>
                <a:gd name="T35" fmla="*/ 681 h 681"/>
                <a:gd name="T36" fmla="*/ 942 w 1037"/>
                <a:gd name="T37" fmla="*/ 641 h 681"/>
                <a:gd name="T38" fmla="*/ 942 w 1037"/>
                <a:gd name="T39" fmla="*/ 642 h 681"/>
                <a:gd name="T40" fmla="*/ 1037 w 1037"/>
                <a:gd name="T41" fmla="*/ 458 h 681"/>
                <a:gd name="T42" fmla="*/ 934 w 1037"/>
                <a:gd name="T43" fmla="*/ 26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 h="681">
                  <a:moveTo>
                    <a:pt x="934" y="269"/>
                  </a:moveTo>
                  <a:cubicBezTo>
                    <a:pt x="933" y="213"/>
                    <a:pt x="904" y="164"/>
                    <a:pt x="861" y="135"/>
                  </a:cubicBezTo>
                  <a:cubicBezTo>
                    <a:pt x="834" y="117"/>
                    <a:pt x="803" y="107"/>
                    <a:pt x="768" y="107"/>
                  </a:cubicBezTo>
                  <a:cubicBezTo>
                    <a:pt x="739" y="107"/>
                    <a:pt x="713" y="115"/>
                    <a:pt x="690" y="128"/>
                  </a:cubicBezTo>
                  <a:cubicBezTo>
                    <a:pt x="638" y="52"/>
                    <a:pt x="550" y="0"/>
                    <a:pt x="451" y="0"/>
                  </a:cubicBezTo>
                  <a:cubicBezTo>
                    <a:pt x="407" y="0"/>
                    <a:pt x="365" y="10"/>
                    <a:pt x="328" y="28"/>
                  </a:cubicBezTo>
                  <a:cubicBezTo>
                    <a:pt x="329" y="28"/>
                    <a:pt x="329" y="28"/>
                    <a:pt x="329" y="28"/>
                  </a:cubicBezTo>
                  <a:cubicBezTo>
                    <a:pt x="233" y="74"/>
                    <a:pt x="167" y="172"/>
                    <a:pt x="167" y="286"/>
                  </a:cubicBezTo>
                  <a:cubicBezTo>
                    <a:pt x="167" y="290"/>
                    <a:pt x="167" y="296"/>
                    <a:pt x="167" y="300"/>
                  </a:cubicBezTo>
                  <a:cubicBezTo>
                    <a:pt x="71" y="313"/>
                    <a:pt x="0" y="392"/>
                    <a:pt x="0" y="489"/>
                  </a:cubicBezTo>
                  <a:cubicBezTo>
                    <a:pt x="0" y="594"/>
                    <a:pt x="86" y="681"/>
                    <a:pt x="192" y="681"/>
                  </a:cubicBezTo>
                  <a:cubicBezTo>
                    <a:pt x="192" y="681"/>
                    <a:pt x="192" y="681"/>
                    <a:pt x="267" y="681"/>
                  </a:cubicBezTo>
                  <a:cubicBezTo>
                    <a:pt x="278" y="681"/>
                    <a:pt x="295" y="681"/>
                    <a:pt x="301" y="681"/>
                  </a:cubicBezTo>
                  <a:cubicBezTo>
                    <a:pt x="301" y="681"/>
                    <a:pt x="301" y="681"/>
                    <a:pt x="313" y="681"/>
                  </a:cubicBezTo>
                  <a:cubicBezTo>
                    <a:pt x="315" y="681"/>
                    <a:pt x="318" y="681"/>
                    <a:pt x="322" y="681"/>
                  </a:cubicBezTo>
                  <a:cubicBezTo>
                    <a:pt x="438" y="681"/>
                    <a:pt x="685" y="681"/>
                    <a:pt x="789" y="681"/>
                  </a:cubicBezTo>
                  <a:cubicBezTo>
                    <a:pt x="797" y="681"/>
                    <a:pt x="805" y="681"/>
                    <a:pt x="812" y="681"/>
                  </a:cubicBezTo>
                  <a:cubicBezTo>
                    <a:pt x="820" y="681"/>
                    <a:pt x="830" y="681"/>
                    <a:pt x="837" y="681"/>
                  </a:cubicBezTo>
                  <a:cubicBezTo>
                    <a:pt x="876" y="681"/>
                    <a:pt x="912" y="663"/>
                    <a:pt x="942" y="641"/>
                  </a:cubicBezTo>
                  <a:cubicBezTo>
                    <a:pt x="942" y="642"/>
                    <a:pt x="942" y="642"/>
                    <a:pt x="942" y="642"/>
                  </a:cubicBezTo>
                  <a:cubicBezTo>
                    <a:pt x="1000" y="601"/>
                    <a:pt x="1037" y="534"/>
                    <a:pt x="1037" y="458"/>
                  </a:cubicBezTo>
                  <a:cubicBezTo>
                    <a:pt x="1037" y="380"/>
                    <a:pt x="995" y="309"/>
                    <a:pt x="934" y="269"/>
                  </a:cubicBezTo>
                  <a:close/>
                </a:path>
              </a:pathLst>
            </a:custGeom>
            <a:solidFill>
              <a:schemeClr val="bg1"/>
            </a:solidFill>
            <a:ln w="28575">
              <a:gradFill flip="none" rotWithShape="1">
                <a:gsLst>
                  <a:gs pos="50000">
                    <a:srgbClr val="5EB6DA"/>
                  </a:gs>
                  <a:gs pos="50000">
                    <a:srgbClr val="3999C6"/>
                  </a:gs>
                </a:gsLst>
                <a:lin ang="8100000" scaled="1"/>
                <a:tileRect/>
              </a:gradFill>
            </a:ln>
            <a:extLst>
              <a:ext uri="{91240B29-F687-4f45-9708-019B960494DF}">
                <a14:hiddenLine xmlns:a14="http://schemas.microsoft.com/office/drawing/2010/main" xmlns=""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tIns="822960" rtlCol="0" anchor="ctr"/>
            <a:lstStyle/>
            <a:p>
              <a:pPr marL="0" marR="0" lvl="0" indent="0" algn="ctr" defTabSz="932742" rtl="0" eaLnBrk="1" fontAlgn="auto" latinLnBrk="0" hangingPunct="1">
                <a:lnSpc>
                  <a:spcPct val="80000"/>
                </a:lnSpc>
                <a:spcBef>
                  <a:spcPts val="0"/>
                </a:spcBef>
                <a:spcAft>
                  <a:spcPts val="0"/>
                </a:spcAft>
                <a:buClrTx/>
                <a:buSzTx/>
                <a:buFontTx/>
                <a:buNone/>
                <a:tabLst/>
                <a:defRPr/>
              </a:pPr>
              <a:endParaRPr kumimoji="0" lang="en-US" sz="4400" b="0" i="0" u="none" strike="noStrike" kern="1200" cap="none" spc="-150" normalizeH="0" baseline="0" noProof="0">
                <a:ln>
                  <a:noFill/>
                </a:ln>
                <a:solidFill>
                  <a:srgbClr val="FFFFFF"/>
                </a:solidFill>
                <a:effectLst/>
                <a:uLnTx/>
                <a:uFillTx/>
                <a:latin typeface="Segoe UI Light"/>
                <a:ea typeface="+mn-ea"/>
                <a:cs typeface="+mn-cs"/>
              </a:endParaRPr>
            </a:p>
          </p:txBody>
        </p:sp>
        <p:grpSp>
          <p:nvGrpSpPr>
            <p:cNvPr id="183" name="Group 182"/>
            <p:cNvGrpSpPr/>
            <p:nvPr/>
          </p:nvGrpSpPr>
          <p:grpSpPr>
            <a:xfrm>
              <a:off x="8188271" y="2851116"/>
              <a:ext cx="257445" cy="288170"/>
              <a:chOff x="3876323" y="2412935"/>
              <a:chExt cx="981584" cy="1503227"/>
            </a:xfrm>
          </p:grpSpPr>
          <p:grpSp>
            <p:nvGrpSpPr>
              <p:cNvPr id="184" name="Group 183"/>
              <p:cNvGrpSpPr/>
              <p:nvPr/>
            </p:nvGrpSpPr>
            <p:grpSpPr>
              <a:xfrm>
                <a:off x="4075337" y="2655193"/>
                <a:ext cx="640701" cy="978962"/>
                <a:chOff x="3978978" y="2691315"/>
                <a:chExt cx="745467" cy="1374671"/>
              </a:xfrm>
            </p:grpSpPr>
            <p:sp>
              <p:nvSpPr>
                <p:cNvPr id="187" name="Rectangle 186"/>
                <p:cNvSpPr/>
                <p:nvPr>
                  <p:custDataLst>
                    <p:tags r:id="rId1"/>
                  </p:custDataLst>
                </p:nvPr>
              </p:nvSpPr>
              <p:spPr bwMode="auto">
                <a:xfrm>
                  <a:off x="3978978" y="2691315"/>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88" name="Rectangle 187"/>
                <p:cNvSpPr/>
                <p:nvPr>
                  <p:custDataLst>
                    <p:tags r:id="rId2"/>
                  </p:custDataLst>
                </p:nvPr>
              </p:nvSpPr>
              <p:spPr bwMode="auto">
                <a:xfrm>
                  <a:off x="4269686" y="2945333"/>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89" name="Rectangle 188"/>
                <p:cNvSpPr/>
                <p:nvPr>
                  <p:custDataLst>
                    <p:tags r:id="rId3"/>
                  </p:custDataLst>
                </p:nvPr>
              </p:nvSpPr>
              <p:spPr bwMode="auto">
                <a:xfrm>
                  <a:off x="3978978" y="3195771"/>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96" name="Rectangle 195"/>
                <p:cNvSpPr/>
                <p:nvPr>
                  <p:custDataLst>
                    <p:tags r:id="rId4"/>
                  </p:custDataLst>
                </p:nvPr>
              </p:nvSpPr>
              <p:spPr bwMode="auto">
                <a:xfrm>
                  <a:off x="4269686" y="3482449"/>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97" name="Rectangle 196"/>
                <p:cNvSpPr/>
                <p:nvPr>
                  <p:custDataLst>
                    <p:tags r:id="rId5"/>
                  </p:custDataLst>
                </p:nvPr>
              </p:nvSpPr>
              <p:spPr bwMode="auto">
                <a:xfrm>
                  <a:off x="3978978" y="3700226"/>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98" name="Rectangle 197"/>
                <p:cNvSpPr/>
                <p:nvPr>
                  <p:custDataLst>
                    <p:tags r:id="rId6"/>
                  </p:custDataLst>
                </p:nvPr>
              </p:nvSpPr>
              <p:spPr bwMode="auto">
                <a:xfrm>
                  <a:off x="4541565" y="3194355"/>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grpSp>
          <p:sp>
            <p:nvSpPr>
              <p:cNvPr id="185" name="Freeform 184"/>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86" name="Freeform 185"/>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sp>
        <p:nvSpPr>
          <p:cNvPr id="4" name="IoT"/>
          <p:cNvSpPr/>
          <p:nvPr/>
        </p:nvSpPr>
        <p:spPr>
          <a:xfrm>
            <a:off x="5058906" y="2429041"/>
            <a:ext cx="1782316" cy="3726399"/>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marL="0" marR="0" lvl="0" indent="0" algn="l" defTabSz="913748" rtl="0" eaLnBrk="1" fontAlgn="base" latinLnBrk="0" hangingPunct="1">
              <a:lnSpc>
                <a:spcPct val="90000"/>
              </a:lnSpc>
              <a:spcBef>
                <a:spcPct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pitchFamily="34" charset="0"/>
              </a:rPr>
              <a:t>IoT Hub</a:t>
            </a:r>
          </a:p>
        </p:txBody>
      </p:sp>
      <p:sp>
        <p:nvSpPr>
          <p:cNvPr id="61" name="Freeform 60"/>
          <p:cNvSpPr>
            <a:spLocks noChangeAspect="1"/>
          </p:cNvSpPr>
          <p:nvPr/>
        </p:nvSpPr>
        <p:spPr bwMode="auto">
          <a:xfrm rot="5280000">
            <a:off x="5534908" y="3764342"/>
            <a:ext cx="830312" cy="1055797"/>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gradFill>
            <a:gsLst>
              <a:gs pos="50000">
                <a:srgbClr val="5EB6DA"/>
              </a:gs>
              <a:gs pos="50000">
                <a:srgbClr val="3999C6"/>
              </a:gs>
            </a:gsLst>
            <a:lin ang="60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algn="ctr" defTabSz="932406" eaLnBrk="1" fontAlgn="auto" hangingPunct="1">
              <a:spcBef>
                <a:spcPts val="0"/>
              </a:spcBef>
              <a:spcAft>
                <a:spcPts val="0"/>
              </a:spcAft>
            </a:pPr>
            <a:endParaRPr lang="en-US" sz="80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6" name="Group 15"/>
          <p:cNvGrpSpPr/>
          <p:nvPr/>
        </p:nvGrpSpPr>
        <p:grpSpPr>
          <a:xfrm>
            <a:off x="9510041" y="2602013"/>
            <a:ext cx="1428873" cy="804372"/>
            <a:chOff x="7650446" y="2688141"/>
            <a:chExt cx="1802656" cy="1014790"/>
          </a:xfrm>
        </p:grpSpPr>
        <p:grpSp>
          <p:nvGrpSpPr>
            <p:cNvPr id="14" name="Group 13"/>
            <p:cNvGrpSpPr/>
            <p:nvPr/>
          </p:nvGrpSpPr>
          <p:grpSpPr>
            <a:xfrm>
              <a:off x="9072476" y="2927577"/>
              <a:ext cx="380626" cy="116486"/>
              <a:chOff x="9320007" y="2938754"/>
              <a:chExt cx="380626" cy="116486"/>
            </a:xfrm>
          </p:grpSpPr>
          <p:sp>
            <p:nvSpPr>
              <p:cNvPr id="111" name="TextBox 110"/>
              <p:cNvSpPr txBox="1"/>
              <p:nvPr/>
            </p:nvSpPr>
            <p:spPr>
              <a:xfrm>
                <a:off x="9320007"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1</a:t>
                </a:r>
              </a:p>
            </p:txBody>
          </p:sp>
          <p:sp>
            <p:nvSpPr>
              <p:cNvPr id="112" name="TextBox 111"/>
              <p:cNvSpPr txBox="1"/>
              <p:nvPr/>
            </p:nvSpPr>
            <p:spPr>
              <a:xfrm>
                <a:off x="9384403"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0</a:t>
                </a:r>
              </a:p>
            </p:txBody>
          </p:sp>
          <p:sp>
            <p:nvSpPr>
              <p:cNvPr id="113" name="TextBox 112"/>
              <p:cNvSpPr txBox="1"/>
              <p:nvPr/>
            </p:nvSpPr>
            <p:spPr>
              <a:xfrm>
                <a:off x="9577587"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1</a:t>
                </a:r>
              </a:p>
            </p:txBody>
          </p:sp>
          <p:sp>
            <p:nvSpPr>
              <p:cNvPr id="114" name="TextBox 113"/>
              <p:cNvSpPr txBox="1"/>
              <p:nvPr/>
            </p:nvSpPr>
            <p:spPr>
              <a:xfrm>
                <a:off x="9448796"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0</a:t>
                </a:r>
              </a:p>
            </p:txBody>
          </p:sp>
          <p:sp>
            <p:nvSpPr>
              <p:cNvPr id="115" name="TextBox 114"/>
              <p:cNvSpPr txBox="1"/>
              <p:nvPr/>
            </p:nvSpPr>
            <p:spPr>
              <a:xfrm>
                <a:off x="9513192"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1</a:t>
                </a:r>
              </a:p>
            </p:txBody>
          </p:sp>
          <p:sp>
            <p:nvSpPr>
              <p:cNvPr id="116" name="TextBox 115"/>
              <p:cNvSpPr txBox="1"/>
              <p:nvPr/>
            </p:nvSpPr>
            <p:spPr>
              <a:xfrm>
                <a:off x="9641984" y="2938754"/>
                <a:ext cx="58649" cy="116486"/>
              </a:xfrm>
              <a:prstGeom prst="rect">
                <a:avLst/>
              </a:prstGeom>
              <a:noFill/>
            </p:spPr>
            <p:txBody>
              <a:bodyPr wrap="none" lIns="0" tIns="0" rIns="0" bIns="0" rtlCol="0">
                <a:spAutoFit/>
              </a:bodyPr>
              <a:lstStyle/>
              <a:p>
                <a:r>
                  <a:rPr lang="en-US" sz="600" b="1" dirty="0">
                    <a:solidFill>
                      <a:srgbClr val="B9D80A"/>
                    </a:solidFill>
                    <a:latin typeface="OCR A Extended" panose="02010509020102010303" pitchFamily="50" charset="0"/>
                    <a:cs typeface="Courier New" panose="02070309020205020404" pitchFamily="49" charset="0"/>
                  </a:rPr>
                  <a:t>0</a:t>
                </a:r>
              </a:p>
            </p:txBody>
          </p:sp>
        </p:grpSp>
        <p:sp>
          <p:nvSpPr>
            <p:cNvPr id="62" name="Oval 61"/>
            <p:cNvSpPr/>
            <p:nvPr/>
          </p:nvSpPr>
          <p:spPr>
            <a:xfrm>
              <a:off x="8357126" y="2835911"/>
              <a:ext cx="126420" cy="336523"/>
            </a:xfrm>
            <a:prstGeom prst="ellipse">
              <a:avLst/>
            </a:prstGeom>
            <a:solidFill>
              <a:srgbClr val="3E3E3E"/>
            </a:solidFill>
            <a:ln w="3175">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rgbClr val="B9D80A"/>
                </a:solidFill>
                <a:latin typeface="OCR A Extended" panose="02010509020102010303" pitchFamily="50" charset="0"/>
              </a:endParaRPr>
            </a:p>
          </p:txBody>
        </p:sp>
        <p:sp>
          <p:nvSpPr>
            <p:cNvPr id="63" name="Donut 20"/>
            <p:cNvSpPr/>
            <p:nvPr/>
          </p:nvSpPr>
          <p:spPr>
            <a:xfrm>
              <a:off x="8863597" y="2759551"/>
              <a:ext cx="311280" cy="479652"/>
            </a:xfrm>
            <a:custGeom>
              <a:avLst/>
              <a:gdLst>
                <a:gd name="connsiteX0" fmla="*/ 0 w 564776"/>
                <a:gd name="connsiteY0" fmla="*/ 773141 h 1546282"/>
                <a:gd name="connsiteX1" fmla="*/ 282388 w 564776"/>
                <a:gd name="connsiteY1" fmla="*/ 0 h 1546282"/>
                <a:gd name="connsiteX2" fmla="*/ 564776 w 564776"/>
                <a:gd name="connsiteY2" fmla="*/ 773141 h 1546282"/>
                <a:gd name="connsiteX3" fmla="*/ 282388 w 564776"/>
                <a:gd name="connsiteY3" fmla="*/ 1546282 h 1546282"/>
                <a:gd name="connsiteX4" fmla="*/ 0 w 564776"/>
                <a:gd name="connsiteY4" fmla="*/ 773141 h 1546282"/>
                <a:gd name="connsiteX5" fmla="*/ 141194 w 564776"/>
                <a:gd name="connsiteY5" fmla="*/ 773141 h 1546282"/>
                <a:gd name="connsiteX6" fmla="*/ 282388 w 564776"/>
                <a:gd name="connsiteY6" fmla="*/ 1405088 h 1546282"/>
                <a:gd name="connsiteX7" fmla="*/ 423582 w 564776"/>
                <a:gd name="connsiteY7" fmla="*/ 773141 h 1546282"/>
                <a:gd name="connsiteX8" fmla="*/ 282388 w 564776"/>
                <a:gd name="connsiteY8" fmla="*/ 141194 h 1546282"/>
                <a:gd name="connsiteX9" fmla="*/ 141194 w 564776"/>
                <a:gd name="connsiteY9" fmla="*/ 773141 h 1546282"/>
                <a:gd name="connsiteX0" fmla="*/ 0 w 1021976"/>
                <a:gd name="connsiteY0" fmla="*/ 773388 h 1546735"/>
                <a:gd name="connsiteX1" fmla="*/ 282388 w 1021976"/>
                <a:gd name="connsiteY1" fmla="*/ 247 h 1546735"/>
                <a:gd name="connsiteX2" fmla="*/ 1021976 w 1021976"/>
                <a:gd name="connsiteY2" fmla="*/ 713230 h 1546735"/>
                <a:gd name="connsiteX3" fmla="*/ 282388 w 1021976"/>
                <a:gd name="connsiteY3" fmla="*/ 1546529 h 1546735"/>
                <a:gd name="connsiteX4" fmla="*/ 0 w 1021976"/>
                <a:gd name="connsiteY4" fmla="*/ 773388 h 1546735"/>
                <a:gd name="connsiteX5" fmla="*/ 141194 w 1021976"/>
                <a:gd name="connsiteY5" fmla="*/ 773388 h 1546735"/>
                <a:gd name="connsiteX6" fmla="*/ 282388 w 1021976"/>
                <a:gd name="connsiteY6" fmla="*/ 1405335 h 1546735"/>
                <a:gd name="connsiteX7" fmla="*/ 423582 w 1021976"/>
                <a:gd name="connsiteY7" fmla="*/ 773388 h 1546735"/>
                <a:gd name="connsiteX8" fmla="*/ 282388 w 1021976"/>
                <a:gd name="connsiteY8" fmla="*/ 141441 h 1546735"/>
                <a:gd name="connsiteX9" fmla="*/ 141194 w 1021976"/>
                <a:gd name="connsiteY9" fmla="*/ 773388 h 1546735"/>
                <a:gd name="connsiteX0" fmla="*/ 0 w 1030213"/>
                <a:gd name="connsiteY0" fmla="*/ 812464 h 1585811"/>
                <a:gd name="connsiteX1" fmla="*/ 282388 w 1030213"/>
                <a:gd name="connsiteY1" fmla="*/ 39323 h 1585811"/>
                <a:gd name="connsiteX2" fmla="*/ 655149 w 1030213"/>
                <a:gd name="connsiteY2" fmla="*/ 179798 h 1585811"/>
                <a:gd name="connsiteX3" fmla="*/ 1021976 w 1030213"/>
                <a:gd name="connsiteY3" fmla="*/ 752306 h 1585811"/>
                <a:gd name="connsiteX4" fmla="*/ 282388 w 1030213"/>
                <a:gd name="connsiteY4" fmla="*/ 1585605 h 1585811"/>
                <a:gd name="connsiteX5" fmla="*/ 0 w 1030213"/>
                <a:gd name="connsiteY5" fmla="*/ 812464 h 1585811"/>
                <a:gd name="connsiteX6" fmla="*/ 141194 w 1030213"/>
                <a:gd name="connsiteY6" fmla="*/ 812464 h 1585811"/>
                <a:gd name="connsiteX7" fmla="*/ 282388 w 1030213"/>
                <a:gd name="connsiteY7" fmla="*/ 1444411 h 1585811"/>
                <a:gd name="connsiteX8" fmla="*/ 423582 w 1030213"/>
                <a:gd name="connsiteY8" fmla="*/ 812464 h 1585811"/>
                <a:gd name="connsiteX9" fmla="*/ 282388 w 1030213"/>
                <a:gd name="connsiteY9" fmla="*/ 180517 h 1585811"/>
                <a:gd name="connsiteX10" fmla="*/ 141194 w 1030213"/>
                <a:gd name="connsiteY10" fmla="*/ 812464 h 1585811"/>
                <a:gd name="connsiteX0" fmla="*/ 0 w 1041870"/>
                <a:gd name="connsiteY0" fmla="*/ 870483 h 1643830"/>
                <a:gd name="connsiteX1" fmla="*/ 282388 w 1041870"/>
                <a:gd name="connsiteY1" fmla="*/ 97342 h 1643830"/>
                <a:gd name="connsiteX2" fmla="*/ 783485 w 1041870"/>
                <a:gd name="connsiteY2" fmla="*/ 89427 h 1643830"/>
                <a:gd name="connsiteX3" fmla="*/ 1021976 w 1041870"/>
                <a:gd name="connsiteY3" fmla="*/ 810325 h 1643830"/>
                <a:gd name="connsiteX4" fmla="*/ 282388 w 1041870"/>
                <a:gd name="connsiteY4" fmla="*/ 1643624 h 1643830"/>
                <a:gd name="connsiteX5" fmla="*/ 0 w 1041870"/>
                <a:gd name="connsiteY5" fmla="*/ 870483 h 1643830"/>
                <a:gd name="connsiteX6" fmla="*/ 141194 w 1041870"/>
                <a:gd name="connsiteY6" fmla="*/ 870483 h 1643830"/>
                <a:gd name="connsiteX7" fmla="*/ 282388 w 1041870"/>
                <a:gd name="connsiteY7" fmla="*/ 1502430 h 1643830"/>
                <a:gd name="connsiteX8" fmla="*/ 423582 w 1041870"/>
                <a:gd name="connsiteY8" fmla="*/ 870483 h 1643830"/>
                <a:gd name="connsiteX9" fmla="*/ 282388 w 1041870"/>
                <a:gd name="connsiteY9" fmla="*/ 238536 h 1643830"/>
                <a:gd name="connsiteX10" fmla="*/ 141194 w 1041870"/>
                <a:gd name="connsiteY10" fmla="*/ 870483 h 1643830"/>
                <a:gd name="connsiteX0" fmla="*/ 0 w 1024083"/>
                <a:gd name="connsiteY0" fmla="*/ 870483 h 1658092"/>
                <a:gd name="connsiteX1" fmla="*/ 282388 w 1024083"/>
                <a:gd name="connsiteY1" fmla="*/ 97342 h 1658092"/>
                <a:gd name="connsiteX2" fmla="*/ 783485 w 1024083"/>
                <a:gd name="connsiteY2" fmla="*/ 89427 h 1658092"/>
                <a:gd name="connsiteX3" fmla="*/ 1021976 w 1024083"/>
                <a:gd name="connsiteY3" fmla="*/ 810325 h 1658092"/>
                <a:gd name="connsiteX4" fmla="*/ 659158 w 1024083"/>
                <a:gd name="connsiteY4" fmla="*/ 1332691 h 1658092"/>
                <a:gd name="connsiteX5" fmla="*/ 282388 w 1024083"/>
                <a:gd name="connsiteY5" fmla="*/ 1643624 h 1658092"/>
                <a:gd name="connsiteX6" fmla="*/ 0 w 1024083"/>
                <a:gd name="connsiteY6" fmla="*/ 870483 h 1658092"/>
                <a:gd name="connsiteX7" fmla="*/ 141194 w 1024083"/>
                <a:gd name="connsiteY7" fmla="*/ 870483 h 1658092"/>
                <a:gd name="connsiteX8" fmla="*/ 282388 w 1024083"/>
                <a:gd name="connsiteY8" fmla="*/ 1502430 h 1658092"/>
                <a:gd name="connsiteX9" fmla="*/ 423582 w 1024083"/>
                <a:gd name="connsiteY9" fmla="*/ 870483 h 1658092"/>
                <a:gd name="connsiteX10" fmla="*/ 282388 w 1024083"/>
                <a:gd name="connsiteY10" fmla="*/ 238536 h 1658092"/>
                <a:gd name="connsiteX11" fmla="*/ 141194 w 1024083"/>
                <a:gd name="connsiteY11" fmla="*/ 870483 h 1658092"/>
                <a:gd name="connsiteX0" fmla="*/ 0 w 1059520"/>
                <a:gd name="connsiteY0" fmla="*/ 870483 h 1709542"/>
                <a:gd name="connsiteX1" fmla="*/ 282388 w 1059520"/>
                <a:gd name="connsiteY1" fmla="*/ 97342 h 1709542"/>
                <a:gd name="connsiteX2" fmla="*/ 783485 w 1059520"/>
                <a:gd name="connsiteY2" fmla="*/ 89427 h 1709542"/>
                <a:gd name="connsiteX3" fmla="*/ 1021976 w 1059520"/>
                <a:gd name="connsiteY3" fmla="*/ 810325 h 1709542"/>
                <a:gd name="connsiteX4" fmla="*/ 980000 w 1059520"/>
                <a:gd name="connsiteY4" fmla="*/ 1573322 h 1709542"/>
                <a:gd name="connsiteX5" fmla="*/ 282388 w 1059520"/>
                <a:gd name="connsiteY5" fmla="*/ 1643624 h 1709542"/>
                <a:gd name="connsiteX6" fmla="*/ 0 w 1059520"/>
                <a:gd name="connsiteY6" fmla="*/ 870483 h 1709542"/>
                <a:gd name="connsiteX7" fmla="*/ 141194 w 1059520"/>
                <a:gd name="connsiteY7" fmla="*/ 870483 h 1709542"/>
                <a:gd name="connsiteX8" fmla="*/ 282388 w 1059520"/>
                <a:gd name="connsiteY8" fmla="*/ 1502430 h 1709542"/>
                <a:gd name="connsiteX9" fmla="*/ 423582 w 1059520"/>
                <a:gd name="connsiteY9" fmla="*/ 870483 h 1709542"/>
                <a:gd name="connsiteX10" fmla="*/ 282388 w 1059520"/>
                <a:gd name="connsiteY10" fmla="*/ 238536 h 1709542"/>
                <a:gd name="connsiteX11" fmla="*/ 141194 w 1059520"/>
                <a:gd name="connsiteY11" fmla="*/ 870483 h 1709542"/>
                <a:gd name="connsiteX0" fmla="*/ 0 w 1032546"/>
                <a:gd name="connsiteY0" fmla="*/ 870483 h 1709542"/>
                <a:gd name="connsiteX1" fmla="*/ 282388 w 1032546"/>
                <a:gd name="connsiteY1" fmla="*/ 97342 h 1709542"/>
                <a:gd name="connsiteX2" fmla="*/ 783485 w 1032546"/>
                <a:gd name="connsiteY2" fmla="*/ 89427 h 1709542"/>
                <a:gd name="connsiteX3" fmla="*/ 1021976 w 1032546"/>
                <a:gd name="connsiteY3" fmla="*/ 810325 h 1709542"/>
                <a:gd name="connsiteX4" fmla="*/ 980000 w 1032546"/>
                <a:gd name="connsiteY4" fmla="*/ 1573322 h 1709542"/>
                <a:gd name="connsiteX5" fmla="*/ 282388 w 1032546"/>
                <a:gd name="connsiteY5" fmla="*/ 1643624 h 1709542"/>
                <a:gd name="connsiteX6" fmla="*/ 0 w 1032546"/>
                <a:gd name="connsiteY6" fmla="*/ 870483 h 1709542"/>
                <a:gd name="connsiteX7" fmla="*/ 141194 w 1032546"/>
                <a:gd name="connsiteY7" fmla="*/ 870483 h 1709542"/>
                <a:gd name="connsiteX8" fmla="*/ 282388 w 1032546"/>
                <a:gd name="connsiteY8" fmla="*/ 1502430 h 1709542"/>
                <a:gd name="connsiteX9" fmla="*/ 423582 w 1032546"/>
                <a:gd name="connsiteY9" fmla="*/ 870483 h 1709542"/>
                <a:gd name="connsiteX10" fmla="*/ 282388 w 1032546"/>
                <a:gd name="connsiteY10" fmla="*/ 238536 h 1709542"/>
                <a:gd name="connsiteX11" fmla="*/ 141194 w 1032546"/>
                <a:gd name="connsiteY11" fmla="*/ 870483 h 1709542"/>
                <a:gd name="connsiteX0" fmla="*/ 0 w 1022929"/>
                <a:gd name="connsiteY0" fmla="*/ 870483 h 1687817"/>
                <a:gd name="connsiteX1" fmla="*/ 282388 w 1022929"/>
                <a:gd name="connsiteY1" fmla="*/ 97342 h 1687817"/>
                <a:gd name="connsiteX2" fmla="*/ 783485 w 1022929"/>
                <a:gd name="connsiteY2" fmla="*/ 89427 h 1687817"/>
                <a:gd name="connsiteX3" fmla="*/ 1021976 w 1022929"/>
                <a:gd name="connsiteY3" fmla="*/ 810325 h 1687817"/>
                <a:gd name="connsiteX4" fmla="*/ 867705 w 1022929"/>
                <a:gd name="connsiteY4" fmla="*/ 1509153 h 1687817"/>
                <a:gd name="connsiteX5" fmla="*/ 282388 w 1022929"/>
                <a:gd name="connsiteY5" fmla="*/ 1643624 h 1687817"/>
                <a:gd name="connsiteX6" fmla="*/ 0 w 1022929"/>
                <a:gd name="connsiteY6" fmla="*/ 870483 h 1687817"/>
                <a:gd name="connsiteX7" fmla="*/ 141194 w 1022929"/>
                <a:gd name="connsiteY7" fmla="*/ 870483 h 1687817"/>
                <a:gd name="connsiteX8" fmla="*/ 282388 w 1022929"/>
                <a:gd name="connsiteY8" fmla="*/ 1502430 h 1687817"/>
                <a:gd name="connsiteX9" fmla="*/ 423582 w 1022929"/>
                <a:gd name="connsiteY9" fmla="*/ 870483 h 1687817"/>
                <a:gd name="connsiteX10" fmla="*/ 282388 w 1022929"/>
                <a:gd name="connsiteY10" fmla="*/ 238536 h 1687817"/>
                <a:gd name="connsiteX11" fmla="*/ 141194 w 1022929"/>
                <a:gd name="connsiteY11" fmla="*/ 870483 h 1687817"/>
                <a:gd name="connsiteX0" fmla="*/ 0 w 1025541"/>
                <a:gd name="connsiteY0" fmla="*/ 870483 h 1694992"/>
                <a:gd name="connsiteX1" fmla="*/ 282388 w 1025541"/>
                <a:gd name="connsiteY1" fmla="*/ 97342 h 1694992"/>
                <a:gd name="connsiteX2" fmla="*/ 783485 w 1025541"/>
                <a:gd name="connsiteY2" fmla="*/ 89427 h 1694992"/>
                <a:gd name="connsiteX3" fmla="*/ 1021976 w 1025541"/>
                <a:gd name="connsiteY3" fmla="*/ 810325 h 1694992"/>
                <a:gd name="connsiteX4" fmla="*/ 923853 w 1025541"/>
                <a:gd name="connsiteY4" fmla="*/ 1533216 h 1694992"/>
                <a:gd name="connsiteX5" fmla="*/ 282388 w 1025541"/>
                <a:gd name="connsiteY5" fmla="*/ 1643624 h 1694992"/>
                <a:gd name="connsiteX6" fmla="*/ 0 w 1025541"/>
                <a:gd name="connsiteY6" fmla="*/ 870483 h 1694992"/>
                <a:gd name="connsiteX7" fmla="*/ 141194 w 1025541"/>
                <a:gd name="connsiteY7" fmla="*/ 870483 h 1694992"/>
                <a:gd name="connsiteX8" fmla="*/ 282388 w 1025541"/>
                <a:gd name="connsiteY8" fmla="*/ 1502430 h 1694992"/>
                <a:gd name="connsiteX9" fmla="*/ 423582 w 1025541"/>
                <a:gd name="connsiteY9" fmla="*/ 870483 h 1694992"/>
                <a:gd name="connsiteX10" fmla="*/ 282388 w 1025541"/>
                <a:gd name="connsiteY10" fmla="*/ 238536 h 1694992"/>
                <a:gd name="connsiteX11" fmla="*/ 141194 w 1025541"/>
                <a:gd name="connsiteY11" fmla="*/ 870483 h 1694992"/>
                <a:gd name="connsiteX0" fmla="*/ 0 w 1024521"/>
                <a:gd name="connsiteY0" fmla="*/ 870483 h 1691271"/>
                <a:gd name="connsiteX1" fmla="*/ 282388 w 1024521"/>
                <a:gd name="connsiteY1" fmla="*/ 97342 h 1691271"/>
                <a:gd name="connsiteX2" fmla="*/ 783485 w 1024521"/>
                <a:gd name="connsiteY2" fmla="*/ 89427 h 1691271"/>
                <a:gd name="connsiteX3" fmla="*/ 1021976 w 1024521"/>
                <a:gd name="connsiteY3" fmla="*/ 810325 h 1691271"/>
                <a:gd name="connsiteX4" fmla="*/ 907811 w 1024521"/>
                <a:gd name="connsiteY4" fmla="*/ 1521185 h 1691271"/>
                <a:gd name="connsiteX5" fmla="*/ 282388 w 1024521"/>
                <a:gd name="connsiteY5" fmla="*/ 1643624 h 1691271"/>
                <a:gd name="connsiteX6" fmla="*/ 0 w 1024521"/>
                <a:gd name="connsiteY6" fmla="*/ 870483 h 1691271"/>
                <a:gd name="connsiteX7" fmla="*/ 141194 w 1024521"/>
                <a:gd name="connsiteY7" fmla="*/ 870483 h 1691271"/>
                <a:gd name="connsiteX8" fmla="*/ 282388 w 1024521"/>
                <a:gd name="connsiteY8" fmla="*/ 1502430 h 1691271"/>
                <a:gd name="connsiteX9" fmla="*/ 423582 w 1024521"/>
                <a:gd name="connsiteY9" fmla="*/ 870483 h 1691271"/>
                <a:gd name="connsiteX10" fmla="*/ 282388 w 1024521"/>
                <a:gd name="connsiteY10" fmla="*/ 238536 h 1691271"/>
                <a:gd name="connsiteX11" fmla="*/ 141194 w 1024521"/>
                <a:gd name="connsiteY11" fmla="*/ 870483 h 1691271"/>
                <a:gd name="connsiteX0" fmla="*/ 0 w 1026787"/>
                <a:gd name="connsiteY0" fmla="*/ 870483 h 1691271"/>
                <a:gd name="connsiteX1" fmla="*/ 282388 w 1026787"/>
                <a:gd name="connsiteY1" fmla="*/ 97342 h 1691271"/>
                <a:gd name="connsiteX2" fmla="*/ 783485 w 1026787"/>
                <a:gd name="connsiteY2" fmla="*/ 89427 h 1691271"/>
                <a:gd name="connsiteX3" fmla="*/ 1021976 w 1026787"/>
                <a:gd name="connsiteY3" fmla="*/ 810325 h 1691271"/>
                <a:gd name="connsiteX4" fmla="*/ 907811 w 1026787"/>
                <a:gd name="connsiteY4" fmla="*/ 1521185 h 1691271"/>
                <a:gd name="connsiteX5" fmla="*/ 282388 w 1026787"/>
                <a:gd name="connsiteY5" fmla="*/ 1643624 h 1691271"/>
                <a:gd name="connsiteX6" fmla="*/ 0 w 1026787"/>
                <a:gd name="connsiteY6" fmla="*/ 870483 h 1691271"/>
                <a:gd name="connsiteX7" fmla="*/ 141194 w 1026787"/>
                <a:gd name="connsiteY7" fmla="*/ 870483 h 1691271"/>
                <a:gd name="connsiteX8" fmla="*/ 282388 w 1026787"/>
                <a:gd name="connsiteY8" fmla="*/ 1502430 h 1691271"/>
                <a:gd name="connsiteX9" fmla="*/ 423582 w 1026787"/>
                <a:gd name="connsiteY9" fmla="*/ 870483 h 1691271"/>
                <a:gd name="connsiteX10" fmla="*/ 282388 w 1026787"/>
                <a:gd name="connsiteY10" fmla="*/ 238536 h 1691271"/>
                <a:gd name="connsiteX11" fmla="*/ 141194 w 1026787"/>
                <a:gd name="connsiteY11" fmla="*/ 870483 h 1691271"/>
                <a:gd name="connsiteX0" fmla="*/ 0 w 1024000"/>
                <a:gd name="connsiteY0" fmla="*/ 870483 h 1706351"/>
                <a:gd name="connsiteX1" fmla="*/ 282388 w 1024000"/>
                <a:gd name="connsiteY1" fmla="*/ 97342 h 1706351"/>
                <a:gd name="connsiteX2" fmla="*/ 783485 w 1024000"/>
                <a:gd name="connsiteY2" fmla="*/ 89427 h 1706351"/>
                <a:gd name="connsiteX3" fmla="*/ 1021976 w 1024000"/>
                <a:gd name="connsiteY3" fmla="*/ 810325 h 1706351"/>
                <a:gd name="connsiteX4" fmla="*/ 875727 w 1024000"/>
                <a:gd name="connsiteY4" fmla="*/ 1565300 h 1706351"/>
                <a:gd name="connsiteX5" fmla="*/ 282388 w 1024000"/>
                <a:gd name="connsiteY5" fmla="*/ 1643624 h 1706351"/>
                <a:gd name="connsiteX6" fmla="*/ 0 w 1024000"/>
                <a:gd name="connsiteY6" fmla="*/ 870483 h 1706351"/>
                <a:gd name="connsiteX7" fmla="*/ 141194 w 1024000"/>
                <a:gd name="connsiteY7" fmla="*/ 870483 h 1706351"/>
                <a:gd name="connsiteX8" fmla="*/ 282388 w 1024000"/>
                <a:gd name="connsiteY8" fmla="*/ 1502430 h 1706351"/>
                <a:gd name="connsiteX9" fmla="*/ 423582 w 1024000"/>
                <a:gd name="connsiteY9" fmla="*/ 870483 h 1706351"/>
                <a:gd name="connsiteX10" fmla="*/ 282388 w 1024000"/>
                <a:gd name="connsiteY10" fmla="*/ 238536 h 1706351"/>
                <a:gd name="connsiteX11" fmla="*/ 141194 w 1024000"/>
                <a:gd name="connsiteY11" fmla="*/ 870483 h 1706351"/>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792183 h 1628051"/>
                <a:gd name="connsiteX1" fmla="*/ 282388 w 1024000"/>
                <a:gd name="connsiteY1" fmla="*/ 19042 h 1628051"/>
                <a:gd name="connsiteX2" fmla="*/ 783485 w 1024000"/>
                <a:gd name="connsiteY2" fmla="*/ 11127 h 1628051"/>
                <a:gd name="connsiteX3" fmla="*/ 1021976 w 1024000"/>
                <a:gd name="connsiteY3" fmla="*/ 732025 h 1628051"/>
                <a:gd name="connsiteX4" fmla="*/ 875727 w 1024000"/>
                <a:gd name="connsiteY4" fmla="*/ 1487000 h 1628051"/>
                <a:gd name="connsiteX5" fmla="*/ 282388 w 1024000"/>
                <a:gd name="connsiteY5" fmla="*/ 1565324 h 1628051"/>
                <a:gd name="connsiteX6" fmla="*/ 0 w 1024000"/>
                <a:gd name="connsiteY6" fmla="*/ 792183 h 1628051"/>
                <a:gd name="connsiteX7" fmla="*/ 141194 w 1024000"/>
                <a:gd name="connsiteY7" fmla="*/ 792183 h 1628051"/>
                <a:gd name="connsiteX8" fmla="*/ 282388 w 1024000"/>
                <a:gd name="connsiteY8" fmla="*/ 1424130 h 1628051"/>
                <a:gd name="connsiteX9" fmla="*/ 423582 w 1024000"/>
                <a:gd name="connsiteY9" fmla="*/ 792183 h 1628051"/>
                <a:gd name="connsiteX10" fmla="*/ 282388 w 1024000"/>
                <a:gd name="connsiteY10" fmla="*/ 160236 h 1628051"/>
                <a:gd name="connsiteX11" fmla="*/ 141194 w 1024000"/>
                <a:gd name="connsiteY11" fmla="*/ 792183 h 1628051"/>
                <a:gd name="connsiteX0" fmla="*/ 0 w 1024000"/>
                <a:gd name="connsiteY0" fmla="*/ 779274 h 1615142"/>
                <a:gd name="connsiteX1" fmla="*/ 282388 w 1024000"/>
                <a:gd name="connsiteY1" fmla="*/ 6133 h 1615142"/>
                <a:gd name="connsiteX2" fmla="*/ 783485 w 1024000"/>
                <a:gd name="connsiteY2" fmla="*/ 18271 h 1615142"/>
                <a:gd name="connsiteX3" fmla="*/ 1021976 w 1024000"/>
                <a:gd name="connsiteY3" fmla="*/ 719116 h 1615142"/>
                <a:gd name="connsiteX4" fmla="*/ 875727 w 1024000"/>
                <a:gd name="connsiteY4" fmla="*/ 1474091 h 1615142"/>
                <a:gd name="connsiteX5" fmla="*/ 282388 w 1024000"/>
                <a:gd name="connsiteY5" fmla="*/ 1552415 h 1615142"/>
                <a:gd name="connsiteX6" fmla="*/ 0 w 1024000"/>
                <a:gd name="connsiteY6" fmla="*/ 779274 h 1615142"/>
                <a:gd name="connsiteX7" fmla="*/ 141194 w 1024000"/>
                <a:gd name="connsiteY7" fmla="*/ 779274 h 1615142"/>
                <a:gd name="connsiteX8" fmla="*/ 282388 w 1024000"/>
                <a:gd name="connsiteY8" fmla="*/ 1411221 h 1615142"/>
                <a:gd name="connsiteX9" fmla="*/ 423582 w 1024000"/>
                <a:gd name="connsiteY9" fmla="*/ 779274 h 1615142"/>
                <a:gd name="connsiteX10" fmla="*/ 282388 w 1024000"/>
                <a:gd name="connsiteY10" fmla="*/ 147327 h 1615142"/>
                <a:gd name="connsiteX11" fmla="*/ 141194 w 1024000"/>
                <a:gd name="connsiteY11" fmla="*/ 779274 h 1615142"/>
                <a:gd name="connsiteX0" fmla="*/ 0 w 1024000"/>
                <a:gd name="connsiteY0" fmla="*/ 792182 h 1628050"/>
                <a:gd name="connsiteX1" fmla="*/ 282388 w 1024000"/>
                <a:gd name="connsiteY1" fmla="*/ 19041 h 1628050"/>
                <a:gd name="connsiteX2" fmla="*/ 783485 w 1024000"/>
                <a:gd name="connsiteY2" fmla="*/ 11126 h 1628050"/>
                <a:gd name="connsiteX3" fmla="*/ 1021976 w 1024000"/>
                <a:gd name="connsiteY3" fmla="*/ 732024 h 1628050"/>
                <a:gd name="connsiteX4" fmla="*/ 875727 w 1024000"/>
                <a:gd name="connsiteY4" fmla="*/ 1486999 h 1628050"/>
                <a:gd name="connsiteX5" fmla="*/ 282388 w 1024000"/>
                <a:gd name="connsiteY5" fmla="*/ 1565323 h 1628050"/>
                <a:gd name="connsiteX6" fmla="*/ 0 w 1024000"/>
                <a:gd name="connsiteY6" fmla="*/ 792182 h 1628050"/>
                <a:gd name="connsiteX7" fmla="*/ 141194 w 1024000"/>
                <a:gd name="connsiteY7" fmla="*/ 792182 h 1628050"/>
                <a:gd name="connsiteX8" fmla="*/ 282388 w 1024000"/>
                <a:gd name="connsiteY8" fmla="*/ 1424129 h 1628050"/>
                <a:gd name="connsiteX9" fmla="*/ 423582 w 1024000"/>
                <a:gd name="connsiteY9" fmla="*/ 792182 h 1628050"/>
                <a:gd name="connsiteX10" fmla="*/ 282388 w 1024000"/>
                <a:gd name="connsiteY10" fmla="*/ 160235 h 1628050"/>
                <a:gd name="connsiteX11" fmla="*/ 141194 w 1024000"/>
                <a:gd name="connsiteY11" fmla="*/ 792182 h 1628050"/>
                <a:gd name="connsiteX0" fmla="*/ 334 w 1024334"/>
                <a:gd name="connsiteY0" fmla="*/ 801704 h 1637572"/>
                <a:gd name="connsiteX1" fmla="*/ 238606 w 1024334"/>
                <a:gd name="connsiteY1" fmla="*/ 4500 h 1637572"/>
                <a:gd name="connsiteX2" fmla="*/ 783819 w 1024334"/>
                <a:gd name="connsiteY2" fmla="*/ 20648 h 1637572"/>
                <a:gd name="connsiteX3" fmla="*/ 1022310 w 1024334"/>
                <a:gd name="connsiteY3" fmla="*/ 741546 h 1637572"/>
                <a:gd name="connsiteX4" fmla="*/ 876061 w 1024334"/>
                <a:gd name="connsiteY4" fmla="*/ 1496521 h 1637572"/>
                <a:gd name="connsiteX5" fmla="*/ 282722 w 1024334"/>
                <a:gd name="connsiteY5" fmla="*/ 1574845 h 1637572"/>
                <a:gd name="connsiteX6" fmla="*/ 334 w 1024334"/>
                <a:gd name="connsiteY6" fmla="*/ 801704 h 1637572"/>
                <a:gd name="connsiteX7" fmla="*/ 141528 w 1024334"/>
                <a:gd name="connsiteY7" fmla="*/ 801704 h 1637572"/>
                <a:gd name="connsiteX8" fmla="*/ 282722 w 1024334"/>
                <a:gd name="connsiteY8" fmla="*/ 1433651 h 1637572"/>
                <a:gd name="connsiteX9" fmla="*/ 423916 w 1024334"/>
                <a:gd name="connsiteY9" fmla="*/ 801704 h 1637572"/>
                <a:gd name="connsiteX10" fmla="*/ 282722 w 1024334"/>
                <a:gd name="connsiteY10" fmla="*/ 169757 h 1637572"/>
                <a:gd name="connsiteX11" fmla="*/ 141528 w 1024334"/>
                <a:gd name="connsiteY11" fmla="*/ 801704 h 1637572"/>
                <a:gd name="connsiteX0" fmla="*/ 334 w 1024561"/>
                <a:gd name="connsiteY0" fmla="*/ 816307 h 1652175"/>
                <a:gd name="connsiteX1" fmla="*/ 238606 w 1024561"/>
                <a:gd name="connsiteY1" fmla="*/ 19103 h 1652175"/>
                <a:gd name="connsiteX2" fmla="*/ 777783 w 1024561"/>
                <a:gd name="connsiteY2" fmla="*/ 11108 h 1652175"/>
                <a:gd name="connsiteX3" fmla="*/ 1022310 w 1024561"/>
                <a:gd name="connsiteY3" fmla="*/ 756149 h 1652175"/>
                <a:gd name="connsiteX4" fmla="*/ 876061 w 1024561"/>
                <a:gd name="connsiteY4" fmla="*/ 1511124 h 1652175"/>
                <a:gd name="connsiteX5" fmla="*/ 282722 w 1024561"/>
                <a:gd name="connsiteY5" fmla="*/ 1589448 h 1652175"/>
                <a:gd name="connsiteX6" fmla="*/ 334 w 1024561"/>
                <a:gd name="connsiteY6" fmla="*/ 816307 h 1652175"/>
                <a:gd name="connsiteX7" fmla="*/ 141528 w 1024561"/>
                <a:gd name="connsiteY7" fmla="*/ 816307 h 1652175"/>
                <a:gd name="connsiteX8" fmla="*/ 282722 w 1024561"/>
                <a:gd name="connsiteY8" fmla="*/ 1448254 h 1652175"/>
                <a:gd name="connsiteX9" fmla="*/ 423916 w 1024561"/>
                <a:gd name="connsiteY9" fmla="*/ 816307 h 1652175"/>
                <a:gd name="connsiteX10" fmla="*/ 282722 w 1024561"/>
                <a:gd name="connsiteY10" fmla="*/ 184360 h 1652175"/>
                <a:gd name="connsiteX11" fmla="*/ 141528 w 1024561"/>
                <a:gd name="connsiteY11" fmla="*/ 816307 h 1652175"/>
                <a:gd name="connsiteX0" fmla="*/ 334 w 1024224"/>
                <a:gd name="connsiteY0" fmla="*/ 809712 h 1645580"/>
                <a:gd name="connsiteX1" fmla="*/ 238606 w 1024224"/>
                <a:gd name="connsiteY1" fmla="*/ 12508 h 1645580"/>
                <a:gd name="connsiteX2" fmla="*/ 786837 w 1024224"/>
                <a:gd name="connsiteY2" fmla="*/ 13566 h 1645580"/>
                <a:gd name="connsiteX3" fmla="*/ 1022310 w 1024224"/>
                <a:gd name="connsiteY3" fmla="*/ 749554 h 1645580"/>
                <a:gd name="connsiteX4" fmla="*/ 876061 w 1024224"/>
                <a:gd name="connsiteY4" fmla="*/ 1504529 h 1645580"/>
                <a:gd name="connsiteX5" fmla="*/ 282722 w 1024224"/>
                <a:gd name="connsiteY5" fmla="*/ 1582853 h 1645580"/>
                <a:gd name="connsiteX6" fmla="*/ 334 w 1024224"/>
                <a:gd name="connsiteY6" fmla="*/ 809712 h 1645580"/>
                <a:gd name="connsiteX7" fmla="*/ 141528 w 1024224"/>
                <a:gd name="connsiteY7" fmla="*/ 809712 h 1645580"/>
                <a:gd name="connsiteX8" fmla="*/ 282722 w 1024224"/>
                <a:gd name="connsiteY8" fmla="*/ 1441659 h 1645580"/>
                <a:gd name="connsiteX9" fmla="*/ 423916 w 1024224"/>
                <a:gd name="connsiteY9" fmla="*/ 809712 h 1645580"/>
                <a:gd name="connsiteX10" fmla="*/ 282722 w 1024224"/>
                <a:gd name="connsiteY10" fmla="*/ 177765 h 1645580"/>
                <a:gd name="connsiteX11" fmla="*/ 141528 w 1024224"/>
                <a:gd name="connsiteY11" fmla="*/ 809712 h 1645580"/>
                <a:gd name="connsiteX0" fmla="*/ 334 w 1024224"/>
                <a:gd name="connsiteY0" fmla="*/ 800969 h 1636837"/>
                <a:gd name="connsiteX1" fmla="*/ 238606 w 1024224"/>
                <a:gd name="connsiteY1" fmla="*/ 3765 h 1636837"/>
                <a:gd name="connsiteX2" fmla="*/ 786837 w 1024224"/>
                <a:gd name="connsiteY2" fmla="*/ 4823 h 1636837"/>
                <a:gd name="connsiteX3" fmla="*/ 1022310 w 1024224"/>
                <a:gd name="connsiteY3" fmla="*/ 740811 h 1636837"/>
                <a:gd name="connsiteX4" fmla="*/ 876061 w 1024224"/>
                <a:gd name="connsiteY4" fmla="*/ 1495786 h 1636837"/>
                <a:gd name="connsiteX5" fmla="*/ 282722 w 1024224"/>
                <a:gd name="connsiteY5" fmla="*/ 1574110 h 1636837"/>
                <a:gd name="connsiteX6" fmla="*/ 334 w 1024224"/>
                <a:gd name="connsiteY6" fmla="*/ 800969 h 1636837"/>
                <a:gd name="connsiteX7" fmla="*/ 141528 w 1024224"/>
                <a:gd name="connsiteY7" fmla="*/ 800969 h 1636837"/>
                <a:gd name="connsiteX8" fmla="*/ 282722 w 1024224"/>
                <a:gd name="connsiteY8" fmla="*/ 1432916 h 1636837"/>
                <a:gd name="connsiteX9" fmla="*/ 423916 w 1024224"/>
                <a:gd name="connsiteY9" fmla="*/ 800969 h 1636837"/>
                <a:gd name="connsiteX10" fmla="*/ 282722 w 1024224"/>
                <a:gd name="connsiteY10" fmla="*/ 169022 h 1636837"/>
                <a:gd name="connsiteX11" fmla="*/ 141528 w 1024224"/>
                <a:gd name="connsiteY11" fmla="*/ 800969 h 1636837"/>
                <a:gd name="connsiteX0" fmla="*/ 334 w 1024224"/>
                <a:gd name="connsiteY0" fmla="*/ 804626 h 1640494"/>
                <a:gd name="connsiteX1" fmla="*/ 238606 w 1024224"/>
                <a:gd name="connsiteY1" fmla="*/ 7422 h 1640494"/>
                <a:gd name="connsiteX2" fmla="*/ 786837 w 1024224"/>
                <a:gd name="connsiteY2" fmla="*/ 2444 h 1640494"/>
                <a:gd name="connsiteX3" fmla="*/ 1022310 w 1024224"/>
                <a:gd name="connsiteY3" fmla="*/ 744468 h 1640494"/>
                <a:gd name="connsiteX4" fmla="*/ 876061 w 1024224"/>
                <a:gd name="connsiteY4" fmla="*/ 1499443 h 1640494"/>
                <a:gd name="connsiteX5" fmla="*/ 282722 w 1024224"/>
                <a:gd name="connsiteY5" fmla="*/ 1577767 h 1640494"/>
                <a:gd name="connsiteX6" fmla="*/ 334 w 1024224"/>
                <a:gd name="connsiteY6" fmla="*/ 804626 h 1640494"/>
                <a:gd name="connsiteX7" fmla="*/ 141528 w 1024224"/>
                <a:gd name="connsiteY7" fmla="*/ 804626 h 1640494"/>
                <a:gd name="connsiteX8" fmla="*/ 282722 w 1024224"/>
                <a:gd name="connsiteY8" fmla="*/ 1436573 h 1640494"/>
                <a:gd name="connsiteX9" fmla="*/ 423916 w 1024224"/>
                <a:gd name="connsiteY9" fmla="*/ 804626 h 1640494"/>
                <a:gd name="connsiteX10" fmla="*/ 282722 w 1024224"/>
                <a:gd name="connsiteY10" fmla="*/ 172679 h 1640494"/>
                <a:gd name="connsiteX11" fmla="*/ 141528 w 1024224"/>
                <a:gd name="connsiteY11" fmla="*/ 804626 h 1640494"/>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75323"/>
                <a:gd name="connsiteX1" fmla="*/ 238606 w 1024224"/>
                <a:gd name="connsiteY1" fmla="*/ 4978 h 1575323"/>
                <a:gd name="connsiteX2" fmla="*/ 786837 w 1024224"/>
                <a:gd name="connsiteY2" fmla="*/ 0 h 1575323"/>
                <a:gd name="connsiteX3" fmla="*/ 1022310 w 1024224"/>
                <a:gd name="connsiteY3" fmla="*/ 742024 h 1575323"/>
                <a:gd name="connsiteX4" fmla="*/ 876061 w 1024224"/>
                <a:gd name="connsiteY4" fmla="*/ 1496999 h 1575323"/>
                <a:gd name="connsiteX5" fmla="*/ 282722 w 1024224"/>
                <a:gd name="connsiteY5" fmla="*/ 1575323 h 1575323"/>
                <a:gd name="connsiteX6" fmla="*/ 334 w 1024224"/>
                <a:gd name="connsiteY6" fmla="*/ 802182 h 1575323"/>
                <a:gd name="connsiteX7" fmla="*/ 141528 w 1024224"/>
                <a:gd name="connsiteY7" fmla="*/ 802182 h 1575323"/>
                <a:gd name="connsiteX8" fmla="*/ 282722 w 1024224"/>
                <a:gd name="connsiteY8" fmla="*/ 1434129 h 1575323"/>
                <a:gd name="connsiteX9" fmla="*/ 423916 w 1024224"/>
                <a:gd name="connsiteY9" fmla="*/ 802182 h 1575323"/>
                <a:gd name="connsiteX10" fmla="*/ 282722 w 1024224"/>
                <a:gd name="connsiteY10" fmla="*/ 170235 h 1575323"/>
                <a:gd name="connsiteX11" fmla="*/ 141528 w 1024224"/>
                <a:gd name="connsiteY11" fmla="*/ 802182 h 1575323"/>
                <a:gd name="connsiteX0" fmla="*/ 334 w 1022370"/>
                <a:gd name="connsiteY0" fmla="*/ 802182 h 1591544"/>
                <a:gd name="connsiteX1" fmla="*/ 238606 w 1022370"/>
                <a:gd name="connsiteY1" fmla="*/ 4978 h 1591544"/>
                <a:gd name="connsiteX2" fmla="*/ 786837 w 1022370"/>
                <a:gd name="connsiteY2" fmla="*/ 0 h 1591544"/>
                <a:gd name="connsiteX3" fmla="*/ 1022310 w 1022370"/>
                <a:gd name="connsiteY3" fmla="*/ 742024 h 1591544"/>
                <a:gd name="connsiteX4" fmla="*/ 806651 w 1022370"/>
                <a:gd name="connsiteY4" fmla="*/ 1578480 h 1591544"/>
                <a:gd name="connsiteX5" fmla="*/ 282722 w 1022370"/>
                <a:gd name="connsiteY5" fmla="*/ 1575323 h 1591544"/>
                <a:gd name="connsiteX6" fmla="*/ 334 w 1022370"/>
                <a:gd name="connsiteY6" fmla="*/ 802182 h 1591544"/>
                <a:gd name="connsiteX7" fmla="*/ 141528 w 1022370"/>
                <a:gd name="connsiteY7" fmla="*/ 802182 h 1591544"/>
                <a:gd name="connsiteX8" fmla="*/ 282722 w 1022370"/>
                <a:gd name="connsiteY8" fmla="*/ 1434129 h 1591544"/>
                <a:gd name="connsiteX9" fmla="*/ 423916 w 1022370"/>
                <a:gd name="connsiteY9" fmla="*/ 802182 h 1591544"/>
                <a:gd name="connsiteX10" fmla="*/ 282722 w 1022370"/>
                <a:gd name="connsiteY10" fmla="*/ 170235 h 1591544"/>
                <a:gd name="connsiteX11" fmla="*/ 141528 w 1022370"/>
                <a:gd name="connsiteY11" fmla="*/ 802182 h 1591544"/>
                <a:gd name="connsiteX0" fmla="*/ 334 w 1022310"/>
                <a:gd name="connsiteY0" fmla="*/ 802182 h 1576985"/>
                <a:gd name="connsiteX1" fmla="*/ 238606 w 1022310"/>
                <a:gd name="connsiteY1" fmla="*/ 4978 h 1576985"/>
                <a:gd name="connsiteX2" fmla="*/ 786837 w 1022310"/>
                <a:gd name="connsiteY2" fmla="*/ 0 h 1576985"/>
                <a:gd name="connsiteX3" fmla="*/ 1022310 w 1022310"/>
                <a:gd name="connsiteY3" fmla="*/ 742024 h 1576985"/>
                <a:gd name="connsiteX4" fmla="*/ 788544 w 1022310"/>
                <a:gd name="connsiteY4" fmla="*/ 1557355 h 1576985"/>
                <a:gd name="connsiteX5" fmla="*/ 282722 w 1022310"/>
                <a:gd name="connsiteY5" fmla="*/ 1575323 h 1576985"/>
                <a:gd name="connsiteX6" fmla="*/ 334 w 1022310"/>
                <a:gd name="connsiteY6" fmla="*/ 802182 h 1576985"/>
                <a:gd name="connsiteX7" fmla="*/ 141528 w 1022310"/>
                <a:gd name="connsiteY7" fmla="*/ 802182 h 1576985"/>
                <a:gd name="connsiteX8" fmla="*/ 282722 w 1022310"/>
                <a:gd name="connsiteY8" fmla="*/ 1434129 h 1576985"/>
                <a:gd name="connsiteX9" fmla="*/ 423916 w 1022310"/>
                <a:gd name="connsiteY9" fmla="*/ 802182 h 1576985"/>
                <a:gd name="connsiteX10" fmla="*/ 282722 w 1022310"/>
                <a:gd name="connsiteY10" fmla="*/ 170235 h 1576985"/>
                <a:gd name="connsiteX11" fmla="*/ 141528 w 1022310"/>
                <a:gd name="connsiteY11" fmla="*/ 802182 h 1576985"/>
                <a:gd name="connsiteX0" fmla="*/ 334 w 1022310"/>
                <a:gd name="connsiteY0" fmla="*/ 802182 h 1575323"/>
                <a:gd name="connsiteX1" fmla="*/ 238606 w 1022310"/>
                <a:gd name="connsiteY1" fmla="*/ 4978 h 1575323"/>
                <a:gd name="connsiteX2" fmla="*/ 786837 w 1022310"/>
                <a:gd name="connsiteY2" fmla="*/ 0 h 1575323"/>
                <a:gd name="connsiteX3" fmla="*/ 1022310 w 1022310"/>
                <a:gd name="connsiteY3" fmla="*/ 742024 h 1575323"/>
                <a:gd name="connsiteX4" fmla="*/ 788544 w 1022310"/>
                <a:gd name="connsiteY4" fmla="*/ 1557355 h 1575323"/>
                <a:gd name="connsiteX5" fmla="*/ 282722 w 1022310"/>
                <a:gd name="connsiteY5" fmla="*/ 1575323 h 1575323"/>
                <a:gd name="connsiteX6" fmla="*/ 334 w 1022310"/>
                <a:gd name="connsiteY6" fmla="*/ 802182 h 1575323"/>
                <a:gd name="connsiteX7" fmla="*/ 141528 w 1022310"/>
                <a:gd name="connsiteY7" fmla="*/ 802182 h 1575323"/>
                <a:gd name="connsiteX8" fmla="*/ 282722 w 1022310"/>
                <a:gd name="connsiteY8" fmla="*/ 1434129 h 1575323"/>
                <a:gd name="connsiteX9" fmla="*/ 423916 w 1022310"/>
                <a:gd name="connsiteY9" fmla="*/ 802182 h 1575323"/>
                <a:gd name="connsiteX10" fmla="*/ 282722 w 1022310"/>
                <a:gd name="connsiteY10" fmla="*/ 170235 h 1575323"/>
                <a:gd name="connsiteX11" fmla="*/ 141528 w 1022310"/>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538594 w 1022336"/>
                <a:gd name="connsiteY9" fmla="*/ 77502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51077 w 1022336"/>
                <a:gd name="connsiteY9" fmla="*/ 765968 h 1575323"/>
                <a:gd name="connsiteX10" fmla="*/ 258579 w 1022336"/>
                <a:gd name="connsiteY10" fmla="*/ 227573 h 1575323"/>
                <a:gd name="connsiteX11" fmla="*/ 141528 w 1022336"/>
                <a:gd name="connsiteY11" fmla="*/ 802182 h 157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36" h="1575323">
                  <a:moveTo>
                    <a:pt x="334" y="802182"/>
                  </a:moveTo>
                  <a:cubicBezTo>
                    <a:pt x="-7019" y="540458"/>
                    <a:pt x="108025" y="135154"/>
                    <a:pt x="238606" y="4978"/>
                  </a:cubicBezTo>
                  <a:cubicBezTo>
                    <a:pt x="369187" y="-872"/>
                    <a:pt x="618463" y="6608"/>
                    <a:pt x="786837" y="0"/>
                  </a:cubicBezTo>
                  <a:cubicBezTo>
                    <a:pt x="940280" y="112795"/>
                    <a:pt x="1024037" y="479950"/>
                    <a:pt x="1022310" y="742024"/>
                  </a:cubicBezTo>
                  <a:cubicBezTo>
                    <a:pt x="1020583" y="1004098"/>
                    <a:pt x="927017" y="1342352"/>
                    <a:pt x="776473" y="1572444"/>
                  </a:cubicBezTo>
                  <a:cubicBezTo>
                    <a:pt x="610959" y="1575525"/>
                    <a:pt x="470925" y="1570413"/>
                    <a:pt x="282722" y="1575323"/>
                  </a:cubicBezTo>
                  <a:cubicBezTo>
                    <a:pt x="136768" y="1459520"/>
                    <a:pt x="7687" y="1063906"/>
                    <a:pt x="334" y="802182"/>
                  </a:cubicBezTo>
                  <a:close/>
                  <a:moveTo>
                    <a:pt x="141528" y="802182"/>
                  </a:moveTo>
                  <a:cubicBezTo>
                    <a:pt x="142534" y="990700"/>
                    <a:pt x="213024" y="1364719"/>
                    <a:pt x="264615" y="1358683"/>
                  </a:cubicBezTo>
                  <a:cubicBezTo>
                    <a:pt x="316207" y="1352647"/>
                    <a:pt x="451077" y="1114983"/>
                    <a:pt x="451077" y="765968"/>
                  </a:cubicBezTo>
                  <a:cubicBezTo>
                    <a:pt x="451077" y="416953"/>
                    <a:pt x="310171" y="221537"/>
                    <a:pt x="258579" y="227573"/>
                  </a:cubicBezTo>
                  <a:cubicBezTo>
                    <a:pt x="206988" y="233609"/>
                    <a:pt x="140522" y="613664"/>
                    <a:pt x="141528" y="802182"/>
                  </a:cubicBezTo>
                  <a:close/>
                </a:path>
              </a:pathLst>
            </a:custGeom>
            <a:gradFill>
              <a:gsLst>
                <a:gs pos="50000">
                  <a:srgbClr val="61ADD1"/>
                </a:gs>
                <a:gs pos="50000">
                  <a:srgbClr val="3999C6"/>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sp>
          <p:nvSpPr>
            <p:cNvPr id="64" name="Oval 63"/>
            <p:cNvSpPr/>
            <p:nvPr/>
          </p:nvSpPr>
          <p:spPr>
            <a:xfrm>
              <a:off x="8870781" y="2759551"/>
              <a:ext cx="149814" cy="479652"/>
            </a:xfrm>
            <a:prstGeom prst="ellipse">
              <a:avLst/>
            </a:prstGeom>
            <a:solidFill>
              <a:srgbClr val="0071C6"/>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latin typeface="OCR A Extended" panose="02010509020102010303" pitchFamily="50" charset="0"/>
              </a:endParaRPr>
            </a:p>
          </p:txBody>
        </p:sp>
        <p:sp>
          <p:nvSpPr>
            <p:cNvPr id="65" name="Freeform 64"/>
            <p:cNvSpPr/>
            <p:nvPr/>
          </p:nvSpPr>
          <p:spPr>
            <a:xfrm>
              <a:off x="8525770" y="2822071"/>
              <a:ext cx="465649" cy="363202"/>
            </a:xfrm>
            <a:custGeom>
              <a:avLst/>
              <a:gdLst>
                <a:gd name="connsiteX0" fmla="*/ 1542107 w 1632641"/>
                <a:gd name="connsiteY0" fmla="*/ 0 h 1385180"/>
                <a:gd name="connsiteX1" fmla="*/ 0 w 1632641"/>
                <a:gd name="connsiteY1" fmla="*/ 0 h 1385180"/>
                <a:gd name="connsiteX2" fmla="*/ 0 w 1632641"/>
                <a:gd name="connsiteY2" fmla="*/ 1385180 h 1385180"/>
                <a:gd name="connsiteX3" fmla="*/ 1632641 w 1632641"/>
                <a:gd name="connsiteY3" fmla="*/ 1385180 h 1385180"/>
                <a:gd name="connsiteX4" fmla="*/ 1542107 w 1632641"/>
                <a:gd name="connsiteY4" fmla="*/ 0 h 1385180"/>
                <a:gd name="connsiteX0" fmla="*/ 1636803 w 1636803"/>
                <a:gd name="connsiteY0" fmla="*/ 0 h 1411813"/>
                <a:gd name="connsiteX1" fmla="*/ 0 w 1636803"/>
                <a:gd name="connsiteY1" fmla="*/ 26633 h 1411813"/>
                <a:gd name="connsiteX2" fmla="*/ 0 w 1636803"/>
                <a:gd name="connsiteY2" fmla="*/ 1411813 h 1411813"/>
                <a:gd name="connsiteX3" fmla="*/ 1632641 w 1636803"/>
                <a:gd name="connsiteY3" fmla="*/ 1411813 h 1411813"/>
                <a:gd name="connsiteX4" fmla="*/ 1636803 w 1636803"/>
                <a:gd name="connsiteY4" fmla="*/ 0 h 1411813"/>
                <a:gd name="connsiteX0" fmla="*/ 1636803 w 1755578"/>
                <a:gd name="connsiteY0" fmla="*/ 0 h 1411813"/>
                <a:gd name="connsiteX1" fmla="*/ 0 w 1755578"/>
                <a:gd name="connsiteY1" fmla="*/ 26633 h 1411813"/>
                <a:gd name="connsiteX2" fmla="*/ 0 w 1755578"/>
                <a:gd name="connsiteY2" fmla="*/ 1411813 h 1411813"/>
                <a:gd name="connsiteX3" fmla="*/ 1632641 w 1755578"/>
                <a:gd name="connsiteY3" fmla="*/ 1411813 h 1411813"/>
                <a:gd name="connsiteX4" fmla="*/ 1628845 w 1755578"/>
                <a:gd name="connsiteY4" fmla="*/ 700049 h 1411813"/>
                <a:gd name="connsiteX5" fmla="*/ 1636803 w 1755578"/>
                <a:gd name="connsiteY5" fmla="*/ 0 h 1411813"/>
                <a:gd name="connsiteX0" fmla="*/ 1636803 w 1856181"/>
                <a:gd name="connsiteY0" fmla="*/ 0 h 1411813"/>
                <a:gd name="connsiteX1" fmla="*/ 0 w 1856181"/>
                <a:gd name="connsiteY1" fmla="*/ 26633 h 1411813"/>
                <a:gd name="connsiteX2" fmla="*/ 0 w 1856181"/>
                <a:gd name="connsiteY2" fmla="*/ 1411813 h 1411813"/>
                <a:gd name="connsiteX3" fmla="*/ 1632641 w 1856181"/>
                <a:gd name="connsiteY3" fmla="*/ 1411813 h 1411813"/>
                <a:gd name="connsiteX4" fmla="*/ 1850787 w 1856181"/>
                <a:gd name="connsiteY4" fmla="*/ 655660 h 1411813"/>
                <a:gd name="connsiteX5" fmla="*/ 1636803 w 1856181"/>
                <a:gd name="connsiteY5" fmla="*/ 0 h 1411813"/>
                <a:gd name="connsiteX0" fmla="*/ 1636803 w 1857312"/>
                <a:gd name="connsiteY0" fmla="*/ 0 h 1411813"/>
                <a:gd name="connsiteX1" fmla="*/ 0 w 1857312"/>
                <a:gd name="connsiteY1" fmla="*/ 26633 h 1411813"/>
                <a:gd name="connsiteX2" fmla="*/ 0 w 1857312"/>
                <a:gd name="connsiteY2" fmla="*/ 1411813 h 1411813"/>
                <a:gd name="connsiteX3" fmla="*/ 1632641 w 1857312"/>
                <a:gd name="connsiteY3" fmla="*/ 1411813 h 1411813"/>
                <a:gd name="connsiteX4" fmla="*/ 1850787 w 1857312"/>
                <a:gd name="connsiteY4" fmla="*/ 655660 h 1411813"/>
                <a:gd name="connsiteX5" fmla="*/ 1636803 w 1857312"/>
                <a:gd name="connsiteY5" fmla="*/ 0 h 1411813"/>
                <a:gd name="connsiteX0" fmla="*/ 1636803 w 1857312"/>
                <a:gd name="connsiteY0" fmla="*/ 0 h 1411813"/>
                <a:gd name="connsiteX1" fmla="*/ 0 w 1857312"/>
                <a:gd name="connsiteY1" fmla="*/ 26633 h 1411813"/>
                <a:gd name="connsiteX2" fmla="*/ 0 w 1857312"/>
                <a:gd name="connsiteY2" fmla="*/ 1411813 h 1411813"/>
                <a:gd name="connsiteX3" fmla="*/ 1632641 w 1857312"/>
                <a:gd name="connsiteY3" fmla="*/ 1411813 h 1411813"/>
                <a:gd name="connsiteX4" fmla="*/ 1850787 w 1857312"/>
                <a:gd name="connsiteY4" fmla="*/ 655660 h 1411813"/>
                <a:gd name="connsiteX5" fmla="*/ 1636803 w 1857312"/>
                <a:gd name="connsiteY5" fmla="*/ 0 h 1411813"/>
                <a:gd name="connsiteX0" fmla="*/ 1636803 w 1851869"/>
                <a:gd name="connsiteY0" fmla="*/ 0 h 1411813"/>
                <a:gd name="connsiteX1" fmla="*/ 0 w 1851869"/>
                <a:gd name="connsiteY1" fmla="*/ 26633 h 1411813"/>
                <a:gd name="connsiteX2" fmla="*/ 0 w 1851869"/>
                <a:gd name="connsiteY2" fmla="*/ 1411813 h 1411813"/>
                <a:gd name="connsiteX3" fmla="*/ 1632641 w 1851869"/>
                <a:gd name="connsiteY3" fmla="*/ 1411813 h 1411813"/>
                <a:gd name="connsiteX4" fmla="*/ 1850787 w 1851869"/>
                <a:gd name="connsiteY4" fmla="*/ 655660 h 1411813"/>
                <a:gd name="connsiteX5" fmla="*/ 1636803 w 1851869"/>
                <a:gd name="connsiteY5" fmla="*/ 0 h 1411813"/>
                <a:gd name="connsiteX0" fmla="*/ 1636803 w 1772302"/>
                <a:gd name="connsiteY0" fmla="*/ 0 h 1411813"/>
                <a:gd name="connsiteX1" fmla="*/ 0 w 1772302"/>
                <a:gd name="connsiteY1" fmla="*/ 26633 h 1411813"/>
                <a:gd name="connsiteX2" fmla="*/ 0 w 1772302"/>
                <a:gd name="connsiteY2" fmla="*/ 1411813 h 1411813"/>
                <a:gd name="connsiteX3" fmla="*/ 1632641 w 1772302"/>
                <a:gd name="connsiteY3" fmla="*/ 1411813 h 1411813"/>
                <a:gd name="connsiteX4" fmla="*/ 1744298 w 1772302"/>
                <a:gd name="connsiteY4" fmla="*/ 658396 h 1411813"/>
                <a:gd name="connsiteX5" fmla="*/ 1636803 w 1772302"/>
                <a:gd name="connsiteY5" fmla="*/ 0 h 1411813"/>
                <a:gd name="connsiteX0" fmla="*/ 1636803 w 1765985"/>
                <a:gd name="connsiteY0" fmla="*/ 0 h 1411813"/>
                <a:gd name="connsiteX1" fmla="*/ 0 w 1765985"/>
                <a:gd name="connsiteY1" fmla="*/ 26633 h 1411813"/>
                <a:gd name="connsiteX2" fmla="*/ 0 w 1765985"/>
                <a:gd name="connsiteY2" fmla="*/ 1411813 h 1411813"/>
                <a:gd name="connsiteX3" fmla="*/ 1632641 w 1765985"/>
                <a:gd name="connsiteY3" fmla="*/ 1411813 h 1411813"/>
                <a:gd name="connsiteX4" fmla="*/ 1744298 w 1765985"/>
                <a:gd name="connsiteY4" fmla="*/ 658396 h 1411813"/>
                <a:gd name="connsiteX5" fmla="*/ 1636803 w 1765985"/>
                <a:gd name="connsiteY5" fmla="*/ 0 h 1411813"/>
                <a:gd name="connsiteX0" fmla="*/ 1636803 w 1745055"/>
                <a:gd name="connsiteY0" fmla="*/ 0 h 1411813"/>
                <a:gd name="connsiteX1" fmla="*/ 0 w 1745055"/>
                <a:gd name="connsiteY1" fmla="*/ 26633 h 1411813"/>
                <a:gd name="connsiteX2" fmla="*/ 0 w 1745055"/>
                <a:gd name="connsiteY2" fmla="*/ 1411813 h 1411813"/>
                <a:gd name="connsiteX3" fmla="*/ 1632641 w 1745055"/>
                <a:gd name="connsiteY3" fmla="*/ 1411813 h 1411813"/>
                <a:gd name="connsiteX4" fmla="*/ 1744298 w 1745055"/>
                <a:gd name="connsiteY4" fmla="*/ 658396 h 1411813"/>
                <a:gd name="connsiteX5" fmla="*/ 1636803 w 1745055"/>
                <a:gd name="connsiteY5" fmla="*/ 0 h 1411813"/>
                <a:gd name="connsiteX0" fmla="*/ 1636803 w 1745055"/>
                <a:gd name="connsiteY0" fmla="*/ 0 h 1411813"/>
                <a:gd name="connsiteX1" fmla="*/ 0 w 1745055"/>
                <a:gd name="connsiteY1" fmla="*/ 26633 h 1411813"/>
                <a:gd name="connsiteX2" fmla="*/ 0 w 1745055"/>
                <a:gd name="connsiteY2" fmla="*/ 1411813 h 1411813"/>
                <a:gd name="connsiteX3" fmla="*/ 1632641 w 1745055"/>
                <a:gd name="connsiteY3" fmla="*/ 1411813 h 1411813"/>
                <a:gd name="connsiteX4" fmla="*/ 1744298 w 1745055"/>
                <a:gd name="connsiteY4" fmla="*/ 658396 h 1411813"/>
                <a:gd name="connsiteX5" fmla="*/ 1636803 w 1745055"/>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899"/>
                <a:gd name="connsiteY0" fmla="*/ 0 h 1411813"/>
                <a:gd name="connsiteX1" fmla="*/ 0 w 1744899"/>
                <a:gd name="connsiteY1" fmla="*/ 26633 h 1411813"/>
                <a:gd name="connsiteX2" fmla="*/ 0 w 1744899"/>
                <a:gd name="connsiteY2" fmla="*/ 1411813 h 1411813"/>
                <a:gd name="connsiteX3" fmla="*/ 1632641 w 1744899"/>
                <a:gd name="connsiteY3" fmla="*/ 1411813 h 1411813"/>
                <a:gd name="connsiteX4" fmla="*/ 1744298 w 1744899"/>
                <a:gd name="connsiteY4" fmla="*/ 658396 h 1411813"/>
                <a:gd name="connsiteX5" fmla="*/ 1636803 w 1744899"/>
                <a:gd name="connsiteY5" fmla="*/ 0 h 1411813"/>
                <a:gd name="connsiteX0" fmla="*/ 1636803 w 1744348"/>
                <a:gd name="connsiteY0" fmla="*/ 0 h 1411813"/>
                <a:gd name="connsiteX1" fmla="*/ 0 w 1744348"/>
                <a:gd name="connsiteY1" fmla="*/ 26633 h 1411813"/>
                <a:gd name="connsiteX2" fmla="*/ 0 w 1744348"/>
                <a:gd name="connsiteY2" fmla="*/ 1411813 h 1411813"/>
                <a:gd name="connsiteX3" fmla="*/ 1632641 w 1744348"/>
                <a:gd name="connsiteY3" fmla="*/ 1411813 h 1411813"/>
                <a:gd name="connsiteX4" fmla="*/ 1744298 w 1744348"/>
                <a:gd name="connsiteY4" fmla="*/ 658396 h 1411813"/>
                <a:gd name="connsiteX5" fmla="*/ 1636803 w 1744348"/>
                <a:gd name="connsiteY5" fmla="*/ 0 h 1411813"/>
                <a:gd name="connsiteX0" fmla="*/ 1636803 w 1750329"/>
                <a:gd name="connsiteY0" fmla="*/ 0 h 1411813"/>
                <a:gd name="connsiteX1" fmla="*/ 0 w 1750329"/>
                <a:gd name="connsiteY1" fmla="*/ 26633 h 1411813"/>
                <a:gd name="connsiteX2" fmla="*/ 0 w 1750329"/>
                <a:gd name="connsiteY2" fmla="*/ 1411813 h 1411813"/>
                <a:gd name="connsiteX3" fmla="*/ 1632641 w 1750329"/>
                <a:gd name="connsiteY3" fmla="*/ 1411813 h 1411813"/>
                <a:gd name="connsiteX4" fmla="*/ 1750298 w 1750329"/>
                <a:gd name="connsiteY4" fmla="*/ 661131 h 1411813"/>
                <a:gd name="connsiteX5" fmla="*/ 1636803 w 1750329"/>
                <a:gd name="connsiteY5" fmla="*/ 0 h 141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0329" h="1411813">
                  <a:moveTo>
                    <a:pt x="1636803" y="0"/>
                  </a:moveTo>
                  <a:lnTo>
                    <a:pt x="0" y="26633"/>
                  </a:lnTo>
                  <a:lnTo>
                    <a:pt x="0" y="1411813"/>
                  </a:lnTo>
                  <a:lnTo>
                    <a:pt x="1632641" y="1411813"/>
                  </a:lnTo>
                  <a:cubicBezTo>
                    <a:pt x="1732361" y="1270024"/>
                    <a:pt x="1749523" y="772146"/>
                    <a:pt x="1750298" y="661131"/>
                  </a:cubicBezTo>
                  <a:cubicBezTo>
                    <a:pt x="1751073" y="550116"/>
                    <a:pt x="1738184" y="176612"/>
                    <a:pt x="1636803" y="0"/>
                  </a:cubicBezTo>
                  <a:close/>
                </a:path>
              </a:pathLst>
            </a:custGeom>
            <a:gradFill>
              <a:gsLst>
                <a:gs pos="50000">
                  <a:srgbClr val="7AC3E1"/>
                </a:gs>
                <a:gs pos="50000">
                  <a:srgbClr val="59B4D9"/>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nvGrpSpPr>
            <p:cNvPr id="66" name="Group 65"/>
            <p:cNvGrpSpPr/>
            <p:nvPr/>
          </p:nvGrpSpPr>
          <p:grpSpPr>
            <a:xfrm>
              <a:off x="8270672" y="2767517"/>
              <a:ext cx="318885" cy="479652"/>
              <a:chOff x="7112065" y="1311128"/>
              <a:chExt cx="1047313" cy="1575323"/>
            </a:xfrm>
          </p:grpSpPr>
          <p:sp>
            <p:nvSpPr>
              <p:cNvPr id="67" name="Donut 20"/>
              <p:cNvSpPr/>
              <p:nvPr/>
            </p:nvSpPr>
            <p:spPr>
              <a:xfrm>
                <a:off x="7137042" y="1311128"/>
                <a:ext cx="1022336" cy="1575323"/>
              </a:xfrm>
              <a:custGeom>
                <a:avLst/>
                <a:gdLst>
                  <a:gd name="connsiteX0" fmla="*/ 0 w 564776"/>
                  <a:gd name="connsiteY0" fmla="*/ 773141 h 1546282"/>
                  <a:gd name="connsiteX1" fmla="*/ 282388 w 564776"/>
                  <a:gd name="connsiteY1" fmla="*/ 0 h 1546282"/>
                  <a:gd name="connsiteX2" fmla="*/ 564776 w 564776"/>
                  <a:gd name="connsiteY2" fmla="*/ 773141 h 1546282"/>
                  <a:gd name="connsiteX3" fmla="*/ 282388 w 564776"/>
                  <a:gd name="connsiteY3" fmla="*/ 1546282 h 1546282"/>
                  <a:gd name="connsiteX4" fmla="*/ 0 w 564776"/>
                  <a:gd name="connsiteY4" fmla="*/ 773141 h 1546282"/>
                  <a:gd name="connsiteX5" fmla="*/ 141194 w 564776"/>
                  <a:gd name="connsiteY5" fmla="*/ 773141 h 1546282"/>
                  <a:gd name="connsiteX6" fmla="*/ 282388 w 564776"/>
                  <a:gd name="connsiteY6" fmla="*/ 1405088 h 1546282"/>
                  <a:gd name="connsiteX7" fmla="*/ 423582 w 564776"/>
                  <a:gd name="connsiteY7" fmla="*/ 773141 h 1546282"/>
                  <a:gd name="connsiteX8" fmla="*/ 282388 w 564776"/>
                  <a:gd name="connsiteY8" fmla="*/ 141194 h 1546282"/>
                  <a:gd name="connsiteX9" fmla="*/ 141194 w 564776"/>
                  <a:gd name="connsiteY9" fmla="*/ 773141 h 1546282"/>
                  <a:gd name="connsiteX0" fmla="*/ 0 w 1021976"/>
                  <a:gd name="connsiteY0" fmla="*/ 773388 h 1546735"/>
                  <a:gd name="connsiteX1" fmla="*/ 282388 w 1021976"/>
                  <a:gd name="connsiteY1" fmla="*/ 247 h 1546735"/>
                  <a:gd name="connsiteX2" fmla="*/ 1021976 w 1021976"/>
                  <a:gd name="connsiteY2" fmla="*/ 713230 h 1546735"/>
                  <a:gd name="connsiteX3" fmla="*/ 282388 w 1021976"/>
                  <a:gd name="connsiteY3" fmla="*/ 1546529 h 1546735"/>
                  <a:gd name="connsiteX4" fmla="*/ 0 w 1021976"/>
                  <a:gd name="connsiteY4" fmla="*/ 773388 h 1546735"/>
                  <a:gd name="connsiteX5" fmla="*/ 141194 w 1021976"/>
                  <a:gd name="connsiteY5" fmla="*/ 773388 h 1546735"/>
                  <a:gd name="connsiteX6" fmla="*/ 282388 w 1021976"/>
                  <a:gd name="connsiteY6" fmla="*/ 1405335 h 1546735"/>
                  <a:gd name="connsiteX7" fmla="*/ 423582 w 1021976"/>
                  <a:gd name="connsiteY7" fmla="*/ 773388 h 1546735"/>
                  <a:gd name="connsiteX8" fmla="*/ 282388 w 1021976"/>
                  <a:gd name="connsiteY8" fmla="*/ 141441 h 1546735"/>
                  <a:gd name="connsiteX9" fmla="*/ 141194 w 1021976"/>
                  <a:gd name="connsiteY9" fmla="*/ 773388 h 1546735"/>
                  <a:gd name="connsiteX0" fmla="*/ 0 w 1030213"/>
                  <a:gd name="connsiteY0" fmla="*/ 812464 h 1585811"/>
                  <a:gd name="connsiteX1" fmla="*/ 282388 w 1030213"/>
                  <a:gd name="connsiteY1" fmla="*/ 39323 h 1585811"/>
                  <a:gd name="connsiteX2" fmla="*/ 655149 w 1030213"/>
                  <a:gd name="connsiteY2" fmla="*/ 179798 h 1585811"/>
                  <a:gd name="connsiteX3" fmla="*/ 1021976 w 1030213"/>
                  <a:gd name="connsiteY3" fmla="*/ 752306 h 1585811"/>
                  <a:gd name="connsiteX4" fmla="*/ 282388 w 1030213"/>
                  <a:gd name="connsiteY4" fmla="*/ 1585605 h 1585811"/>
                  <a:gd name="connsiteX5" fmla="*/ 0 w 1030213"/>
                  <a:gd name="connsiteY5" fmla="*/ 812464 h 1585811"/>
                  <a:gd name="connsiteX6" fmla="*/ 141194 w 1030213"/>
                  <a:gd name="connsiteY6" fmla="*/ 812464 h 1585811"/>
                  <a:gd name="connsiteX7" fmla="*/ 282388 w 1030213"/>
                  <a:gd name="connsiteY7" fmla="*/ 1444411 h 1585811"/>
                  <a:gd name="connsiteX8" fmla="*/ 423582 w 1030213"/>
                  <a:gd name="connsiteY8" fmla="*/ 812464 h 1585811"/>
                  <a:gd name="connsiteX9" fmla="*/ 282388 w 1030213"/>
                  <a:gd name="connsiteY9" fmla="*/ 180517 h 1585811"/>
                  <a:gd name="connsiteX10" fmla="*/ 141194 w 1030213"/>
                  <a:gd name="connsiteY10" fmla="*/ 812464 h 1585811"/>
                  <a:gd name="connsiteX0" fmla="*/ 0 w 1041870"/>
                  <a:gd name="connsiteY0" fmla="*/ 870483 h 1643830"/>
                  <a:gd name="connsiteX1" fmla="*/ 282388 w 1041870"/>
                  <a:gd name="connsiteY1" fmla="*/ 97342 h 1643830"/>
                  <a:gd name="connsiteX2" fmla="*/ 783485 w 1041870"/>
                  <a:gd name="connsiteY2" fmla="*/ 89427 h 1643830"/>
                  <a:gd name="connsiteX3" fmla="*/ 1021976 w 1041870"/>
                  <a:gd name="connsiteY3" fmla="*/ 810325 h 1643830"/>
                  <a:gd name="connsiteX4" fmla="*/ 282388 w 1041870"/>
                  <a:gd name="connsiteY4" fmla="*/ 1643624 h 1643830"/>
                  <a:gd name="connsiteX5" fmla="*/ 0 w 1041870"/>
                  <a:gd name="connsiteY5" fmla="*/ 870483 h 1643830"/>
                  <a:gd name="connsiteX6" fmla="*/ 141194 w 1041870"/>
                  <a:gd name="connsiteY6" fmla="*/ 870483 h 1643830"/>
                  <a:gd name="connsiteX7" fmla="*/ 282388 w 1041870"/>
                  <a:gd name="connsiteY7" fmla="*/ 1502430 h 1643830"/>
                  <a:gd name="connsiteX8" fmla="*/ 423582 w 1041870"/>
                  <a:gd name="connsiteY8" fmla="*/ 870483 h 1643830"/>
                  <a:gd name="connsiteX9" fmla="*/ 282388 w 1041870"/>
                  <a:gd name="connsiteY9" fmla="*/ 238536 h 1643830"/>
                  <a:gd name="connsiteX10" fmla="*/ 141194 w 1041870"/>
                  <a:gd name="connsiteY10" fmla="*/ 870483 h 1643830"/>
                  <a:gd name="connsiteX0" fmla="*/ 0 w 1024083"/>
                  <a:gd name="connsiteY0" fmla="*/ 870483 h 1658092"/>
                  <a:gd name="connsiteX1" fmla="*/ 282388 w 1024083"/>
                  <a:gd name="connsiteY1" fmla="*/ 97342 h 1658092"/>
                  <a:gd name="connsiteX2" fmla="*/ 783485 w 1024083"/>
                  <a:gd name="connsiteY2" fmla="*/ 89427 h 1658092"/>
                  <a:gd name="connsiteX3" fmla="*/ 1021976 w 1024083"/>
                  <a:gd name="connsiteY3" fmla="*/ 810325 h 1658092"/>
                  <a:gd name="connsiteX4" fmla="*/ 659158 w 1024083"/>
                  <a:gd name="connsiteY4" fmla="*/ 1332691 h 1658092"/>
                  <a:gd name="connsiteX5" fmla="*/ 282388 w 1024083"/>
                  <a:gd name="connsiteY5" fmla="*/ 1643624 h 1658092"/>
                  <a:gd name="connsiteX6" fmla="*/ 0 w 1024083"/>
                  <a:gd name="connsiteY6" fmla="*/ 870483 h 1658092"/>
                  <a:gd name="connsiteX7" fmla="*/ 141194 w 1024083"/>
                  <a:gd name="connsiteY7" fmla="*/ 870483 h 1658092"/>
                  <a:gd name="connsiteX8" fmla="*/ 282388 w 1024083"/>
                  <a:gd name="connsiteY8" fmla="*/ 1502430 h 1658092"/>
                  <a:gd name="connsiteX9" fmla="*/ 423582 w 1024083"/>
                  <a:gd name="connsiteY9" fmla="*/ 870483 h 1658092"/>
                  <a:gd name="connsiteX10" fmla="*/ 282388 w 1024083"/>
                  <a:gd name="connsiteY10" fmla="*/ 238536 h 1658092"/>
                  <a:gd name="connsiteX11" fmla="*/ 141194 w 1024083"/>
                  <a:gd name="connsiteY11" fmla="*/ 870483 h 1658092"/>
                  <a:gd name="connsiteX0" fmla="*/ 0 w 1059520"/>
                  <a:gd name="connsiteY0" fmla="*/ 870483 h 1709542"/>
                  <a:gd name="connsiteX1" fmla="*/ 282388 w 1059520"/>
                  <a:gd name="connsiteY1" fmla="*/ 97342 h 1709542"/>
                  <a:gd name="connsiteX2" fmla="*/ 783485 w 1059520"/>
                  <a:gd name="connsiteY2" fmla="*/ 89427 h 1709542"/>
                  <a:gd name="connsiteX3" fmla="*/ 1021976 w 1059520"/>
                  <a:gd name="connsiteY3" fmla="*/ 810325 h 1709542"/>
                  <a:gd name="connsiteX4" fmla="*/ 980000 w 1059520"/>
                  <a:gd name="connsiteY4" fmla="*/ 1573322 h 1709542"/>
                  <a:gd name="connsiteX5" fmla="*/ 282388 w 1059520"/>
                  <a:gd name="connsiteY5" fmla="*/ 1643624 h 1709542"/>
                  <a:gd name="connsiteX6" fmla="*/ 0 w 1059520"/>
                  <a:gd name="connsiteY6" fmla="*/ 870483 h 1709542"/>
                  <a:gd name="connsiteX7" fmla="*/ 141194 w 1059520"/>
                  <a:gd name="connsiteY7" fmla="*/ 870483 h 1709542"/>
                  <a:gd name="connsiteX8" fmla="*/ 282388 w 1059520"/>
                  <a:gd name="connsiteY8" fmla="*/ 1502430 h 1709542"/>
                  <a:gd name="connsiteX9" fmla="*/ 423582 w 1059520"/>
                  <a:gd name="connsiteY9" fmla="*/ 870483 h 1709542"/>
                  <a:gd name="connsiteX10" fmla="*/ 282388 w 1059520"/>
                  <a:gd name="connsiteY10" fmla="*/ 238536 h 1709542"/>
                  <a:gd name="connsiteX11" fmla="*/ 141194 w 1059520"/>
                  <a:gd name="connsiteY11" fmla="*/ 870483 h 1709542"/>
                  <a:gd name="connsiteX0" fmla="*/ 0 w 1032546"/>
                  <a:gd name="connsiteY0" fmla="*/ 870483 h 1709542"/>
                  <a:gd name="connsiteX1" fmla="*/ 282388 w 1032546"/>
                  <a:gd name="connsiteY1" fmla="*/ 97342 h 1709542"/>
                  <a:gd name="connsiteX2" fmla="*/ 783485 w 1032546"/>
                  <a:gd name="connsiteY2" fmla="*/ 89427 h 1709542"/>
                  <a:gd name="connsiteX3" fmla="*/ 1021976 w 1032546"/>
                  <a:gd name="connsiteY3" fmla="*/ 810325 h 1709542"/>
                  <a:gd name="connsiteX4" fmla="*/ 980000 w 1032546"/>
                  <a:gd name="connsiteY4" fmla="*/ 1573322 h 1709542"/>
                  <a:gd name="connsiteX5" fmla="*/ 282388 w 1032546"/>
                  <a:gd name="connsiteY5" fmla="*/ 1643624 h 1709542"/>
                  <a:gd name="connsiteX6" fmla="*/ 0 w 1032546"/>
                  <a:gd name="connsiteY6" fmla="*/ 870483 h 1709542"/>
                  <a:gd name="connsiteX7" fmla="*/ 141194 w 1032546"/>
                  <a:gd name="connsiteY7" fmla="*/ 870483 h 1709542"/>
                  <a:gd name="connsiteX8" fmla="*/ 282388 w 1032546"/>
                  <a:gd name="connsiteY8" fmla="*/ 1502430 h 1709542"/>
                  <a:gd name="connsiteX9" fmla="*/ 423582 w 1032546"/>
                  <a:gd name="connsiteY9" fmla="*/ 870483 h 1709542"/>
                  <a:gd name="connsiteX10" fmla="*/ 282388 w 1032546"/>
                  <a:gd name="connsiteY10" fmla="*/ 238536 h 1709542"/>
                  <a:gd name="connsiteX11" fmla="*/ 141194 w 1032546"/>
                  <a:gd name="connsiteY11" fmla="*/ 870483 h 1709542"/>
                  <a:gd name="connsiteX0" fmla="*/ 0 w 1022929"/>
                  <a:gd name="connsiteY0" fmla="*/ 870483 h 1687817"/>
                  <a:gd name="connsiteX1" fmla="*/ 282388 w 1022929"/>
                  <a:gd name="connsiteY1" fmla="*/ 97342 h 1687817"/>
                  <a:gd name="connsiteX2" fmla="*/ 783485 w 1022929"/>
                  <a:gd name="connsiteY2" fmla="*/ 89427 h 1687817"/>
                  <a:gd name="connsiteX3" fmla="*/ 1021976 w 1022929"/>
                  <a:gd name="connsiteY3" fmla="*/ 810325 h 1687817"/>
                  <a:gd name="connsiteX4" fmla="*/ 867705 w 1022929"/>
                  <a:gd name="connsiteY4" fmla="*/ 1509153 h 1687817"/>
                  <a:gd name="connsiteX5" fmla="*/ 282388 w 1022929"/>
                  <a:gd name="connsiteY5" fmla="*/ 1643624 h 1687817"/>
                  <a:gd name="connsiteX6" fmla="*/ 0 w 1022929"/>
                  <a:gd name="connsiteY6" fmla="*/ 870483 h 1687817"/>
                  <a:gd name="connsiteX7" fmla="*/ 141194 w 1022929"/>
                  <a:gd name="connsiteY7" fmla="*/ 870483 h 1687817"/>
                  <a:gd name="connsiteX8" fmla="*/ 282388 w 1022929"/>
                  <a:gd name="connsiteY8" fmla="*/ 1502430 h 1687817"/>
                  <a:gd name="connsiteX9" fmla="*/ 423582 w 1022929"/>
                  <a:gd name="connsiteY9" fmla="*/ 870483 h 1687817"/>
                  <a:gd name="connsiteX10" fmla="*/ 282388 w 1022929"/>
                  <a:gd name="connsiteY10" fmla="*/ 238536 h 1687817"/>
                  <a:gd name="connsiteX11" fmla="*/ 141194 w 1022929"/>
                  <a:gd name="connsiteY11" fmla="*/ 870483 h 1687817"/>
                  <a:gd name="connsiteX0" fmla="*/ 0 w 1025541"/>
                  <a:gd name="connsiteY0" fmla="*/ 870483 h 1694992"/>
                  <a:gd name="connsiteX1" fmla="*/ 282388 w 1025541"/>
                  <a:gd name="connsiteY1" fmla="*/ 97342 h 1694992"/>
                  <a:gd name="connsiteX2" fmla="*/ 783485 w 1025541"/>
                  <a:gd name="connsiteY2" fmla="*/ 89427 h 1694992"/>
                  <a:gd name="connsiteX3" fmla="*/ 1021976 w 1025541"/>
                  <a:gd name="connsiteY3" fmla="*/ 810325 h 1694992"/>
                  <a:gd name="connsiteX4" fmla="*/ 923853 w 1025541"/>
                  <a:gd name="connsiteY4" fmla="*/ 1533216 h 1694992"/>
                  <a:gd name="connsiteX5" fmla="*/ 282388 w 1025541"/>
                  <a:gd name="connsiteY5" fmla="*/ 1643624 h 1694992"/>
                  <a:gd name="connsiteX6" fmla="*/ 0 w 1025541"/>
                  <a:gd name="connsiteY6" fmla="*/ 870483 h 1694992"/>
                  <a:gd name="connsiteX7" fmla="*/ 141194 w 1025541"/>
                  <a:gd name="connsiteY7" fmla="*/ 870483 h 1694992"/>
                  <a:gd name="connsiteX8" fmla="*/ 282388 w 1025541"/>
                  <a:gd name="connsiteY8" fmla="*/ 1502430 h 1694992"/>
                  <a:gd name="connsiteX9" fmla="*/ 423582 w 1025541"/>
                  <a:gd name="connsiteY9" fmla="*/ 870483 h 1694992"/>
                  <a:gd name="connsiteX10" fmla="*/ 282388 w 1025541"/>
                  <a:gd name="connsiteY10" fmla="*/ 238536 h 1694992"/>
                  <a:gd name="connsiteX11" fmla="*/ 141194 w 1025541"/>
                  <a:gd name="connsiteY11" fmla="*/ 870483 h 1694992"/>
                  <a:gd name="connsiteX0" fmla="*/ 0 w 1024521"/>
                  <a:gd name="connsiteY0" fmla="*/ 870483 h 1691271"/>
                  <a:gd name="connsiteX1" fmla="*/ 282388 w 1024521"/>
                  <a:gd name="connsiteY1" fmla="*/ 97342 h 1691271"/>
                  <a:gd name="connsiteX2" fmla="*/ 783485 w 1024521"/>
                  <a:gd name="connsiteY2" fmla="*/ 89427 h 1691271"/>
                  <a:gd name="connsiteX3" fmla="*/ 1021976 w 1024521"/>
                  <a:gd name="connsiteY3" fmla="*/ 810325 h 1691271"/>
                  <a:gd name="connsiteX4" fmla="*/ 907811 w 1024521"/>
                  <a:gd name="connsiteY4" fmla="*/ 1521185 h 1691271"/>
                  <a:gd name="connsiteX5" fmla="*/ 282388 w 1024521"/>
                  <a:gd name="connsiteY5" fmla="*/ 1643624 h 1691271"/>
                  <a:gd name="connsiteX6" fmla="*/ 0 w 1024521"/>
                  <a:gd name="connsiteY6" fmla="*/ 870483 h 1691271"/>
                  <a:gd name="connsiteX7" fmla="*/ 141194 w 1024521"/>
                  <a:gd name="connsiteY7" fmla="*/ 870483 h 1691271"/>
                  <a:gd name="connsiteX8" fmla="*/ 282388 w 1024521"/>
                  <a:gd name="connsiteY8" fmla="*/ 1502430 h 1691271"/>
                  <a:gd name="connsiteX9" fmla="*/ 423582 w 1024521"/>
                  <a:gd name="connsiteY9" fmla="*/ 870483 h 1691271"/>
                  <a:gd name="connsiteX10" fmla="*/ 282388 w 1024521"/>
                  <a:gd name="connsiteY10" fmla="*/ 238536 h 1691271"/>
                  <a:gd name="connsiteX11" fmla="*/ 141194 w 1024521"/>
                  <a:gd name="connsiteY11" fmla="*/ 870483 h 1691271"/>
                  <a:gd name="connsiteX0" fmla="*/ 0 w 1026787"/>
                  <a:gd name="connsiteY0" fmla="*/ 870483 h 1691271"/>
                  <a:gd name="connsiteX1" fmla="*/ 282388 w 1026787"/>
                  <a:gd name="connsiteY1" fmla="*/ 97342 h 1691271"/>
                  <a:gd name="connsiteX2" fmla="*/ 783485 w 1026787"/>
                  <a:gd name="connsiteY2" fmla="*/ 89427 h 1691271"/>
                  <a:gd name="connsiteX3" fmla="*/ 1021976 w 1026787"/>
                  <a:gd name="connsiteY3" fmla="*/ 810325 h 1691271"/>
                  <a:gd name="connsiteX4" fmla="*/ 907811 w 1026787"/>
                  <a:gd name="connsiteY4" fmla="*/ 1521185 h 1691271"/>
                  <a:gd name="connsiteX5" fmla="*/ 282388 w 1026787"/>
                  <a:gd name="connsiteY5" fmla="*/ 1643624 h 1691271"/>
                  <a:gd name="connsiteX6" fmla="*/ 0 w 1026787"/>
                  <a:gd name="connsiteY6" fmla="*/ 870483 h 1691271"/>
                  <a:gd name="connsiteX7" fmla="*/ 141194 w 1026787"/>
                  <a:gd name="connsiteY7" fmla="*/ 870483 h 1691271"/>
                  <a:gd name="connsiteX8" fmla="*/ 282388 w 1026787"/>
                  <a:gd name="connsiteY8" fmla="*/ 1502430 h 1691271"/>
                  <a:gd name="connsiteX9" fmla="*/ 423582 w 1026787"/>
                  <a:gd name="connsiteY9" fmla="*/ 870483 h 1691271"/>
                  <a:gd name="connsiteX10" fmla="*/ 282388 w 1026787"/>
                  <a:gd name="connsiteY10" fmla="*/ 238536 h 1691271"/>
                  <a:gd name="connsiteX11" fmla="*/ 141194 w 1026787"/>
                  <a:gd name="connsiteY11" fmla="*/ 870483 h 1691271"/>
                  <a:gd name="connsiteX0" fmla="*/ 0 w 1024000"/>
                  <a:gd name="connsiteY0" fmla="*/ 870483 h 1706351"/>
                  <a:gd name="connsiteX1" fmla="*/ 282388 w 1024000"/>
                  <a:gd name="connsiteY1" fmla="*/ 97342 h 1706351"/>
                  <a:gd name="connsiteX2" fmla="*/ 783485 w 1024000"/>
                  <a:gd name="connsiteY2" fmla="*/ 89427 h 1706351"/>
                  <a:gd name="connsiteX3" fmla="*/ 1021976 w 1024000"/>
                  <a:gd name="connsiteY3" fmla="*/ 810325 h 1706351"/>
                  <a:gd name="connsiteX4" fmla="*/ 875727 w 1024000"/>
                  <a:gd name="connsiteY4" fmla="*/ 1565300 h 1706351"/>
                  <a:gd name="connsiteX5" fmla="*/ 282388 w 1024000"/>
                  <a:gd name="connsiteY5" fmla="*/ 1643624 h 1706351"/>
                  <a:gd name="connsiteX6" fmla="*/ 0 w 1024000"/>
                  <a:gd name="connsiteY6" fmla="*/ 870483 h 1706351"/>
                  <a:gd name="connsiteX7" fmla="*/ 141194 w 1024000"/>
                  <a:gd name="connsiteY7" fmla="*/ 870483 h 1706351"/>
                  <a:gd name="connsiteX8" fmla="*/ 282388 w 1024000"/>
                  <a:gd name="connsiteY8" fmla="*/ 1502430 h 1706351"/>
                  <a:gd name="connsiteX9" fmla="*/ 423582 w 1024000"/>
                  <a:gd name="connsiteY9" fmla="*/ 870483 h 1706351"/>
                  <a:gd name="connsiteX10" fmla="*/ 282388 w 1024000"/>
                  <a:gd name="connsiteY10" fmla="*/ 238536 h 1706351"/>
                  <a:gd name="connsiteX11" fmla="*/ 141194 w 1024000"/>
                  <a:gd name="connsiteY11" fmla="*/ 870483 h 1706351"/>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839896 h 1675764"/>
                  <a:gd name="connsiteX1" fmla="*/ 282388 w 1024000"/>
                  <a:gd name="connsiteY1" fmla="*/ 66755 h 1675764"/>
                  <a:gd name="connsiteX2" fmla="*/ 783485 w 1024000"/>
                  <a:gd name="connsiteY2" fmla="*/ 58840 h 1675764"/>
                  <a:gd name="connsiteX3" fmla="*/ 1021976 w 1024000"/>
                  <a:gd name="connsiteY3" fmla="*/ 779738 h 1675764"/>
                  <a:gd name="connsiteX4" fmla="*/ 875727 w 1024000"/>
                  <a:gd name="connsiteY4" fmla="*/ 1534713 h 1675764"/>
                  <a:gd name="connsiteX5" fmla="*/ 282388 w 1024000"/>
                  <a:gd name="connsiteY5" fmla="*/ 1613037 h 1675764"/>
                  <a:gd name="connsiteX6" fmla="*/ 0 w 1024000"/>
                  <a:gd name="connsiteY6" fmla="*/ 839896 h 1675764"/>
                  <a:gd name="connsiteX7" fmla="*/ 141194 w 1024000"/>
                  <a:gd name="connsiteY7" fmla="*/ 839896 h 1675764"/>
                  <a:gd name="connsiteX8" fmla="*/ 282388 w 1024000"/>
                  <a:gd name="connsiteY8" fmla="*/ 1471843 h 1675764"/>
                  <a:gd name="connsiteX9" fmla="*/ 423582 w 1024000"/>
                  <a:gd name="connsiteY9" fmla="*/ 839896 h 1675764"/>
                  <a:gd name="connsiteX10" fmla="*/ 282388 w 1024000"/>
                  <a:gd name="connsiteY10" fmla="*/ 207949 h 1675764"/>
                  <a:gd name="connsiteX11" fmla="*/ 141194 w 1024000"/>
                  <a:gd name="connsiteY11" fmla="*/ 839896 h 1675764"/>
                  <a:gd name="connsiteX0" fmla="*/ 0 w 1024000"/>
                  <a:gd name="connsiteY0" fmla="*/ 792183 h 1628051"/>
                  <a:gd name="connsiteX1" fmla="*/ 282388 w 1024000"/>
                  <a:gd name="connsiteY1" fmla="*/ 19042 h 1628051"/>
                  <a:gd name="connsiteX2" fmla="*/ 783485 w 1024000"/>
                  <a:gd name="connsiteY2" fmla="*/ 11127 h 1628051"/>
                  <a:gd name="connsiteX3" fmla="*/ 1021976 w 1024000"/>
                  <a:gd name="connsiteY3" fmla="*/ 732025 h 1628051"/>
                  <a:gd name="connsiteX4" fmla="*/ 875727 w 1024000"/>
                  <a:gd name="connsiteY4" fmla="*/ 1487000 h 1628051"/>
                  <a:gd name="connsiteX5" fmla="*/ 282388 w 1024000"/>
                  <a:gd name="connsiteY5" fmla="*/ 1565324 h 1628051"/>
                  <a:gd name="connsiteX6" fmla="*/ 0 w 1024000"/>
                  <a:gd name="connsiteY6" fmla="*/ 792183 h 1628051"/>
                  <a:gd name="connsiteX7" fmla="*/ 141194 w 1024000"/>
                  <a:gd name="connsiteY7" fmla="*/ 792183 h 1628051"/>
                  <a:gd name="connsiteX8" fmla="*/ 282388 w 1024000"/>
                  <a:gd name="connsiteY8" fmla="*/ 1424130 h 1628051"/>
                  <a:gd name="connsiteX9" fmla="*/ 423582 w 1024000"/>
                  <a:gd name="connsiteY9" fmla="*/ 792183 h 1628051"/>
                  <a:gd name="connsiteX10" fmla="*/ 282388 w 1024000"/>
                  <a:gd name="connsiteY10" fmla="*/ 160236 h 1628051"/>
                  <a:gd name="connsiteX11" fmla="*/ 141194 w 1024000"/>
                  <a:gd name="connsiteY11" fmla="*/ 792183 h 1628051"/>
                  <a:gd name="connsiteX0" fmla="*/ 0 w 1024000"/>
                  <a:gd name="connsiteY0" fmla="*/ 779274 h 1615142"/>
                  <a:gd name="connsiteX1" fmla="*/ 282388 w 1024000"/>
                  <a:gd name="connsiteY1" fmla="*/ 6133 h 1615142"/>
                  <a:gd name="connsiteX2" fmla="*/ 783485 w 1024000"/>
                  <a:gd name="connsiteY2" fmla="*/ 18271 h 1615142"/>
                  <a:gd name="connsiteX3" fmla="*/ 1021976 w 1024000"/>
                  <a:gd name="connsiteY3" fmla="*/ 719116 h 1615142"/>
                  <a:gd name="connsiteX4" fmla="*/ 875727 w 1024000"/>
                  <a:gd name="connsiteY4" fmla="*/ 1474091 h 1615142"/>
                  <a:gd name="connsiteX5" fmla="*/ 282388 w 1024000"/>
                  <a:gd name="connsiteY5" fmla="*/ 1552415 h 1615142"/>
                  <a:gd name="connsiteX6" fmla="*/ 0 w 1024000"/>
                  <a:gd name="connsiteY6" fmla="*/ 779274 h 1615142"/>
                  <a:gd name="connsiteX7" fmla="*/ 141194 w 1024000"/>
                  <a:gd name="connsiteY7" fmla="*/ 779274 h 1615142"/>
                  <a:gd name="connsiteX8" fmla="*/ 282388 w 1024000"/>
                  <a:gd name="connsiteY8" fmla="*/ 1411221 h 1615142"/>
                  <a:gd name="connsiteX9" fmla="*/ 423582 w 1024000"/>
                  <a:gd name="connsiteY9" fmla="*/ 779274 h 1615142"/>
                  <a:gd name="connsiteX10" fmla="*/ 282388 w 1024000"/>
                  <a:gd name="connsiteY10" fmla="*/ 147327 h 1615142"/>
                  <a:gd name="connsiteX11" fmla="*/ 141194 w 1024000"/>
                  <a:gd name="connsiteY11" fmla="*/ 779274 h 1615142"/>
                  <a:gd name="connsiteX0" fmla="*/ 0 w 1024000"/>
                  <a:gd name="connsiteY0" fmla="*/ 792182 h 1628050"/>
                  <a:gd name="connsiteX1" fmla="*/ 282388 w 1024000"/>
                  <a:gd name="connsiteY1" fmla="*/ 19041 h 1628050"/>
                  <a:gd name="connsiteX2" fmla="*/ 783485 w 1024000"/>
                  <a:gd name="connsiteY2" fmla="*/ 11126 h 1628050"/>
                  <a:gd name="connsiteX3" fmla="*/ 1021976 w 1024000"/>
                  <a:gd name="connsiteY3" fmla="*/ 732024 h 1628050"/>
                  <a:gd name="connsiteX4" fmla="*/ 875727 w 1024000"/>
                  <a:gd name="connsiteY4" fmla="*/ 1486999 h 1628050"/>
                  <a:gd name="connsiteX5" fmla="*/ 282388 w 1024000"/>
                  <a:gd name="connsiteY5" fmla="*/ 1565323 h 1628050"/>
                  <a:gd name="connsiteX6" fmla="*/ 0 w 1024000"/>
                  <a:gd name="connsiteY6" fmla="*/ 792182 h 1628050"/>
                  <a:gd name="connsiteX7" fmla="*/ 141194 w 1024000"/>
                  <a:gd name="connsiteY7" fmla="*/ 792182 h 1628050"/>
                  <a:gd name="connsiteX8" fmla="*/ 282388 w 1024000"/>
                  <a:gd name="connsiteY8" fmla="*/ 1424129 h 1628050"/>
                  <a:gd name="connsiteX9" fmla="*/ 423582 w 1024000"/>
                  <a:gd name="connsiteY9" fmla="*/ 792182 h 1628050"/>
                  <a:gd name="connsiteX10" fmla="*/ 282388 w 1024000"/>
                  <a:gd name="connsiteY10" fmla="*/ 160235 h 1628050"/>
                  <a:gd name="connsiteX11" fmla="*/ 141194 w 1024000"/>
                  <a:gd name="connsiteY11" fmla="*/ 792182 h 1628050"/>
                  <a:gd name="connsiteX0" fmla="*/ 334 w 1024334"/>
                  <a:gd name="connsiteY0" fmla="*/ 801704 h 1637572"/>
                  <a:gd name="connsiteX1" fmla="*/ 238606 w 1024334"/>
                  <a:gd name="connsiteY1" fmla="*/ 4500 h 1637572"/>
                  <a:gd name="connsiteX2" fmla="*/ 783819 w 1024334"/>
                  <a:gd name="connsiteY2" fmla="*/ 20648 h 1637572"/>
                  <a:gd name="connsiteX3" fmla="*/ 1022310 w 1024334"/>
                  <a:gd name="connsiteY3" fmla="*/ 741546 h 1637572"/>
                  <a:gd name="connsiteX4" fmla="*/ 876061 w 1024334"/>
                  <a:gd name="connsiteY4" fmla="*/ 1496521 h 1637572"/>
                  <a:gd name="connsiteX5" fmla="*/ 282722 w 1024334"/>
                  <a:gd name="connsiteY5" fmla="*/ 1574845 h 1637572"/>
                  <a:gd name="connsiteX6" fmla="*/ 334 w 1024334"/>
                  <a:gd name="connsiteY6" fmla="*/ 801704 h 1637572"/>
                  <a:gd name="connsiteX7" fmla="*/ 141528 w 1024334"/>
                  <a:gd name="connsiteY7" fmla="*/ 801704 h 1637572"/>
                  <a:gd name="connsiteX8" fmla="*/ 282722 w 1024334"/>
                  <a:gd name="connsiteY8" fmla="*/ 1433651 h 1637572"/>
                  <a:gd name="connsiteX9" fmla="*/ 423916 w 1024334"/>
                  <a:gd name="connsiteY9" fmla="*/ 801704 h 1637572"/>
                  <a:gd name="connsiteX10" fmla="*/ 282722 w 1024334"/>
                  <a:gd name="connsiteY10" fmla="*/ 169757 h 1637572"/>
                  <a:gd name="connsiteX11" fmla="*/ 141528 w 1024334"/>
                  <a:gd name="connsiteY11" fmla="*/ 801704 h 1637572"/>
                  <a:gd name="connsiteX0" fmla="*/ 334 w 1024561"/>
                  <a:gd name="connsiteY0" fmla="*/ 816307 h 1652175"/>
                  <a:gd name="connsiteX1" fmla="*/ 238606 w 1024561"/>
                  <a:gd name="connsiteY1" fmla="*/ 19103 h 1652175"/>
                  <a:gd name="connsiteX2" fmla="*/ 777783 w 1024561"/>
                  <a:gd name="connsiteY2" fmla="*/ 11108 h 1652175"/>
                  <a:gd name="connsiteX3" fmla="*/ 1022310 w 1024561"/>
                  <a:gd name="connsiteY3" fmla="*/ 756149 h 1652175"/>
                  <a:gd name="connsiteX4" fmla="*/ 876061 w 1024561"/>
                  <a:gd name="connsiteY4" fmla="*/ 1511124 h 1652175"/>
                  <a:gd name="connsiteX5" fmla="*/ 282722 w 1024561"/>
                  <a:gd name="connsiteY5" fmla="*/ 1589448 h 1652175"/>
                  <a:gd name="connsiteX6" fmla="*/ 334 w 1024561"/>
                  <a:gd name="connsiteY6" fmla="*/ 816307 h 1652175"/>
                  <a:gd name="connsiteX7" fmla="*/ 141528 w 1024561"/>
                  <a:gd name="connsiteY7" fmla="*/ 816307 h 1652175"/>
                  <a:gd name="connsiteX8" fmla="*/ 282722 w 1024561"/>
                  <a:gd name="connsiteY8" fmla="*/ 1448254 h 1652175"/>
                  <a:gd name="connsiteX9" fmla="*/ 423916 w 1024561"/>
                  <a:gd name="connsiteY9" fmla="*/ 816307 h 1652175"/>
                  <a:gd name="connsiteX10" fmla="*/ 282722 w 1024561"/>
                  <a:gd name="connsiteY10" fmla="*/ 184360 h 1652175"/>
                  <a:gd name="connsiteX11" fmla="*/ 141528 w 1024561"/>
                  <a:gd name="connsiteY11" fmla="*/ 816307 h 1652175"/>
                  <a:gd name="connsiteX0" fmla="*/ 334 w 1024224"/>
                  <a:gd name="connsiteY0" fmla="*/ 809712 h 1645580"/>
                  <a:gd name="connsiteX1" fmla="*/ 238606 w 1024224"/>
                  <a:gd name="connsiteY1" fmla="*/ 12508 h 1645580"/>
                  <a:gd name="connsiteX2" fmla="*/ 786837 w 1024224"/>
                  <a:gd name="connsiteY2" fmla="*/ 13566 h 1645580"/>
                  <a:gd name="connsiteX3" fmla="*/ 1022310 w 1024224"/>
                  <a:gd name="connsiteY3" fmla="*/ 749554 h 1645580"/>
                  <a:gd name="connsiteX4" fmla="*/ 876061 w 1024224"/>
                  <a:gd name="connsiteY4" fmla="*/ 1504529 h 1645580"/>
                  <a:gd name="connsiteX5" fmla="*/ 282722 w 1024224"/>
                  <a:gd name="connsiteY5" fmla="*/ 1582853 h 1645580"/>
                  <a:gd name="connsiteX6" fmla="*/ 334 w 1024224"/>
                  <a:gd name="connsiteY6" fmla="*/ 809712 h 1645580"/>
                  <a:gd name="connsiteX7" fmla="*/ 141528 w 1024224"/>
                  <a:gd name="connsiteY7" fmla="*/ 809712 h 1645580"/>
                  <a:gd name="connsiteX8" fmla="*/ 282722 w 1024224"/>
                  <a:gd name="connsiteY8" fmla="*/ 1441659 h 1645580"/>
                  <a:gd name="connsiteX9" fmla="*/ 423916 w 1024224"/>
                  <a:gd name="connsiteY9" fmla="*/ 809712 h 1645580"/>
                  <a:gd name="connsiteX10" fmla="*/ 282722 w 1024224"/>
                  <a:gd name="connsiteY10" fmla="*/ 177765 h 1645580"/>
                  <a:gd name="connsiteX11" fmla="*/ 141528 w 1024224"/>
                  <a:gd name="connsiteY11" fmla="*/ 809712 h 1645580"/>
                  <a:gd name="connsiteX0" fmla="*/ 334 w 1024224"/>
                  <a:gd name="connsiteY0" fmla="*/ 800969 h 1636837"/>
                  <a:gd name="connsiteX1" fmla="*/ 238606 w 1024224"/>
                  <a:gd name="connsiteY1" fmla="*/ 3765 h 1636837"/>
                  <a:gd name="connsiteX2" fmla="*/ 786837 w 1024224"/>
                  <a:gd name="connsiteY2" fmla="*/ 4823 h 1636837"/>
                  <a:gd name="connsiteX3" fmla="*/ 1022310 w 1024224"/>
                  <a:gd name="connsiteY3" fmla="*/ 740811 h 1636837"/>
                  <a:gd name="connsiteX4" fmla="*/ 876061 w 1024224"/>
                  <a:gd name="connsiteY4" fmla="*/ 1495786 h 1636837"/>
                  <a:gd name="connsiteX5" fmla="*/ 282722 w 1024224"/>
                  <a:gd name="connsiteY5" fmla="*/ 1574110 h 1636837"/>
                  <a:gd name="connsiteX6" fmla="*/ 334 w 1024224"/>
                  <a:gd name="connsiteY6" fmla="*/ 800969 h 1636837"/>
                  <a:gd name="connsiteX7" fmla="*/ 141528 w 1024224"/>
                  <a:gd name="connsiteY7" fmla="*/ 800969 h 1636837"/>
                  <a:gd name="connsiteX8" fmla="*/ 282722 w 1024224"/>
                  <a:gd name="connsiteY8" fmla="*/ 1432916 h 1636837"/>
                  <a:gd name="connsiteX9" fmla="*/ 423916 w 1024224"/>
                  <a:gd name="connsiteY9" fmla="*/ 800969 h 1636837"/>
                  <a:gd name="connsiteX10" fmla="*/ 282722 w 1024224"/>
                  <a:gd name="connsiteY10" fmla="*/ 169022 h 1636837"/>
                  <a:gd name="connsiteX11" fmla="*/ 141528 w 1024224"/>
                  <a:gd name="connsiteY11" fmla="*/ 800969 h 1636837"/>
                  <a:gd name="connsiteX0" fmla="*/ 334 w 1024224"/>
                  <a:gd name="connsiteY0" fmla="*/ 804626 h 1640494"/>
                  <a:gd name="connsiteX1" fmla="*/ 238606 w 1024224"/>
                  <a:gd name="connsiteY1" fmla="*/ 7422 h 1640494"/>
                  <a:gd name="connsiteX2" fmla="*/ 786837 w 1024224"/>
                  <a:gd name="connsiteY2" fmla="*/ 2444 h 1640494"/>
                  <a:gd name="connsiteX3" fmla="*/ 1022310 w 1024224"/>
                  <a:gd name="connsiteY3" fmla="*/ 744468 h 1640494"/>
                  <a:gd name="connsiteX4" fmla="*/ 876061 w 1024224"/>
                  <a:gd name="connsiteY4" fmla="*/ 1499443 h 1640494"/>
                  <a:gd name="connsiteX5" fmla="*/ 282722 w 1024224"/>
                  <a:gd name="connsiteY5" fmla="*/ 1577767 h 1640494"/>
                  <a:gd name="connsiteX6" fmla="*/ 334 w 1024224"/>
                  <a:gd name="connsiteY6" fmla="*/ 804626 h 1640494"/>
                  <a:gd name="connsiteX7" fmla="*/ 141528 w 1024224"/>
                  <a:gd name="connsiteY7" fmla="*/ 804626 h 1640494"/>
                  <a:gd name="connsiteX8" fmla="*/ 282722 w 1024224"/>
                  <a:gd name="connsiteY8" fmla="*/ 1436573 h 1640494"/>
                  <a:gd name="connsiteX9" fmla="*/ 423916 w 1024224"/>
                  <a:gd name="connsiteY9" fmla="*/ 804626 h 1640494"/>
                  <a:gd name="connsiteX10" fmla="*/ 282722 w 1024224"/>
                  <a:gd name="connsiteY10" fmla="*/ 172679 h 1640494"/>
                  <a:gd name="connsiteX11" fmla="*/ 141528 w 1024224"/>
                  <a:gd name="connsiteY11" fmla="*/ 804626 h 1640494"/>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638050"/>
                  <a:gd name="connsiteX1" fmla="*/ 238606 w 1024224"/>
                  <a:gd name="connsiteY1" fmla="*/ 4978 h 1638050"/>
                  <a:gd name="connsiteX2" fmla="*/ 786837 w 1024224"/>
                  <a:gd name="connsiteY2" fmla="*/ 0 h 1638050"/>
                  <a:gd name="connsiteX3" fmla="*/ 1022310 w 1024224"/>
                  <a:gd name="connsiteY3" fmla="*/ 742024 h 1638050"/>
                  <a:gd name="connsiteX4" fmla="*/ 876061 w 1024224"/>
                  <a:gd name="connsiteY4" fmla="*/ 1496999 h 1638050"/>
                  <a:gd name="connsiteX5" fmla="*/ 282722 w 1024224"/>
                  <a:gd name="connsiteY5" fmla="*/ 1575323 h 1638050"/>
                  <a:gd name="connsiteX6" fmla="*/ 334 w 1024224"/>
                  <a:gd name="connsiteY6" fmla="*/ 802182 h 1638050"/>
                  <a:gd name="connsiteX7" fmla="*/ 141528 w 1024224"/>
                  <a:gd name="connsiteY7" fmla="*/ 802182 h 1638050"/>
                  <a:gd name="connsiteX8" fmla="*/ 282722 w 1024224"/>
                  <a:gd name="connsiteY8" fmla="*/ 1434129 h 1638050"/>
                  <a:gd name="connsiteX9" fmla="*/ 423916 w 1024224"/>
                  <a:gd name="connsiteY9" fmla="*/ 802182 h 1638050"/>
                  <a:gd name="connsiteX10" fmla="*/ 282722 w 1024224"/>
                  <a:gd name="connsiteY10" fmla="*/ 170235 h 1638050"/>
                  <a:gd name="connsiteX11" fmla="*/ 141528 w 1024224"/>
                  <a:gd name="connsiteY11" fmla="*/ 802182 h 163805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86520"/>
                  <a:gd name="connsiteX1" fmla="*/ 238606 w 1024224"/>
                  <a:gd name="connsiteY1" fmla="*/ 4978 h 1586520"/>
                  <a:gd name="connsiteX2" fmla="*/ 786837 w 1024224"/>
                  <a:gd name="connsiteY2" fmla="*/ 0 h 1586520"/>
                  <a:gd name="connsiteX3" fmla="*/ 1022310 w 1024224"/>
                  <a:gd name="connsiteY3" fmla="*/ 742024 h 1586520"/>
                  <a:gd name="connsiteX4" fmla="*/ 876061 w 1024224"/>
                  <a:gd name="connsiteY4" fmla="*/ 1496999 h 1586520"/>
                  <a:gd name="connsiteX5" fmla="*/ 282722 w 1024224"/>
                  <a:gd name="connsiteY5" fmla="*/ 1575323 h 1586520"/>
                  <a:gd name="connsiteX6" fmla="*/ 334 w 1024224"/>
                  <a:gd name="connsiteY6" fmla="*/ 802182 h 1586520"/>
                  <a:gd name="connsiteX7" fmla="*/ 141528 w 1024224"/>
                  <a:gd name="connsiteY7" fmla="*/ 802182 h 1586520"/>
                  <a:gd name="connsiteX8" fmla="*/ 282722 w 1024224"/>
                  <a:gd name="connsiteY8" fmla="*/ 1434129 h 1586520"/>
                  <a:gd name="connsiteX9" fmla="*/ 423916 w 1024224"/>
                  <a:gd name="connsiteY9" fmla="*/ 802182 h 1586520"/>
                  <a:gd name="connsiteX10" fmla="*/ 282722 w 1024224"/>
                  <a:gd name="connsiteY10" fmla="*/ 170235 h 1586520"/>
                  <a:gd name="connsiteX11" fmla="*/ 141528 w 1024224"/>
                  <a:gd name="connsiteY11" fmla="*/ 802182 h 1586520"/>
                  <a:gd name="connsiteX0" fmla="*/ 334 w 1024224"/>
                  <a:gd name="connsiteY0" fmla="*/ 802182 h 1575323"/>
                  <a:gd name="connsiteX1" fmla="*/ 238606 w 1024224"/>
                  <a:gd name="connsiteY1" fmla="*/ 4978 h 1575323"/>
                  <a:gd name="connsiteX2" fmla="*/ 786837 w 1024224"/>
                  <a:gd name="connsiteY2" fmla="*/ 0 h 1575323"/>
                  <a:gd name="connsiteX3" fmla="*/ 1022310 w 1024224"/>
                  <a:gd name="connsiteY3" fmla="*/ 742024 h 1575323"/>
                  <a:gd name="connsiteX4" fmla="*/ 876061 w 1024224"/>
                  <a:gd name="connsiteY4" fmla="*/ 1496999 h 1575323"/>
                  <a:gd name="connsiteX5" fmla="*/ 282722 w 1024224"/>
                  <a:gd name="connsiteY5" fmla="*/ 1575323 h 1575323"/>
                  <a:gd name="connsiteX6" fmla="*/ 334 w 1024224"/>
                  <a:gd name="connsiteY6" fmla="*/ 802182 h 1575323"/>
                  <a:gd name="connsiteX7" fmla="*/ 141528 w 1024224"/>
                  <a:gd name="connsiteY7" fmla="*/ 802182 h 1575323"/>
                  <a:gd name="connsiteX8" fmla="*/ 282722 w 1024224"/>
                  <a:gd name="connsiteY8" fmla="*/ 1434129 h 1575323"/>
                  <a:gd name="connsiteX9" fmla="*/ 423916 w 1024224"/>
                  <a:gd name="connsiteY9" fmla="*/ 802182 h 1575323"/>
                  <a:gd name="connsiteX10" fmla="*/ 282722 w 1024224"/>
                  <a:gd name="connsiteY10" fmla="*/ 170235 h 1575323"/>
                  <a:gd name="connsiteX11" fmla="*/ 141528 w 1024224"/>
                  <a:gd name="connsiteY11" fmla="*/ 802182 h 1575323"/>
                  <a:gd name="connsiteX0" fmla="*/ 334 w 1022370"/>
                  <a:gd name="connsiteY0" fmla="*/ 802182 h 1591544"/>
                  <a:gd name="connsiteX1" fmla="*/ 238606 w 1022370"/>
                  <a:gd name="connsiteY1" fmla="*/ 4978 h 1591544"/>
                  <a:gd name="connsiteX2" fmla="*/ 786837 w 1022370"/>
                  <a:gd name="connsiteY2" fmla="*/ 0 h 1591544"/>
                  <a:gd name="connsiteX3" fmla="*/ 1022310 w 1022370"/>
                  <a:gd name="connsiteY3" fmla="*/ 742024 h 1591544"/>
                  <a:gd name="connsiteX4" fmla="*/ 806651 w 1022370"/>
                  <a:gd name="connsiteY4" fmla="*/ 1578480 h 1591544"/>
                  <a:gd name="connsiteX5" fmla="*/ 282722 w 1022370"/>
                  <a:gd name="connsiteY5" fmla="*/ 1575323 h 1591544"/>
                  <a:gd name="connsiteX6" fmla="*/ 334 w 1022370"/>
                  <a:gd name="connsiteY6" fmla="*/ 802182 h 1591544"/>
                  <a:gd name="connsiteX7" fmla="*/ 141528 w 1022370"/>
                  <a:gd name="connsiteY7" fmla="*/ 802182 h 1591544"/>
                  <a:gd name="connsiteX8" fmla="*/ 282722 w 1022370"/>
                  <a:gd name="connsiteY8" fmla="*/ 1434129 h 1591544"/>
                  <a:gd name="connsiteX9" fmla="*/ 423916 w 1022370"/>
                  <a:gd name="connsiteY9" fmla="*/ 802182 h 1591544"/>
                  <a:gd name="connsiteX10" fmla="*/ 282722 w 1022370"/>
                  <a:gd name="connsiteY10" fmla="*/ 170235 h 1591544"/>
                  <a:gd name="connsiteX11" fmla="*/ 141528 w 1022370"/>
                  <a:gd name="connsiteY11" fmla="*/ 802182 h 1591544"/>
                  <a:gd name="connsiteX0" fmla="*/ 334 w 1022310"/>
                  <a:gd name="connsiteY0" fmla="*/ 802182 h 1576985"/>
                  <a:gd name="connsiteX1" fmla="*/ 238606 w 1022310"/>
                  <a:gd name="connsiteY1" fmla="*/ 4978 h 1576985"/>
                  <a:gd name="connsiteX2" fmla="*/ 786837 w 1022310"/>
                  <a:gd name="connsiteY2" fmla="*/ 0 h 1576985"/>
                  <a:gd name="connsiteX3" fmla="*/ 1022310 w 1022310"/>
                  <a:gd name="connsiteY3" fmla="*/ 742024 h 1576985"/>
                  <a:gd name="connsiteX4" fmla="*/ 788544 w 1022310"/>
                  <a:gd name="connsiteY4" fmla="*/ 1557355 h 1576985"/>
                  <a:gd name="connsiteX5" fmla="*/ 282722 w 1022310"/>
                  <a:gd name="connsiteY5" fmla="*/ 1575323 h 1576985"/>
                  <a:gd name="connsiteX6" fmla="*/ 334 w 1022310"/>
                  <a:gd name="connsiteY6" fmla="*/ 802182 h 1576985"/>
                  <a:gd name="connsiteX7" fmla="*/ 141528 w 1022310"/>
                  <a:gd name="connsiteY7" fmla="*/ 802182 h 1576985"/>
                  <a:gd name="connsiteX8" fmla="*/ 282722 w 1022310"/>
                  <a:gd name="connsiteY8" fmla="*/ 1434129 h 1576985"/>
                  <a:gd name="connsiteX9" fmla="*/ 423916 w 1022310"/>
                  <a:gd name="connsiteY9" fmla="*/ 802182 h 1576985"/>
                  <a:gd name="connsiteX10" fmla="*/ 282722 w 1022310"/>
                  <a:gd name="connsiteY10" fmla="*/ 170235 h 1576985"/>
                  <a:gd name="connsiteX11" fmla="*/ 141528 w 1022310"/>
                  <a:gd name="connsiteY11" fmla="*/ 802182 h 1576985"/>
                  <a:gd name="connsiteX0" fmla="*/ 334 w 1022310"/>
                  <a:gd name="connsiteY0" fmla="*/ 802182 h 1575323"/>
                  <a:gd name="connsiteX1" fmla="*/ 238606 w 1022310"/>
                  <a:gd name="connsiteY1" fmla="*/ 4978 h 1575323"/>
                  <a:gd name="connsiteX2" fmla="*/ 786837 w 1022310"/>
                  <a:gd name="connsiteY2" fmla="*/ 0 h 1575323"/>
                  <a:gd name="connsiteX3" fmla="*/ 1022310 w 1022310"/>
                  <a:gd name="connsiteY3" fmla="*/ 742024 h 1575323"/>
                  <a:gd name="connsiteX4" fmla="*/ 788544 w 1022310"/>
                  <a:gd name="connsiteY4" fmla="*/ 1557355 h 1575323"/>
                  <a:gd name="connsiteX5" fmla="*/ 282722 w 1022310"/>
                  <a:gd name="connsiteY5" fmla="*/ 1575323 h 1575323"/>
                  <a:gd name="connsiteX6" fmla="*/ 334 w 1022310"/>
                  <a:gd name="connsiteY6" fmla="*/ 802182 h 1575323"/>
                  <a:gd name="connsiteX7" fmla="*/ 141528 w 1022310"/>
                  <a:gd name="connsiteY7" fmla="*/ 802182 h 1575323"/>
                  <a:gd name="connsiteX8" fmla="*/ 282722 w 1022310"/>
                  <a:gd name="connsiteY8" fmla="*/ 1434129 h 1575323"/>
                  <a:gd name="connsiteX9" fmla="*/ 423916 w 1022310"/>
                  <a:gd name="connsiteY9" fmla="*/ 802182 h 1575323"/>
                  <a:gd name="connsiteX10" fmla="*/ 282722 w 1022310"/>
                  <a:gd name="connsiteY10" fmla="*/ 170235 h 1575323"/>
                  <a:gd name="connsiteX11" fmla="*/ 141528 w 1022310"/>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82722 w 1022336"/>
                  <a:gd name="connsiteY8" fmla="*/ 1434129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82722 w 1022336"/>
                  <a:gd name="connsiteY10" fmla="*/ 170235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23916 w 1022336"/>
                  <a:gd name="connsiteY9" fmla="*/ 80218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538594 w 1022336"/>
                  <a:gd name="connsiteY9" fmla="*/ 775022 h 1575323"/>
                  <a:gd name="connsiteX10" fmla="*/ 258579 w 1022336"/>
                  <a:gd name="connsiteY10" fmla="*/ 227573 h 1575323"/>
                  <a:gd name="connsiteX11" fmla="*/ 141528 w 1022336"/>
                  <a:gd name="connsiteY11" fmla="*/ 802182 h 1575323"/>
                  <a:gd name="connsiteX0" fmla="*/ 334 w 1022336"/>
                  <a:gd name="connsiteY0" fmla="*/ 802182 h 1575323"/>
                  <a:gd name="connsiteX1" fmla="*/ 238606 w 1022336"/>
                  <a:gd name="connsiteY1" fmla="*/ 4978 h 1575323"/>
                  <a:gd name="connsiteX2" fmla="*/ 786837 w 1022336"/>
                  <a:gd name="connsiteY2" fmla="*/ 0 h 1575323"/>
                  <a:gd name="connsiteX3" fmla="*/ 1022310 w 1022336"/>
                  <a:gd name="connsiteY3" fmla="*/ 742024 h 1575323"/>
                  <a:gd name="connsiteX4" fmla="*/ 776473 w 1022336"/>
                  <a:gd name="connsiteY4" fmla="*/ 1572444 h 1575323"/>
                  <a:gd name="connsiteX5" fmla="*/ 282722 w 1022336"/>
                  <a:gd name="connsiteY5" fmla="*/ 1575323 h 1575323"/>
                  <a:gd name="connsiteX6" fmla="*/ 334 w 1022336"/>
                  <a:gd name="connsiteY6" fmla="*/ 802182 h 1575323"/>
                  <a:gd name="connsiteX7" fmla="*/ 141528 w 1022336"/>
                  <a:gd name="connsiteY7" fmla="*/ 802182 h 1575323"/>
                  <a:gd name="connsiteX8" fmla="*/ 264615 w 1022336"/>
                  <a:gd name="connsiteY8" fmla="*/ 1358683 h 1575323"/>
                  <a:gd name="connsiteX9" fmla="*/ 451077 w 1022336"/>
                  <a:gd name="connsiteY9" fmla="*/ 765968 h 1575323"/>
                  <a:gd name="connsiteX10" fmla="*/ 258579 w 1022336"/>
                  <a:gd name="connsiteY10" fmla="*/ 227573 h 1575323"/>
                  <a:gd name="connsiteX11" fmla="*/ 141528 w 1022336"/>
                  <a:gd name="connsiteY11" fmla="*/ 802182 h 157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36" h="1575323">
                    <a:moveTo>
                      <a:pt x="334" y="802182"/>
                    </a:moveTo>
                    <a:cubicBezTo>
                      <a:pt x="-7019" y="540458"/>
                      <a:pt x="108025" y="135154"/>
                      <a:pt x="238606" y="4978"/>
                    </a:cubicBezTo>
                    <a:cubicBezTo>
                      <a:pt x="369187" y="-872"/>
                      <a:pt x="618463" y="6608"/>
                      <a:pt x="786837" y="0"/>
                    </a:cubicBezTo>
                    <a:cubicBezTo>
                      <a:pt x="940280" y="112795"/>
                      <a:pt x="1024037" y="479950"/>
                      <a:pt x="1022310" y="742024"/>
                    </a:cubicBezTo>
                    <a:cubicBezTo>
                      <a:pt x="1020583" y="1004098"/>
                      <a:pt x="927017" y="1342352"/>
                      <a:pt x="776473" y="1572444"/>
                    </a:cubicBezTo>
                    <a:cubicBezTo>
                      <a:pt x="610959" y="1575525"/>
                      <a:pt x="470925" y="1570413"/>
                      <a:pt x="282722" y="1575323"/>
                    </a:cubicBezTo>
                    <a:cubicBezTo>
                      <a:pt x="136768" y="1459520"/>
                      <a:pt x="7687" y="1063906"/>
                      <a:pt x="334" y="802182"/>
                    </a:cubicBezTo>
                    <a:close/>
                    <a:moveTo>
                      <a:pt x="141528" y="802182"/>
                    </a:moveTo>
                    <a:cubicBezTo>
                      <a:pt x="142534" y="990700"/>
                      <a:pt x="213024" y="1364719"/>
                      <a:pt x="264615" y="1358683"/>
                    </a:cubicBezTo>
                    <a:cubicBezTo>
                      <a:pt x="316207" y="1352647"/>
                      <a:pt x="451077" y="1114983"/>
                      <a:pt x="451077" y="765968"/>
                    </a:cubicBezTo>
                    <a:cubicBezTo>
                      <a:pt x="451077" y="416953"/>
                      <a:pt x="310171" y="221537"/>
                      <a:pt x="258579" y="227573"/>
                    </a:cubicBezTo>
                    <a:cubicBezTo>
                      <a:pt x="206988" y="233609"/>
                      <a:pt x="140522" y="613664"/>
                      <a:pt x="141528" y="802182"/>
                    </a:cubicBezTo>
                    <a:close/>
                  </a:path>
                </a:pathLst>
              </a:custGeom>
              <a:gradFill>
                <a:gsLst>
                  <a:gs pos="50000">
                    <a:srgbClr val="61ADD1"/>
                  </a:gs>
                  <a:gs pos="50000">
                    <a:srgbClr val="3999C6"/>
                  </a:gs>
                </a:gsLst>
                <a:lin ang="5400000" scaled="1"/>
              </a:gra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nvGrpSpPr>
              <p:cNvPr id="68" name="Group 67"/>
              <p:cNvGrpSpPr/>
              <p:nvPr/>
            </p:nvGrpSpPr>
            <p:grpSpPr>
              <a:xfrm>
                <a:off x="7112065" y="1318671"/>
                <a:ext cx="564776" cy="1567780"/>
                <a:chOff x="7237831" y="1331389"/>
                <a:chExt cx="564776" cy="1567780"/>
              </a:xfrm>
            </p:grpSpPr>
            <p:sp>
              <p:nvSpPr>
                <p:cNvPr id="69" name="Donut 18"/>
                <p:cNvSpPr/>
                <p:nvPr/>
              </p:nvSpPr>
              <p:spPr>
                <a:xfrm>
                  <a:off x="7318503" y="1358784"/>
                  <a:ext cx="461176" cy="1456148"/>
                </a:xfrm>
                <a:custGeom>
                  <a:avLst/>
                  <a:gdLst>
                    <a:gd name="connsiteX0" fmla="*/ 0 w 774919"/>
                    <a:gd name="connsiteY0" fmla="*/ 763919 h 1527838"/>
                    <a:gd name="connsiteX1" fmla="*/ 387460 w 774919"/>
                    <a:gd name="connsiteY1" fmla="*/ 0 h 1527838"/>
                    <a:gd name="connsiteX2" fmla="*/ 774920 w 774919"/>
                    <a:gd name="connsiteY2" fmla="*/ 763919 h 1527838"/>
                    <a:gd name="connsiteX3" fmla="*/ 387460 w 774919"/>
                    <a:gd name="connsiteY3" fmla="*/ 1527838 h 1527838"/>
                    <a:gd name="connsiteX4" fmla="*/ 0 w 774919"/>
                    <a:gd name="connsiteY4" fmla="*/ 763919 h 1527838"/>
                    <a:gd name="connsiteX5" fmla="*/ 347326 w 774919"/>
                    <a:gd name="connsiteY5" fmla="*/ 763919 h 1527838"/>
                    <a:gd name="connsiteX6" fmla="*/ 387459 w 774919"/>
                    <a:gd name="connsiteY6" fmla="*/ 1180512 h 1527838"/>
                    <a:gd name="connsiteX7" fmla="*/ 427592 w 774919"/>
                    <a:gd name="connsiteY7" fmla="*/ 763919 h 1527838"/>
                    <a:gd name="connsiteX8" fmla="*/ 387459 w 774919"/>
                    <a:gd name="connsiteY8" fmla="*/ 347326 h 1527838"/>
                    <a:gd name="connsiteX9" fmla="*/ 347326 w 774919"/>
                    <a:gd name="connsiteY9" fmla="*/ 763919 h 1527838"/>
                    <a:gd name="connsiteX0" fmla="*/ 0 w 541837"/>
                    <a:gd name="connsiteY0" fmla="*/ 763939 h 1527877"/>
                    <a:gd name="connsiteX1" fmla="*/ 387460 w 541837"/>
                    <a:gd name="connsiteY1" fmla="*/ 20 h 1527877"/>
                    <a:gd name="connsiteX2" fmla="*/ 541837 w 541837"/>
                    <a:gd name="connsiteY2" fmla="*/ 746010 h 1527877"/>
                    <a:gd name="connsiteX3" fmla="*/ 387460 w 541837"/>
                    <a:gd name="connsiteY3" fmla="*/ 1527858 h 1527877"/>
                    <a:gd name="connsiteX4" fmla="*/ 0 w 541837"/>
                    <a:gd name="connsiteY4" fmla="*/ 763939 h 1527877"/>
                    <a:gd name="connsiteX5" fmla="*/ 347326 w 541837"/>
                    <a:gd name="connsiteY5" fmla="*/ 763939 h 1527877"/>
                    <a:gd name="connsiteX6" fmla="*/ 387459 w 541837"/>
                    <a:gd name="connsiteY6" fmla="*/ 1180532 h 1527877"/>
                    <a:gd name="connsiteX7" fmla="*/ 427592 w 541837"/>
                    <a:gd name="connsiteY7" fmla="*/ 763939 h 1527877"/>
                    <a:gd name="connsiteX8" fmla="*/ 387459 w 541837"/>
                    <a:gd name="connsiteY8" fmla="*/ 347346 h 1527877"/>
                    <a:gd name="connsiteX9" fmla="*/ 347326 w 541837"/>
                    <a:gd name="connsiteY9" fmla="*/ 763939 h 1527877"/>
                    <a:gd name="connsiteX0" fmla="*/ 324 w 543143"/>
                    <a:gd name="connsiteY0" fmla="*/ 754968 h 1518899"/>
                    <a:gd name="connsiteX1" fmla="*/ 325031 w 543143"/>
                    <a:gd name="connsiteY1" fmla="*/ 14 h 1518899"/>
                    <a:gd name="connsiteX2" fmla="*/ 542161 w 543143"/>
                    <a:gd name="connsiteY2" fmla="*/ 737039 h 1518899"/>
                    <a:gd name="connsiteX3" fmla="*/ 387784 w 543143"/>
                    <a:gd name="connsiteY3" fmla="*/ 1518887 h 1518899"/>
                    <a:gd name="connsiteX4" fmla="*/ 324 w 543143"/>
                    <a:gd name="connsiteY4" fmla="*/ 754968 h 1518899"/>
                    <a:gd name="connsiteX5" fmla="*/ 347650 w 543143"/>
                    <a:gd name="connsiteY5" fmla="*/ 754968 h 1518899"/>
                    <a:gd name="connsiteX6" fmla="*/ 387783 w 543143"/>
                    <a:gd name="connsiteY6" fmla="*/ 1171561 h 1518899"/>
                    <a:gd name="connsiteX7" fmla="*/ 427916 w 543143"/>
                    <a:gd name="connsiteY7" fmla="*/ 754968 h 1518899"/>
                    <a:gd name="connsiteX8" fmla="*/ 387783 w 543143"/>
                    <a:gd name="connsiteY8" fmla="*/ 338375 h 1518899"/>
                    <a:gd name="connsiteX9" fmla="*/ 347650 w 543143"/>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67086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67086 w 462447"/>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31227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31227 w 462447"/>
                    <a:gd name="connsiteY9" fmla="*/ 754968 h 1518899"/>
                    <a:gd name="connsiteX0" fmla="*/ 11 w 461176"/>
                    <a:gd name="connsiteY0" fmla="*/ 754968 h 1456148"/>
                    <a:gd name="connsiteX1" fmla="*/ 244035 w 461176"/>
                    <a:gd name="connsiteY1" fmla="*/ 14 h 1456148"/>
                    <a:gd name="connsiteX2" fmla="*/ 461165 w 461176"/>
                    <a:gd name="connsiteY2" fmla="*/ 737039 h 1456148"/>
                    <a:gd name="connsiteX3" fmla="*/ 235070 w 461176"/>
                    <a:gd name="connsiteY3" fmla="*/ 1456134 h 1456148"/>
                    <a:gd name="connsiteX4" fmla="*/ 11 w 461176"/>
                    <a:gd name="connsiteY4" fmla="*/ 754968 h 1456148"/>
                    <a:gd name="connsiteX5" fmla="*/ 230795 w 461176"/>
                    <a:gd name="connsiteY5" fmla="*/ 754968 h 1456148"/>
                    <a:gd name="connsiteX6" fmla="*/ 306787 w 461176"/>
                    <a:gd name="connsiteY6" fmla="*/ 1171561 h 1456148"/>
                    <a:gd name="connsiteX7" fmla="*/ 346920 w 461176"/>
                    <a:gd name="connsiteY7" fmla="*/ 754968 h 1456148"/>
                    <a:gd name="connsiteX8" fmla="*/ 306787 w 461176"/>
                    <a:gd name="connsiteY8" fmla="*/ 338375 h 1456148"/>
                    <a:gd name="connsiteX9" fmla="*/ 230795 w 461176"/>
                    <a:gd name="connsiteY9" fmla="*/ 754968 h 145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176" h="1456148">
                      <a:moveTo>
                        <a:pt x="11" y="754968"/>
                      </a:moveTo>
                      <a:cubicBezTo>
                        <a:pt x="1505" y="512281"/>
                        <a:pt x="167176" y="3002"/>
                        <a:pt x="244035" y="14"/>
                      </a:cubicBezTo>
                      <a:cubicBezTo>
                        <a:pt x="320894" y="-2974"/>
                        <a:pt x="462659" y="494352"/>
                        <a:pt x="461165" y="737039"/>
                      </a:cubicBezTo>
                      <a:cubicBezTo>
                        <a:pt x="459671" y="979726"/>
                        <a:pt x="311929" y="1453146"/>
                        <a:pt x="235070" y="1456134"/>
                      </a:cubicBezTo>
                      <a:cubicBezTo>
                        <a:pt x="158211" y="1459122"/>
                        <a:pt x="-1483" y="997655"/>
                        <a:pt x="11" y="754968"/>
                      </a:cubicBezTo>
                      <a:close/>
                      <a:moveTo>
                        <a:pt x="230795" y="754968"/>
                      </a:moveTo>
                      <a:cubicBezTo>
                        <a:pt x="230795" y="985046"/>
                        <a:pt x="287433" y="1171561"/>
                        <a:pt x="306787" y="1171561"/>
                      </a:cubicBezTo>
                      <a:cubicBezTo>
                        <a:pt x="326141" y="1171561"/>
                        <a:pt x="346920" y="985046"/>
                        <a:pt x="346920" y="754968"/>
                      </a:cubicBezTo>
                      <a:cubicBezTo>
                        <a:pt x="346920" y="524890"/>
                        <a:pt x="326141" y="338375"/>
                        <a:pt x="306787" y="338375"/>
                      </a:cubicBezTo>
                      <a:cubicBezTo>
                        <a:pt x="287433" y="338375"/>
                        <a:pt x="230795" y="524890"/>
                        <a:pt x="230795" y="754968"/>
                      </a:cubicBezTo>
                      <a:close/>
                    </a:path>
                  </a:pathLst>
                </a:custGeom>
                <a:solidFill>
                  <a:srgbClr val="7B7A7A"/>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sp>
              <p:nvSpPr>
                <p:cNvPr id="70" name="Donut 69"/>
                <p:cNvSpPr/>
                <p:nvPr/>
              </p:nvSpPr>
              <p:spPr>
                <a:xfrm>
                  <a:off x="7237831" y="1331389"/>
                  <a:ext cx="564776" cy="1567780"/>
                </a:xfrm>
                <a:prstGeom prst="donut">
                  <a:avLst/>
                </a:prstGeom>
                <a:solidFill>
                  <a:srgbClr val="0071C6"/>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grpSp>
        <p:grpSp>
          <p:nvGrpSpPr>
            <p:cNvPr id="7" name="Group 6"/>
            <p:cNvGrpSpPr/>
            <p:nvPr/>
          </p:nvGrpSpPr>
          <p:grpSpPr>
            <a:xfrm>
              <a:off x="8421098" y="2926394"/>
              <a:ext cx="622292" cy="776537"/>
              <a:chOff x="8467245" y="2757788"/>
              <a:chExt cx="622292" cy="776537"/>
            </a:xfrm>
          </p:grpSpPr>
          <p:grpSp>
            <p:nvGrpSpPr>
              <p:cNvPr id="82" name="Group 81"/>
              <p:cNvGrpSpPr/>
              <p:nvPr/>
            </p:nvGrpSpPr>
            <p:grpSpPr>
              <a:xfrm>
                <a:off x="8822263" y="2821623"/>
                <a:ext cx="171962" cy="482437"/>
                <a:chOff x="7237831" y="1331389"/>
                <a:chExt cx="564776" cy="1546282"/>
              </a:xfrm>
            </p:grpSpPr>
            <p:sp>
              <p:nvSpPr>
                <p:cNvPr id="84" name="Donut 18"/>
                <p:cNvSpPr/>
                <p:nvPr/>
              </p:nvSpPr>
              <p:spPr>
                <a:xfrm>
                  <a:off x="7318503" y="1358784"/>
                  <a:ext cx="461176" cy="1456148"/>
                </a:xfrm>
                <a:custGeom>
                  <a:avLst/>
                  <a:gdLst>
                    <a:gd name="connsiteX0" fmla="*/ 0 w 774919"/>
                    <a:gd name="connsiteY0" fmla="*/ 763919 h 1527838"/>
                    <a:gd name="connsiteX1" fmla="*/ 387460 w 774919"/>
                    <a:gd name="connsiteY1" fmla="*/ 0 h 1527838"/>
                    <a:gd name="connsiteX2" fmla="*/ 774920 w 774919"/>
                    <a:gd name="connsiteY2" fmla="*/ 763919 h 1527838"/>
                    <a:gd name="connsiteX3" fmla="*/ 387460 w 774919"/>
                    <a:gd name="connsiteY3" fmla="*/ 1527838 h 1527838"/>
                    <a:gd name="connsiteX4" fmla="*/ 0 w 774919"/>
                    <a:gd name="connsiteY4" fmla="*/ 763919 h 1527838"/>
                    <a:gd name="connsiteX5" fmla="*/ 347326 w 774919"/>
                    <a:gd name="connsiteY5" fmla="*/ 763919 h 1527838"/>
                    <a:gd name="connsiteX6" fmla="*/ 387459 w 774919"/>
                    <a:gd name="connsiteY6" fmla="*/ 1180512 h 1527838"/>
                    <a:gd name="connsiteX7" fmla="*/ 427592 w 774919"/>
                    <a:gd name="connsiteY7" fmla="*/ 763919 h 1527838"/>
                    <a:gd name="connsiteX8" fmla="*/ 387459 w 774919"/>
                    <a:gd name="connsiteY8" fmla="*/ 347326 h 1527838"/>
                    <a:gd name="connsiteX9" fmla="*/ 347326 w 774919"/>
                    <a:gd name="connsiteY9" fmla="*/ 763919 h 1527838"/>
                    <a:gd name="connsiteX0" fmla="*/ 0 w 541837"/>
                    <a:gd name="connsiteY0" fmla="*/ 763939 h 1527877"/>
                    <a:gd name="connsiteX1" fmla="*/ 387460 w 541837"/>
                    <a:gd name="connsiteY1" fmla="*/ 20 h 1527877"/>
                    <a:gd name="connsiteX2" fmla="*/ 541837 w 541837"/>
                    <a:gd name="connsiteY2" fmla="*/ 746010 h 1527877"/>
                    <a:gd name="connsiteX3" fmla="*/ 387460 w 541837"/>
                    <a:gd name="connsiteY3" fmla="*/ 1527858 h 1527877"/>
                    <a:gd name="connsiteX4" fmla="*/ 0 w 541837"/>
                    <a:gd name="connsiteY4" fmla="*/ 763939 h 1527877"/>
                    <a:gd name="connsiteX5" fmla="*/ 347326 w 541837"/>
                    <a:gd name="connsiteY5" fmla="*/ 763939 h 1527877"/>
                    <a:gd name="connsiteX6" fmla="*/ 387459 w 541837"/>
                    <a:gd name="connsiteY6" fmla="*/ 1180532 h 1527877"/>
                    <a:gd name="connsiteX7" fmla="*/ 427592 w 541837"/>
                    <a:gd name="connsiteY7" fmla="*/ 763939 h 1527877"/>
                    <a:gd name="connsiteX8" fmla="*/ 387459 w 541837"/>
                    <a:gd name="connsiteY8" fmla="*/ 347346 h 1527877"/>
                    <a:gd name="connsiteX9" fmla="*/ 347326 w 541837"/>
                    <a:gd name="connsiteY9" fmla="*/ 763939 h 1527877"/>
                    <a:gd name="connsiteX0" fmla="*/ 324 w 543143"/>
                    <a:gd name="connsiteY0" fmla="*/ 754968 h 1518899"/>
                    <a:gd name="connsiteX1" fmla="*/ 325031 w 543143"/>
                    <a:gd name="connsiteY1" fmla="*/ 14 h 1518899"/>
                    <a:gd name="connsiteX2" fmla="*/ 542161 w 543143"/>
                    <a:gd name="connsiteY2" fmla="*/ 737039 h 1518899"/>
                    <a:gd name="connsiteX3" fmla="*/ 387784 w 543143"/>
                    <a:gd name="connsiteY3" fmla="*/ 1518887 h 1518899"/>
                    <a:gd name="connsiteX4" fmla="*/ 324 w 543143"/>
                    <a:gd name="connsiteY4" fmla="*/ 754968 h 1518899"/>
                    <a:gd name="connsiteX5" fmla="*/ 347650 w 543143"/>
                    <a:gd name="connsiteY5" fmla="*/ 754968 h 1518899"/>
                    <a:gd name="connsiteX6" fmla="*/ 387783 w 543143"/>
                    <a:gd name="connsiteY6" fmla="*/ 1171561 h 1518899"/>
                    <a:gd name="connsiteX7" fmla="*/ 427916 w 543143"/>
                    <a:gd name="connsiteY7" fmla="*/ 754968 h 1518899"/>
                    <a:gd name="connsiteX8" fmla="*/ 387783 w 543143"/>
                    <a:gd name="connsiteY8" fmla="*/ 338375 h 1518899"/>
                    <a:gd name="connsiteX9" fmla="*/ 347650 w 543143"/>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67086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67086 w 462447"/>
                    <a:gd name="connsiteY9" fmla="*/ 754968 h 1518899"/>
                    <a:gd name="connsiteX0" fmla="*/ 443 w 462447"/>
                    <a:gd name="connsiteY0" fmla="*/ 754968 h 1518899"/>
                    <a:gd name="connsiteX1" fmla="*/ 244467 w 462447"/>
                    <a:gd name="connsiteY1" fmla="*/ 14 h 1518899"/>
                    <a:gd name="connsiteX2" fmla="*/ 461597 w 462447"/>
                    <a:gd name="connsiteY2" fmla="*/ 737039 h 1518899"/>
                    <a:gd name="connsiteX3" fmla="*/ 307220 w 462447"/>
                    <a:gd name="connsiteY3" fmla="*/ 1518887 h 1518899"/>
                    <a:gd name="connsiteX4" fmla="*/ 443 w 462447"/>
                    <a:gd name="connsiteY4" fmla="*/ 754968 h 1518899"/>
                    <a:gd name="connsiteX5" fmla="*/ 231227 w 462447"/>
                    <a:gd name="connsiteY5" fmla="*/ 754968 h 1518899"/>
                    <a:gd name="connsiteX6" fmla="*/ 307219 w 462447"/>
                    <a:gd name="connsiteY6" fmla="*/ 1171561 h 1518899"/>
                    <a:gd name="connsiteX7" fmla="*/ 347352 w 462447"/>
                    <a:gd name="connsiteY7" fmla="*/ 754968 h 1518899"/>
                    <a:gd name="connsiteX8" fmla="*/ 307219 w 462447"/>
                    <a:gd name="connsiteY8" fmla="*/ 338375 h 1518899"/>
                    <a:gd name="connsiteX9" fmla="*/ 231227 w 462447"/>
                    <a:gd name="connsiteY9" fmla="*/ 754968 h 1518899"/>
                    <a:gd name="connsiteX0" fmla="*/ 11 w 461176"/>
                    <a:gd name="connsiteY0" fmla="*/ 754968 h 1456148"/>
                    <a:gd name="connsiteX1" fmla="*/ 244035 w 461176"/>
                    <a:gd name="connsiteY1" fmla="*/ 14 h 1456148"/>
                    <a:gd name="connsiteX2" fmla="*/ 461165 w 461176"/>
                    <a:gd name="connsiteY2" fmla="*/ 737039 h 1456148"/>
                    <a:gd name="connsiteX3" fmla="*/ 235070 w 461176"/>
                    <a:gd name="connsiteY3" fmla="*/ 1456134 h 1456148"/>
                    <a:gd name="connsiteX4" fmla="*/ 11 w 461176"/>
                    <a:gd name="connsiteY4" fmla="*/ 754968 h 1456148"/>
                    <a:gd name="connsiteX5" fmla="*/ 230795 w 461176"/>
                    <a:gd name="connsiteY5" fmla="*/ 754968 h 1456148"/>
                    <a:gd name="connsiteX6" fmla="*/ 306787 w 461176"/>
                    <a:gd name="connsiteY6" fmla="*/ 1171561 h 1456148"/>
                    <a:gd name="connsiteX7" fmla="*/ 346920 w 461176"/>
                    <a:gd name="connsiteY7" fmla="*/ 754968 h 1456148"/>
                    <a:gd name="connsiteX8" fmla="*/ 306787 w 461176"/>
                    <a:gd name="connsiteY8" fmla="*/ 338375 h 1456148"/>
                    <a:gd name="connsiteX9" fmla="*/ 230795 w 461176"/>
                    <a:gd name="connsiteY9" fmla="*/ 754968 h 145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176" h="1456148">
                      <a:moveTo>
                        <a:pt x="11" y="754968"/>
                      </a:moveTo>
                      <a:cubicBezTo>
                        <a:pt x="1505" y="512281"/>
                        <a:pt x="167176" y="3002"/>
                        <a:pt x="244035" y="14"/>
                      </a:cubicBezTo>
                      <a:cubicBezTo>
                        <a:pt x="320894" y="-2974"/>
                        <a:pt x="462659" y="494352"/>
                        <a:pt x="461165" y="737039"/>
                      </a:cubicBezTo>
                      <a:cubicBezTo>
                        <a:pt x="459671" y="979726"/>
                        <a:pt x="311929" y="1453146"/>
                        <a:pt x="235070" y="1456134"/>
                      </a:cubicBezTo>
                      <a:cubicBezTo>
                        <a:pt x="158211" y="1459122"/>
                        <a:pt x="-1483" y="997655"/>
                        <a:pt x="11" y="754968"/>
                      </a:cubicBezTo>
                      <a:close/>
                      <a:moveTo>
                        <a:pt x="230795" y="754968"/>
                      </a:moveTo>
                      <a:cubicBezTo>
                        <a:pt x="230795" y="985046"/>
                        <a:pt x="287433" y="1171561"/>
                        <a:pt x="306787" y="1171561"/>
                      </a:cubicBezTo>
                      <a:cubicBezTo>
                        <a:pt x="326141" y="1171561"/>
                        <a:pt x="346920" y="985046"/>
                        <a:pt x="346920" y="754968"/>
                      </a:cubicBezTo>
                      <a:cubicBezTo>
                        <a:pt x="346920" y="524890"/>
                        <a:pt x="326141" y="338375"/>
                        <a:pt x="306787" y="338375"/>
                      </a:cubicBezTo>
                      <a:cubicBezTo>
                        <a:pt x="287433" y="338375"/>
                        <a:pt x="230795" y="524890"/>
                        <a:pt x="230795" y="754968"/>
                      </a:cubicBezTo>
                      <a:close/>
                    </a:path>
                  </a:pathLst>
                </a:custGeom>
                <a:solidFill>
                  <a:schemeClr val="bg1">
                    <a:lumMod val="50000"/>
                  </a:schemeClr>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sp>
              <p:nvSpPr>
                <p:cNvPr id="85" name="Oval 84"/>
                <p:cNvSpPr/>
                <p:nvPr/>
              </p:nvSpPr>
              <p:spPr>
                <a:xfrm>
                  <a:off x="7237831" y="1331389"/>
                  <a:ext cx="564776" cy="1546282"/>
                </a:xfrm>
                <a:prstGeom prst="ellipse">
                  <a:avLst/>
                </a:prstGeom>
                <a:solidFill>
                  <a:schemeClr val="accent3">
                    <a:lumMod val="50000"/>
                  </a:schemeClr>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tx1"/>
                    </a:solidFill>
                    <a:latin typeface="OCR A Extended" panose="02010509020102010303" pitchFamily="50" charset="0"/>
                  </a:endParaRPr>
                </a:p>
              </p:txBody>
            </p:sp>
          </p:grpSp>
          <p:sp>
            <p:nvSpPr>
              <p:cNvPr id="86" name="Oval 85"/>
              <p:cNvSpPr/>
              <p:nvPr/>
            </p:nvSpPr>
            <p:spPr>
              <a:xfrm flipH="1">
                <a:off x="8553084" y="2813409"/>
                <a:ext cx="465837" cy="465836"/>
              </a:xfrm>
              <a:prstGeom prst="ellipse">
                <a:avLst/>
              </a:prstGeom>
              <a:solidFill>
                <a:srgbClr val="59B4D9"/>
              </a:solidFill>
              <a:ln w="3175">
                <a:solidFill>
                  <a:schemeClr val="accent3"/>
                </a:solid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latin typeface="OCR A Extended" panose="02010509020102010303" pitchFamily="50" charset="0"/>
                </a:endParaRPr>
              </a:p>
            </p:txBody>
          </p:sp>
          <p:grpSp>
            <p:nvGrpSpPr>
              <p:cNvPr id="87" name="Group 86"/>
              <p:cNvGrpSpPr/>
              <p:nvPr/>
            </p:nvGrpSpPr>
            <p:grpSpPr>
              <a:xfrm>
                <a:off x="8596999" y="2798236"/>
                <a:ext cx="377713" cy="446059"/>
                <a:chOff x="3761989" y="1519463"/>
                <a:chExt cx="1533392" cy="1810864"/>
              </a:xfrm>
            </p:grpSpPr>
            <p:sp>
              <p:nvSpPr>
                <p:cNvPr id="89" name="TextBox 88"/>
                <p:cNvSpPr txBox="1"/>
                <p:nvPr/>
              </p:nvSpPr>
              <p:spPr>
                <a:xfrm>
                  <a:off x="3761989" y="1519463"/>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90" name="TextBox 89"/>
                <p:cNvSpPr txBox="1"/>
                <p:nvPr/>
              </p:nvSpPr>
              <p:spPr>
                <a:xfrm>
                  <a:off x="4166386" y="2124170"/>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91" name="TextBox 90"/>
                <p:cNvSpPr txBox="1"/>
                <p:nvPr/>
              </p:nvSpPr>
              <p:spPr>
                <a:xfrm>
                  <a:off x="4975179" y="2124170"/>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92" name="TextBox 91"/>
                <p:cNvSpPr txBox="1"/>
                <p:nvPr/>
              </p:nvSpPr>
              <p:spPr>
                <a:xfrm>
                  <a:off x="4570783" y="1519463"/>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93" name="TextBox 92"/>
                <p:cNvSpPr txBox="1"/>
                <p:nvPr/>
              </p:nvSpPr>
              <p:spPr>
                <a:xfrm>
                  <a:off x="3761989" y="2124170"/>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97" name="TextBox 96"/>
                <p:cNvSpPr txBox="1"/>
                <p:nvPr/>
              </p:nvSpPr>
              <p:spPr>
                <a:xfrm>
                  <a:off x="4975184" y="2699786"/>
                  <a:ext cx="320197"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98" name="TextBox 97"/>
                <p:cNvSpPr txBox="1"/>
                <p:nvPr/>
              </p:nvSpPr>
              <p:spPr>
                <a:xfrm>
                  <a:off x="4166385" y="1519463"/>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99" name="TextBox 98"/>
                <p:cNvSpPr txBox="1"/>
                <p:nvPr/>
              </p:nvSpPr>
              <p:spPr>
                <a:xfrm>
                  <a:off x="4570780" y="2699791"/>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00" name="TextBox 99"/>
                <p:cNvSpPr txBox="1"/>
                <p:nvPr/>
              </p:nvSpPr>
              <p:spPr>
                <a:xfrm>
                  <a:off x="4570780" y="2124170"/>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01" name="TextBox 100"/>
                <p:cNvSpPr txBox="1"/>
                <p:nvPr/>
              </p:nvSpPr>
              <p:spPr>
                <a:xfrm>
                  <a:off x="4975176" y="1519463"/>
                  <a:ext cx="320196"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sp>
              <p:nvSpPr>
                <p:cNvPr id="102" name="TextBox 101"/>
                <p:cNvSpPr txBox="1"/>
                <p:nvPr/>
              </p:nvSpPr>
              <p:spPr>
                <a:xfrm>
                  <a:off x="4166384" y="2699791"/>
                  <a:ext cx="320195"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1</a:t>
                  </a:r>
                </a:p>
              </p:txBody>
            </p:sp>
            <p:sp>
              <p:nvSpPr>
                <p:cNvPr id="103" name="TextBox 102"/>
                <p:cNvSpPr txBox="1"/>
                <p:nvPr/>
              </p:nvSpPr>
              <p:spPr>
                <a:xfrm>
                  <a:off x="3761994" y="2699791"/>
                  <a:ext cx="320195" cy="630536"/>
                </a:xfrm>
                <a:prstGeom prst="rect">
                  <a:avLst/>
                </a:prstGeom>
                <a:noFill/>
              </p:spPr>
              <p:txBody>
                <a:bodyPr wrap="none" lIns="0" tIns="0" rIns="0" bIns="0" rtlCol="0">
                  <a:spAutoFit/>
                </a:bodyPr>
                <a:lstStyle/>
                <a:p>
                  <a:r>
                    <a:rPr lang="en-US" sz="800" b="1" dirty="0">
                      <a:solidFill>
                        <a:schemeClr val="bg1"/>
                      </a:solidFill>
                      <a:latin typeface="OCR A Extended" panose="02010509020102010303" pitchFamily="50" charset="0"/>
                      <a:cs typeface="Courier New" panose="02070309020205020404" pitchFamily="49" charset="0"/>
                    </a:rPr>
                    <a:t>0</a:t>
                  </a:r>
                </a:p>
              </p:txBody>
            </p:sp>
          </p:grpSp>
          <p:sp>
            <p:nvSpPr>
              <p:cNvPr id="105" name="Donut 104"/>
              <p:cNvSpPr/>
              <p:nvPr/>
            </p:nvSpPr>
            <p:spPr>
              <a:xfrm>
                <a:off x="8512459" y="2757788"/>
                <a:ext cx="577078" cy="577078"/>
              </a:xfrm>
              <a:prstGeom prst="donut">
                <a:avLst>
                  <a:gd name="adj" fmla="val 12638"/>
                </a:avLst>
              </a:prstGeom>
              <a:solidFill>
                <a:srgbClr val="3E3E3E"/>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solidFill>
                    <a:schemeClr val="accent2">
                      <a:lumMod val="20000"/>
                      <a:lumOff val="80000"/>
                    </a:schemeClr>
                  </a:solidFill>
                  <a:latin typeface="OCR A Extended" panose="02010509020102010303" pitchFamily="50" charset="0"/>
                </a:endParaRPr>
              </a:p>
            </p:txBody>
          </p:sp>
          <p:sp>
            <p:nvSpPr>
              <p:cNvPr id="106" name="Rounded Rectangle 105"/>
              <p:cNvSpPr/>
              <p:nvPr/>
            </p:nvSpPr>
            <p:spPr>
              <a:xfrm rot="18803373">
                <a:off x="8347393" y="3301611"/>
                <a:ext cx="352566" cy="112861"/>
              </a:xfrm>
              <a:prstGeom prst="roundRect">
                <a:avLst>
                  <a:gd name="adj" fmla="val 50000"/>
                </a:avLst>
              </a:prstGeom>
              <a:solidFill>
                <a:srgbClr val="3E3E3E"/>
              </a:solidFill>
              <a:ln w="3175">
                <a:noFill/>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endParaRPr lang="en-US" sz="100" dirty="0">
                  <a:latin typeface="OCR A Extended" panose="02010509020102010303" pitchFamily="50" charset="0"/>
                </a:endParaRPr>
              </a:p>
            </p:txBody>
          </p:sp>
        </p:grpSp>
        <p:sp>
          <p:nvSpPr>
            <p:cNvPr id="71" name="TextBox 70"/>
            <p:cNvSpPr txBox="1"/>
            <p:nvPr/>
          </p:nvSpPr>
          <p:spPr>
            <a:xfrm>
              <a:off x="7856809" y="2688141"/>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72" name="TextBox 71"/>
            <p:cNvSpPr txBox="1"/>
            <p:nvPr/>
          </p:nvSpPr>
          <p:spPr>
            <a:xfrm>
              <a:off x="7945210" y="3038929"/>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73" name="TextBox 72"/>
            <p:cNvSpPr txBox="1"/>
            <p:nvPr/>
          </p:nvSpPr>
          <p:spPr>
            <a:xfrm>
              <a:off x="8209563" y="3021981"/>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74" name="TextBox 73"/>
            <p:cNvSpPr txBox="1"/>
            <p:nvPr/>
          </p:nvSpPr>
          <p:spPr>
            <a:xfrm>
              <a:off x="8214300" y="2858327"/>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75" name="TextBox 74"/>
            <p:cNvSpPr txBox="1"/>
            <p:nvPr/>
          </p:nvSpPr>
          <p:spPr>
            <a:xfrm>
              <a:off x="7650446" y="2916337"/>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76" name="TextBox 75"/>
            <p:cNvSpPr txBox="1"/>
            <p:nvPr/>
          </p:nvSpPr>
          <p:spPr>
            <a:xfrm>
              <a:off x="8053676" y="2996826"/>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77" name="TextBox 76"/>
            <p:cNvSpPr txBox="1"/>
            <p:nvPr/>
          </p:nvSpPr>
          <p:spPr>
            <a:xfrm>
              <a:off x="7843002" y="2935033"/>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80" name="TextBox 79"/>
            <p:cNvSpPr txBox="1"/>
            <p:nvPr/>
          </p:nvSpPr>
          <p:spPr>
            <a:xfrm>
              <a:off x="8113654" y="2922143"/>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81" name="TextBox 80"/>
            <p:cNvSpPr txBox="1"/>
            <p:nvPr/>
          </p:nvSpPr>
          <p:spPr>
            <a:xfrm>
              <a:off x="8124140" y="2741923"/>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18" name="TextBox 117"/>
            <p:cNvSpPr txBox="1"/>
            <p:nvPr/>
          </p:nvSpPr>
          <p:spPr>
            <a:xfrm>
              <a:off x="7737120" y="2990229"/>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19" name="TextBox 118"/>
            <p:cNvSpPr txBox="1"/>
            <p:nvPr/>
          </p:nvSpPr>
          <p:spPr>
            <a:xfrm>
              <a:off x="7763481" y="2737764"/>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21" name="TextBox 120"/>
            <p:cNvSpPr txBox="1"/>
            <p:nvPr/>
          </p:nvSpPr>
          <p:spPr>
            <a:xfrm>
              <a:off x="7974881" y="2849434"/>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22" name="TextBox 121"/>
            <p:cNvSpPr txBox="1"/>
            <p:nvPr/>
          </p:nvSpPr>
          <p:spPr>
            <a:xfrm>
              <a:off x="7680582" y="2764689"/>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23" name="TextBox 122"/>
            <p:cNvSpPr txBox="1"/>
            <p:nvPr/>
          </p:nvSpPr>
          <p:spPr>
            <a:xfrm>
              <a:off x="7713328" y="3144002"/>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sp>
          <p:nvSpPr>
            <p:cNvPr id="124" name="TextBox 123"/>
            <p:cNvSpPr txBox="1"/>
            <p:nvPr/>
          </p:nvSpPr>
          <p:spPr>
            <a:xfrm>
              <a:off x="7841889" y="3079727"/>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1</a:t>
              </a:r>
            </a:p>
          </p:txBody>
        </p:sp>
        <p:sp>
          <p:nvSpPr>
            <p:cNvPr id="126" name="TextBox 125"/>
            <p:cNvSpPr txBox="1"/>
            <p:nvPr/>
          </p:nvSpPr>
          <p:spPr>
            <a:xfrm>
              <a:off x="8009053" y="2757390"/>
              <a:ext cx="58649" cy="116487"/>
            </a:xfrm>
            <a:prstGeom prst="rect">
              <a:avLst/>
            </a:prstGeom>
            <a:noFill/>
          </p:spPr>
          <p:txBody>
            <a:bodyPr wrap="none" lIns="0" tIns="0" rIns="0" bIns="0" rtlCol="0">
              <a:spAutoFit/>
            </a:bodyPr>
            <a:lstStyle/>
            <a:p>
              <a:r>
                <a:rPr lang="en-US" sz="600" b="1" dirty="0">
                  <a:solidFill>
                    <a:schemeClr val="accent6"/>
                  </a:solidFill>
                  <a:latin typeface="OCR A Extended" panose="02010509020102010303" pitchFamily="50" charset="0"/>
                  <a:cs typeface="Courier New" panose="02070309020205020404" pitchFamily="49" charset="0"/>
                </a:rPr>
                <a:t>0</a:t>
              </a:r>
            </a:p>
          </p:txBody>
        </p:sp>
      </p:grpSp>
    </p:spTree>
    <p:extLst>
      <p:ext uri="{BB962C8B-B14F-4D97-AF65-F5344CB8AC3E}">
        <p14:creationId xmlns:p14="http://schemas.microsoft.com/office/powerpoint/2010/main" val="637930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250"/>
                                        <p:tgtEl>
                                          <p:spTgt spid="41"/>
                                        </p:tgtEl>
                                      </p:cBhvr>
                                    </p:animEffect>
                                  </p:childTnLst>
                                </p:cTn>
                              </p:par>
                              <p:par>
                                <p:cTn id="11" presetID="10"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250"/>
                                        <p:tgtEl>
                                          <p:spTgt spid="44"/>
                                        </p:tgtEl>
                                      </p:cBhvr>
                                    </p:animEffect>
                                  </p:childTnLst>
                                </p:cTn>
                              </p:par>
                              <p:par>
                                <p:cTn id="14" presetID="10" presetClass="entr" presetSubtype="0" fill="hold"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250"/>
                                        <p:tgtEl>
                                          <p:spTgt spid="4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250"/>
                                        <p:tgtEl>
                                          <p:spTgt spid="3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25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25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250"/>
                                        <p:tgtEl>
                                          <p:spTgt spid="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250"/>
                                        <p:tgtEl>
                                          <p:spTgt spid="9"/>
                                        </p:tgtEl>
                                      </p:cBhvr>
                                    </p:animEffect>
                                  </p:childTnLst>
                                </p:cTn>
                              </p:par>
                              <p:par>
                                <p:cTn id="34" presetID="10" presetClass="entr" presetSubtype="0" fill="hold" nodeType="withEffect">
                                  <p:stCondLst>
                                    <p:cond delay="0"/>
                                  </p:stCondLst>
                                  <p:childTnLst>
                                    <p:set>
                                      <p:cBhvr>
                                        <p:cTn id="35" dur="1" fill="hold">
                                          <p:stCondLst>
                                            <p:cond delay="0"/>
                                          </p:stCondLst>
                                        </p:cTn>
                                        <p:tgtEl>
                                          <p:spTgt spid="181"/>
                                        </p:tgtEl>
                                        <p:attrNameLst>
                                          <p:attrName>style.visibility</p:attrName>
                                        </p:attrNameLst>
                                      </p:cBhvr>
                                      <p:to>
                                        <p:strVal val="visible"/>
                                      </p:to>
                                    </p:set>
                                    <p:animEffect transition="in" filter="fade">
                                      <p:cBhvr>
                                        <p:cTn id="36" dur="250"/>
                                        <p:tgtEl>
                                          <p:spTgt spid="181"/>
                                        </p:tgtEl>
                                      </p:cBhvr>
                                    </p:animEffect>
                                  </p:childTnLst>
                                </p:cTn>
                              </p:par>
                              <p:par>
                                <p:cTn id="37" presetID="10"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250"/>
                                        <p:tgtEl>
                                          <p:spTgt spid="24"/>
                                        </p:tgtEl>
                                      </p:cBhvr>
                                    </p:animEffect>
                                  </p:childTnLst>
                                </p:cTn>
                              </p:par>
                              <p:par>
                                <p:cTn id="40" presetID="10" presetClass="entr" presetSubtype="0" fill="hold" nodeType="withEffect">
                                  <p:stCondLst>
                                    <p:cond delay="0"/>
                                  </p:stCondLst>
                                  <p:childTnLst>
                                    <p:set>
                                      <p:cBhvr>
                                        <p:cTn id="41" dur="1" fill="hold">
                                          <p:stCondLst>
                                            <p:cond delay="0"/>
                                          </p:stCondLst>
                                        </p:cTn>
                                        <p:tgtEl>
                                          <p:spTgt spid="88"/>
                                        </p:tgtEl>
                                        <p:attrNameLst>
                                          <p:attrName>style.visibility</p:attrName>
                                        </p:attrNameLst>
                                      </p:cBhvr>
                                      <p:to>
                                        <p:strVal val="visible"/>
                                      </p:to>
                                    </p:set>
                                    <p:animEffect transition="in" filter="fade">
                                      <p:cBhvr>
                                        <p:cTn id="42" dur="250"/>
                                        <p:tgtEl>
                                          <p:spTgt spid="8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25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fade">
                                      <p:cBhvr>
                                        <p:cTn id="48" dur="250"/>
                                        <p:tgtEl>
                                          <p:spTgt spid="9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250"/>
                                        <p:tgtEl>
                                          <p:spTgt spid="25"/>
                                        </p:tgtEl>
                                      </p:cBhvr>
                                    </p:animEffect>
                                  </p:childTnLst>
                                </p:cTn>
                              </p:par>
                              <p:par>
                                <p:cTn id="54" presetID="10" presetClass="entr" presetSubtype="0" fill="hold"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250"/>
                                        <p:tgtEl>
                                          <p:spTgt spid="2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250"/>
                                        <p:tgtEl>
                                          <p:spTgt spid="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4"/>
                                        </p:tgtEl>
                                        <p:attrNameLst>
                                          <p:attrName>style.visibility</p:attrName>
                                        </p:attrNameLst>
                                      </p:cBhvr>
                                      <p:to>
                                        <p:strVal val="visible"/>
                                      </p:to>
                                    </p:set>
                                    <p:animEffect transition="in" filter="fade">
                                      <p:cBhvr>
                                        <p:cTn id="62" dur="250"/>
                                        <p:tgtEl>
                                          <p:spTgt spid="94"/>
                                        </p:tgtEl>
                                      </p:cBhvr>
                                    </p:animEffect>
                                  </p:childTnLst>
                                </p:cTn>
                              </p:par>
                              <p:par>
                                <p:cTn id="63" presetID="10" presetClass="entr" presetSubtype="0" fill="hold"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250"/>
                                        <p:tgtEl>
                                          <p:spTgt spid="26"/>
                                        </p:tgtEl>
                                      </p:cBhvr>
                                    </p:animEffect>
                                  </p:childTnLst>
                                </p:cTn>
                              </p:par>
                              <p:par>
                                <p:cTn id="66" presetID="10" presetClass="entr" presetSubtype="0" fill="hold"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250"/>
                                        <p:tgtEl>
                                          <p:spTgt spid="2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fade">
                                      <p:cBhvr>
                                        <p:cTn id="73" dur="250"/>
                                        <p:tgtEl>
                                          <p:spTgt spid="4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250"/>
                                        <p:tgtEl>
                                          <p:spTgt spid="37"/>
                                        </p:tgtEl>
                                      </p:cBhvr>
                                    </p:animEffect>
                                  </p:childTnLst>
                                </p:cTn>
                              </p:par>
                              <p:par>
                                <p:cTn id="77" presetID="10" presetClass="entr" presetSubtype="0" fill="hold"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500"/>
                                        <p:tgtEl>
                                          <p:spTgt spid="1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fade">
                                      <p:cBhvr>
                                        <p:cTn id="84" dur="250"/>
                                        <p:tgtEl>
                                          <p:spTgt spid="5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78"/>
                                        </p:tgtEl>
                                        <p:attrNameLst>
                                          <p:attrName>style.visibility</p:attrName>
                                        </p:attrNameLst>
                                      </p:cBhvr>
                                      <p:to>
                                        <p:strVal val="visible"/>
                                      </p:to>
                                    </p:set>
                                    <p:animEffect transition="in" filter="fade">
                                      <p:cBhvr>
                                        <p:cTn id="87" dur="250"/>
                                        <p:tgtEl>
                                          <p:spTgt spid="78"/>
                                        </p:tgtEl>
                                      </p:cBhvr>
                                    </p:animEffect>
                                  </p:childTnLst>
                                </p:cTn>
                              </p:par>
                              <p:par>
                                <p:cTn id="88" presetID="10" presetClass="entr" presetSubtype="0" fill="hold" nodeType="withEffect">
                                  <p:stCondLst>
                                    <p:cond delay="0"/>
                                  </p:stCondLst>
                                  <p:childTnLst>
                                    <p:set>
                                      <p:cBhvr>
                                        <p:cTn id="89" dur="1" fill="hold">
                                          <p:stCondLst>
                                            <p:cond delay="0"/>
                                          </p:stCondLst>
                                        </p:cTn>
                                        <p:tgtEl>
                                          <p:spTgt spid="13"/>
                                        </p:tgtEl>
                                        <p:attrNameLst>
                                          <p:attrName>style.visibility</p:attrName>
                                        </p:attrNameLst>
                                      </p:cBhvr>
                                      <p:to>
                                        <p:strVal val="visible"/>
                                      </p:to>
                                    </p:set>
                                    <p:animEffect transition="in" filter="fade">
                                      <p:cBhvr>
                                        <p:cTn id="90" dur="250"/>
                                        <p:tgtEl>
                                          <p:spTgt spid="13"/>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fade">
                                      <p:cBhvr>
                                        <p:cTn id="95" dur="250"/>
                                        <p:tgtEl>
                                          <p:spTgt spid="39"/>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83"/>
                                        </p:tgtEl>
                                        <p:attrNameLst>
                                          <p:attrName>style.visibility</p:attrName>
                                        </p:attrNameLst>
                                      </p:cBhvr>
                                      <p:to>
                                        <p:strVal val="visible"/>
                                      </p:to>
                                    </p:set>
                                    <p:animEffect transition="in" filter="fade">
                                      <p:cBhvr>
                                        <p:cTn id="98" dur="250"/>
                                        <p:tgtEl>
                                          <p:spTgt spid="83"/>
                                        </p:tgtEl>
                                      </p:cBhvr>
                                    </p:animEffect>
                                  </p:childTnLst>
                                </p:cTn>
                              </p:par>
                              <p:par>
                                <p:cTn id="99" presetID="10" presetClass="entr" presetSubtype="0" fill="hold" nodeType="withEffect">
                                  <p:stCondLst>
                                    <p:cond delay="0"/>
                                  </p:stCondLst>
                                  <p:childTnLst>
                                    <p:set>
                                      <p:cBhvr>
                                        <p:cTn id="100" dur="1" fill="hold">
                                          <p:stCondLst>
                                            <p:cond delay="0"/>
                                          </p:stCondLst>
                                        </p:cTn>
                                        <p:tgtEl>
                                          <p:spTgt spid="5"/>
                                        </p:tgtEl>
                                        <p:attrNameLst>
                                          <p:attrName>style.visibility</p:attrName>
                                        </p:attrNameLst>
                                      </p:cBhvr>
                                      <p:to>
                                        <p:strVal val="visible"/>
                                      </p:to>
                                    </p:set>
                                    <p:animEffect transition="in" filter="fade">
                                      <p:cBhvr>
                                        <p:cTn id="101"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35" grpId="0"/>
      <p:bldP spid="36" grpId="0"/>
      <p:bldP spid="37" grpId="0" animBg="1"/>
      <p:bldP spid="51" grpId="0" animBg="1"/>
      <p:bldP spid="78" grpId="0" animBg="1"/>
      <p:bldP spid="83" grpId="0" animBg="1"/>
      <p:bldP spid="95" grpId="0"/>
      <p:bldP spid="96" grpId="0"/>
      <p:bldP spid="39" grpId="0" animBg="1"/>
      <p:bldP spid="40" grpId="0" animBg="1"/>
      <p:bldP spid="94"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Why use IoT Hub?</a:t>
            </a:r>
          </a:p>
        </p:txBody>
      </p:sp>
      <p:sp>
        <p:nvSpPr>
          <p:cNvPr id="7" name="Rectangle 6"/>
          <p:cNvSpPr/>
          <p:nvPr/>
        </p:nvSpPr>
        <p:spPr bwMode="auto">
          <a:xfrm>
            <a:off x="741478" y="3899990"/>
            <a:ext cx="11051584" cy="492443"/>
          </a:xfrm>
          <a:prstGeom prst="rect">
            <a:avLst/>
          </a:prstGeom>
          <a:solidFill>
            <a:schemeClr val="accent3">
              <a:alpha val="45000"/>
            </a:schemeClr>
          </a:solidFill>
        </p:spPr>
        <p:txBody>
          <a:bodyPr wrap="square" lIns="91440" tIns="91440" rIns="0" bIns="91440"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Device authentication &amp; security</a:t>
            </a:r>
          </a:p>
        </p:txBody>
      </p:sp>
      <p:sp>
        <p:nvSpPr>
          <p:cNvPr id="8" name="Rectangle 7"/>
          <p:cNvSpPr/>
          <p:nvPr/>
        </p:nvSpPr>
        <p:spPr bwMode="auto">
          <a:xfrm>
            <a:off x="741478" y="4576585"/>
            <a:ext cx="11051584" cy="492443"/>
          </a:xfrm>
          <a:prstGeom prst="rect">
            <a:avLst/>
          </a:prstGeom>
          <a:solidFill>
            <a:schemeClr val="accent3">
              <a:alpha val="45000"/>
            </a:schemeClr>
          </a:solidFill>
        </p:spPr>
        <p:txBody>
          <a:bodyPr wrap="square" lIns="91440" tIns="91440" rIns="0" bIns="91440"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Service-facing</a:t>
            </a:r>
            <a:r>
              <a:rPr kumimoji="0" lang="en-US" sz="2000" b="0" i="0" u="none" strike="noStrike" kern="1200" cap="none" spc="0" normalizeH="0" noProof="0" dirty="0">
                <a:ln>
                  <a:noFill/>
                </a:ln>
                <a:solidFill>
                  <a:srgbClr val="FFFFFF"/>
                </a:solidFill>
                <a:effectLst/>
                <a:uLnTx/>
                <a:uFillTx/>
                <a:latin typeface="Segoe UI"/>
                <a:ea typeface="+mn-ea"/>
                <a:cs typeface="+mn-cs"/>
              </a:rPr>
              <a:t> d</a:t>
            </a:r>
            <a:r>
              <a:rPr kumimoji="0" lang="en-US" sz="2000" b="0" i="0" u="none" strike="noStrike" kern="1200" cap="none" spc="0" normalizeH="0" baseline="0" noProof="0" dirty="0">
                <a:ln>
                  <a:noFill/>
                </a:ln>
                <a:solidFill>
                  <a:srgbClr val="FFFFFF"/>
                </a:solidFill>
                <a:effectLst/>
                <a:uLnTx/>
                <a:uFillTx/>
                <a:latin typeface="Segoe UI"/>
                <a:ea typeface="+mn-ea"/>
                <a:cs typeface="+mn-cs"/>
              </a:rPr>
              <a:t>evice connectivity monitoring</a:t>
            </a:r>
          </a:p>
        </p:txBody>
      </p:sp>
      <p:sp>
        <p:nvSpPr>
          <p:cNvPr id="9" name="Rectangle 8"/>
          <p:cNvSpPr/>
          <p:nvPr/>
        </p:nvSpPr>
        <p:spPr bwMode="auto">
          <a:xfrm>
            <a:off x="741478" y="3223395"/>
            <a:ext cx="11051584" cy="492443"/>
          </a:xfrm>
          <a:prstGeom prst="rect">
            <a:avLst/>
          </a:prstGeom>
          <a:solidFill>
            <a:schemeClr val="accent3">
              <a:alpha val="45000"/>
            </a:schemeClr>
          </a:solidFill>
        </p:spPr>
        <p:txBody>
          <a:bodyPr wrap="square" lIns="91440" tIns="91440" rIns="0" bIns="91440"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Scale up to millions of simultaneously connected devices</a:t>
            </a:r>
          </a:p>
        </p:txBody>
      </p:sp>
      <p:sp>
        <p:nvSpPr>
          <p:cNvPr id="10" name="Rectangle 9"/>
          <p:cNvSpPr/>
          <p:nvPr/>
        </p:nvSpPr>
        <p:spPr bwMode="auto">
          <a:xfrm>
            <a:off x="741478" y="5253180"/>
            <a:ext cx="11051584" cy="492443"/>
          </a:xfrm>
          <a:prstGeom prst="rect">
            <a:avLst/>
          </a:prstGeom>
          <a:solidFill>
            <a:schemeClr val="accent3">
              <a:alpha val="45000"/>
            </a:schemeClr>
          </a:solidFill>
        </p:spPr>
        <p:txBody>
          <a:bodyPr wrap="square" lIns="91440" tIns="91440" rIns="0" bIns="91440" rtlCol="0">
            <a:spAutoFit/>
          </a:bodyPr>
          <a:lstStyle/>
          <a:p>
            <a:pPr defTabSz="932597" eaLnBrk="1" fontAlgn="auto" hangingPunct="1">
              <a:spcBef>
                <a:spcPts val="0"/>
              </a:spcBef>
              <a:spcAft>
                <a:spcPts val="0"/>
              </a:spcAft>
            </a:pPr>
            <a:r>
              <a:rPr lang="en-US" sz="2000" dirty="0" err="1">
                <a:solidFill>
                  <a:srgbClr val="FFFFFF"/>
                </a:solidFill>
                <a:latin typeface="Segoe UI"/>
                <a:ea typeface="+mn-ea"/>
              </a:rPr>
              <a:t>IoT</a:t>
            </a:r>
            <a:r>
              <a:rPr lang="en-US" sz="2000" dirty="0">
                <a:solidFill>
                  <a:srgbClr val="FFFFFF"/>
                </a:solidFill>
                <a:latin typeface="Segoe UI"/>
                <a:ea typeface="+mn-ea"/>
              </a:rPr>
              <a:t> protocols, device resource optimization</a:t>
            </a:r>
          </a:p>
        </p:txBody>
      </p:sp>
      <p:sp>
        <p:nvSpPr>
          <p:cNvPr id="11" name="Rectangle 10"/>
          <p:cNvSpPr/>
          <p:nvPr/>
        </p:nvSpPr>
        <p:spPr bwMode="auto">
          <a:xfrm>
            <a:off x="741478" y="2043499"/>
            <a:ext cx="3126965" cy="108346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defTabSz="913748" eaLnBrk="1" hangingPunct="1">
              <a:lnSpc>
                <a:spcPct val="90000"/>
              </a:lnSpc>
              <a:spcAft>
                <a:spcPts val="0"/>
              </a:spcAft>
            </a:pPr>
            <a:r>
              <a:rPr lang="en-US" dirty="0">
                <a:solidFill>
                  <a:schemeClr val="tx1"/>
                </a:solidFill>
                <a:latin typeface="Segoe UI Semibold" panose="020B0702040204020203" pitchFamily="34" charset="0"/>
                <a:ea typeface="Segoe UI" pitchFamily="34" charset="0"/>
                <a:cs typeface="Segoe UI" pitchFamily="34" charset="0"/>
              </a:rPr>
              <a:t>Device-to-cloud messaging</a:t>
            </a:r>
          </a:p>
        </p:txBody>
      </p:sp>
      <p:sp>
        <p:nvSpPr>
          <p:cNvPr id="12" name="Rectangle 11"/>
          <p:cNvSpPr/>
          <p:nvPr/>
        </p:nvSpPr>
        <p:spPr bwMode="auto">
          <a:xfrm>
            <a:off x="3982731" y="2039356"/>
            <a:ext cx="3149895" cy="1083465"/>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defTabSz="913748" eaLnBrk="1" hangingPunct="1">
              <a:lnSpc>
                <a:spcPct val="90000"/>
              </a:lnSpc>
              <a:spcAft>
                <a:spcPts val="0"/>
              </a:spcAft>
            </a:pPr>
            <a:r>
              <a:rPr lang="en-US" dirty="0">
                <a:solidFill>
                  <a:schemeClr val="tx1"/>
                </a:solidFill>
                <a:latin typeface="Segoe UI Semibold" panose="020B0702040204020203" pitchFamily="34" charset="0"/>
                <a:ea typeface="Segoe UI" pitchFamily="34" charset="0"/>
                <a:cs typeface="Segoe UI" pitchFamily="34" charset="0"/>
              </a:rPr>
              <a:t>Cloud-to-device messaging</a:t>
            </a:r>
          </a:p>
        </p:txBody>
      </p:sp>
    </p:spTree>
    <p:extLst>
      <p:ext uri="{BB962C8B-B14F-4D97-AF65-F5344CB8AC3E}">
        <p14:creationId xmlns:p14="http://schemas.microsoft.com/office/powerpoint/2010/main" val="39577853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triped Right Arrow 62"/>
          <p:cNvSpPr/>
          <p:nvPr/>
        </p:nvSpPr>
        <p:spPr bwMode="auto">
          <a:xfrm rot="5400000">
            <a:off x="3768300" y="3249741"/>
            <a:ext cx="1352422" cy="475864"/>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itle 1"/>
          <p:cNvSpPr>
            <a:spLocks noGrp="1"/>
          </p:cNvSpPr>
          <p:nvPr>
            <p:ph type="title" idx="4294967295"/>
          </p:nvPr>
        </p:nvSpPr>
        <p:spPr>
          <a:xfrm>
            <a:off x="418610" y="296897"/>
            <a:ext cx="11887200" cy="917575"/>
          </a:xfrm>
        </p:spPr>
        <p:txBody>
          <a:bodyPr/>
          <a:lstStyle/>
          <a:p>
            <a:r>
              <a:rPr lang="sv-SE" sz="4800" dirty="0">
                <a:solidFill>
                  <a:schemeClr val="tx2"/>
                </a:solidFill>
              </a:rPr>
              <a:t>Communication Scenarios</a:t>
            </a:r>
            <a:endParaRPr lang="en-IN" sz="4800" dirty="0">
              <a:solidFill>
                <a:schemeClr val="tx2"/>
              </a:solidFill>
            </a:endParaRPr>
          </a:p>
        </p:txBody>
      </p:sp>
      <p:grpSp>
        <p:nvGrpSpPr>
          <p:cNvPr id="3" name="Group 2"/>
          <p:cNvGrpSpPr/>
          <p:nvPr/>
        </p:nvGrpSpPr>
        <p:grpSpPr>
          <a:xfrm>
            <a:off x="199155" y="4968721"/>
            <a:ext cx="3045531" cy="1695613"/>
            <a:chOff x="199155" y="4968721"/>
            <a:chExt cx="3045531" cy="1695613"/>
          </a:xfrm>
        </p:grpSpPr>
        <p:sp>
          <p:nvSpPr>
            <p:cNvPr id="31" name="TextBox 30"/>
            <p:cNvSpPr txBox="1"/>
            <p:nvPr/>
          </p:nvSpPr>
          <p:spPr>
            <a:xfrm>
              <a:off x="997171" y="4968721"/>
              <a:ext cx="1449499" cy="544765"/>
            </a:xfrm>
            <a:prstGeom prst="rect">
              <a:avLst/>
            </a:prstGeom>
            <a:noFill/>
          </p:spPr>
          <p:txBody>
            <a:bodyPr wrap="none" lIns="182880" tIns="146304" rIns="182880" bIns="146304" rtlCol="0">
              <a:spAutoFit/>
            </a:bodyPr>
            <a:lstStyle/>
            <a:p>
              <a:pPr defTabSz="914400">
                <a:lnSpc>
                  <a:spcPct val="90000"/>
                </a:lnSpc>
                <a:spcAft>
                  <a:spcPts val="600"/>
                </a:spcAft>
                <a:defRPr/>
              </a:pPr>
              <a:r>
                <a:rPr lang="en-GB" b="1" kern="0" dirty="0">
                  <a:gradFill>
                    <a:gsLst>
                      <a:gs pos="2917">
                        <a:srgbClr val="FFFFFF"/>
                      </a:gs>
                      <a:gs pos="30000">
                        <a:srgbClr val="FFFFFF"/>
                      </a:gs>
                    </a:gsLst>
                    <a:lin ang="5400000" scaled="0"/>
                  </a:gradFill>
                </a:rPr>
                <a:t>Telemetry</a:t>
              </a:r>
            </a:p>
          </p:txBody>
        </p:sp>
        <p:sp>
          <p:nvSpPr>
            <p:cNvPr id="32" name="TextBox 31"/>
            <p:cNvSpPr txBox="1"/>
            <p:nvPr/>
          </p:nvSpPr>
          <p:spPr>
            <a:xfrm>
              <a:off x="199155" y="5371672"/>
              <a:ext cx="3045531" cy="1292662"/>
            </a:xfrm>
            <a:prstGeom prst="rect">
              <a:avLst/>
            </a:prstGeom>
            <a:noFill/>
          </p:spPr>
          <p:txBody>
            <a:bodyPr wrap="square" lIns="182880" tIns="146304" rIns="182880" bIns="146304" rtlCol="0">
              <a:spAutoFit/>
            </a:bodyPr>
            <a:lstStyle/>
            <a:p>
              <a:pPr defTabSz="914400">
                <a:lnSpc>
                  <a:spcPct val="90000"/>
                </a:lnSpc>
                <a:spcAft>
                  <a:spcPts val="600"/>
                </a:spcAft>
                <a:defRPr/>
              </a:pPr>
              <a:r>
                <a:rPr lang="en-GB" kern="0" dirty="0">
                  <a:gradFill>
                    <a:gsLst>
                      <a:gs pos="2917">
                        <a:srgbClr val="FFFFFF"/>
                      </a:gs>
                      <a:gs pos="30000">
                        <a:srgbClr val="FFFFFF"/>
                      </a:gs>
                    </a:gsLst>
                    <a:lin ang="5400000" scaled="0"/>
                  </a:gradFill>
                </a:rPr>
                <a:t>Information flowing from a device to other systems for conveying status of device and environment </a:t>
              </a:r>
            </a:p>
          </p:txBody>
        </p:sp>
      </p:grpSp>
      <p:grpSp>
        <p:nvGrpSpPr>
          <p:cNvPr id="4" name="Group 3"/>
          <p:cNvGrpSpPr/>
          <p:nvPr/>
        </p:nvGrpSpPr>
        <p:grpSpPr>
          <a:xfrm>
            <a:off x="3172706" y="4968721"/>
            <a:ext cx="3045531" cy="1695613"/>
            <a:chOff x="3172706" y="4968721"/>
            <a:chExt cx="3045531" cy="1695613"/>
          </a:xfrm>
        </p:grpSpPr>
        <p:sp>
          <p:nvSpPr>
            <p:cNvPr id="37" name="TextBox 36"/>
            <p:cNvSpPr txBox="1"/>
            <p:nvPr/>
          </p:nvSpPr>
          <p:spPr>
            <a:xfrm>
              <a:off x="4038272" y="4968721"/>
              <a:ext cx="1314399" cy="544765"/>
            </a:xfrm>
            <a:prstGeom prst="rect">
              <a:avLst/>
            </a:prstGeom>
            <a:noFill/>
          </p:spPr>
          <p:txBody>
            <a:bodyPr wrap="none" lIns="182880" tIns="146304" rIns="182880" bIns="146304" rtlCol="0">
              <a:spAutoFit/>
            </a:bodyPr>
            <a:lstStyle/>
            <a:p>
              <a:pPr defTabSz="914400">
                <a:lnSpc>
                  <a:spcPct val="90000"/>
                </a:lnSpc>
                <a:spcAft>
                  <a:spcPts val="600"/>
                </a:spcAft>
                <a:defRPr/>
              </a:pPr>
              <a:r>
                <a:rPr lang="en-GB" b="1" kern="0" dirty="0">
                  <a:gradFill>
                    <a:gsLst>
                      <a:gs pos="2917">
                        <a:srgbClr val="FFFFFF"/>
                      </a:gs>
                      <a:gs pos="30000">
                        <a:srgbClr val="FFFFFF"/>
                      </a:gs>
                    </a:gsLst>
                    <a:lin ang="5400000" scaled="0"/>
                  </a:gradFill>
                </a:rPr>
                <a:t>Inquiries</a:t>
              </a:r>
            </a:p>
          </p:txBody>
        </p:sp>
        <p:sp>
          <p:nvSpPr>
            <p:cNvPr id="38" name="TextBox 37"/>
            <p:cNvSpPr txBox="1"/>
            <p:nvPr/>
          </p:nvSpPr>
          <p:spPr>
            <a:xfrm>
              <a:off x="3172706" y="5371672"/>
              <a:ext cx="3045531" cy="1292662"/>
            </a:xfrm>
            <a:prstGeom prst="rect">
              <a:avLst/>
            </a:prstGeom>
            <a:noFill/>
          </p:spPr>
          <p:txBody>
            <a:bodyPr wrap="square" lIns="182880" tIns="146304" rIns="182880" bIns="146304" rtlCol="0">
              <a:spAutoFit/>
            </a:bodyPr>
            <a:lstStyle/>
            <a:p>
              <a:pPr defTabSz="914400">
                <a:lnSpc>
                  <a:spcPct val="90000"/>
                </a:lnSpc>
                <a:spcAft>
                  <a:spcPts val="600"/>
                </a:spcAft>
                <a:defRPr/>
              </a:pPr>
              <a:r>
                <a:rPr lang="en-GB" kern="0" dirty="0">
                  <a:gradFill>
                    <a:gsLst>
                      <a:gs pos="2917">
                        <a:srgbClr val="FFFFFF"/>
                      </a:gs>
                      <a:gs pos="30000">
                        <a:srgbClr val="FFFFFF"/>
                      </a:gs>
                    </a:gsLst>
                    <a:lin ang="5400000" scaled="0"/>
                  </a:gradFill>
                </a:rPr>
                <a:t>Requests from devices looking to gather required information or to initiate activities </a:t>
              </a:r>
            </a:p>
          </p:txBody>
        </p:sp>
      </p:grpSp>
      <p:grpSp>
        <p:nvGrpSpPr>
          <p:cNvPr id="5" name="Group 4"/>
          <p:cNvGrpSpPr/>
          <p:nvPr/>
        </p:nvGrpSpPr>
        <p:grpSpPr>
          <a:xfrm>
            <a:off x="6296906" y="4968721"/>
            <a:ext cx="3045531" cy="1695613"/>
            <a:chOff x="6296906" y="4968721"/>
            <a:chExt cx="3045531" cy="1695613"/>
          </a:xfrm>
        </p:grpSpPr>
        <p:sp>
          <p:nvSpPr>
            <p:cNvPr id="44" name="TextBox 43"/>
            <p:cNvSpPr txBox="1"/>
            <p:nvPr/>
          </p:nvSpPr>
          <p:spPr>
            <a:xfrm>
              <a:off x="7027467" y="4968721"/>
              <a:ext cx="1584408" cy="544765"/>
            </a:xfrm>
            <a:prstGeom prst="rect">
              <a:avLst/>
            </a:prstGeom>
            <a:noFill/>
          </p:spPr>
          <p:txBody>
            <a:bodyPr wrap="none" lIns="182880" tIns="146304" rIns="182880" bIns="146304" rtlCol="0">
              <a:spAutoFit/>
            </a:bodyPr>
            <a:lstStyle/>
            <a:p>
              <a:pPr defTabSz="914400">
                <a:lnSpc>
                  <a:spcPct val="90000"/>
                </a:lnSpc>
                <a:spcAft>
                  <a:spcPts val="600"/>
                </a:spcAft>
                <a:defRPr/>
              </a:pPr>
              <a:r>
                <a:rPr lang="en-GB" b="1" kern="0" dirty="0">
                  <a:gradFill>
                    <a:gsLst>
                      <a:gs pos="2917">
                        <a:srgbClr val="FFFFFF"/>
                      </a:gs>
                      <a:gs pos="30000">
                        <a:srgbClr val="FFFFFF"/>
                      </a:gs>
                    </a:gsLst>
                    <a:lin ang="5400000" scaled="0"/>
                  </a:gradFill>
                </a:rPr>
                <a:t>Commands</a:t>
              </a:r>
            </a:p>
          </p:txBody>
        </p:sp>
        <p:sp>
          <p:nvSpPr>
            <p:cNvPr id="45" name="TextBox 44"/>
            <p:cNvSpPr txBox="1"/>
            <p:nvPr/>
          </p:nvSpPr>
          <p:spPr>
            <a:xfrm>
              <a:off x="6296906" y="5371672"/>
              <a:ext cx="3045531" cy="1292662"/>
            </a:xfrm>
            <a:prstGeom prst="rect">
              <a:avLst/>
            </a:prstGeom>
            <a:noFill/>
          </p:spPr>
          <p:txBody>
            <a:bodyPr wrap="square" lIns="182880" tIns="146304" rIns="182880" bIns="146304" rtlCol="0">
              <a:spAutoFit/>
            </a:bodyPr>
            <a:lstStyle/>
            <a:p>
              <a:pPr defTabSz="914400">
                <a:lnSpc>
                  <a:spcPct val="90000"/>
                </a:lnSpc>
                <a:spcAft>
                  <a:spcPts val="600"/>
                </a:spcAft>
                <a:defRPr/>
              </a:pPr>
              <a:r>
                <a:rPr lang="en-GB" kern="0" dirty="0">
                  <a:gradFill>
                    <a:gsLst>
                      <a:gs pos="2917">
                        <a:srgbClr val="FFFFFF"/>
                      </a:gs>
                      <a:gs pos="30000">
                        <a:srgbClr val="FFFFFF"/>
                      </a:gs>
                    </a:gsLst>
                    <a:lin ang="5400000" scaled="0"/>
                  </a:gradFill>
                </a:rPr>
                <a:t>Commands from other systems to a device or a group of devices to perform specific activities</a:t>
              </a:r>
            </a:p>
          </p:txBody>
        </p:sp>
      </p:grpSp>
      <p:grpSp>
        <p:nvGrpSpPr>
          <p:cNvPr id="6" name="Group 5"/>
          <p:cNvGrpSpPr/>
          <p:nvPr/>
        </p:nvGrpSpPr>
        <p:grpSpPr>
          <a:xfrm>
            <a:off x="9268706" y="4968721"/>
            <a:ext cx="3045531" cy="1695613"/>
            <a:chOff x="9268706" y="4968721"/>
            <a:chExt cx="3045531" cy="1695613"/>
          </a:xfrm>
        </p:grpSpPr>
        <p:sp>
          <p:nvSpPr>
            <p:cNvPr id="50" name="TextBox 49"/>
            <p:cNvSpPr txBox="1"/>
            <p:nvPr/>
          </p:nvSpPr>
          <p:spPr>
            <a:xfrm>
              <a:off x="9904690" y="4968721"/>
              <a:ext cx="1773562" cy="544765"/>
            </a:xfrm>
            <a:prstGeom prst="rect">
              <a:avLst/>
            </a:prstGeom>
            <a:noFill/>
          </p:spPr>
          <p:txBody>
            <a:bodyPr wrap="none" lIns="182880" tIns="146304" rIns="182880" bIns="146304" rtlCol="0">
              <a:spAutoFit/>
            </a:bodyPr>
            <a:lstStyle/>
            <a:p>
              <a:pPr defTabSz="914400">
                <a:lnSpc>
                  <a:spcPct val="90000"/>
                </a:lnSpc>
                <a:spcAft>
                  <a:spcPts val="600"/>
                </a:spcAft>
                <a:defRPr/>
              </a:pPr>
              <a:r>
                <a:rPr lang="en-GB" b="1" kern="0" dirty="0">
                  <a:gradFill>
                    <a:gsLst>
                      <a:gs pos="2917">
                        <a:srgbClr val="FFFFFF"/>
                      </a:gs>
                      <a:gs pos="30000">
                        <a:srgbClr val="FFFFFF"/>
                      </a:gs>
                    </a:gsLst>
                    <a:lin ang="5400000" scaled="0"/>
                  </a:gradFill>
                </a:rPr>
                <a:t>Notifications</a:t>
              </a:r>
            </a:p>
          </p:txBody>
        </p:sp>
        <p:sp>
          <p:nvSpPr>
            <p:cNvPr id="51" name="TextBox 50"/>
            <p:cNvSpPr txBox="1"/>
            <p:nvPr/>
          </p:nvSpPr>
          <p:spPr>
            <a:xfrm>
              <a:off x="9268706" y="5371672"/>
              <a:ext cx="3045531" cy="1292662"/>
            </a:xfrm>
            <a:prstGeom prst="rect">
              <a:avLst/>
            </a:prstGeom>
            <a:noFill/>
          </p:spPr>
          <p:txBody>
            <a:bodyPr wrap="square" lIns="182880" tIns="146304" rIns="182880" bIns="146304" rtlCol="0">
              <a:spAutoFit/>
            </a:bodyPr>
            <a:lstStyle/>
            <a:p>
              <a:pPr defTabSz="914400">
                <a:lnSpc>
                  <a:spcPct val="90000"/>
                </a:lnSpc>
                <a:spcAft>
                  <a:spcPts val="600"/>
                </a:spcAft>
                <a:defRPr/>
              </a:pPr>
              <a:r>
                <a:rPr lang="en-GB" kern="0" dirty="0">
                  <a:gradFill>
                    <a:gsLst>
                      <a:gs pos="2917">
                        <a:srgbClr val="FFFFFF"/>
                      </a:gs>
                      <a:gs pos="30000">
                        <a:srgbClr val="FFFFFF"/>
                      </a:gs>
                    </a:gsLst>
                    <a:lin ang="5400000" scaled="0"/>
                  </a:gradFill>
                </a:rPr>
                <a:t>Information flowing from other systems to a device (group) for conveying status changes</a:t>
              </a:r>
            </a:p>
          </p:txBody>
        </p:sp>
      </p:grpSp>
      <p:sp>
        <p:nvSpPr>
          <p:cNvPr id="54" name="Frame 5"/>
          <p:cNvSpPr>
            <a:spLocks noChangeAspect="1"/>
          </p:cNvSpPr>
          <p:nvPr/>
        </p:nvSpPr>
        <p:spPr bwMode="auto">
          <a:xfrm>
            <a:off x="1352574" y="1975428"/>
            <a:ext cx="738693" cy="73849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55" name="Frame 5"/>
          <p:cNvSpPr>
            <a:spLocks noChangeAspect="1"/>
          </p:cNvSpPr>
          <p:nvPr/>
        </p:nvSpPr>
        <p:spPr bwMode="auto">
          <a:xfrm>
            <a:off x="7450325" y="1975428"/>
            <a:ext cx="738693" cy="73849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56" name="Frame 5"/>
          <p:cNvSpPr>
            <a:spLocks noChangeAspect="1"/>
          </p:cNvSpPr>
          <p:nvPr/>
        </p:nvSpPr>
        <p:spPr bwMode="auto">
          <a:xfrm>
            <a:off x="4326125" y="1975428"/>
            <a:ext cx="738693" cy="73849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57" name="Frame 5"/>
          <p:cNvSpPr>
            <a:spLocks noChangeAspect="1"/>
          </p:cNvSpPr>
          <p:nvPr/>
        </p:nvSpPr>
        <p:spPr bwMode="auto">
          <a:xfrm>
            <a:off x="10422125" y="1975428"/>
            <a:ext cx="738693" cy="73849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 name="Striped Right Arrow 8"/>
          <p:cNvSpPr/>
          <p:nvPr/>
        </p:nvSpPr>
        <p:spPr bwMode="auto">
          <a:xfrm rot="5400000">
            <a:off x="1045709" y="3249741"/>
            <a:ext cx="1352422" cy="475864"/>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2" name="Striped Right Arrow 61"/>
          <p:cNvSpPr/>
          <p:nvPr/>
        </p:nvSpPr>
        <p:spPr bwMode="auto">
          <a:xfrm rot="16200000">
            <a:off x="4579091" y="3614607"/>
            <a:ext cx="622689" cy="475864"/>
          </a:xfrm>
          <a:prstGeom prst="stripedRightArrow">
            <a:avLst>
              <a:gd name="adj1" fmla="val 66677"/>
              <a:gd name="adj2" fmla="val 50000"/>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4" name="Striped Right Arrow 63"/>
          <p:cNvSpPr/>
          <p:nvPr/>
        </p:nvSpPr>
        <p:spPr bwMode="auto">
          <a:xfrm rot="16200000">
            <a:off x="10115260" y="3228748"/>
            <a:ext cx="1352422" cy="475864"/>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6" name="Striped Right Arrow 65"/>
          <p:cNvSpPr/>
          <p:nvPr/>
        </p:nvSpPr>
        <p:spPr bwMode="auto">
          <a:xfrm rot="5400000">
            <a:off x="7237250" y="2947985"/>
            <a:ext cx="622689" cy="475864"/>
          </a:xfrm>
          <a:prstGeom prst="stripedRightArrow">
            <a:avLst>
              <a:gd name="adj1" fmla="val 66677"/>
              <a:gd name="adj2" fmla="val 50000"/>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5" name="Striped Right Arrow 64"/>
          <p:cNvSpPr/>
          <p:nvPr/>
        </p:nvSpPr>
        <p:spPr bwMode="auto">
          <a:xfrm rot="16200000">
            <a:off x="7268142" y="3280504"/>
            <a:ext cx="1352422" cy="475864"/>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pic>
        <p:nvPicPr>
          <p:cNvPr id="8" name="Picture 7">
            <a:extLst>
              <a:ext uri="{FF2B5EF4-FFF2-40B4-BE49-F238E27FC236}">
                <a16:creationId xmlns:a16="http://schemas.microsoft.com/office/drawing/2014/main" id="{7C69D0AF-DF02-474E-B6E1-A6E21B1332ED}"/>
              </a:ext>
            </a:extLst>
          </p:cNvPr>
          <p:cNvPicPr>
            <a:picLocks noChangeAspect="1"/>
          </p:cNvPicPr>
          <p:nvPr/>
        </p:nvPicPr>
        <p:blipFill>
          <a:blip r:embed="rId3"/>
          <a:stretch>
            <a:fillRect/>
          </a:stretch>
        </p:blipFill>
        <p:spPr>
          <a:xfrm>
            <a:off x="1387251" y="4261420"/>
            <a:ext cx="669337" cy="669337"/>
          </a:xfrm>
          <a:prstGeom prst="rect">
            <a:avLst/>
          </a:prstGeom>
        </p:spPr>
      </p:pic>
      <p:pic>
        <p:nvPicPr>
          <p:cNvPr id="33" name="Picture 32">
            <a:extLst>
              <a:ext uri="{FF2B5EF4-FFF2-40B4-BE49-F238E27FC236}">
                <a16:creationId xmlns:a16="http://schemas.microsoft.com/office/drawing/2014/main" id="{66988322-07A5-4883-A581-853ADDF60098}"/>
              </a:ext>
            </a:extLst>
          </p:cNvPr>
          <p:cNvPicPr>
            <a:picLocks noChangeAspect="1"/>
          </p:cNvPicPr>
          <p:nvPr/>
        </p:nvPicPr>
        <p:blipFill>
          <a:blip r:embed="rId3"/>
          <a:stretch>
            <a:fillRect/>
          </a:stretch>
        </p:blipFill>
        <p:spPr>
          <a:xfrm>
            <a:off x="4317834" y="4261420"/>
            <a:ext cx="669337" cy="669337"/>
          </a:xfrm>
          <a:prstGeom prst="rect">
            <a:avLst/>
          </a:prstGeom>
        </p:spPr>
      </p:pic>
      <p:pic>
        <p:nvPicPr>
          <p:cNvPr id="34" name="Picture 33">
            <a:extLst>
              <a:ext uri="{FF2B5EF4-FFF2-40B4-BE49-F238E27FC236}">
                <a16:creationId xmlns:a16="http://schemas.microsoft.com/office/drawing/2014/main" id="{21BA5CD1-4033-41E3-8DBE-56BD36FED699}"/>
              </a:ext>
            </a:extLst>
          </p:cNvPr>
          <p:cNvPicPr>
            <a:picLocks noChangeAspect="1"/>
          </p:cNvPicPr>
          <p:nvPr/>
        </p:nvPicPr>
        <p:blipFill>
          <a:blip r:embed="rId3"/>
          <a:stretch>
            <a:fillRect/>
          </a:stretch>
        </p:blipFill>
        <p:spPr>
          <a:xfrm>
            <a:off x="7472694" y="4351692"/>
            <a:ext cx="669337" cy="669337"/>
          </a:xfrm>
          <a:prstGeom prst="rect">
            <a:avLst/>
          </a:prstGeom>
        </p:spPr>
      </p:pic>
      <p:pic>
        <p:nvPicPr>
          <p:cNvPr id="35" name="Picture 34">
            <a:extLst>
              <a:ext uri="{FF2B5EF4-FFF2-40B4-BE49-F238E27FC236}">
                <a16:creationId xmlns:a16="http://schemas.microsoft.com/office/drawing/2014/main" id="{B2905D19-C638-4708-8FCE-968AF47C9036}"/>
              </a:ext>
            </a:extLst>
          </p:cNvPr>
          <p:cNvPicPr>
            <a:picLocks noChangeAspect="1"/>
          </p:cNvPicPr>
          <p:nvPr/>
        </p:nvPicPr>
        <p:blipFill>
          <a:blip r:embed="rId3"/>
          <a:stretch>
            <a:fillRect/>
          </a:stretch>
        </p:blipFill>
        <p:spPr>
          <a:xfrm>
            <a:off x="10491481" y="4351691"/>
            <a:ext cx="669337" cy="669337"/>
          </a:xfrm>
          <a:prstGeom prst="rect">
            <a:avLst/>
          </a:prstGeom>
        </p:spPr>
      </p:pic>
    </p:spTree>
    <p:extLst>
      <p:ext uri="{BB962C8B-B14F-4D97-AF65-F5344CB8AC3E}">
        <p14:creationId xmlns:p14="http://schemas.microsoft.com/office/powerpoint/2010/main" val="36855349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wipe(up)">
                                      <p:cBhvr>
                                        <p:cTn id="20" dur="500"/>
                                        <p:tgtEl>
                                          <p:spTgt spid="63"/>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wipe(down)">
                                      <p:cBhvr>
                                        <p:cTn id="28" dur="500"/>
                                        <p:tgtEl>
                                          <p:spTgt spid="62"/>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down)">
                                      <p:cBhvr>
                                        <p:cTn id="37" dur="500"/>
                                        <p:tgtEl>
                                          <p:spTgt spid="65"/>
                                        </p:tgtEl>
                                      </p:cBhvr>
                                    </p:animEffec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par>
                          <p:cTn id="42" fill="hold">
                            <p:stCondLst>
                              <p:cond delay="1000"/>
                            </p:stCondLst>
                            <p:childTnLst>
                              <p:par>
                                <p:cTn id="43" presetID="22" presetClass="entr" presetSubtype="1" fill="hold" grpId="0" nodeType="after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wipe(up)">
                                      <p:cBhvr>
                                        <p:cTn id="45" dur="500"/>
                                        <p:tgtEl>
                                          <p:spTgt spid="66"/>
                                        </p:tgtEl>
                                      </p:cBhvr>
                                    </p:animEffect>
                                  </p:childTnLst>
                                </p:cTn>
                              </p:par>
                            </p:childTnLst>
                          </p:cTn>
                        </p:par>
                        <p:par>
                          <p:cTn id="46" fill="hold">
                            <p:stCondLst>
                              <p:cond delay="1500"/>
                            </p:stCondLst>
                            <p:childTnLst>
                              <p:par>
                                <p:cTn id="47" presetID="10" presetClass="entr" presetSubtype="0"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wipe(down)">
                                      <p:cBhvr>
                                        <p:cTn id="54" dur="500"/>
                                        <p:tgtEl>
                                          <p:spTgt spid="64"/>
                                        </p:tgtEl>
                                      </p:cBhvr>
                                    </p:animEffect>
                                  </p:childTnLst>
                                </p:cTn>
                              </p:par>
                            </p:childTnLst>
                          </p:cTn>
                        </p:par>
                        <p:par>
                          <p:cTn id="55" fill="hold">
                            <p:stCondLst>
                              <p:cond delay="500"/>
                            </p:stCondLst>
                            <p:childTnLst>
                              <p:par>
                                <p:cTn id="56" presetID="10" presetClass="entr" presetSubtype="0" fill="hold"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childTnLst>
                                </p:cTn>
                              </p:par>
                            </p:childTnLst>
                          </p:cTn>
                        </p:par>
                        <p:par>
                          <p:cTn id="59" fill="hold">
                            <p:stCondLst>
                              <p:cond delay="1000"/>
                            </p:stCondLst>
                            <p:childTnLst>
                              <p:par>
                                <p:cTn id="60" presetID="10" presetClass="entr" presetSubtype="0" fill="hold" nodeType="after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9" grpId="0" animBg="1"/>
      <p:bldP spid="62" grpId="0" animBg="1"/>
      <p:bldP spid="64" grpId="0" animBg="1"/>
      <p:bldP spid="66" grpId="0" animBg="1"/>
      <p:bldP spid="6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8610" y="296897"/>
            <a:ext cx="11887200" cy="917575"/>
          </a:xfrm>
        </p:spPr>
        <p:txBody>
          <a:bodyPr/>
          <a:lstStyle/>
          <a:p>
            <a:r>
              <a:rPr lang="sv-SE" sz="4800" dirty="0">
                <a:solidFill>
                  <a:schemeClr val="tx2"/>
                </a:solidFill>
              </a:rPr>
              <a:t>Inside the IoT </a:t>
            </a:r>
            <a:r>
              <a:rPr lang="sv-SE" sz="4800" dirty="0" err="1">
                <a:solidFill>
                  <a:schemeClr val="tx2"/>
                </a:solidFill>
              </a:rPr>
              <a:t>Hub</a:t>
            </a:r>
            <a:endParaRPr lang="en-IN" sz="4800" dirty="0">
              <a:solidFill>
                <a:schemeClr val="tx2"/>
              </a:solidFill>
            </a:endParaRPr>
          </a:p>
        </p:txBody>
      </p:sp>
      <p:pic>
        <p:nvPicPr>
          <p:cNvPr id="8" name="Picture 7">
            <a:extLst>
              <a:ext uri="{FF2B5EF4-FFF2-40B4-BE49-F238E27FC236}">
                <a16:creationId xmlns:a16="http://schemas.microsoft.com/office/drawing/2014/main" id="{6B81447F-33DE-4F0E-8EAF-2751DD1E779B}"/>
              </a:ext>
            </a:extLst>
          </p:cNvPr>
          <p:cNvPicPr>
            <a:picLocks noChangeAspect="1"/>
          </p:cNvPicPr>
          <p:nvPr/>
        </p:nvPicPr>
        <p:blipFill>
          <a:blip r:embed="rId3"/>
          <a:stretch>
            <a:fillRect/>
          </a:stretch>
        </p:blipFill>
        <p:spPr>
          <a:xfrm>
            <a:off x="6489089" y="2610844"/>
            <a:ext cx="952500" cy="952500"/>
          </a:xfrm>
          <a:prstGeom prst="rect">
            <a:avLst/>
          </a:prstGeom>
        </p:spPr>
      </p:pic>
      <p:pic>
        <p:nvPicPr>
          <p:cNvPr id="11" name="Picture 10">
            <a:extLst>
              <a:ext uri="{FF2B5EF4-FFF2-40B4-BE49-F238E27FC236}">
                <a16:creationId xmlns:a16="http://schemas.microsoft.com/office/drawing/2014/main" id="{60665E7D-E40B-4085-AE1F-22FF2FF74248}"/>
              </a:ext>
            </a:extLst>
          </p:cNvPr>
          <p:cNvPicPr>
            <a:picLocks noChangeAspect="1"/>
          </p:cNvPicPr>
          <p:nvPr/>
        </p:nvPicPr>
        <p:blipFill>
          <a:blip r:embed="rId4"/>
          <a:stretch>
            <a:fillRect/>
          </a:stretch>
        </p:blipFill>
        <p:spPr>
          <a:xfrm>
            <a:off x="6437580" y="5239274"/>
            <a:ext cx="952500" cy="952500"/>
          </a:xfrm>
          <a:prstGeom prst="rect">
            <a:avLst/>
          </a:prstGeom>
        </p:spPr>
      </p:pic>
      <p:sp>
        <p:nvSpPr>
          <p:cNvPr id="101" name="Striped Right Arrow 8">
            <a:extLst>
              <a:ext uri="{FF2B5EF4-FFF2-40B4-BE49-F238E27FC236}">
                <a16:creationId xmlns:a16="http://schemas.microsoft.com/office/drawing/2014/main" id="{02665DFD-B3C8-4B6F-97DB-15132EC885E3}"/>
              </a:ext>
            </a:extLst>
          </p:cNvPr>
          <p:cNvSpPr/>
          <p:nvPr/>
        </p:nvSpPr>
        <p:spPr bwMode="auto">
          <a:xfrm>
            <a:off x="5285259" y="5454929"/>
            <a:ext cx="843283" cy="475864"/>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cxnSp>
        <p:nvCxnSpPr>
          <p:cNvPr id="109" name="Straight Connector 108">
            <a:extLst>
              <a:ext uri="{FF2B5EF4-FFF2-40B4-BE49-F238E27FC236}">
                <a16:creationId xmlns:a16="http://schemas.microsoft.com/office/drawing/2014/main" id="{F63C1C66-6E6F-4CFB-A84D-BD7B4F8BAC16}"/>
              </a:ext>
            </a:extLst>
          </p:cNvPr>
          <p:cNvCxnSpPr>
            <a:cxnSpLocks/>
          </p:cNvCxnSpPr>
          <p:nvPr/>
        </p:nvCxnSpPr>
        <p:spPr>
          <a:xfrm>
            <a:off x="418610" y="4228774"/>
            <a:ext cx="4624739" cy="265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Arrow: Right 21">
            <a:extLst>
              <a:ext uri="{FF2B5EF4-FFF2-40B4-BE49-F238E27FC236}">
                <a16:creationId xmlns:a16="http://schemas.microsoft.com/office/drawing/2014/main" id="{0B37324B-37FA-4655-82CF-88E30C9084CF}"/>
              </a:ext>
            </a:extLst>
          </p:cNvPr>
          <p:cNvSpPr/>
          <p:nvPr/>
        </p:nvSpPr>
        <p:spPr bwMode="auto">
          <a:xfrm>
            <a:off x="2286360" y="2144757"/>
            <a:ext cx="886346" cy="605566"/>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sv-SE" sz="2000" dirty="0">
              <a:gradFill>
                <a:gsLst>
                  <a:gs pos="5417">
                    <a:schemeClr val="accent6"/>
                  </a:gs>
                  <a:gs pos="100000">
                    <a:schemeClr val="accent6"/>
                  </a:gs>
                </a:gsLst>
                <a:lin ang="5400000" scaled="0"/>
              </a:gradFill>
            </a:endParaRPr>
          </a:p>
        </p:txBody>
      </p:sp>
      <p:grpSp>
        <p:nvGrpSpPr>
          <p:cNvPr id="4" name="Group 3">
            <a:extLst>
              <a:ext uri="{FF2B5EF4-FFF2-40B4-BE49-F238E27FC236}">
                <a16:creationId xmlns:a16="http://schemas.microsoft.com/office/drawing/2014/main" id="{5AB7F769-8D6D-412C-B5F5-1EB827A2F815}"/>
              </a:ext>
            </a:extLst>
          </p:cNvPr>
          <p:cNvGrpSpPr/>
          <p:nvPr/>
        </p:nvGrpSpPr>
        <p:grpSpPr>
          <a:xfrm>
            <a:off x="3609998" y="2382787"/>
            <a:ext cx="1433351" cy="1498371"/>
            <a:chOff x="3609998" y="2382787"/>
            <a:chExt cx="1433351" cy="1498371"/>
          </a:xfrm>
        </p:grpSpPr>
        <p:pic>
          <p:nvPicPr>
            <p:cNvPr id="30" name="Picture 29">
              <a:extLst>
                <a:ext uri="{FF2B5EF4-FFF2-40B4-BE49-F238E27FC236}">
                  <a16:creationId xmlns:a16="http://schemas.microsoft.com/office/drawing/2014/main" id="{98E32CA5-2E49-4134-96BE-78AA76BA81F6}"/>
                </a:ext>
              </a:extLst>
            </p:cNvPr>
            <p:cNvPicPr>
              <a:picLocks noChangeAspect="1"/>
            </p:cNvPicPr>
            <p:nvPr/>
          </p:nvPicPr>
          <p:blipFill>
            <a:blip r:embed="rId5"/>
            <a:stretch>
              <a:fillRect/>
            </a:stretch>
          </p:blipFill>
          <p:spPr>
            <a:xfrm>
              <a:off x="3909443" y="2382787"/>
              <a:ext cx="780290" cy="780290"/>
            </a:xfrm>
            <a:prstGeom prst="rect">
              <a:avLst/>
            </a:prstGeom>
          </p:spPr>
        </p:pic>
        <p:sp>
          <p:nvSpPr>
            <p:cNvPr id="102" name="TextBox 101">
              <a:extLst>
                <a:ext uri="{FF2B5EF4-FFF2-40B4-BE49-F238E27FC236}">
                  <a16:creationId xmlns:a16="http://schemas.microsoft.com/office/drawing/2014/main" id="{02EF22C5-F71D-450E-B5F5-5D41FC6732A6}"/>
                </a:ext>
              </a:extLst>
            </p:cNvPr>
            <p:cNvSpPr txBox="1"/>
            <p:nvPr/>
          </p:nvSpPr>
          <p:spPr>
            <a:xfrm>
              <a:off x="3609998" y="3087094"/>
              <a:ext cx="1433351"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Stream Analytics</a:t>
              </a:r>
            </a:p>
          </p:txBody>
        </p:sp>
      </p:grpSp>
      <p:grpSp>
        <p:nvGrpSpPr>
          <p:cNvPr id="5" name="Group 4">
            <a:extLst>
              <a:ext uri="{FF2B5EF4-FFF2-40B4-BE49-F238E27FC236}">
                <a16:creationId xmlns:a16="http://schemas.microsoft.com/office/drawing/2014/main" id="{94FD9069-A5B8-413F-B84C-13A07FA6DD3B}"/>
              </a:ext>
            </a:extLst>
          </p:cNvPr>
          <p:cNvGrpSpPr/>
          <p:nvPr/>
        </p:nvGrpSpPr>
        <p:grpSpPr>
          <a:xfrm>
            <a:off x="632535" y="2273298"/>
            <a:ext cx="2880672" cy="1595387"/>
            <a:chOff x="632535" y="2273298"/>
            <a:chExt cx="2880672" cy="1595387"/>
          </a:xfrm>
        </p:grpSpPr>
        <p:pic>
          <p:nvPicPr>
            <p:cNvPr id="26" name="Picture 25">
              <a:extLst>
                <a:ext uri="{FF2B5EF4-FFF2-40B4-BE49-F238E27FC236}">
                  <a16:creationId xmlns:a16="http://schemas.microsoft.com/office/drawing/2014/main" id="{AC121544-87C5-4761-BB5D-A0B8F8B2A518}"/>
                </a:ext>
              </a:extLst>
            </p:cNvPr>
            <p:cNvPicPr>
              <a:picLocks noChangeAspect="1"/>
            </p:cNvPicPr>
            <p:nvPr/>
          </p:nvPicPr>
          <p:blipFill>
            <a:blip r:embed="rId6"/>
            <a:stretch>
              <a:fillRect/>
            </a:stretch>
          </p:blipFill>
          <p:spPr>
            <a:xfrm>
              <a:off x="931269" y="2273298"/>
              <a:ext cx="780290" cy="780290"/>
            </a:xfrm>
            <a:prstGeom prst="rect">
              <a:avLst/>
            </a:prstGeom>
          </p:spPr>
        </p:pic>
        <p:pic>
          <p:nvPicPr>
            <p:cNvPr id="28" name="Picture 27">
              <a:extLst>
                <a:ext uri="{FF2B5EF4-FFF2-40B4-BE49-F238E27FC236}">
                  <a16:creationId xmlns:a16="http://schemas.microsoft.com/office/drawing/2014/main" id="{FB030334-456C-42F0-A61C-DEE20D2AF3FD}"/>
                </a:ext>
              </a:extLst>
            </p:cNvPr>
            <p:cNvPicPr>
              <a:picLocks noChangeAspect="1"/>
            </p:cNvPicPr>
            <p:nvPr/>
          </p:nvPicPr>
          <p:blipFill>
            <a:blip r:embed="rId7"/>
            <a:stretch>
              <a:fillRect/>
            </a:stretch>
          </p:blipFill>
          <p:spPr>
            <a:xfrm>
              <a:off x="2420356" y="2351293"/>
              <a:ext cx="780290" cy="780290"/>
            </a:xfrm>
            <a:prstGeom prst="rect">
              <a:avLst/>
            </a:prstGeom>
          </p:spPr>
        </p:pic>
        <p:sp>
          <p:nvSpPr>
            <p:cNvPr id="103" name="TextBox 102">
              <a:extLst>
                <a:ext uri="{FF2B5EF4-FFF2-40B4-BE49-F238E27FC236}">
                  <a16:creationId xmlns:a16="http://schemas.microsoft.com/office/drawing/2014/main" id="{1AF8E72A-668F-4B52-80FD-08AEF6BA0C55}"/>
                </a:ext>
              </a:extLst>
            </p:cNvPr>
            <p:cNvSpPr txBox="1"/>
            <p:nvPr/>
          </p:nvSpPr>
          <p:spPr>
            <a:xfrm>
              <a:off x="2079856" y="3097880"/>
              <a:ext cx="1433351"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Cosmo DB</a:t>
              </a:r>
            </a:p>
          </p:txBody>
        </p:sp>
        <p:sp>
          <p:nvSpPr>
            <p:cNvPr id="104" name="TextBox 103">
              <a:extLst>
                <a:ext uri="{FF2B5EF4-FFF2-40B4-BE49-F238E27FC236}">
                  <a16:creationId xmlns:a16="http://schemas.microsoft.com/office/drawing/2014/main" id="{962CCAA0-C232-43EE-A72D-B5B818838C8E}"/>
                </a:ext>
              </a:extLst>
            </p:cNvPr>
            <p:cNvSpPr txBox="1"/>
            <p:nvPr/>
          </p:nvSpPr>
          <p:spPr>
            <a:xfrm>
              <a:off x="632535" y="3074621"/>
              <a:ext cx="1433351"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Machine Learning</a:t>
              </a:r>
            </a:p>
          </p:txBody>
        </p:sp>
      </p:grpSp>
      <p:sp>
        <p:nvSpPr>
          <p:cNvPr id="110" name="TextBox 109">
            <a:extLst>
              <a:ext uri="{FF2B5EF4-FFF2-40B4-BE49-F238E27FC236}">
                <a16:creationId xmlns:a16="http://schemas.microsoft.com/office/drawing/2014/main" id="{2AAF9087-772F-497D-82A5-5DB9379CEED0}"/>
              </a:ext>
            </a:extLst>
          </p:cNvPr>
          <p:cNvSpPr txBox="1"/>
          <p:nvPr/>
        </p:nvSpPr>
        <p:spPr>
          <a:xfrm>
            <a:off x="311484" y="1516893"/>
            <a:ext cx="1239570" cy="627864"/>
          </a:xfrm>
          <a:prstGeom prst="rect">
            <a:avLst/>
          </a:prstGeom>
          <a:noFill/>
        </p:spPr>
        <p:txBody>
          <a:bodyPr wrap="none" lIns="182880" tIns="146304" rIns="182880" bIns="146304" rtlCol="0">
            <a:spAutoFit/>
          </a:bodyPr>
          <a:lstStyle/>
          <a:p>
            <a:pPr>
              <a:lnSpc>
                <a:spcPct val="90000"/>
              </a:lnSpc>
              <a:spcAft>
                <a:spcPts val="600"/>
              </a:spcAft>
            </a:pPr>
            <a:r>
              <a:rPr lang="sv-SE" sz="2400" dirty="0">
                <a:gradFill>
                  <a:gsLst>
                    <a:gs pos="2917">
                      <a:schemeClr val="tx1"/>
                    </a:gs>
                    <a:gs pos="30000">
                      <a:schemeClr val="tx1"/>
                    </a:gs>
                  </a:gsLst>
                  <a:lin ang="5400000" scaled="0"/>
                </a:gradFill>
              </a:rPr>
              <a:t>Events</a:t>
            </a:r>
          </a:p>
        </p:txBody>
      </p:sp>
      <p:grpSp>
        <p:nvGrpSpPr>
          <p:cNvPr id="166" name="Group 165">
            <a:extLst>
              <a:ext uri="{FF2B5EF4-FFF2-40B4-BE49-F238E27FC236}">
                <a16:creationId xmlns:a16="http://schemas.microsoft.com/office/drawing/2014/main" id="{CA71DA1D-BA80-4895-BA52-A101A447333F}"/>
              </a:ext>
            </a:extLst>
          </p:cNvPr>
          <p:cNvGrpSpPr/>
          <p:nvPr/>
        </p:nvGrpSpPr>
        <p:grpSpPr>
          <a:xfrm>
            <a:off x="311484" y="4284886"/>
            <a:ext cx="4594935" cy="2504180"/>
            <a:chOff x="311484" y="4284886"/>
            <a:chExt cx="4594935" cy="2504180"/>
          </a:xfrm>
        </p:grpSpPr>
        <p:grpSp>
          <p:nvGrpSpPr>
            <p:cNvPr id="118" name="Group 117">
              <a:extLst>
                <a:ext uri="{FF2B5EF4-FFF2-40B4-BE49-F238E27FC236}">
                  <a16:creationId xmlns:a16="http://schemas.microsoft.com/office/drawing/2014/main" id="{AEACE1C6-D3DF-44F6-8F4D-0C64461FBFCA}"/>
                </a:ext>
              </a:extLst>
            </p:cNvPr>
            <p:cNvGrpSpPr/>
            <p:nvPr/>
          </p:nvGrpSpPr>
          <p:grpSpPr>
            <a:xfrm>
              <a:off x="471559" y="5183149"/>
              <a:ext cx="4434860" cy="1605917"/>
              <a:chOff x="471559" y="5183149"/>
              <a:chExt cx="4434860" cy="1605917"/>
            </a:xfrm>
          </p:grpSpPr>
          <p:pic>
            <p:nvPicPr>
              <p:cNvPr id="13" name="Picture 12">
                <a:extLst>
                  <a:ext uri="{FF2B5EF4-FFF2-40B4-BE49-F238E27FC236}">
                    <a16:creationId xmlns:a16="http://schemas.microsoft.com/office/drawing/2014/main" id="{F17EB0D7-1801-449A-8773-1A8B6D06A1D0}"/>
                  </a:ext>
                </a:extLst>
              </p:cNvPr>
              <p:cNvPicPr>
                <a:picLocks noChangeAspect="1"/>
              </p:cNvPicPr>
              <p:nvPr/>
            </p:nvPicPr>
            <p:blipFill>
              <a:blip r:embed="rId8"/>
              <a:stretch>
                <a:fillRect/>
              </a:stretch>
            </p:blipFill>
            <p:spPr>
              <a:xfrm>
                <a:off x="774755" y="5183149"/>
                <a:ext cx="826960" cy="826960"/>
              </a:xfrm>
              <a:prstGeom prst="rect">
                <a:avLst/>
              </a:prstGeom>
            </p:spPr>
          </p:pic>
          <p:pic>
            <p:nvPicPr>
              <p:cNvPr id="15" name="Picture 14">
                <a:extLst>
                  <a:ext uri="{FF2B5EF4-FFF2-40B4-BE49-F238E27FC236}">
                    <a16:creationId xmlns:a16="http://schemas.microsoft.com/office/drawing/2014/main" id="{21C2C454-391C-42CC-98BF-0DF50678B953}"/>
                  </a:ext>
                </a:extLst>
              </p:cNvPr>
              <p:cNvPicPr>
                <a:picLocks noChangeAspect="1"/>
              </p:cNvPicPr>
              <p:nvPr/>
            </p:nvPicPr>
            <p:blipFill>
              <a:blip r:embed="rId9"/>
              <a:stretch>
                <a:fillRect/>
              </a:stretch>
            </p:blipFill>
            <p:spPr>
              <a:xfrm>
                <a:off x="2330543" y="5243289"/>
                <a:ext cx="687504" cy="687504"/>
              </a:xfrm>
              <a:prstGeom prst="rect">
                <a:avLst/>
              </a:prstGeom>
            </p:spPr>
          </p:pic>
          <p:pic>
            <p:nvPicPr>
              <p:cNvPr id="21" name="Picture 20">
                <a:extLst>
                  <a:ext uri="{FF2B5EF4-FFF2-40B4-BE49-F238E27FC236}">
                    <a16:creationId xmlns:a16="http://schemas.microsoft.com/office/drawing/2014/main" id="{313F44B8-A846-45E4-89A7-2AAFD9E9DFC9}"/>
                  </a:ext>
                </a:extLst>
              </p:cNvPr>
              <p:cNvPicPr>
                <a:picLocks noChangeAspect="1"/>
              </p:cNvPicPr>
              <p:nvPr/>
            </p:nvPicPr>
            <p:blipFill>
              <a:blip r:embed="rId10"/>
              <a:stretch>
                <a:fillRect/>
              </a:stretch>
            </p:blipFill>
            <p:spPr>
              <a:xfrm>
                <a:off x="3868927" y="5276165"/>
                <a:ext cx="695804" cy="695804"/>
              </a:xfrm>
              <a:prstGeom prst="rect">
                <a:avLst/>
              </a:prstGeom>
            </p:spPr>
          </p:pic>
          <p:sp>
            <p:nvSpPr>
              <p:cNvPr id="105" name="TextBox 104">
                <a:extLst>
                  <a:ext uri="{FF2B5EF4-FFF2-40B4-BE49-F238E27FC236}">
                    <a16:creationId xmlns:a16="http://schemas.microsoft.com/office/drawing/2014/main" id="{479E2570-A9E6-459D-858C-83CF9EC1101C}"/>
                  </a:ext>
                </a:extLst>
              </p:cNvPr>
              <p:cNvSpPr txBox="1"/>
              <p:nvPr/>
            </p:nvSpPr>
            <p:spPr>
              <a:xfrm>
                <a:off x="471559" y="5995002"/>
                <a:ext cx="1433351"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Function App</a:t>
                </a:r>
              </a:p>
            </p:txBody>
          </p:sp>
          <p:sp>
            <p:nvSpPr>
              <p:cNvPr id="106" name="TextBox 105">
                <a:extLst>
                  <a:ext uri="{FF2B5EF4-FFF2-40B4-BE49-F238E27FC236}">
                    <a16:creationId xmlns:a16="http://schemas.microsoft.com/office/drawing/2014/main" id="{0F6EDC7D-4A15-485F-B8FB-69F719AE3431}"/>
                  </a:ext>
                </a:extLst>
              </p:cNvPr>
              <p:cNvSpPr txBox="1"/>
              <p:nvPr/>
            </p:nvSpPr>
            <p:spPr>
              <a:xfrm>
                <a:off x="1905275" y="6014694"/>
                <a:ext cx="1433351"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Logic App</a:t>
                </a:r>
              </a:p>
            </p:txBody>
          </p:sp>
          <p:sp>
            <p:nvSpPr>
              <p:cNvPr id="107" name="TextBox 106">
                <a:extLst>
                  <a:ext uri="{FF2B5EF4-FFF2-40B4-BE49-F238E27FC236}">
                    <a16:creationId xmlns:a16="http://schemas.microsoft.com/office/drawing/2014/main" id="{BC8CF418-A6E5-4536-8D36-5F23DA10C5FE}"/>
                  </a:ext>
                </a:extLst>
              </p:cNvPr>
              <p:cNvSpPr txBox="1"/>
              <p:nvPr/>
            </p:nvSpPr>
            <p:spPr>
              <a:xfrm>
                <a:off x="3473068" y="6010109"/>
                <a:ext cx="1433351"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Custom</a:t>
                </a:r>
              </a:p>
            </p:txBody>
          </p:sp>
        </p:grpSp>
        <p:sp>
          <p:nvSpPr>
            <p:cNvPr id="111" name="TextBox 110">
              <a:extLst>
                <a:ext uri="{FF2B5EF4-FFF2-40B4-BE49-F238E27FC236}">
                  <a16:creationId xmlns:a16="http://schemas.microsoft.com/office/drawing/2014/main" id="{26BB19CF-F1E3-4D90-9C32-07422FAEDA2D}"/>
                </a:ext>
              </a:extLst>
            </p:cNvPr>
            <p:cNvSpPr txBox="1"/>
            <p:nvPr/>
          </p:nvSpPr>
          <p:spPr>
            <a:xfrm>
              <a:off x="311484" y="4284886"/>
              <a:ext cx="1834477" cy="627864"/>
            </a:xfrm>
            <a:prstGeom prst="rect">
              <a:avLst/>
            </a:prstGeom>
            <a:noFill/>
          </p:spPr>
          <p:txBody>
            <a:bodyPr wrap="none" lIns="182880" tIns="146304" rIns="182880" bIns="146304" rtlCol="0">
              <a:spAutoFit/>
            </a:bodyPr>
            <a:lstStyle/>
            <a:p>
              <a:pPr>
                <a:lnSpc>
                  <a:spcPct val="90000"/>
                </a:lnSpc>
                <a:spcAft>
                  <a:spcPts val="600"/>
                </a:spcAft>
              </a:pPr>
              <a:r>
                <a:rPr lang="sv-SE" sz="2400" dirty="0" err="1">
                  <a:gradFill>
                    <a:gsLst>
                      <a:gs pos="2917">
                        <a:schemeClr val="tx1"/>
                      </a:gs>
                      <a:gs pos="30000">
                        <a:schemeClr val="tx1"/>
                      </a:gs>
                    </a:gsLst>
                    <a:lin ang="5400000" scaled="0"/>
                  </a:gradFill>
                </a:rPr>
                <a:t>Messaging</a:t>
              </a:r>
              <a:endParaRPr lang="sv-SE" sz="2400" dirty="0">
                <a:gradFill>
                  <a:gsLst>
                    <a:gs pos="2917">
                      <a:schemeClr val="tx1"/>
                    </a:gs>
                    <a:gs pos="30000">
                      <a:schemeClr val="tx1"/>
                    </a:gs>
                  </a:gsLst>
                  <a:lin ang="5400000" scaled="0"/>
                </a:gradFill>
              </a:endParaRPr>
            </a:p>
          </p:txBody>
        </p:sp>
      </p:grpSp>
      <p:sp>
        <p:nvSpPr>
          <p:cNvPr id="113" name="Rectangle: Rounded Corners 112">
            <a:extLst>
              <a:ext uri="{FF2B5EF4-FFF2-40B4-BE49-F238E27FC236}">
                <a16:creationId xmlns:a16="http://schemas.microsoft.com/office/drawing/2014/main" id="{24793451-908E-4F7B-B987-E0401F65600B}"/>
              </a:ext>
            </a:extLst>
          </p:cNvPr>
          <p:cNvSpPr/>
          <p:nvPr/>
        </p:nvSpPr>
        <p:spPr bwMode="auto">
          <a:xfrm>
            <a:off x="5669603" y="1759921"/>
            <a:ext cx="2468853" cy="4937706"/>
          </a:xfrm>
          <a:prstGeom prst="roundRect">
            <a:avLst>
              <a:gd name="adj" fmla="val 1710"/>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sv-SE" sz="2000" dirty="0">
              <a:gradFill>
                <a:gsLst>
                  <a:gs pos="5417">
                    <a:schemeClr val="accent6"/>
                  </a:gs>
                  <a:gs pos="100000">
                    <a:schemeClr val="accent6"/>
                  </a:gs>
                </a:gsLst>
                <a:lin ang="5400000" scaled="0"/>
              </a:gradFill>
            </a:endParaRPr>
          </a:p>
        </p:txBody>
      </p:sp>
      <p:pic>
        <p:nvPicPr>
          <p:cNvPr id="115" name="Picture 114">
            <a:extLst>
              <a:ext uri="{FF2B5EF4-FFF2-40B4-BE49-F238E27FC236}">
                <a16:creationId xmlns:a16="http://schemas.microsoft.com/office/drawing/2014/main" id="{97868F6C-6D95-43E6-89C6-E0FA44B358EB}"/>
              </a:ext>
            </a:extLst>
          </p:cNvPr>
          <p:cNvPicPr>
            <a:picLocks noChangeAspect="1"/>
          </p:cNvPicPr>
          <p:nvPr/>
        </p:nvPicPr>
        <p:blipFill>
          <a:blip r:embed="rId11"/>
          <a:stretch>
            <a:fillRect/>
          </a:stretch>
        </p:blipFill>
        <p:spPr>
          <a:xfrm>
            <a:off x="6523685" y="3718648"/>
            <a:ext cx="780290" cy="780290"/>
          </a:xfrm>
          <a:prstGeom prst="rect">
            <a:avLst/>
          </a:prstGeom>
        </p:spPr>
      </p:pic>
      <p:sp>
        <p:nvSpPr>
          <p:cNvPr id="116" name="TextBox 115">
            <a:extLst>
              <a:ext uri="{FF2B5EF4-FFF2-40B4-BE49-F238E27FC236}">
                <a16:creationId xmlns:a16="http://schemas.microsoft.com/office/drawing/2014/main" id="{AFA75872-4689-4DD0-A263-AD18A3A38CEF}"/>
              </a:ext>
            </a:extLst>
          </p:cNvPr>
          <p:cNvSpPr txBox="1"/>
          <p:nvPr/>
        </p:nvSpPr>
        <p:spPr>
          <a:xfrm>
            <a:off x="5669603" y="1710256"/>
            <a:ext cx="1452962" cy="627864"/>
          </a:xfrm>
          <a:prstGeom prst="rect">
            <a:avLst/>
          </a:prstGeom>
          <a:noFill/>
        </p:spPr>
        <p:txBody>
          <a:bodyPr wrap="none" lIns="182880" tIns="146304" rIns="182880" bIns="146304" rtlCol="0">
            <a:spAutoFit/>
          </a:bodyPr>
          <a:lstStyle/>
          <a:p>
            <a:pPr>
              <a:lnSpc>
                <a:spcPct val="90000"/>
              </a:lnSpc>
              <a:spcAft>
                <a:spcPts val="600"/>
              </a:spcAft>
            </a:pPr>
            <a:r>
              <a:rPr lang="sv-SE" sz="2400" dirty="0">
                <a:gradFill>
                  <a:gsLst>
                    <a:gs pos="2917">
                      <a:schemeClr val="tx1"/>
                    </a:gs>
                    <a:gs pos="30000">
                      <a:schemeClr val="tx1"/>
                    </a:gs>
                  </a:gsLst>
                  <a:lin ang="5400000" scaled="0"/>
                </a:gradFill>
              </a:rPr>
              <a:t>IoT </a:t>
            </a:r>
            <a:r>
              <a:rPr lang="sv-SE" sz="2400" dirty="0" err="1">
                <a:gradFill>
                  <a:gsLst>
                    <a:gs pos="2917">
                      <a:schemeClr val="tx1"/>
                    </a:gs>
                    <a:gs pos="30000">
                      <a:schemeClr val="tx1"/>
                    </a:gs>
                  </a:gsLst>
                  <a:lin ang="5400000" scaled="0"/>
                </a:gradFill>
              </a:rPr>
              <a:t>Hub</a:t>
            </a:r>
            <a:endParaRPr lang="sv-SE" sz="2400" dirty="0">
              <a:gradFill>
                <a:gsLst>
                  <a:gs pos="2917">
                    <a:schemeClr val="tx1"/>
                  </a:gs>
                  <a:gs pos="30000">
                    <a:schemeClr val="tx1"/>
                  </a:gs>
                </a:gsLst>
                <a:lin ang="5400000" scaled="0"/>
              </a:gradFill>
            </a:endParaRPr>
          </a:p>
        </p:txBody>
      </p:sp>
      <p:sp>
        <p:nvSpPr>
          <p:cNvPr id="119" name="Striped Right Arrow 8">
            <a:extLst>
              <a:ext uri="{FF2B5EF4-FFF2-40B4-BE49-F238E27FC236}">
                <a16:creationId xmlns:a16="http://schemas.microsoft.com/office/drawing/2014/main" id="{47EAE16E-2B2E-4051-9FE3-37BB7230F3A3}"/>
              </a:ext>
            </a:extLst>
          </p:cNvPr>
          <p:cNvSpPr/>
          <p:nvPr/>
        </p:nvSpPr>
        <p:spPr bwMode="auto">
          <a:xfrm rot="10800000">
            <a:off x="5271257" y="2893651"/>
            <a:ext cx="843283" cy="475864"/>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164" name="Group 163">
            <a:extLst>
              <a:ext uri="{FF2B5EF4-FFF2-40B4-BE49-F238E27FC236}">
                <a16:creationId xmlns:a16="http://schemas.microsoft.com/office/drawing/2014/main" id="{9B5E9F06-D4F0-434F-A285-098557D0357A}"/>
              </a:ext>
            </a:extLst>
          </p:cNvPr>
          <p:cNvGrpSpPr/>
          <p:nvPr/>
        </p:nvGrpSpPr>
        <p:grpSpPr>
          <a:xfrm>
            <a:off x="10211074" y="2217116"/>
            <a:ext cx="1493002" cy="4201261"/>
            <a:chOff x="10211074" y="2217116"/>
            <a:chExt cx="1493002" cy="4201261"/>
          </a:xfrm>
        </p:grpSpPr>
        <p:sp>
          <p:nvSpPr>
            <p:cNvPr id="33" name="Frame 5">
              <a:extLst>
                <a:ext uri="{FF2B5EF4-FFF2-40B4-BE49-F238E27FC236}">
                  <a16:creationId xmlns:a16="http://schemas.microsoft.com/office/drawing/2014/main" id="{6AAE7A2C-6358-40E7-80E9-A1C9E77E5519}"/>
                </a:ext>
              </a:extLst>
            </p:cNvPr>
            <p:cNvSpPr>
              <a:spLocks noChangeAspect="1"/>
            </p:cNvSpPr>
            <p:nvPr/>
          </p:nvSpPr>
          <p:spPr bwMode="auto">
            <a:xfrm>
              <a:off x="10211074"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34" name="Frame 5">
              <a:extLst>
                <a:ext uri="{FF2B5EF4-FFF2-40B4-BE49-F238E27FC236}">
                  <a16:creationId xmlns:a16="http://schemas.microsoft.com/office/drawing/2014/main" id="{5C849056-4454-4CC7-BDA9-0E8FBA756913}"/>
                </a:ext>
              </a:extLst>
            </p:cNvPr>
            <p:cNvSpPr>
              <a:spLocks noChangeAspect="1"/>
            </p:cNvSpPr>
            <p:nvPr/>
          </p:nvSpPr>
          <p:spPr bwMode="auto">
            <a:xfrm>
              <a:off x="10513330"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35" name="Frame 5">
              <a:extLst>
                <a:ext uri="{FF2B5EF4-FFF2-40B4-BE49-F238E27FC236}">
                  <a16:creationId xmlns:a16="http://schemas.microsoft.com/office/drawing/2014/main" id="{F034945C-E844-45EE-B43D-EDEEE24F2B8C}"/>
                </a:ext>
              </a:extLst>
            </p:cNvPr>
            <p:cNvSpPr>
              <a:spLocks noChangeAspect="1"/>
            </p:cNvSpPr>
            <p:nvPr/>
          </p:nvSpPr>
          <p:spPr bwMode="auto">
            <a:xfrm>
              <a:off x="10815586"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36" name="Frame 5">
              <a:extLst>
                <a:ext uri="{FF2B5EF4-FFF2-40B4-BE49-F238E27FC236}">
                  <a16:creationId xmlns:a16="http://schemas.microsoft.com/office/drawing/2014/main" id="{EF2CD93F-41DC-4424-87A7-F36BC69361C2}"/>
                </a:ext>
              </a:extLst>
            </p:cNvPr>
            <p:cNvSpPr>
              <a:spLocks noChangeAspect="1"/>
            </p:cNvSpPr>
            <p:nvPr/>
          </p:nvSpPr>
          <p:spPr bwMode="auto">
            <a:xfrm>
              <a:off x="11117842"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39" name="Frame 5">
              <a:extLst>
                <a:ext uri="{FF2B5EF4-FFF2-40B4-BE49-F238E27FC236}">
                  <a16:creationId xmlns:a16="http://schemas.microsoft.com/office/drawing/2014/main" id="{5E9401BB-E31E-47AC-8E3B-BD35768D447C}"/>
                </a:ext>
              </a:extLst>
            </p:cNvPr>
            <p:cNvSpPr>
              <a:spLocks noChangeAspect="1"/>
            </p:cNvSpPr>
            <p:nvPr/>
          </p:nvSpPr>
          <p:spPr bwMode="auto">
            <a:xfrm>
              <a:off x="11420098"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42" name="Frame 5">
              <a:extLst>
                <a:ext uri="{FF2B5EF4-FFF2-40B4-BE49-F238E27FC236}">
                  <a16:creationId xmlns:a16="http://schemas.microsoft.com/office/drawing/2014/main" id="{2B912413-298F-414F-A211-EF7F299E3F8E}"/>
                </a:ext>
              </a:extLst>
            </p:cNvPr>
            <p:cNvSpPr>
              <a:spLocks noChangeAspect="1"/>
            </p:cNvSpPr>
            <p:nvPr/>
          </p:nvSpPr>
          <p:spPr bwMode="auto">
            <a:xfrm>
              <a:off x="10211074"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43" name="Frame 5">
              <a:extLst>
                <a:ext uri="{FF2B5EF4-FFF2-40B4-BE49-F238E27FC236}">
                  <a16:creationId xmlns:a16="http://schemas.microsoft.com/office/drawing/2014/main" id="{34976A55-D731-48AA-A549-99AC45334BBC}"/>
                </a:ext>
              </a:extLst>
            </p:cNvPr>
            <p:cNvSpPr>
              <a:spLocks noChangeAspect="1"/>
            </p:cNvSpPr>
            <p:nvPr/>
          </p:nvSpPr>
          <p:spPr bwMode="auto">
            <a:xfrm>
              <a:off x="10513330"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46" name="Frame 5">
              <a:extLst>
                <a:ext uri="{FF2B5EF4-FFF2-40B4-BE49-F238E27FC236}">
                  <a16:creationId xmlns:a16="http://schemas.microsoft.com/office/drawing/2014/main" id="{B573AF9F-5597-4D79-9B2B-0FD1EDB0CC51}"/>
                </a:ext>
              </a:extLst>
            </p:cNvPr>
            <p:cNvSpPr>
              <a:spLocks noChangeAspect="1"/>
            </p:cNvSpPr>
            <p:nvPr/>
          </p:nvSpPr>
          <p:spPr bwMode="auto">
            <a:xfrm>
              <a:off x="10815586"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47" name="Frame 5">
              <a:extLst>
                <a:ext uri="{FF2B5EF4-FFF2-40B4-BE49-F238E27FC236}">
                  <a16:creationId xmlns:a16="http://schemas.microsoft.com/office/drawing/2014/main" id="{B26878EC-CDDD-4E11-9D62-E145FF4CE167}"/>
                </a:ext>
              </a:extLst>
            </p:cNvPr>
            <p:cNvSpPr>
              <a:spLocks noChangeAspect="1"/>
            </p:cNvSpPr>
            <p:nvPr/>
          </p:nvSpPr>
          <p:spPr bwMode="auto">
            <a:xfrm>
              <a:off x="11117842"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48" name="Frame 5">
              <a:extLst>
                <a:ext uri="{FF2B5EF4-FFF2-40B4-BE49-F238E27FC236}">
                  <a16:creationId xmlns:a16="http://schemas.microsoft.com/office/drawing/2014/main" id="{1A6CE0E6-7CE0-42D2-85F1-57CD5BA9DCCD}"/>
                </a:ext>
              </a:extLst>
            </p:cNvPr>
            <p:cNvSpPr>
              <a:spLocks noChangeAspect="1"/>
            </p:cNvSpPr>
            <p:nvPr/>
          </p:nvSpPr>
          <p:spPr bwMode="auto">
            <a:xfrm>
              <a:off x="11420098"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53" name="Frame 5">
              <a:extLst>
                <a:ext uri="{FF2B5EF4-FFF2-40B4-BE49-F238E27FC236}">
                  <a16:creationId xmlns:a16="http://schemas.microsoft.com/office/drawing/2014/main" id="{CE454E77-91CB-4020-9833-5204C3854A7C}"/>
                </a:ext>
              </a:extLst>
            </p:cNvPr>
            <p:cNvSpPr>
              <a:spLocks noChangeAspect="1"/>
            </p:cNvSpPr>
            <p:nvPr/>
          </p:nvSpPr>
          <p:spPr bwMode="auto">
            <a:xfrm>
              <a:off x="10211074"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67" name="Frame 5">
              <a:extLst>
                <a:ext uri="{FF2B5EF4-FFF2-40B4-BE49-F238E27FC236}">
                  <a16:creationId xmlns:a16="http://schemas.microsoft.com/office/drawing/2014/main" id="{B16B5240-C5D8-4A6B-B038-8DBD80C59F37}"/>
                </a:ext>
              </a:extLst>
            </p:cNvPr>
            <p:cNvSpPr>
              <a:spLocks noChangeAspect="1"/>
            </p:cNvSpPr>
            <p:nvPr/>
          </p:nvSpPr>
          <p:spPr bwMode="auto">
            <a:xfrm>
              <a:off x="10513330"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68" name="Frame 5">
              <a:extLst>
                <a:ext uri="{FF2B5EF4-FFF2-40B4-BE49-F238E27FC236}">
                  <a16:creationId xmlns:a16="http://schemas.microsoft.com/office/drawing/2014/main" id="{4666DB86-135B-4977-AF56-26384905C98A}"/>
                </a:ext>
              </a:extLst>
            </p:cNvPr>
            <p:cNvSpPr>
              <a:spLocks noChangeAspect="1"/>
            </p:cNvSpPr>
            <p:nvPr/>
          </p:nvSpPr>
          <p:spPr bwMode="auto">
            <a:xfrm>
              <a:off x="10815586"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69" name="Frame 5">
              <a:extLst>
                <a:ext uri="{FF2B5EF4-FFF2-40B4-BE49-F238E27FC236}">
                  <a16:creationId xmlns:a16="http://schemas.microsoft.com/office/drawing/2014/main" id="{17C8D3EE-5D42-48E0-97AB-343907FF0ABA}"/>
                </a:ext>
              </a:extLst>
            </p:cNvPr>
            <p:cNvSpPr>
              <a:spLocks noChangeAspect="1"/>
            </p:cNvSpPr>
            <p:nvPr/>
          </p:nvSpPr>
          <p:spPr bwMode="auto">
            <a:xfrm>
              <a:off x="11117842"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70" name="Frame 5">
              <a:extLst>
                <a:ext uri="{FF2B5EF4-FFF2-40B4-BE49-F238E27FC236}">
                  <a16:creationId xmlns:a16="http://schemas.microsoft.com/office/drawing/2014/main" id="{F1DAB5A2-7AFC-445C-B47D-A7BE26EA7F8C}"/>
                </a:ext>
              </a:extLst>
            </p:cNvPr>
            <p:cNvSpPr>
              <a:spLocks noChangeAspect="1"/>
            </p:cNvSpPr>
            <p:nvPr/>
          </p:nvSpPr>
          <p:spPr bwMode="auto">
            <a:xfrm>
              <a:off x="11420098"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73" name="Frame 5">
              <a:extLst>
                <a:ext uri="{FF2B5EF4-FFF2-40B4-BE49-F238E27FC236}">
                  <a16:creationId xmlns:a16="http://schemas.microsoft.com/office/drawing/2014/main" id="{69D1C89B-A4E0-4212-8E80-702A6945FFB2}"/>
                </a:ext>
              </a:extLst>
            </p:cNvPr>
            <p:cNvSpPr>
              <a:spLocks noChangeAspect="1"/>
            </p:cNvSpPr>
            <p:nvPr/>
          </p:nvSpPr>
          <p:spPr bwMode="auto">
            <a:xfrm>
              <a:off x="10211074"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74" name="Frame 5">
              <a:extLst>
                <a:ext uri="{FF2B5EF4-FFF2-40B4-BE49-F238E27FC236}">
                  <a16:creationId xmlns:a16="http://schemas.microsoft.com/office/drawing/2014/main" id="{B6B9C6A8-1743-4FB2-9A59-A8AF9618A9E9}"/>
                </a:ext>
              </a:extLst>
            </p:cNvPr>
            <p:cNvSpPr>
              <a:spLocks noChangeAspect="1"/>
            </p:cNvSpPr>
            <p:nvPr/>
          </p:nvSpPr>
          <p:spPr bwMode="auto">
            <a:xfrm>
              <a:off x="10513330"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75" name="Frame 5">
              <a:extLst>
                <a:ext uri="{FF2B5EF4-FFF2-40B4-BE49-F238E27FC236}">
                  <a16:creationId xmlns:a16="http://schemas.microsoft.com/office/drawing/2014/main" id="{319475CC-5168-4FC2-9FC1-B5384E596BC4}"/>
                </a:ext>
              </a:extLst>
            </p:cNvPr>
            <p:cNvSpPr>
              <a:spLocks noChangeAspect="1"/>
            </p:cNvSpPr>
            <p:nvPr/>
          </p:nvSpPr>
          <p:spPr bwMode="auto">
            <a:xfrm>
              <a:off x="10815586"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76" name="Frame 5">
              <a:extLst>
                <a:ext uri="{FF2B5EF4-FFF2-40B4-BE49-F238E27FC236}">
                  <a16:creationId xmlns:a16="http://schemas.microsoft.com/office/drawing/2014/main" id="{AB565922-F561-49B5-A281-D9E7C7D0094F}"/>
                </a:ext>
              </a:extLst>
            </p:cNvPr>
            <p:cNvSpPr>
              <a:spLocks noChangeAspect="1"/>
            </p:cNvSpPr>
            <p:nvPr/>
          </p:nvSpPr>
          <p:spPr bwMode="auto">
            <a:xfrm>
              <a:off x="11117842"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77" name="Frame 5">
              <a:extLst>
                <a:ext uri="{FF2B5EF4-FFF2-40B4-BE49-F238E27FC236}">
                  <a16:creationId xmlns:a16="http://schemas.microsoft.com/office/drawing/2014/main" id="{4C2B2821-FD88-42A7-984B-91F1757E0FC1}"/>
                </a:ext>
              </a:extLst>
            </p:cNvPr>
            <p:cNvSpPr>
              <a:spLocks noChangeAspect="1"/>
            </p:cNvSpPr>
            <p:nvPr/>
          </p:nvSpPr>
          <p:spPr bwMode="auto">
            <a:xfrm>
              <a:off x="11420098"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0" name="Frame 5">
              <a:extLst>
                <a:ext uri="{FF2B5EF4-FFF2-40B4-BE49-F238E27FC236}">
                  <a16:creationId xmlns:a16="http://schemas.microsoft.com/office/drawing/2014/main" id="{150AC678-BAA5-42F3-A6B1-3CA64B1FD66C}"/>
                </a:ext>
              </a:extLst>
            </p:cNvPr>
            <p:cNvSpPr>
              <a:spLocks noChangeAspect="1"/>
            </p:cNvSpPr>
            <p:nvPr/>
          </p:nvSpPr>
          <p:spPr bwMode="auto">
            <a:xfrm>
              <a:off x="10211074"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1" name="Frame 5">
              <a:extLst>
                <a:ext uri="{FF2B5EF4-FFF2-40B4-BE49-F238E27FC236}">
                  <a16:creationId xmlns:a16="http://schemas.microsoft.com/office/drawing/2014/main" id="{AB89F195-BF01-47E7-94A8-41F91A8812F7}"/>
                </a:ext>
              </a:extLst>
            </p:cNvPr>
            <p:cNvSpPr>
              <a:spLocks noChangeAspect="1"/>
            </p:cNvSpPr>
            <p:nvPr/>
          </p:nvSpPr>
          <p:spPr bwMode="auto">
            <a:xfrm>
              <a:off x="10513330"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2" name="Frame 5">
              <a:extLst>
                <a:ext uri="{FF2B5EF4-FFF2-40B4-BE49-F238E27FC236}">
                  <a16:creationId xmlns:a16="http://schemas.microsoft.com/office/drawing/2014/main" id="{15C5526C-740A-4A13-A506-47578FAE5E94}"/>
                </a:ext>
              </a:extLst>
            </p:cNvPr>
            <p:cNvSpPr>
              <a:spLocks noChangeAspect="1"/>
            </p:cNvSpPr>
            <p:nvPr/>
          </p:nvSpPr>
          <p:spPr bwMode="auto">
            <a:xfrm>
              <a:off x="10815586"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3" name="Frame 5">
              <a:extLst>
                <a:ext uri="{FF2B5EF4-FFF2-40B4-BE49-F238E27FC236}">
                  <a16:creationId xmlns:a16="http://schemas.microsoft.com/office/drawing/2014/main" id="{1114B207-3C69-4D08-A13C-456C36FB4854}"/>
                </a:ext>
              </a:extLst>
            </p:cNvPr>
            <p:cNvSpPr>
              <a:spLocks noChangeAspect="1"/>
            </p:cNvSpPr>
            <p:nvPr/>
          </p:nvSpPr>
          <p:spPr bwMode="auto">
            <a:xfrm>
              <a:off x="11117842"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4" name="Frame 5">
              <a:extLst>
                <a:ext uri="{FF2B5EF4-FFF2-40B4-BE49-F238E27FC236}">
                  <a16:creationId xmlns:a16="http://schemas.microsoft.com/office/drawing/2014/main" id="{19BBEE82-DDB9-44F0-B1BC-E4D977A41736}"/>
                </a:ext>
              </a:extLst>
            </p:cNvPr>
            <p:cNvSpPr>
              <a:spLocks noChangeAspect="1"/>
            </p:cNvSpPr>
            <p:nvPr/>
          </p:nvSpPr>
          <p:spPr bwMode="auto">
            <a:xfrm>
              <a:off x="11420098"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7" name="Frame 5">
              <a:extLst>
                <a:ext uri="{FF2B5EF4-FFF2-40B4-BE49-F238E27FC236}">
                  <a16:creationId xmlns:a16="http://schemas.microsoft.com/office/drawing/2014/main" id="{9025E1AF-6731-40D9-BFC8-02E1D1D5424C}"/>
                </a:ext>
              </a:extLst>
            </p:cNvPr>
            <p:cNvSpPr>
              <a:spLocks noChangeAspect="1"/>
            </p:cNvSpPr>
            <p:nvPr/>
          </p:nvSpPr>
          <p:spPr bwMode="auto">
            <a:xfrm>
              <a:off x="10211074"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8" name="Frame 5">
              <a:extLst>
                <a:ext uri="{FF2B5EF4-FFF2-40B4-BE49-F238E27FC236}">
                  <a16:creationId xmlns:a16="http://schemas.microsoft.com/office/drawing/2014/main" id="{CE52CEA9-0803-45B5-8371-72BD5DDB0B44}"/>
                </a:ext>
              </a:extLst>
            </p:cNvPr>
            <p:cNvSpPr>
              <a:spLocks noChangeAspect="1"/>
            </p:cNvSpPr>
            <p:nvPr/>
          </p:nvSpPr>
          <p:spPr bwMode="auto">
            <a:xfrm>
              <a:off x="10513330"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9" name="Frame 5">
              <a:extLst>
                <a:ext uri="{FF2B5EF4-FFF2-40B4-BE49-F238E27FC236}">
                  <a16:creationId xmlns:a16="http://schemas.microsoft.com/office/drawing/2014/main" id="{B5846028-A38F-4E14-B3B7-8558C777CEE8}"/>
                </a:ext>
              </a:extLst>
            </p:cNvPr>
            <p:cNvSpPr>
              <a:spLocks noChangeAspect="1"/>
            </p:cNvSpPr>
            <p:nvPr/>
          </p:nvSpPr>
          <p:spPr bwMode="auto">
            <a:xfrm>
              <a:off x="10815586"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0" name="Frame 5">
              <a:extLst>
                <a:ext uri="{FF2B5EF4-FFF2-40B4-BE49-F238E27FC236}">
                  <a16:creationId xmlns:a16="http://schemas.microsoft.com/office/drawing/2014/main" id="{35429E11-B4FA-42CC-9D2D-FF3B55CB2E6A}"/>
                </a:ext>
              </a:extLst>
            </p:cNvPr>
            <p:cNvSpPr>
              <a:spLocks noChangeAspect="1"/>
            </p:cNvSpPr>
            <p:nvPr/>
          </p:nvSpPr>
          <p:spPr bwMode="auto">
            <a:xfrm>
              <a:off x="11117842"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1" name="Frame 5">
              <a:extLst>
                <a:ext uri="{FF2B5EF4-FFF2-40B4-BE49-F238E27FC236}">
                  <a16:creationId xmlns:a16="http://schemas.microsoft.com/office/drawing/2014/main" id="{79A6FAF3-0025-4CA0-AEEB-2140615EEDC4}"/>
                </a:ext>
              </a:extLst>
            </p:cNvPr>
            <p:cNvSpPr>
              <a:spLocks noChangeAspect="1"/>
            </p:cNvSpPr>
            <p:nvPr/>
          </p:nvSpPr>
          <p:spPr bwMode="auto">
            <a:xfrm>
              <a:off x="11420098"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4" name="Frame 5">
              <a:extLst>
                <a:ext uri="{FF2B5EF4-FFF2-40B4-BE49-F238E27FC236}">
                  <a16:creationId xmlns:a16="http://schemas.microsoft.com/office/drawing/2014/main" id="{2E90C2EA-4D11-4F0D-A57F-1CE5277B76F7}"/>
                </a:ext>
              </a:extLst>
            </p:cNvPr>
            <p:cNvSpPr>
              <a:spLocks noChangeAspect="1"/>
            </p:cNvSpPr>
            <p:nvPr/>
          </p:nvSpPr>
          <p:spPr bwMode="auto">
            <a:xfrm>
              <a:off x="10211074"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5" name="Frame 5">
              <a:extLst>
                <a:ext uri="{FF2B5EF4-FFF2-40B4-BE49-F238E27FC236}">
                  <a16:creationId xmlns:a16="http://schemas.microsoft.com/office/drawing/2014/main" id="{B6EA4690-7695-4095-B840-B33B567E9D0D}"/>
                </a:ext>
              </a:extLst>
            </p:cNvPr>
            <p:cNvSpPr>
              <a:spLocks noChangeAspect="1"/>
            </p:cNvSpPr>
            <p:nvPr/>
          </p:nvSpPr>
          <p:spPr bwMode="auto">
            <a:xfrm>
              <a:off x="10513330"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6" name="Frame 5">
              <a:extLst>
                <a:ext uri="{FF2B5EF4-FFF2-40B4-BE49-F238E27FC236}">
                  <a16:creationId xmlns:a16="http://schemas.microsoft.com/office/drawing/2014/main" id="{491CB16F-A6C7-4846-8619-39A7473585FA}"/>
                </a:ext>
              </a:extLst>
            </p:cNvPr>
            <p:cNvSpPr>
              <a:spLocks noChangeAspect="1"/>
            </p:cNvSpPr>
            <p:nvPr/>
          </p:nvSpPr>
          <p:spPr bwMode="auto">
            <a:xfrm>
              <a:off x="10815586"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7" name="Frame 5">
              <a:extLst>
                <a:ext uri="{FF2B5EF4-FFF2-40B4-BE49-F238E27FC236}">
                  <a16:creationId xmlns:a16="http://schemas.microsoft.com/office/drawing/2014/main" id="{C3F7026F-B40E-4901-BAD7-D8F42B2D92D7}"/>
                </a:ext>
              </a:extLst>
            </p:cNvPr>
            <p:cNvSpPr>
              <a:spLocks noChangeAspect="1"/>
            </p:cNvSpPr>
            <p:nvPr/>
          </p:nvSpPr>
          <p:spPr bwMode="auto">
            <a:xfrm>
              <a:off x="11117842"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8" name="Frame 5">
              <a:extLst>
                <a:ext uri="{FF2B5EF4-FFF2-40B4-BE49-F238E27FC236}">
                  <a16:creationId xmlns:a16="http://schemas.microsoft.com/office/drawing/2014/main" id="{6F617DB9-082F-4B92-A013-B9D1453BBB83}"/>
                </a:ext>
              </a:extLst>
            </p:cNvPr>
            <p:cNvSpPr>
              <a:spLocks noChangeAspect="1"/>
            </p:cNvSpPr>
            <p:nvPr/>
          </p:nvSpPr>
          <p:spPr bwMode="auto">
            <a:xfrm>
              <a:off x="11420098"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0" name="Frame 5">
              <a:extLst>
                <a:ext uri="{FF2B5EF4-FFF2-40B4-BE49-F238E27FC236}">
                  <a16:creationId xmlns:a16="http://schemas.microsoft.com/office/drawing/2014/main" id="{0B65E01D-E88B-4A9A-9570-3AF75E890C5E}"/>
                </a:ext>
              </a:extLst>
            </p:cNvPr>
            <p:cNvSpPr>
              <a:spLocks noChangeAspect="1"/>
            </p:cNvSpPr>
            <p:nvPr/>
          </p:nvSpPr>
          <p:spPr bwMode="auto">
            <a:xfrm>
              <a:off x="10220736"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1" name="Frame 5">
              <a:extLst>
                <a:ext uri="{FF2B5EF4-FFF2-40B4-BE49-F238E27FC236}">
                  <a16:creationId xmlns:a16="http://schemas.microsoft.com/office/drawing/2014/main" id="{F8403804-A157-4402-9AA2-623962C2F794}"/>
                </a:ext>
              </a:extLst>
            </p:cNvPr>
            <p:cNvSpPr>
              <a:spLocks noChangeAspect="1"/>
            </p:cNvSpPr>
            <p:nvPr/>
          </p:nvSpPr>
          <p:spPr bwMode="auto">
            <a:xfrm>
              <a:off x="10522992"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2" name="Frame 5">
              <a:extLst>
                <a:ext uri="{FF2B5EF4-FFF2-40B4-BE49-F238E27FC236}">
                  <a16:creationId xmlns:a16="http://schemas.microsoft.com/office/drawing/2014/main" id="{535025D6-0EA5-4552-AE92-0DEF931ACD5A}"/>
                </a:ext>
              </a:extLst>
            </p:cNvPr>
            <p:cNvSpPr>
              <a:spLocks noChangeAspect="1"/>
            </p:cNvSpPr>
            <p:nvPr/>
          </p:nvSpPr>
          <p:spPr bwMode="auto">
            <a:xfrm>
              <a:off x="10825248"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3" name="Frame 5">
              <a:extLst>
                <a:ext uri="{FF2B5EF4-FFF2-40B4-BE49-F238E27FC236}">
                  <a16:creationId xmlns:a16="http://schemas.microsoft.com/office/drawing/2014/main" id="{FE40C43D-30DD-4AFC-9D6A-A7E3159C6200}"/>
                </a:ext>
              </a:extLst>
            </p:cNvPr>
            <p:cNvSpPr>
              <a:spLocks noChangeAspect="1"/>
            </p:cNvSpPr>
            <p:nvPr/>
          </p:nvSpPr>
          <p:spPr bwMode="auto">
            <a:xfrm>
              <a:off x="11127504"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4" name="Frame 5">
              <a:extLst>
                <a:ext uri="{FF2B5EF4-FFF2-40B4-BE49-F238E27FC236}">
                  <a16:creationId xmlns:a16="http://schemas.microsoft.com/office/drawing/2014/main" id="{6E86BAF6-8D28-45B5-A211-CA9711CB34C1}"/>
                </a:ext>
              </a:extLst>
            </p:cNvPr>
            <p:cNvSpPr>
              <a:spLocks noChangeAspect="1"/>
            </p:cNvSpPr>
            <p:nvPr/>
          </p:nvSpPr>
          <p:spPr bwMode="auto">
            <a:xfrm>
              <a:off x="11429760"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5" name="Frame 5">
              <a:extLst>
                <a:ext uri="{FF2B5EF4-FFF2-40B4-BE49-F238E27FC236}">
                  <a16:creationId xmlns:a16="http://schemas.microsoft.com/office/drawing/2014/main" id="{E0558F56-C704-4CE1-8C57-4EE61D29CA57}"/>
                </a:ext>
              </a:extLst>
            </p:cNvPr>
            <p:cNvSpPr>
              <a:spLocks noChangeAspect="1"/>
            </p:cNvSpPr>
            <p:nvPr/>
          </p:nvSpPr>
          <p:spPr bwMode="auto">
            <a:xfrm>
              <a:off x="10220736"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6" name="Frame 5">
              <a:extLst>
                <a:ext uri="{FF2B5EF4-FFF2-40B4-BE49-F238E27FC236}">
                  <a16:creationId xmlns:a16="http://schemas.microsoft.com/office/drawing/2014/main" id="{33AD8291-8CD0-4680-8FE6-55A4A566CB9B}"/>
                </a:ext>
              </a:extLst>
            </p:cNvPr>
            <p:cNvSpPr>
              <a:spLocks noChangeAspect="1"/>
            </p:cNvSpPr>
            <p:nvPr/>
          </p:nvSpPr>
          <p:spPr bwMode="auto">
            <a:xfrm>
              <a:off x="10522992"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7" name="Frame 5">
              <a:extLst>
                <a:ext uri="{FF2B5EF4-FFF2-40B4-BE49-F238E27FC236}">
                  <a16:creationId xmlns:a16="http://schemas.microsoft.com/office/drawing/2014/main" id="{F093E0A1-7C5F-4D64-83AA-AD618A7D3866}"/>
                </a:ext>
              </a:extLst>
            </p:cNvPr>
            <p:cNvSpPr>
              <a:spLocks noChangeAspect="1"/>
            </p:cNvSpPr>
            <p:nvPr/>
          </p:nvSpPr>
          <p:spPr bwMode="auto">
            <a:xfrm>
              <a:off x="10825248"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8" name="Frame 5">
              <a:extLst>
                <a:ext uri="{FF2B5EF4-FFF2-40B4-BE49-F238E27FC236}">
                  <a16:creationId xmlns:a16="http://schemas.microsoft.com/office/drawing/2014/main" id="{DD54CAB4-D7A8-4068-A9DB-245064E5113A}"/>
                </a:ext>
              </a:extLst>
            </p:cNvPr>
            <p:cNvSpPr>
              <a:spLocks noChangeAspect="1"/>
            </p:cNvSpPr>
            <p:nvPr/>
          </p:nvSpPr>
          <p:spPr bwMode="auto">
            <a:xfrm>
              <a:off x="11127504"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9" name="Frame 5">
              <a:extLst>
                <a:ext uri="{FF2B5EF4-FFF2-40B4-BE49-F238E27FC236}">
                  <a16:creationId xmlns:a16="http://schemas.microsoft.com/office/drawing/2014/main" id="{B9A8DBB1-7ECD-4988-B4CB-5DB70F416AB1}"/>
                </a:ext>
              </a:extLst>
            </p:cNvPr>
            <p:cNvSpPr>
              <a:spLocks noChangeAspect="1"/>
            </p:cNvSpPr>
            <p:nvPr/>
          </p:nvSpPr>
          <p:spPr bwMode="auto">
            <a:xfrm>
              <a:off x="11429760"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0" name="Frame 5">
              <a:extLst>
                <a:ext uri="{FF2B5EF4-FFF2-40B4-BE49-F238E27FC236}">
                  <a16:creationId xmlns:a16="http://schemas.microsoft.com/office/drawing/2014/main" id="{7E1BEF43-2EA1-46F3-A329-D59936134CD4}"/>
                </a:ext>
              </a:extLst>
            </p:cNvPr>
            <p:cNvSpPr>
              <a:spLocks noChangeAspect="1"/>
            </p:cNvSpPr>
            <p:nvPr/>
          </p:nvSpPr>
          <p:spPr bwMode="auto">
            <a:xfrm>
              <a:off x="10220736"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1" name="Frame 5">
              <a:extLst>
                <a:ext uri="{FF2B5EF4-FFF2-40B4-BE49-F238E27FC236}">
                  <a16:creationId xmlns:a16="http://schemas.microsoft.com/office/drawing/2014/main" id="{52AD8A62-50F7-4D15-BE2A-877553897593}"/>
                </a:ext>
              </a:extLst>
            </p:cNvPr>
            <p:cNvSpPr>
              <a:spLocks noChangeAspect="1"/>
            </p:cNvSpPr>
            <p:nvPr/>
          </p:nvSpPr>
          <p:spPr bwMode="auto">
            <a:xfrm>
              <a:off x="10522992"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2" name="Frame 5">
              <a:extLst>
                <a:ext uri="{FF2B5EF4-FFF2-40B4-BE49-F238E27FC236}">
                  <a16:creationId xmlns:a16="http://schemas.microsoft.com/office/drawing/2014/main" id="{F5A6025E-E9D7-401F-97CD-64D9CA1DC5DD}"/>
                </a:ext>
              </a:extLst>
            </p:cNvPr>
            <p:cNvSpPr>
              <a:spLocks noChangeAspect="1"/>
            </p:cNvSpPr>
            <p:nvPr/>
          </p:nvSpPr>
          <p:spPr bwMode="auto">
            <a:xfrm>
              <a:off x="10825248"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3" name="Frame 5">
              <a:extLst>
                <a:ext uri="{FF2B5EF4-FFF2-40B4-BE49-F238E27FC236}">
                  <a16:creationId xmlns:a16="http://schemas.microsoft.com/office/drawing/2014/main" id="{6E6860D4-BFF1-4491-BECB-8CC3B81B5EE3}"/>
                </a:ext>
              </a:extLst>
            </p:cNvPr>
            <p:cNvSpPr>
              <a:spLocks noChangeAspect="1"/>
            </p:cNvSpPr>
            <p:nvPr/>
          </p:nvSpPr>
          <p:spPr bwMode="auto">
            <a:xfrm>
              <a:off x="11127504"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4" name="Frame 5">
              <a:extLst>
                <a:ext uri="{FF2B5EF4-FFF2-40B4-BE49-F238E27FC236}">
                  <a16:creationId xmlns:a16="http://schemas.microsoft.com/office/drawing/2014/main" id="{CFAA7C86-9844-45C1-8397-75EE2B198F9B}"/>
                </a:ext>
              </a:extLst>
            </p:cNvPr>
            <p:cNvSpPr>
              <a:spLocks noChangeAspect="1"/>
            </p:cNvSpPr>
            <p:nvPr/>
          </p:nvSpPr>
          <p:spPr bwMode="auto">
            <a:xfrm>
              <a:off x="11429760"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5" name="Frame 5">
              <a:extLst>
                <a:ext uri="{FF2B5EF4-FFF2-40B4-BE49-F238E27FC236}">
                  <a16:creationId xmlns:a16="http://schemas.microsoft.com/office/drawing/2014/main" id="{3C2C50B5-0F93-431F-AE94-A5AD2EE6383E}"/>
                </a:ext>
              </a:extLst>
            </p:cNvPr>
            <p:cNvSpPr>
              <a:spLocks noChangeAspect="1"/>
            </p:cNvSpPr>
            <p:nvPr/>
          </p:nvSpPr>
          <p:spPr bwMode="auto">
            <a:xfrm>
              <a:off x="10220736"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6" name="Frame 5">
              <a:extLst>
                <a:ext uri="{FF2B5EF4-FFF2-40B4-BE49-F238E27FC236}">
                  <a16:creationId xmlns:a16="http://schemas.microsoft.com/office/drawing/2014/main" id="{71417149-B74A-4BD2-A018-9C3E9D4D1AB0}"/>
                </a:ext>
              </a:extLst>
            </p:cNvPr>
            <p:cNvSpPr>
              <a:spLocks noChangeAspect="1"/>
            </p:cNvSpPr>
            <p:nvPr/>
          </p:nvSpPr>
          <p:spPr bwMode="auto">
            <a:xfrm>
              <a:off x="10522992"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7" name="Frame 5">
              <a:extLst>
                <a:ext uri="{FF2B5EF4-FFF2-40B4-BE49-F238E27FC236}">
                  <a16:creationId xmlns:a16="http://schemas.microsoft.com/office/drawing/2014/main" id="{3FDA089B-8202-41CF-91D6-7788701D53C9}"/>
                </a:ext>
              </a:extLst>
            </p:cNvPr>
            <p:cNvSpPr>
              <a:spLocks noChangeAspect="1"/>
            </p:cNvSpPr>
            <p:nvPr/>
          </p:nvSpPr>
          <p:spPr bwMode="auto">
            <a:xfrm>
              <a:off x="10825248"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8" name="Frame 5">
              <a:extLst>
                <a:ext uri="{FF2B5EF4-FFF2-40B4-BE49-F238E27FC236}">
                  <a16:creationId xmlns:a16="http://schemas.microsoft.com/office/drawing/2014/main" id="{4378B8E8-8D11-40E4-B99D-263AC8256087}"/>
                </a:ext>
              </a:extLst>
            </p:cNvPr>
            <p:cNvSpPr>
              <a:spLocks noChangeAspect="1"/>
            </p:cNvSpPr>
            <p:nvPr/>
          </p:nvSpPr>
          <p:spPr bwMode="auto">
            <a:xfrm>
              <a:off x="11127504"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9" name="Frame 5">
              <a:extLst>
                <a:ext uri="{FF2B5EF4-FFF2-40B4-BE49-F238E27FC236}">
                  <a16:creationId xmlns:a16="http://schemas.microsoft.com/office/drawing/2014/main" id="{97702B86-634A-4D65-A016-FA239D3DF1AD}"/>
                </a:ext>
              </a:extLst>
            </p:cNvPr>
            <p:cNvSpPr>
              <a:spLocks noChangeAspect="1"/>
            </p:cNvSpPr>
            <p:nvPr/>
          </p:nvSpPr>
          <p:spPr bwMode="auto">
            <a:xfrm>
              <a:off x="11429760"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0" name="Frame 5">
              <a:extLst>
                <a:ext uri="{FF2B5EF4-FFF2-40B4-BE49-F238E27FC236}">
                  <a16:creationId xmlns:a16="http://schemas.microsoft.com/office/drawing/2014/main" id="{89999CA6-F36E-4571-9DE5-9F6FC7FFBF53}"/>
                </a:ext>
              </a:extLst>
            </p:cNvPr>
            <p:cNvSpPr>
              <a:spLocks noChangeAspect="1"/>
            </p:cNvSpPr>
            <p:nvPr/>
          </p:nvSpPr>
          <p:spPr bwMode="auto">
            <a:xfrm>
              <a:off x="10220736"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1" name="Frame 5">
              <a:extLst>
                <a:ext uri="{FF2B5EF4-FFF2-40B4-BE49-F238E27FC236}">
                  <a16:creationId xmlns:a16="http://schemas.microsoft.com/office/drawing/2014/main" id="{51926374-B36E-473F-B548-5BB959FFFAD5}"/>
                </a:ext>
              </a:extLst>
            </p:cNvPr>
            <p:cNvSpPr>
              <a:spLocks noChangeAspect="1"/>
            </p:cNvSpPr>
            <p:nvPr/>
          </p:nvSpPr>
          <p:spPr bwMode="auto">
            <a:xfrm>
              <a:off x="10522992"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2" name="Frame 5">
              <a:extLst>
                <a:ext uri="{FF2B5EF4-FFF2-40B4-BE49-F238E27FC236}">
                  <a16:creationId xmlns:a16="http://schemas.microsoft.com/office/drawing/2014/main" id="{27069069-5331-4D95-8606-3C2455D5314A}"/>
                </a:ext>
              </a:extLst>
            </p:cNvPr>
            <p:cNvSpPr>
              <a:spLocks noChangeAspect="1"/>
            </p:cNvSpPr>
            <p:nvPr/>
          </p:nvSpPr>
          <p:spPr bwMode="auto">
            <a:xfrm>
              <a:off x="10825248"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3" name="Frame 5">
              <a:extLst>
                <a:ext uri="{FF2B5EF4-FFF2-40B4-BE49-F238E27FC236}">
                  <a16:creationId xmlns:a16="http://schemas.microsoft.com/office/drawing/2014/main" id="{8D5E7B07-F778-4913-96A8-607D88614D92}"/>
                </a:ext>
              </a:extLst>
            </p:cNvPr>
            <p:cNvSpPr>
              <a:spLocks noChangeAspect="1"/>
            </p:cNvSpPr>
            <p:nvPr/>
          </p:nvSpPr>
          <p:spPr bwMode="auto">
            <a:xfrm>
              <a:off x="11127504"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4" name="Frame 5">
              <a:extLst>
                <a:ext uri="{FF2B5EF4-FFF2-40B4-BE49-F238E27FC236}">
                  <a16:creationId xmlns:a16="http://schemas.microsoft.com/office/drawing/2014/main" id="{A53FD703-EBBB-4F6D-BFAF-45EBB3090E16}"/>
                </a:ext>
              </a:extLst>
            </p:cNvPr>
            <p:cNvSpPr>
              <a:spLocks noChangeAspect="1"/>
            </p:cNvSpPr>
            <p:nvPr/>
          </p:nvSpPr>
          <p:spPr bwMode="auto">
            <a:xfrm>
              <a:off x="11429760"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5" name="Frame 5">
              <a:extLst>
                <a:ext uri="{FF2B5EF4-FFF2-40B4-BE49-F238E27FC236}">
                  <a16:creationId xmlns:a16="http://schemas.microsoft.com/office/drawing/2014/main" id="{76BE248D-C6A4-4157-99B8-7B0175335FE2}"/>
                </a:ext>
              </a:extLst>
            </p:cNvPr>
            <p:cNvSpPr>
              <a:spLocks noChangeAspect="1"/>
            </p:cNvSpPr>
            <p:nvPr/>
          </p:nvSpPr>
          <p:spPr bwMode="auto">
            <a:xfrm>
              <a:off x="10220736"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6" name="Frame 5">
              <a:extLst>
                <a:ext uri="{FF2B5EF4-FFF2-40B4-BE49-F238E27FC236}">
                  <a16:creationId xmlns:a16="http://schemas.microsoft.com/office/drawing/2014/main" id="{2A0F37EA-5A0E-418F-BFD7-10EED36C030B}"/>
                </a:ext>
              </a:extLst>
            </p:cNvPr>
            <p:cNvSpPr>
              <a:spLocks noChangeAspect="1"/>
            </p:cNvSpPr>
            <p:nvPr/>
          </p:nvSpPr>
          <p:spPr bwMode="auto">
            <a:xfrm>
              <a:off x="10522992"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7" name="Frame 5">
              <a:extLst>
                <a:ext uri="{FF2B5EF4-FFF2-40B4-BE49-F238E27FC236}">
                  <a16:creationId xmlns:a16="http://schemas.microsoft.com/office/drawing/2014/main" id="{F0EB4AF5-A986-431A-AB57-A38B1A6BA569}"/>
                </a:ext>
              </a:extLst>
            </p:cNvPr>
            <p:cNvSpPr>
              <a:spLocks noChangeAspect="1"/>
            </p:cNvSpPr>
            <p:nvPr/>
          </p:nvSpPr>
          <p:spPr bwMode="auto">
            <a:xfrm>
              <a:off x="10825248"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8" name="Frame 5">
              <a:extLst>
                <a:ext uri="{FF2B5EF4-FFF2-40B4-BE49-F238E27FC236}">
                  <a16:creationId xmlns:a16="http://schemas.microsoft.com/office/drawing/2014/main" id="{DE304C76-5E2F-4845-99EA-F5929344223F}"/>
                </a:ext>
              </a:extLst>
            </p:cNvPr>
            <p:cNvSpPr>
              <a:spLocks noChangeAspect="1"/>
            </p:cNvSpPr>
            <p:nvPr/>
          </p:nvSpPr>
          <p:spPr bwMode="auto">
            <a:xfrm>
              <a:off x="11127504"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9" name="Frame 5">
              <a:extLst>
                <a:ext uri="{FF2B5EF4-FFF2-40B4-BE49-F238E27FC236}">
                  <a16:creationId xmlns:a16="http://schemas.microsoft.com/office/drawing/2014/main" id="{525A9628-4393-4584-966E-3AD93066E51D}"/>
                </a:ext>
              </a:extLst>
            </p:cNvPr>
            <p:cNvSpPr>
              <a:spLocks noChangeAspect="1"/>
            </p:cNvSpPr>
            <p:nvPr/>
          </p:nvSpPr>
          <p:spPr bwMode="auto">
            <a:xfrm>
              <a:off x="11429760"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50" name="Frame 5">
              <a:extLst>
                <a:ext uri="{FF2B5EF4-FFF2-40B4-BE49-F238E27FC236}">
                  <a16:creationId xmlns:a16="http://schemas.microsoft.com/office/drawing/2014/main" id="{F46724B9-AD78-491C-9C4B-AE5BA9A77CD9}"/>
                </a:ext>
              </a:extLst>
            </p:cNvPr>
            <p:cNvSpPr>
              <a:spLocks noChangeAspect="1"/>
            </p:cNvSpPr>
            <p:nvPr/>
          </p:nvSpPr>
          <p:spPr bwMode="auto">
            <a:xfrm>
              <a:off x="10220736"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51" name="Frame 5">
              <a:extLst>
                <a:ext uri="{FF2B5EF4-FFF2-40B4-BE49-F238E27FC236}">
                  <a16:creationId xmlns:a16="http://schemas.microsoft.com/office/drawing/2014/main" id="{C62D2447-B2D0-4778-B196-1948CE9FA881}"/>
                </a:ext>
              </a:extLst>
            </p:cNvPr>
            <p:cNvSpPr>
              <a:spLocks noChangeAspect="1"/>
            </p:cNvSpPr>
            <p:nvPr/>
          </p:nvSpPr>
          <p:spPr bwMode="auto">
            <a:xfrm>
              <a:off x="10522992"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52" name="Frame 5">
              <a:extLst>
                <a:ext uri="{FF2B5EF4-FFF2-40B4-BE49-F238E27FC236}">
                  <a16:creationId xmlns:a16="http://schemas.microsoft.com/office/drawing/2014/main" id="{8F5B5763-EA46-4FDA-9679-B45803A79EA2}"/>
                </a:ext>
              </a:extLst>
            </p:cNvPr>
            <p:cNvSpPr>
              <a:spLocks noChangeAspect="1"/>
            </p:cNvSpPr>
            <p:nvPr/>
          </p:nvSpPr>
          <p:spPr bwMode="auto">
            <a:xfrm>
              <a:off x="10825248"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53" name="Frame 5">
              <a:extLst>
                <a:ext uri="{FF2B5EF4-FFF2-40B4-BE49-F238E27FC236}">
                  <a16:creationId xmlns:a16="http://schemas.microsoft.com/office/drawing/2014/main" id="{66AAD492-4831-464E-80B3-5562FF298176}"/>
                </a:ext>
              </a:extLst>
            </p:cNvPr>
            <p:cNvSpPr>
              <a:spLocks noChangeAspect="1"/>
            </p:cNvSpPr>
            <p:nvPr/>
          </p:nvSpPr>
          <p:spPr bwMode="auto">
            <a:xfrm>
              <a:off x="11127504"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54" name="Frame 5">
              <a:extLst>
                <a:ext uri="{FF2B5EF4-FFF2-40B4-BE49-F238E27FC236}">
                  <a16:creationId xmlns:a16="http://schemas.microsoft.com/office/drawing/2014/main" id="{EE8631A6-7CBE-4A31-9634-36879FC80314}"/>
                </a:ext>
              </a:extLst>
            </p:cNvPr>
            <p:cNvSpPr>
              <a:spLocks noChangeAspect="1"/>
            </p:cNvSpPr>
            <p:nvPr/>
          </p:nvSpPr>
          <p:spPr bwMode="auto">
            <a:xfrm>
              <a:off x="11429760"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grpSp>
      <p:sp>
        <p:nvSpPr>
          <p:cNvPr id="155" name="Left Brace 154">
            <a:extLst>
              <a:ext uri="{FF2B5EF4-FFF2-40B4-BE49-F238E27FC236}">
                <a16:creationId xmlns:a16="http://schemas.microsoft.com/office/drawing/2014/main" id="{D5834322-A40F-48E4-A060-34FEE4B308CF}"/>
              </a:ext>
            </a:extLst>
          </p:cNvPr>
          <p:cNvSpPr/>
          <p:nvPr/>
        </p:nvSpPr>
        <p:spPr>
          <a:xfrm>
            <a:off x="9873832" y="2135965"/>
            <a:ext cx="276282" cy="4410117"/>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cxnSp>
        <p:nvCxnSpPr>
          <p:cNvPr id="157" name="Connector: Elbow 156">
            <a:extLst>
              <a:ext uri="{FF2B5EF4-FFF2-40B4-BE49-F238E27FC236}">
                <a16:creationId xmlns:a16="http://schemas.microsoft.com/office/drawing/2014/main" id="{797F55BF-D02D-4497-BDA4-2378365F5B6B}"/>
              </a:ext>
            </a:extLst>
          </p:cNvPr>
          <p:cNvCxnSpPr>
            <a:cxnSpLocks/>
            <a:stCxn id="155" idx="1"/>
          </p:cNvCxnSpPr>
          <p:nvPr/>
        </p:nvCxnSpPr>
        <p:spPr>
          <a:xfrm rot="10800000">
            <a:off x="7498394" y="3087094"/>
            <a:ext cx="2375439" cy="1253930"/>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8767D011-E66A-4D31-8524-D95842C510A9}"/>
              </a:ext>
            </a:extLst>
          </p:cNvPr>
          <p:cNvCxnSpPr>
            <a:cxnSpLocks/>
            <a:stCxn id="11" idx="3"/>
          </p:cNvCxnSpPr>
          <p:nvPr/>
        </p:nvCxnSpPr>
        <p:spPr>
          <a:xfrm flipV="1">
            <a:off x="7390080" y="2948628"/>
            <a:ext cx="2806350" cy="2766896"/>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5" name="TextBox 164">
            <a:extLst>
              <a:ext uri="{FF2B5EF4-FFF2-40B4-BE49-F238E27FC236}">
                <a16:creationId xmlns:a16="http://schemas.microsoft.com/office/drawing/2014/main" id="{AEA6F104-9257-43B4-AAE4-EF3C496B44C2}"/>
              </a:ext>
            </a:extLst>
          </p:cNvPr>
          <p:cNvSpPr txBox="1"/>
          <p:nvPr/>
        </p:nvSpPr>
        <p:spPr>
          <a:xfrm>
            <a:off x="9967136" y="1641672"/>
            <a:ext cx="1401666" cy="627864"/>
          </a:xfrm>
          <a:prstGeom prst="rect">
            <a:avLst/>
          </a:prstGeom>
          <a:noFill/>
        </p:spPr>
        <p:txBody>
          <a:bodyPr wrap="none" lIns="182880" tIns="146304" rIns="182880" bIns="146304" rtlCol="0">
            <a:spAutoFit/>
          </a:bodyPr>
          <a:lstStyle/>
          <a:p>
            <a:pPr>
              <a:lnSpc>
                <a:spcPct val="90000"/>
              </a:lnSpc>
              <a:spcAft>
                <a:spcPts val="600"/>
              </a:spcAft>
            </a:pPr>
            <a:r>
              <a:rPr lang="sv-SE" sz="2400" dirty="0" err="1">
                <a:gradFill>
                  <a:gsLst>
                    <a:gs pos="2917">
                      <a:schemeClr val="tx1"/>
                    </a:gs>
                    <a:gs pos="30000">
                      <a:schemeClr val="tx1"/>
                    </a:gs>
                  </a:gsLst>
                  <a:lin ang="5400000" scaled="0"/>
                </a:gradFill>
              </a:rPr>
              <a:t>Devices</a:t>
            </a:r>
            <a:endParaRPr lang="sv-SE"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9912186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15"/>
                                        </p:tgtEl>
                                      </p:cBhvr>
                                    </p:animEffect>
                                    <p:set>
                                      <p:cBhvr>
                                        <p:cTn id="7" dur="1" fill="hold">
                                          <p:stCondLst>
                                            <p:cond delay="499"/>
                                          </p:stCondLst>
                                        </p:cTn>
                                        <p:tgtEl>
                                          <p:spTgt spid="115"/>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9"/>
                                        </p:tgtEl>
                                        <p:attrNameLst>
                                          <p:attrName>style.visibility</p:attrName>
                                        </p:attrNameLst>
                                      </p:cBhvr>
                                      <p:to>
                                        <p:strVal val="visible"/>
                                      </p:to>
                                    </p:set>
                                    <p:animEffect transition="in" filter="fade">
                                      <p:cBhvr>
                                        <p:cTn id="11" dur="500"/>
                                        <p:tgtEl>
                                          <p:spTgt spid="10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5"/>
                                        </p:tgtEl>
                                        <p:attrNameLst>
                                          <p:attrName>style.visibility</p:attrName>
                                        </p:attrNameLst>
                                      </p:cBhvr>
                                      <p:to>
                                        <p:strVal val="visible"/>
                                      </p:to>
                                    </p:set>
                                    <p:animEffect transition="in" filter="fade">
                                      <p:cBhvr>
                                        <p:cTn id="15" dur="500"/>
                                        <p:tgtEl>
                                          <p:spTgt spid="15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7"/>
                                        </p:tgtEl>
                                        <p:attrNameLst>
                                          <p:attrName>style.visibility</p:attrName>
                                        </p:attrNameLst>
                                      </p:cBhvr>
                                      <p:to>
                                        <p:strVal val="visible"/>
                                      </p:to>
                                    </p:set>
                                    <p:animEffect transition="in" filter="fade">
                                      <p:cBhvr>
                                        <p:cTn id="19" dur="500"/>
                                        <p:tgtEl>
                                          <p:spTgt spid="15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19"/>
                                        </p:tgtEl>
                                        <p:attrNameLst>
                                          <p:attrName>style.visibility</p:attrName>
                                        </p:attrNameLst>
                                      </p:cBhvr>
                                      <p:to>
                                        <p:strVal val="visible"/>
                                      </p:to>
                                    </p:set>
                                    <p:animEffect transition="in" filter="wipe(up)">
                                      <p:cBhvr>
                                        <p:cTn id="28" dur="500"/>
                                        <p:tgtEl>
                                          <p:spTgt spid="119"/>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155"/>
                                        </p:tgtEl>
                                      </p:cBhvr>
                                    </p:animEffect>
                                    <p:set>
                                      <p:cBhvr>
                                        <p:cTn id="42" dur="1" fill="hold">
                                          <p:stCondLst>
                                            <p:cond delay="499"/>
                                          </p:stCondLst>
                                        </p:cTn>
                                        <p:tgtEl>
                                          <p:spTgt spid="155"/>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157"/>
                                        </p:tgtEl>
                                      </p:cBhvr>
                                    </p:animEffect>
                                    <p:set>
                                      <p:cBhvr>
                                        <p:cTn id="45" dur="1" fill="hold">
                                          <p:stCondLst>
                                            <p:cond delay="499"/>
                                          </p:stCondLst>
                                        </p:cTn>
                                        <p:tgtEl>
                                          <p:spTgt spid="157"/>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19"/>
                                        </p:tgtEl>
                                      </p:cBhvr>
                                    </p:animEffect>
                                    <p:set>
                                      <p:cBhvr>
                                        <p:cTn id="48" dur="1" fill="hold">
                                          <p:stCondLst>
                                            <p:cond delay="499"/>
                                          </p:stCondLst>
                                        </p:cTn>
                                        <p:tgtEl>
                                          <p:spTgt spid="119"/>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4"/>
                                        </p:tgtEl>
                                      </p:cBhvr>
                                    </p:animEffect>
                                    <p:set>
                                      <p:cBhvr>
                                        <p:cTn id="51" dur="1" fill="hold">
                                          <p:stCondLst>
                                            <p:cond delay="499"/>
                                          </p:stCondLst>
                                        </p:cTn>
                                        <p:tgtEl>
                                          <p:spTgt spid="4"/>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5"/>
                                        </p:tgtEl>
                                      </p:cBhvr>
                                    </p:animEffect>
                                    <p:set>
                                      <p:cBhvr>
                                        <p:cTn id="54" dur="1" fill="hold">
                                          <p:stCondLst>
                                            <p:cond delay="499"/>
                                          </p:stCondLst>
                                        </p:cTn>
                                        <p:tgtEl>
                                          <p:spTgt spid="5"/>
                                        </p:tgtEl>
                                        <p:attrNameLst>
                                          <p:attrName>style.visibility</p:attrName>
                                        </p:attrNameLst>
                                      </p:cBhvr>
                                      <p:to>
                                        <p:strVal val="hidden"/>
                                      </p:to>
                                    </p:set>
                                  </p:childTnLst>
                                </p:cTn>
                              </p:par>
                            </p:childTnLst>
                          </p:cTn>
                        </p:par>
                        <p:par>
                          <p:cTn id="55" fill="hold">
                            <p:stCondLst>
                              <p:cond delay="500"/>
                            </p:stCondLst>
                            <p:childTnLst>
                              <p:par>
                                <p:cTn id="56" presetID="10" presetClass="entr" presetSubtype="0" fill="hold" nodeType="afterEffect">
                                  <p:stCondLst>
                                    <p:cond delay="0"/>
                                  </p:stCondLst>
                                  <p:childTnLst>
                                    <p:set>
                                      <p:cBhvr>
                                        <p:cTn id="57" dur="1" fill="hold">
                                          <p:stCondLst>
                                            <p:cond delay="0"/>
                                          </p:stCondLst>
                                        </p:cTn>
                                        <p:tgtEl>
                                          <p:spTgt spid="166"/>
                                        </p:tgtEl>
                                        <p:attrNameLst>
                                          <p:attrName>style.visibility</p:attrName>
                                        </p:attrNameLst>
                                      </p:cBhvr>
                                      <p:to>
                                        <p:strVal val="visible"/>
                                      </p:to>
                                    </p:set>
                                    <p:animEffect transition="in" filter="fade">
                                      <p:cBhvr>
                                        <p:cTn id="58" dur="500"/>
                                        <p:tgtEl>
                                          <p:spTgt spid="166"/>
                                        </p:tgtEl>
                                      </p:cBhvr>
                                    </p:animEffect>
                                  </p:childTnLst>
                                </p:cTn>
                              </p:par>
                            </p:childTnLst>
                          </p:cTn>
                        </p:par>
                        <p:par>
                          <p:cTn id="59" fill="hold">
                            <p:stCondLst>
                              <p:cond delay="1000"/>
                            </p:stCondLst>
                            <p:childTnLst>
                              <p:par>
                                <p:cTn id="60" presetID="10" presetClass="entr" presetSubtype="0" fill="hold" grpId="0" nodeType="afterEffect">
                                  <p:stCondLst>
                                    <p:cond delay="0"/>
                                  </p:stCondLst>
                                  <p:childTnLst>
                                    <p:set>
                                      <p:cBhvr>
                                        <p:cTn id="61" dur="1" fill="hold">
                                          <p:stCondLst>
                                            <p:cond delay="0"/>
                                          </p:stCondLst>
                                        </p:cTn>
                                        <p:tgtEl>
                                          <p:spTgt spid="101"/>
                                        </p:tgtEl>
                                        <p:attrNameLst>
                                          <p:attrName>style.visibility</p:attrName>
                                        </p:attrNameLst>
                                      </p:cBhvr>
                                      <p:to>
                                        <p:strVal val="visible"/>
                                      </p:to>
                                    </p:set>
                                    <p:animEffect transition="in" filter="fade">
                                      <p:cBhvr>
                                        <p:cTn id="62" dur="500"/>
                                        <p:tgtEl>
                                          <p:spTgt spid="101"/>
                                        </p:tgtEl>
                                      </p:cBhvr>
                                    </p:animEffect>
                                  </p:childTnLst>
                                </p:cTn>
                              </p:par>
                              <p:par>
                                <p:cTn id="63" presetID="10" presetClass="entr" presetSubtype="0" fill="hold" nodeType="with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fade">
                                      <p:cBhvr>
                                        <p:cTn id="65" dur="500"/>
                                        <p:tgtEl>
                                          <p:spTgt spid="1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61"/>
                                        </p:tgtEl>
                                        <p:attrNameLst>
                                          <p:attrName>style.visibility</p:attrName>
                                        </p:attrNameLst>
                                      </p:cBhvr>
                                      <p:to>
                                        <p:strVal val="visible"/>
                                      </p:to>
                                    </p:set>
                                    <p:animEffect transition="in" filter="fade">
                                      <p:cBhvr>
                                        <p:cTn id="70"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19" grpId="0" animBg="1"/>
      <p:bldP spid="119" grpId="1" animBg="1"/>
      <p:bldP spid="155" grpId="0" animBg="1"/>
      <p:bldP spid="15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8610" y="296897"/>
            <a:ext cx="11887200" cy="917575"/>
          </a:xfrm>
        </p:spPr>
        <p:txBody>
          <a:bodyPr/>
          <a:lstStyle/>
          <a:p>
            <a:r>
              <a:rPr lang="sv-SE" sz="4800" dirty="0">
                <a:solidFill>
                  <a:schemeClr val="tx2"/>
                </a:solidFill>
              </a:rPr>
              <a:t>Inside the IoT </a:t>
            </a:r>
            <a:r>
              <a:rPr lang="sv-SE" sz="4800" dirty="0" err="1">
                <a:solidFill>
                  <a:schemeClr val="tx2"/>
                </a:solidFill>
              </a:rPr>
              <a:t>Hub</a:t>
            </a:r>
            <a:endParaRPr lang="en-IN" sz="4800" dirty="0">
              <a:solidFill>
                <a:schemeClr val="tx2"/>
              </a:solidFill>
            </a:endParaRPr>
          </a:p>
        </p:txBody>
      </p:sp>
      <p:sp>
        <p:nvSpPr>
          <p:cNvPr id="110" name="TextBox 109">
            <a:extLst>
              <a:ext uri="{FF2B5EF4-FFF2-40B4-BE49-F238E27FC236}">
                <a16:creationId xmlns:a16="http://schemas.microsoft.com/office/drawing/2014/main" id="{2AAF9087-772F-497D-82A5-5DB9379CEED0}"/>
              </a:ext>
            </a:extLst>
          </p:cNvPr>
          <p:cNvSpPr txBox="1"/>
          <p:nvPr/>
        </p:nvSpPr>
        <p:spPr>
          <a:xfrm>
            <a:off x="311484" y="1516893"/>
            <a:ext cx="1046248" cy="627864"/>
          </a:xfrm>
          <a:prstGeom prst="rect">
            <a:avLst/>
          </a:prstGeom>
          <a:noFill/>
        </p:spPr>
        <p:txBody>
          <a:bodyPr wrap="none" lIns="182880" tIns="146304" rIns="182880" bIns="146304" rtlCol="0">
            <a:spAutoFit/>
          </a:bodyPr>
          <a:lstStyle/>
          <a:p>
            <a:pPr>
              <a:lnSpc>
                <a:spcPct val="90000"/>
              </a:lnSpc>
              <a:spcAft>
                <a:spcPts val="600"/>
              </a:spcAft>
            </a:pPr>
            <a:r>
              <a:rPr lang="sv-SE" sz="2400" dirty="0">
                <a:gradFill>
                  <a:gsLst>
                    <a:gs pos="2917">
                      <a:schemeClr val="tx1"/>
                    </a:gs>
                    <a:gs pos="30000">
                      <a:schemeClr val="tx1"/>
                    </a:gs>
                  </a:gsLst>
                  <a:lin ang="5400000" scaled="0"/>
                </a:gradFill>
              </a:rPr>
              <a:t>State</a:t>
            </a:r>
          </a:p>
        </p:txBody>
      </p:sp>
      <p:sp>
        <p:nvSpPr>
          <p:cNvPr id="113" name="Rectangle: Rounded Corners 112">
            <a:extLst>
              <a:ext uri="{FF2B5EF4-FFF2-40B4-BE49-F238E27FC236}">
                <a16:creationId xmlns:a16="http://schemas.microsoft.com/office/drawing/2014/main" id="{24793451-908E-4F7B-B987-E0401F65600B}"/>
              </a:ext>
            </a:extLst>
          </p:cNvPr>
          <p:cNvSpPr/>
          <p:nvPr/>
        </p:nvSpPr>
        <p:spPr bwMode="auto">
          <a:xfrm>
            <a:off x="5669603" y="1759921"/>
            <a:ext cx="2468853" cy="4937706"/>
          </a:xfrm>
          <a:prstGeom prst="roundRect">
            <a:avLst>
              <a:gd name="adj" fmla="val 1710"/>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sv-SE" sz="2000" dirty="0">
              <a:gradFill>
                <a:gsLst>
                  <a:gs pos="5417">
                    <a:schemeClr val="accent6"/>
                  </a:gs>
                  <a:gs pos="100000">
                    <a:schemeClr val="accent6"/>
                  </a:gs>
                </a:gsLst>
                <a:lin ang="5400000" scaled="0"/>
              </a:gradFill>
            </a:endParaRPr>
          </a:p>
        </p:txBody>
      </p:sp>
      <p:sp>
        <p:nvSpPr>
          <p:cNvPr id="116" name="TextBox 115">
            <a:extLst>
              <a:ext uri="{FF2B5EF4-FFF2-40B4-BE49-F238E27FC236}">
                <a16:creationId xmlns:a16="http://schemas.microsoft.com/office/drawing/2014/main" id="{AFA75872-4689-4DD0-A263-AD18A3A38CEF}"/>
              </a:ext>
            </a:extLst>
          </p:cNvPr>
          <p:cNvSpPr txBox="1"/>
          <p:nvPr/>
        </p:nvSpPr>
        <p:spPr>
          <a:xfrm>
            <a:off x="5669603" y="1710256"/>
            <a:ext cx="1452962" cy="627864"/>
          </a:xfrm>
          <a:prstGeom prst="rect">
            <a:avLst/>
          </a:prstGeom>
          <a:noFill/>
        </p:spPr>
        <p:txBody>
          <a:bodyPr wrap="none" lIns="182880" tIns="146304" rIns="182880" bIns="146304" rtlCol="0">
            <a:spAutoFit/>
          </a:bodyPr>
          <a:lstStyle/>
          <a:p>
            <a:pPr>
              <a:lnSpc>
                <a:spcPct val="90000"/>
              </a:lnSpc>
              <a:spcAft>
                <a:spcPts val="600"/>
              </a:spcAft>
            </a:pPr>
            <a:r>
              <a:rPr lang="sv-SE" sz="2400" dirty="0">
                <a:gradFill>
                  <a:gsLst>
                    <a:gs pos="2917">
                      <a:schemeClr val="tx1"/>
                    </a:gs>
                    <a:gs pos="30000">
                      <a:schemeClr val="tx1"/>
                    </a:gs>
                  </a:gsLst>
                  <a:lin ang="5400000" scaled="0"/>
                </a:gradFill>
              </a:rPr>
              <a:t>IoT </a:t>
            </a:r>
            <a:r>
              <a:rPr lang="sv-SE" sz="2400" dirty="0" err="1">
                <a:gradFill>
                  <a:gsLst>
                    <a:gs pos="2917">
                      <a:schemeClr val="tx1"/>
                    </a:gs>
                    <a:gs pos="30000">
                      <a:schemeClr val="tx1"/>
                    </a:gs>
                  </a:gsLst>
                  <a:lin ang="5400000" scaled="0"/>
                </a:gradFill>
              </a:rPr>
              <a:t>Hub</a:t>
            </a:r>
            <a:endParaRPr lang="sv-SE" sz="2400" dirty="0">
              <a:gradFill>
                <a:gsLst>
                  <a:gs pos="2917">
                    <a:schemeClr val="tx1"/>
                  </a:gs>
                  <a:gs pos="30000">
                    <a:schemeClr val="tx1"/>
                  </a:gs>
                </a:gsLst>
                <a:lin ang="5400000" scaled="0"/>
              </a:gradFill>
            </a:endParaRPr>
          </a:p>
        </p:txBody>
      </p:sp>
      <p:grpSp>
        <p:nvGrpSpPr>
          <p:cNvPr id="164" name="Group 163">
            <a:extLst>
              <a:ext uri="{FF2B5EF4-FFF2-40B4-BE49-F238E27FC236}">
                <a16:creationId xmlns:a16="http://schemas.microsoft.com/office/drawing/2014/main" id="{9B5E9F06-D4F0-434F-A285-098557D0357A}"/>
              </a:ext>
            </a:extLst>
          </p:cNvPr>
          <p:cNvGrpSpPr/>
          <p:nvPr/>
        </p:nvGrpSpPr>
        <p:grpSpPr>
          <a:xfrm>
            <a:off x="10211074" y="2217116"/>
            <a:ext cx="1493002" cy="4201261"/>
            <a:chOff x="10211074" y="2217116"/>
            <a:chExt cx="1493002" cy="4201261"/>
          </a:xfrm>
        </p:grpSpPr>
        <p:sp>
          <p:nvSpPr>
            <p:cNvPr id="33" name="Frame 5">
              <a:extLst>
                <a:ext uri="{FF2B5EF4-FFF2-40B4-BE49-F238E27FC236}">
                  <a16:creationId xmlns:a16="http://schemas.microsoft.com/office/drawing/2014/main" id="{6AAE7A2C-6358-40E7-80E9-A1C9E77E5519}"/>
                </a:ext>
              </a:extLst>
            </p:cNvPr>
            <p:cNvSpPr>
              <a:spLocks noChangeAspect="1"/>
            </p:cNvSpPr>
            <p:nvPr/>
          </p:nvSpPr>
          <p:spPr bwMode="auto">
            <a:xfrm>
              <a:off x="10211074"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34" name="Frame 5">
              <a:extLst>
                <a:ext uri="{FF2B5EF4-FFF2-40B4-BE49-F238E27FC236}">
                  <a16:creationId xmlns:a16="http://schemas.microsoft.com/office/drawing/2014/main" id="{5C849056-4454-4CC7-BDA9-0E8FBA756913}"/>
                </a:ext>
              </a:extLst>
            </p:cNvPr>
            <p:cNvSpPr>
              <a:spLocks noChangeAspect="1"/>
            </p:cNvSpPr>
            <p:nvPr/>
          </p:nvSpPr>
          <p:spPr bwMode="auto">
            <a:xfrm>
              <a:off x="10513330"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35" name="Frame 5">
              <a:extLst>
                <a:ext uri="{FF2B5EF4-FFF2-40B4-BE49-F238E27FC236}">
                  <a16:creationId xmlns:a16="http://schemas.microsoft.com/office/drawing/2014/main" id="{F034945C-E844-45EE-B43D-EDEEE24F2B8C}"/>
                </a:ext>
              </a:extLst>
            </p:cNvPr>
            <p:cNvSpPr>
              <a:spLocks noChangeAspect="1"/>
            </p:cNvSpPr>
            <p:nvPr/>
          </p:nvSpPr>
          <p:spPr bwMode="auto">
            <a:xfrm>
              <a:off x="10815586"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36" name="Frame 5">
              <a:extLst>
                <a:ext uri="{FF2B5EF4-FFF2-40B4-BE49-F238E27FC236}">
                  <a16:creationId xmlns:a16="http://schemas.microsoft.com/office/drawing/2014/main" id="{EF2CD93F-41DC-4424-87A7-F36BC69361C2}"/>
                </a:ext>
              </a:extLst>
            </p:cNvPr>
            <p:cNvSpPr>
              <a:spLocks noChangeAspect="1"/>
            </p:cNvSpPr>
            <p:nvPr/>
          </p:nvSpPr>
          <p:spPr bwMode="auto">
            <a:xfrm>
              <a:off x="11117842"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39" name="Frame 5">
              <a:extLst>
                <a:ext uri="{FF2B5EF4-FFF2-40B4-BE49-F238E27FC236}">
                  <a16:creationId xmlns:a16="http://schemas.microsoft.com/office/drawing/2014/main" id="{5E9401BB-E31E-47AC-8E3B-BD35768D447C}"/>
                </a:ext>
              </a:extLst>
            </p:cNvPr>
            <p:cNvSpPr>
              <a:spLocks noChangeAspect="1"/>
            </p:cNvSpPr>
            <p:nvPr/>
          </p:nvSpPr>
          <p:spPr bwMode="auto">
            <a:xfrm>
              <a:off x="11420098" y="221711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42" name="Frame 5">
              <a:extLst>
                <a:ext uri="{FF2B5EF4-FFF2-40B4-BE49-F238E27FC236}">
                  <a16:creationId xmlns:a16="http://schemas.microsoft.com/office/drawing/2014/main" id="{2B912413-298F-414F-A211-EF7F299E3F8E}"/>
                </a:ext>
              </a:extLst>
            </p:cNvPr>
            <p:cNvSpPr>
              <a:spLocks noChangeAspect="1"/>
            </p:cNvSpPr>
            <p:nvPr/>
          </p:nvSpPr>
          <p:spPr bwMode="auto">
            <a:xfrm>
              <a:off x="10211074"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43" name="Frame 5">
              <a:extLst>
                <a:ext uri="{FF2B5EF4-FFF2-40B4-BE49-F238E27FC236}">
                  <a16:creationId xmlns:a16="http://schemas.microsoft.com/office/drawing/2014/main" id="{34976A55-D731-48AA-A549-99AC45334BBC}"/>
                </a:ext>
              </a:extLst>
            </p:cNvPr>
            <p:cNvSpPr>
              <a:spLocks noChangeAspect="1"/>
            </p:cNvSpPr>
            <p:nvPr/>
          </p:nvSpPr>
          <p:spPr bwMode="auto">
            <a:xfrm>
              <a:off x="10513330"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46" name="Frame 5">
              <a:extLst>
                <a:ext uri="{FF2B5EF4-FFF2-40B4-BE49-F238E27FC236}">
                  <a16:creationId xmlns:a16="http://schemas.microsoft.com/office/drawing/2014/main" id="{B573AF9F-5597-4D79-9B2B-0FD1EDB0CC51}"/>
                </a:ext>
              </a:extLst>
            </p:cNvPr>
            <p:cNvSpPr>
              <a:spLocks noChangeAspect="1"/>
            </p:cNvSpPr>
            <p:nvPr/>
          </p:nvSpPr>
          <p:spPr bwMode="auto">
            <a:xfrm>
              <a:off x="10815586"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47" name="Frame 5">
              <a:extLst>
                <a:ext uri="{FF2B5EF4-FFF2-40B4-BE49-F238E27FC236}">
                  <a16:creationId xmlns:a16="http://schemas.microsoft.com/office/drawing/2014/main" id="{B26878EC-CDDD-4E11-9D62-E145FF4CE167}"/>
                </a:ext>
              </a:extLst>
            </p:cNvPr>
            <p:cNvSpPr>
              <a:spLocks noChangeAspect="1"/>
            </p:cNvSpPr>
            <p:nvPr/>
          </p:nvSpPr>
          <p:spPr bwMode="auto">
            <a:xfrm>
              <a:off x="11117842"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48" name="Frame 5">
              <a:extLst>
                <a:ext uri="{FF2B5EF4-FFF2-40B4-BE49-F238E27FC236}">
                  <a16:creationId xmlns:a16="http://schemas.microsoft.com/office/drawing/2014/main" id="{1A6CE0E6-7CE0-42D2-85F1-57CD5BA9DCCD}"/>
                </a:ext>
              </a:extLst>
            </p:cNvPr>
            <p:cNvSpPr>
              <a:spLocks noChangeAspect="1"/>
            </p:cNvSpPr>
            <p:nvPr/>
          </p:nvSpPr>
          <p:spPr bwMode="auto">
            <a:xfrm>
              <a:off x="11420098" y="251989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53" name="Frame 5">
              <a:extLst>
                <a:ext uri="{FF2B5EF4-FFF2-40B4-BE49-F238E27FC236}">
                  <a16:creationId xmlns:a16="http://schemas.microsoft.com/office/drawing/2014/main" id="{CE454E77-91CB-4020-9833-5204C3854A7C}"/>
                </a:ext>
              </a:extLst>
            </p:cNvPr>
            <p:cNvSpPr>
              <a:spLocks noChangeAspect="1"/>
            </p:cNvSpPr>
            <p:nvPr/>
          </p:nvSpPr>
          <p:spPr bwMode="auto">
            <a:xfrm>
              <a:off x="10211074"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67" name="Frame 5">
              <a:extLst>
                <a:ext uri="{FF2B5EF4-FFF2-40B4-BE49-F238E27FC236}">
                  <a16:creationId xmlns:a16="http://schemas.microsoft.com/office/drawing/2014/main" id="{B16B5240-C5D8-4A6B-B038-8DBD80C59F37}"/>
                </a:ext>
              </a:extLst>
            </p:cNvPr>
            <p:cNvSpPr>
              <a:spLocks noChangeAspect="1"/>
            </p:cNvSpPr>
            <p:nvPr/>
          </p:nvSpPr>
          <p:spPr bwMode="auto">
            <a:xfrm>
              <a:off x="10513330"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68" name="Frame 5">
              <a:extLst>
                <a:ext uri="{FF2B5EF4-FFF2-40B4-BE49-F238E27FC236}">
                  <a16:creationId xmlns:a16="http://schemas.microsoft.com/office/drawing/2014/main" id="{4666DB86-135B-4977-AF56-26384905C98A}"/>
                </a:ext>
              </a:extLst>
            </p:cNvPr>
            <p:cNvSpPr>
              <a:spLocks noChangeAspect="1"/>
            </p:cNvSpPr>
            <p:nvPr/>
          </p:nvSpPr>
          <p:spPr bwMode="auto">
            <a:xfrm>
              <a:off x="10815586"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69" name="Frame 5">
              <a:extLst>
                <a:ext uri="{FF2B5EF4-FFF2-40B4-BE49-F238E27FC236}">
                  <a16:creationId xmlns:a16="http://schemas.microsoft.com/office/drawing/2014/main" id="{17C8D3EE-5D42-48E0-97AB-343907FF0ABA}"/>
                </a:ext>
              </a:extLst>
            </p:cNvPr>
            <p:cNvSpPr>
              <a:spLocks noChangeAspect="1"/>
            </p:cNvSpPr>
            <p:nvPr/>
          </p:nvSpPr>
          <p:spPr bwMode="auto">
            <a:xfrm>
              <a:off x="11117842"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70" name="Frame 5">
              <a:extLst>
                <a:ext uri="{FF2B5EF4-FFF2-40B4-BE49-F238E27FC236}">
                  <a16:creationId xmlns:a16="http://schemas.microsoft.com/office/drawing/2014/main" id="{F1DAB5A2-7AFC-445C-B47D-A7BE26EA7F8C}"/>
                </a:ext>
              </a:extLst>
            </p:cNvPr>
            <p:cNvSpPr>
              <a:spLocks noChangeAspect="1"/>
            </p:cNvSpPr>
            <p:nvPr/>
          </p:nvSpPr>
          <p:spPr bwMode="auto">
            <a:xfrm>
              <a:off x="11420098" y="282268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73" name="Frame 5">
              <a:extLst>
                <a:ext uri="{FF2B5EF4-FFF2-40B4-BE49-F238E27FC236}">
                  <a16:creationId xmlns:a16="http://schemas.microsoft.com/office/drawing/2014/main" id="{69D1C89B-A4E0-4212-8E80-702A6945FFB2}"/>
                </a:ext>
              </a:extLst>
            </p:cNvPr>
            <p:cNvSpPr>
              <a:spLocks noChangeAspect="1"/>
            </p:cNvSpPr>
            <p:nvPr/>
          </p:nvSpPr>
          <p:spPr bwMode="auto">
            <a:xfrm>
              <a:off x="10211074"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74" name="Frame 5">
              <a:extLst>
                <a:ext uri="{FF2B5EF4-FFF2-40B4-BE49-F238E27FC236}">
                  <a16:creationId xmlns:a16="http://schemas.microsoft.com/office/drawing/2014/main" id="{B6B9C6A8-1743-4FB2-9A59-A8AF9618A9E9}"/>
                </a:ext>
              </a:extLst>
            </p:cNvPr>
            <p:cNvSpPr>
              <a:spLocks noChangeAspect="1"/>
            </p:cNvSpPr>
            <p:nvPr/>
          </p:nvSpPr>
          <p:spPr bwMode="auto">
            <a:xfrm>
              <a:off x="10513330"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75" name="Frame 5">
              <a:extLst>
                <a:ext uri="{FF2B5EF4-FFF2-40B4-BE49-F238E27FC236}">
                  <a16:creationId xmlns:a16="http://schemas.microsoft.com/office/drawing/2014/main" id="{319475CC-5168-4FC2-9FC1-B5384E596BC4}"/>
                </a:ext>
              </a:extLst>
            </p:cNvPr>
            <p:cNvSpPr>
              <a:spLocks noChangeAspect="1"/>
            </p:cNvSpPr>
            <p:nvPr/>
          </p:nvSpPr>
          <p:spPr bwMode="auto">
            <a:xfrm>
              <a:off x="10815586"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76" name="Frame 5">
              <a:extLst>
                <a:ext uri="{FF2B5EF4-FFF2-40B4-BE49-F238E27FC236}">
                  <a16:creationId xmlns:a16="http://schemas.microsoft.com/office/drawing/2014/main" id="{AB565922-F561-49B5-A281-D9E7C7D0094F}"/>
                </a:ext>
              </a:extLst>
            </p:cNvPr>
            <p:cNvSpPr>
              <a:spLocks noChangeAspect="1"/>
            </p:cNvSpPr>
            <p:nvPr/>
          </p:nvSpPr>
          <p:spPr bwMode="auto">
            <a:xfrm>
              <a:off x="11117842"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77" name="Frame 5">
              <a:extLst>
                <a:ext uri="{FF2B5EF4-FFF2-40B4-BE49-F238E27FC236}">
                  <a16:creationId xmlns:a16="http://schemas.microsoft.com/office/drawing/2014/main" id="{4C2B2821-FD88-42A7-984B-91F1757E0FC1}"/>
                </a:ext>
              </a:extLst>
            </p:cNvPr>
            <p:cNvSpPr>
              <a:spLocks noChangeAspect="1"/>
            </p:cNvSpPr>
            <p:nvPr/>
          </p:nvSpPr>
          <p:spPr bwMode="auto">
            <a:xfrm>
              <a:off x="11420098" y="312546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0" name="Frame 5">
              <a:extLst>
                <a:ext uri="{FF2B5EF4-FFF2-40B4-BE49-F238E27FC236}">
                  <a16:creationId xmlns:a16="http://schemas.microsoft.com/office/drawing/2014/main" id="{150AC678-BAA5-42F3-A6B1-3CA64B1FD66C}"/>
                </a:ext>
              </a:extLst>
            </p:cNvPr>
            <p:cNvSpPr>
              <a:spLocks noChangeAspect="1"/>
            </p:cNvSpPr>
            <p:nvPr/>
          </p:nvSpPr>
          <p:spPr bwMode="auto">
            <a:xfrm>
              <a:off x="10211074"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1" name="Frame 5">
              <a:extLst>
                <a:ext uri="{FF2B5EF4-FFF2-40B4-BE49-F238E27FC236}">
                  <a16:creationId xmlns:a16="http://schemas.microsoft.com/office/drawing/2014/main" id="{AB89F195-BF01-47E7-94A8-41F91A8812F7}"/>
                </a:ext>
              </a:extLst>
            </p:cNvPr>
            <p:cNvSpPr>
              <a:spLocks noChangeAspect="1"/>
            </p:cNvSpPr>
            <p:nvPr/>
          </p:nvSpPr>
          <p:spPr bwMode="auto">
            <a:xfrm>
              <a:off x="10513330"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2" name="Frame 5">
              <a:extLst>
                <a:ext uri="{FF2B5EF4-FFF2-40B4-BE49-F238E27FC236}">
                  <a16:creationId xmlns:a16="http://schemas.microsoft.com/office/drawing/2014/main" id="{15C5526C-740A-4A13-A506-47578FAE5E94}"/>
                </a:ext>
              </a:extLst>
            </p:cNvPr>
            <p:cNvSpPr>
              <a:spLocks noChangeAspect="1"/>
            </p:cNvSpPr>
            <p:nvPr/>
          </p:nvSpPr>
          <p:spPr bwMode="auto">
            <a:xfrm>
              <a:off x="10815586"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3" name="Frame 5">
              <a:extLst>
                <a:ext uri="{FF2B5EF4-FFF2-40B4-BE49-F238E27FC236}">
                  <a16:creationId xmlns:a16="http://schemas.microsoft.com/office/drawing/2014/main" id="{1114B207-3C69-4D08-A13C-456C36FB4854}"/>
                </a:ext>
              </a:extLst>
            </p:cNvPr>
            <p:cNvSpPr>
              <a:spLocks noChangeAspect="1"/>
            </p:cNvSpPr>
            <p:nvPr/>
          </p:nvSpPr>
          <p:spPr bwMode="auto">
            <a:xfrm>
              <a:off x="11117842"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4" name="Frame 5">
              <a:extLst>
                <a:ext uri="{FF2B5EF4-FFF2-40B4-BE49-F238E27FC236}">
                  <a16:creationId xmlns:a16="http://schemas.microsoft.com/office/drawing/2014/main" id="{19BBEE82-DDB9-44F0-B1BC-E4D977A41736}"/>
                </a:ext>
              </a:extLst>
            </p:cNvPr>
            <p:cNvSpPr>
              <a:spLocks noChangeAspect="1"/>
            </p:cNvSpPr>
            <p:nvPr/>
          </p:nvSpPr>
          <p:spPr bwMode="auto">
            <a:xfrm>
              <a:off x="11420098" y="342824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7" name="Frame 5">
              <a:extLst>
                <a:ext uri="{FF2B5EF4-FFF2-40B4-BE49-F238E27FC236}">
                  <a16:creationId xmlns:a16="http://schemas.microsoft.com/office/drawing/2014/main" id="{9025E1AF-6731-40D9-BFC8-02E1D1D5424C}"/>
                </a:ext>
              </a:extLst>
            </p:cNvPr>
            <p:cNvSpPr>
              <a:spLocks noChangeAspect="1"/>
            </p:cNvSpPr>
            <p:nvPr/>
          </p:nvSpPr>
          <p:spPr bwMode="auto">
            <a:xfrm>
              <a:off x="10211074"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8" name="Frame 5">
              <a:extLst>
                <a:ext uri="{FF2B5EF4-FFF2-40B4-BE49-F238E27FC236}">
                  <a16:creationId xmlns:a16="http://schemas.microsoft.com/office/drawing/2014/main" id="{CE52CEA9-0803-45B5-8371-72BD5DDB0B44}"/>
                </a:ext>
              </a:extLst>
            </p:cNvPr>
            <p:cNvSpPr>
              <a:spLocks noChangeAspect="1"/>
            </p:cNvSpPr>
            <p:nvPr/>
          </p:nvSpPr>
          <p:spPr bwMode="auto">
            <a:xfrm>
              <a:off x="10513330"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89" name="Frame 5">
              <a:extLst>
                <a:ext uri="{FF2B5EF4-FFF2-40B4-BE49-F238E27FC236}">
                  <a16:creationId xmlns:a16="http://schemas.microsoft.com/office/drawing/2014/main" id="{B5846028-A38F-4E14-B3B7-8558C777CEE8}"/>
                </a:ext>
              </a:extLst>
            </p:cNvPr>
            <p:cNvSpPr>
              <a:spLocks noChangeAspect="1"/>
            </p:cNvSpPr>
            <p:nvPr/>
          </p:nvSpPr>
          <p:spPr bwMode="auto">
            <a:xfrm>
              <a:off x="10815586"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0" name="Frame 5">
              <a:extLst>
                <a:ext uri="{FF2B5EF4-FFF2-40B4-BE49-F238E27FC236}">
                  <a16:creationId xmlns:a16="http://schemas.microsoft.com/office/drawing/2014/main" id="{35429E11-B4FA-42CC-9D2D-FF3B55CB2E6A}"/>
                </a:ext>
              </a:extLst>
            </p:cNvPr>
            <p:cNvSpPr>
              <a:spLocks noChangeAspect="1"/>
            </p:cNvSpPr>
            <p:nvPr/>
          </p:nvSpPr>
          <p:spPr bwMode="auto">
            <a:xfrm>
              <a:off x="11117842"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1" name="Frame 5">
              <a:extLst>
                <a:ext uri="{FF2B5EF4-FFF2-40B4-BE49-F238E27FC236}">
                  <a16:creationId xmlns:a16="http://schemas.microsoft.com/office/drawing/2014/main" id="{79A6FAF3-0025-4CA0-AEEB-2140615EEDC4}"/>
                </a:ext>
              </a:extLst>
            </p:cNvPr>
            <p:cNvSpPr>
              <a:spLocks noChangeAspect="1"/>
            </p:cNvSpPr>
            <p:nvPr/>
          </p:nvSpPr>
          <p:spPr bwMode="auto">
            <a:xfrm>
              <a:off x="11420098" y="373103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4" name="Frame 5">
              <a:extLst>
                <a:ext uri="{FF2B5EF4-FFF2-40B4-BE49-F238E27FC236}">
                  <a16:creationId xmlns:a16="http://schemas.microsoft.com/office/drawing/2014/main" id="{2E90C2EA-4D11-4F0D-A57F-1CE5277B76F7}"/>
                </a:ext>
              </a:extLst>
            </p:cNvPr>
            <p:cNvSpPr>
              <a:spLocks noChangeAspect="1"/>
            </p:cNvSpPr>
            <p:nvPr/>
          </p:nvSpPr>
          <p:spPr bwMode="auto">
            <a:xfrm>
              <a:off x="10211074"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5" name="Frame 5">
              <a:extLst>
                <a:ext uri="{FF2B5EF4-FFF2-40B4-BE49-F238E27FC236}">
                  <a16:creationId xmlns:a16="http://schemas.microsoft.com/office/drawing/2014/main" id="{B6EA4690-7695-4095-B840-B33B567E9D0D}"/>
                </a:ext>
              </a:extLst>
            </p:cNvPr>
            <p:cNvSpPr>
              <a:spLocks noChangeAspect="1"/>
            </p:cNvSpPr>
            <p:nvPr/>
          </p:nvSpPr>
          <p:spPr bwMode="auto">
            <a:xfrm>
              <a:off x="10513330"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6" name="Frame 5">
              <a:extLst>
                <a:ext uri="{FF2B5EF4-FFF2-40B4-BE49-F238E27FC236}">
                  <a16:creationId xmlns:a16="http://schemas.microsoft.com/office/drawing/2014/main" id="{491CB16F-A6C7-4846-8619-39A7473585FA}"/>
                </a:ext>
              </a:extLst>
            </p:cNvPr>
            <p:cNvSpPr>
              <a:spLocks noChangeAspect="1"/>
            </p:cNvSpPr>
            <p:nvPr/>
          </p:nvSpPr>
          <p:spPr bwMode="auto">
            <a:xfrm>
              <a:off x="10815586"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7" name="Frame 5">
              <a:extLst>
                <a:ext uri="{FF2B5EF4-FFF2-40B4-BE49-F238E27FC236}">
                  <a16:creationId xmlns:a16="http://schemas.microsoft.com/office/drawing/2014/main" id="{C3F7026F-B40E-4901-BAD7-D8F42B2D92D7}"/>
                </a:ext>
              </a:extLst>
            </p:cNvPr>
            <p:cNvSpPr>
              <a:spLocks noChangeAspect="1"/>
            </p:cNvSpPr>
            <p:nvPr/>
          </p:nvSpPr>
          <p:spPr bwMode="auto">
            <a:xfrm>
              <a:off x="11117842"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8" name="Frame 5">
              <a:extLst>
                <a:ext uri="{FF2B5EF4-FFF2-40B4-BE49-F238E27FC236}">
                  <a16:creationId xmlns:a16="http://schemas.microsoft.com/office/drawing/2014/main" id="{6F617DB9-082F-4B92-A013-B9D1453BBB83}"/>
                </a:ext>
              </a:extLst>
            </p:cNvPr>
            <p:cNvSpPr>
              <a:spLocks noChangeAspect="1"/>
            </p:cNvSpPr>
            <p:nvPr/>
          </p:nvSpPr>
          <p:spPr bwMode="auto">
            <a:xfrm>
              <a:off x="11420098" y="403381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0" name="Frame 5">
              <a:extLst>
                <a:ext uri="{FF2B5EF4-FFF2-40B4-BE49-F238E27FC236}">
                  <a16:creationId xmlns:a16="http://schemas.microsoft.com/office/drawing/2014/main" id="{0B65E01D-E88B-4A9A-9570-3AF75E890C5E}"/>
                </a:ext>
              </a:extLst>
            </p:cNvPr>
            <p:cNvSpPr>
              <a:spLocks noChangeAspect="1"/>
            </p:cNvSpPr>
            <p:nvPr/>
          </p:nvSpPr>
          <p:spPr bwMode="auto">
            <a:xfrm>
              <a:off x="10220736"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1" name="Frame 5">
              <a:extLst>
                <a:ext uri="{FF2B5EF4-FFF2-40B4-BE49-F238E27FC236}">
                  <a16:creationId xmlns:a16="http://schemas.microsoft.com/office/drawing/2014/main" id="{F8403804-A157-4402-9AA2-623962C2F794}"/>
                </a:ext>
              </a:extLst>
            </p:cNvPr>
            <p:cNvSpPr>
              <a:spLocks noChangeAspect="1"/>
            </p:cNvSpPr>
            <p:nvPr/>
          </p:nvSpPr>
          <p:spPr bwMode="auto">
            <a:xfrm>
              <a:off x="10522992"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2" name="Frame 5">
              <a:extLst>
                <a:ext uri="{FF2B5EF4-FFF2-40B4-BE49-F238E27FC236}">
                  <a16:creationId xmlns:a16="http://schemas.microsoft.com/office/drawing/2014/main" id="{535025D6-0EA5-4552-AE92-0DEF931ACD5A}"/>
                </a:ext>
              </a:extLst>
            </p:cNvPr>
            <p:cNvSpPr>
              <a:spLocks noChangeAspect="1"/>
            </p:cNvSpPr>
            <p:nvPr/>
          </p:nvSpPr>
          <p:spPr bwMode="auto">
            <a:xfrm>
              <a:off x="10825248"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3" name="Frame 5">
              <a:extLst>
                <a:ext uri="{FF2B5EF4-FFF2-40B4-BE49-F238E27FC236}">
                  <a16:creationId xmlns:a16="http://schemas.microsoft.com/office/drawing/2014/main" id="{FE40C43D-30DD-4AFC-9D6A-A7E3159C6200}"/>
                </a:ext>
              </a:extLst>
            </p:cNvPr>
            <p:cNvSpPr>
              <a:spLocks noChangeAspect="1"/>
            </p:cNvSpPr>
            <p:nvPr/>
          </p:nvSpPr>
          <p:spPr bwMode="auto">
            <a:xfrm>
              <a:off x="11127504"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4" name="Frame 5">
              <a:extLst>
                <a:ext uri="{FF2B5EF4-FFF2-40B4-BE49-F238E27FC236}">
                  <a16:creationId xmlns:a16="http://schemas.microsoft.com/office/drawing/2014/main" id="{6E86BAF6-8D28-45B5-A211-CA9711CB34C1}"/>
                </a:ext>
              </a:extLst>
            </p:cNvPr>
            <p:cNvSpPr>
              <a:spLocks noChangeAspect="1"/>
            </p:cNvSpPr>
            <p:nvPr/>
          </p:nvSpPr>
          <p:spPr bwMode="auto">
            <a:xfrm>
              <a:off x="11429760" y="4327436"/>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5" name="Frame 5">
              <a:extLst>
                <a:ext uri="{FF2B5EF4-FFF2-40B4-BE49-F238E27FC236}">
                  <a16:creationId xmlns:a16="http://schemas.microsoft.com/office/drawing/2014/main" id="{E0558F56-C704-4CE1-8C57-4EE61D29CA57}"/>
                </a:ext>
              </a:extLst>
            </p:cNvPr>
            <p:cNvSpPr>
              <a:spLocks noChangeAspect="1"/>
            </p:cNvSpPr>
            <p:nvPr/>
          </p:nvSpPr>
          <p:spPr bwMode="auto">
            <a:xfrm>
              <a:off x="10220736"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6" name="Frame 5">
              <a:extLst>
                <a:ext uri="{FF2B5EF4-FFF2-40B4-BE49-F238E27FC236}">
                  <a16:creationId xmlns:a16="http://schemas.microsoft.com/office/drawing/2014/main" id="{33AD8291-8CD0-4680-8FE6-55A4A566CB9B}"/>
                </a:ext>
              </a:extLst>
            </p:cNvPr>
            <p:cNvSpPr>
              <a:spLocks noChangeAspect="1"/>
            </p:cNvSpPr>
            <p:nvPr/>
          </p:nvSpPr>
          <p:spPr bwMode="auto">
            <a:xfrm>
              <a:off x="10522992"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7" name="Frame 5">
              <a:extLst>
                <a:ext uri="{FF2B5EF4-FFF2-40B4-BE49-F238E27FC236}">
                  <a16:creationId xmlns:a16="http://schemas.microsoft.com/office/drawing/2014/main" id="{F093E0A1-7C5F-4D64-83AA-AD618A7D3866}"/>
                </a:ext>
              </a:extLst>
            </p:cNvPr>
            <p:cNvSpPr>
              <a:spLocks noChangeAspect="1"/>
            </p:cNvSpPr>
            <p:nvPr/>
          </p:nvSpPr>
          <p:spPr bwMode="auto">
            <a:xfrm>
              <a:off x="10825248"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8" name="Frame 5">
              <a:extLst>
                <a:ext uri="{FF2B5EF4-FFF2-40B4-BE49-F238E27FC236}">
                  <a16:creationId xmlns:a16="http://schemas.microsoft.com/office/drawing/2014/main" id="{DD54CAB4-D7A8-4068-A9DB-245064E5113A}"/>
                </a:ext>
              </a:extLst>
            </p:cNvPr>
            <p:cNvSpPr>
              <a:spLocks noChangeAspect="1"/>
            </p:cNvSpPr>
            <p:nvPr/>
          </p:nvSpPr>
          <p:spPr bwMode="auto">
            <a:xfrm>
              <a:off x="11127504"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29" name="Frame 5">
              <a:extLst>
                <a:ext uri="{FF2B5EF4-FFF2-40B4-BE49-F238E27FC236}">
                  <a16:creationId xmlns:a16="http://schemas.microsoft.com/office/drawing/2014/main" id="{B9A8DBB1-7ECD-4988-B4CB-5DB70F416AB1}"/>
                </a:ext>
              </a:extLst>
            </p:cNvPr>
            <p:cNvSpPr>
              <a:spLocks noChangeAspect="1"/>
            </p:cNvSpPr>
            <p:nvPr/>
          </p:nvSpPr>
          <p:spPr bwMode="auto">
            <a:xfrm>
              <a:off x="11429760" y="4630219"/>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0" name="Frame 5">
              <a:extLst>
                <a:ext uri="{FF2B5EF4-FFF2-40B4-BE49-F238E27FC236}">
                  <a16:creationId xmlns:a16="http://schemas.microsoft.com/office/drawing/2014/main" id="{7E1BEF43-2EA1-46F3-A329-D59936134CD4}"/>
                </a:ext>
              </a:extLst>
            </p:cNvPr>
            <p:cNvSpPr>
              <a:spLocks noChangeAspect="1"/>
            </p:cNvSpPr>
            <p:nvPr/>
          </p:nvSpPr>
          <p:spPr bwMode="auto">
            <a:xfrm>
              <a:off x="10220736"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1" name="Frame 5">
              <a:extLst>
                <a:ext uri="{FF2B5EF4-FFF2-40B4-BE49-F238E27FC236}">
                  <a16:creationId xmlns:a16="http://schemas.microsoft.com/office/drawing/2014/main" id="{52AD8A62-50F7-4D15-BE2A-877553897593}"/>
                </a:ext>
              </a:extLst>
            </p:cNvPr>
            <p:cNvSpPr>
              <a:spLocks noChangeAspect="1"/>
            </p:cNvSpPr>
            <p:nvPr/>
          </p:nvSpPr>
          <p:spPr bwMode="auto">
            <a:xfrm>
              <a:off x="10522992"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2" name="Frame 5">
              <a:extLst>
                <a:ext uri="{FF2B5EF4-FFF2-40B4-BE49-F238E27FC236}">
                  <a16:creationId xmlns:a16="http://schemas.microsoft.com/office/drawing/2014/main" id="{F5A6025E-E9D7-401F-97CD-64D9CA1DC5DD}"/>
                </a:ext>
              </a:extLst>
            </p:cNvPr>
            <p:cNvSpPr>
              <a:spLocks noChangeAspect="1"/>
            </p:cNvSpPr>
            <p:nvPr/>
          </p:nvSpPr>
          <p:spPr bwMode="auto">
            <a:xfrm>
              <a:off x="10825248"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3" name="Frame 5">
              <a:extLst>
                <a:ext uri="{FF2B5EF4-FFF2-40B4-BE49-F238E27FC236}">
                  <a16:creationId xmlns:a16="http://schemas.microsoft.com/office/drawing/2014/main" id="{6E6860D4-BFF1-4491-BECB-8CC3B81B5EE3}"/>
                </a:ext>
              </a:extLst>
            </p:cNvPr>
            <p:cNvSpPr>
              <a:spLocks noChangeAspect="1"/>
            </p:cNvSpPr>
            <p:nvPr/>
          </p:nvSpPr>
          <p:spPr bwMode="auto">
            <a:xfrm>
              <a:off x="11127504"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4" name="Frame 5">
              <a:extLst>
                <a:ext uri="{FF2B5EF4-FFF2-40B4-BE49-F238E27FC236}">
                  <a16:creationId xmlns:a16="http://schemas.microsoft.com/office/drawing/2014/main" id="{CFAA7C86-9844-45C1-8397-75EE2B198F9B}"/>
                </a:ext>
              </a:extLst>
            </p:cNvPr>
            <p:cNvSpPr>
              <a:spLocks noChangeAspect="1"/>
            </p:cNvSpPr>
            <p:nvPr/>
          </p:nvSpPr>
          <p:spPr bwMode="auto">
            <a:xfrm>
              <a:off x="11429760" y="4933002"/>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5" name="Frame 5">
              <a:extLst>
                <a:ext uri="{FF2B5EF4-FFF2-40B4-BE49-F238E27FC236}">
                  <a16:creationId xmlns:a16="http://schemas.microsoft.com/office/drawing/2014/main" id="{3C2C50B5-0F93-431F-AE94-A5AD2EE6383E}"/>
                </a:ext>
              </a:extLst>
            </p:cNvPr>
            <p:cNvSpPr>
              <a:spLocks noChangeAspect="1"/>
            </p:cNvSpPr>
            <p:nvPr/>
          </p:nvSpPr>
          <p:spPr bwMode="auto">
            <a:xfrm>
              <a:off x="10220736"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6" name="Frame 5">
              <a:extLst>
                <a:ext uri="{FF2B5EF4-FFF2-40B4-BE49-F238E27FC236}">
                  <a16:creationId xmlns:a16="http://schemas.microsoft.com/office/drawing/2014/main" id="{71417149-B74A-4BD2-A018-9C3E9D4D1AB0}"/>
                </a:ext>
              </a:extLst>
            </p:cNvPr>
            <p:cNvSpPr>
              <a:spLocks noChangeAspect="1"/>
            </p:cNvSpPr>
            <p:nvPr/>
          </p:nvSpPr>
          <p:spPr bwMode="auto">
            <a:xfrm>
              <a:off x="10522992"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7" name="Frame 5">
              <a:extLst>
                <a:ext uri="{FF2B5EF4-FFF2-40B4-BE49-F238E27FC236}">
                  <a16:creationId xmlns:a16="http://schemas.microsoft.com/office/drawing/2014/main" id="{3FDA089B-8202-41CF-91D6-7788701D53C9}"/>
                </a:ext>
              </a:extLst>
            </p:cNvPr>
            <p:cNvSpPr>
              <a:spLocks noChangeAspect="1"/>
            </p:cNvSpPr>
            <p:nvPr/>
          </p:nvSpPr>
          <p:spPr bwMode="auto">
            <a:xfrm>
              <a:off x="10825248"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8" name="Frame 5">
              <a:extLst>
                <a:ext uri="{FF2B5EF4-FFF2-40B4-BE49-F238E27FC236}">
                  <a16:creationId xmlns:a16="http://schemas.microsoft.com/office/drawing/2014/main" id="{4378B8E8-8D11-40E4-B99D-263AC8256087}"/>
                </a:ext>
              </a:extLst>
            </p:cNvPr>
            <p:cNvSpPr>
              <a:spLocks noChangeAspect="1"/>
            </p:cNvSpPr>
            <p:nvPr/>
          </p:nvSpPr>
          <p:spPr bwMode="auto">
            <a:xfrm>
              <a:off x="11127504"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39" name="Frame 5">
              <a:extLst>
                <a:ext uri="{FF2B5EF4-FFF2-40B4-BE49-F238E27FC236}">
                  <a16:creationId xmlns:a16="http://schemas.microsoft.com/office/drawing/2014/main" id="{97702B86-634A-4D65-A016-FA239D3DF1AD}"/>
                </a:ext>
              </a:extLst>
            </p:cNvPr>
            <p:cNvSpPr>
              <a:spLocks noChangeAspect="1"/>
            </p:cNvSpPr>
            <p:nvPr/>
          </p:nvSpPr>
          <p:spPr bwMode="auto">
            <a:xfrm>
              <a:off x="11429760" y="5235785"/>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0" name="Frame 5">
              <a:extLst>
                <a:ext uri="{FF2B5EF4-FFF2-40B4-BE49-F238E27FC236}">
                  <a16:creationId xmlns:a16="http://schemas.microsoft.com/office/drawing/2014/main" id="{89999CA6-F36E-4571-9DE5-9F6FC7FFBF53}"/>
                </a:ext>
              </a:extLst>
            </p:cNvPr>
            <p:cNvSpPr>
              <a:spLocks noChangeAspect="1"/>
            </p:cNvSpPr>
            <p:nvPr/>
          </p:nvSpPr>
          <p:spPr bwMode="auto">
            <a:xfrm>
              <a:off x="10220736"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1" name="Frame 5">
              <a:extLst>
                <a:ext uri="{FF2B5EF4-FFF2-40B4-BE49-F238E27FC236}">
                  <a16:creationId xmlns:a16="http://schemas.microsoft.com/office/drawing/2014/main" id="{51926374-B36E-473F-B548-5BB959FFFAD5}"/>
                </a:ext>
              </a:extLst>
            </p:cNvPr>
            <p:cNvSpPr>
              <a:spLocks noChangeAspect="1"/>
            </p:cNvSpPr>
            <p:nvPr/>
          </p:nvSpPr>
          <p:spPr bwMode="auto">
            <a:xfrm>
              <a:off x="10522992"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2" name="Frame 5">
              <a:extLst>
                <a:ext uri="{FF2B5EF4-FFF2-40B4-BE49-F238E27FC236}">
                  <a16:creationId xmlns:a16="http://schemas.microsoft.com/office/drawing/2014/main" id="{27069069-5331-4D95-8606-3C2455D5314A}"/>
                </a:ext>
              </a:extLst>
            </p:cNvPr>
            <p:cNvSpPr>
              <a:spLocks noChangeAspect="1"/>
            </p:cNvSpPr>
            <p:nvPr/>
          </p:nvSpPr>
          <p:spPr bwMode="auto">
            <a:xfrm>
              <a:off x="10825248"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3" name="Frame 5">
              <a:extLst>
                <a:ext uri="{FF2B5EF4-FFF2-40B4-BE49-F238E27FC236}">
                  <a16:creationId xmlns:a16="http://schemas.microsoft.com/office/drawing/2014/main" id="{8D5E7B07-F778-4913-96A8-607D88614D92}"/>
                </a:ext>
              </a:extLst>
            </p:cNvPr>
            <p:cNvSpPr>
              <a:spLocks noChangeAspect="1"/>
            </p:cNvSpPr>
            <p:nvPr/>
          </p:nvSpPr>
          <p:spPr bwMode="auto">
            <a:xfrm>
              <a:off x="11127504"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4" name="Frame 5">
              <a:extLst>
                <a:ext uri="{FF2B5EF4-FFF2-40B4-BE49-F238E27FC236}">
                  <a16:creationId xmlns:a16="http://schemas.microsoft.com/office/drawing/2014/main" id="{A53FD703-EBBB-4F6D-BFAF-45EBB3090E16}"/>
                </a:ext>
              </a:extLst>
            </p:cNvPr>
            <p:cNvSpPr>
              <a:spLocks noChangeAspect="1"/>
            </p:cNvSpPr>
            <p:nvPr/>
          </p:nvSpPr>
          <p:spPr bwMode="auto">
            <a:xfrm>
              <a:off x="11429760" y="5538568"/>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5" name="Frame 5">
              <a:extLst>
                <a:ext uri="{FF2B5EF4-FFF2-40B4-BE49-F238E27FC236}">
                  <a16:creationId xmlns:a16="http://schemas.microsoft.com/office/drawing/2014/main" id="{76BE248D-C6A4-4157-99B8-7B0175335FE2}"/>
                </a:ext>
              </a:extLst>
            </p:cNvPr>
            <p:cNvSpPr>
              <a:spLocks noChangeAspect="1"/>
            </p:cNvSpPr>
            <p:nvPr/>
          </p:nvSpPr>
          <p:spPr bwMode="auto">
            <a:xfrm>
              <a:off x="10220736"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6" name="Frame 5">
              <a:extLst>
                <a:ext uri="{FF2B5EF4-FFF2-40B4-BE49-F238E27FC236}">
                  <a16:creationId xmlns:a16="http://schemas.microsoft.com/office/drawing/2014/main" id="{2A0F37EA-5A0E-418F-BFD7-10EED36C030B}"/>
                </a:ext>
              </a:extLst>
            </p:cNvPr>
            <p:cNvSpPr>
              <a:spLocks noChangeAspect="1"/>
            </p:cNvSpPr>
            <p:nvPr/>
          </p:nvSpPr>
          <p:spPr bwMode="auto">
            <a:xfrm>
              <a:off x="10522992"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7" name="Frame 5">
              <a:extLst>
                <a:ext uri="{FF2B5EF4-FFF2-40B4-BE49-F238E27FC236}">
                  <a16:creationId xmlns:a16="http://schemas.microsoft.com/office/drawing/2014/main" id="{F0EB4AF5-A986-431A-AB57-A38B1A6BA569}"/>
                </a:ext>
              </a:extLst>
            </p:cNvPr>
            <p:cNvSpPr>
              <a:spLocks noChangeAspect="1"/>
            </p:cNvSpPr>
            <p:nvPr/>
          </p:nvSpPr>
          <p:spPr bwMode="auto">
            <a:xfrm>
              <a:off x="10825248"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8" name="Frame 5">
              <a:extLst>
                <a:ext uri="{FF2B5EF4-FFF2-40B4-BE49-F238E27FC236}">
                  <a16:creationId xmlns:a16="http://schemas.microsoft.com/office/drawing/2014/main" id="{DE304C76-5E2F-4845-99EA-F5929344223F}"/>
                </a:ext>
              </a:extLst>
            </p:cNvPr>
            <p:cNvSpPr>
              <a:spLocks noChangeAspect="1"/>
            </p:cNvSpPr>
            <p:nvPr/>
          </p:nvSpPr>
          <p:spPr bwMode="auto">
            <a:xfrm>
              <a:off x="11127504"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49" name="Frame 5">
              <a:extLst>
                <a:ext uri="{FF2B5EF4-FFF2-40B4-BE49-F238E27FC236}">
                  <a16:creationId xmlns:a16="http://schemas.microsoft.com/office/drawing/2014/main" id="{525A9628-4393-4584-966E-3AD93066E51D}"/>
                </a:ext>
              </a:extLst>
            </p:cNvPr>
            <p:cNvSpPr>
              <a:spLocks noChangeAspect="1"/>
            </p:cNvSpPr>
            <p:nvPr/>
          </p:nvSpPr>
          <p:spPr bwMode="auto">
            <a:xfrm>
              <a:off x="11429760" y="5841351"/>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50" name="Frame 5">
              <a:extLst>
                <a:ext uri="{FF2B5EF4-FFF2-40B4-BE49-F238E27FC236}">
                  <a16:creationId xmlns:a16="http://schemas.microsoft.com/office/drawing/2014/main" id="{F46724B9-AD78-491C-9C4B-AE5BA9A77CD9}"/>
                </a:ext>
              </a:extLst>
            </p:cNvPr>
            <p:cNvSpPr>
              <a:spLocks noChangeAspect="1"/>
            </p:cNvSpPr>
            <p:nvPr/>
          </p:nvSpPr>
          <p:spPr bwMode="auto">
            <a:xfrm>
              <a:off x="10220736"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51" name="Frame 5">
              <a:extLst>
                <a:ext uri="{FF2B5EF4-FFF2-40B4-BE49-F238E27FC236}">
                  <a16:creationId xmlns:a16="http://schemas.microsoft.com/office/drawing/2014/main" id="{C62D2447-B2D0-4778-B196-1948CE9FA881}"/>
                </a:ext>
              </a:extLst>
            </p:cNvPr>
            <p:cNvSpPr>
              <a:spLocks noChangeAspect="1"/>
            </p:cNvSpPr>
            <p:nvPr/>
          </p:nvSpPr>
          <p:spPr bwMode="auto">
            <a:xfrm>
              <a:off x="10522992"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52" name="Frame 5">
              <a:extLst>
                <a:ext uri="{FF2B5EF4-FFF2-40B4-BE49-F238E27FC236}">
                  <a16:creationId xmlns:a16="http://schemas.microsoft.com/office/drawing/2014/main" id="{8F5B5763-EA46-4FDA-9679-B45803A79EA2}"/>
                </a:ext>
              </a:extLst>
            </p:cNvPr>
            <p:cNvSpPr>
              <a:spLocks noChangeAspect="1"/>
            </p:cNvSpPr>
            <p:nvPr/>
          </p:nvSpPr>
          <p:spPr bwMode="auto">
            <a:xfrm>
              <a:off x="10825248"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53" name="Frame 5">
              <a:extLst>
                <a:ext uri="{FF2B5EF4-FFF2-40B4-BE49-F238E27FC236}">
                  <a16:creationId xmlns:a16="http://schemas.microsoft.com/office/drawing/2014/main" id="{66AAD492-4831-464E-80B3-5562FF298176}"/>
                </a:ext>
              </a:extLst>
            </p:cNvPr>
            <p:cNvSpPr>
              <a:spLocks noChangeAspect="1"/>
            </p:cNvSpPr>
            <p:nvPr/>
          </p:nvSpPr>
          <p:spPr bwMode="auto">
            <a:xfrm>
              <a:off x="11127504"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154" name="Frame 5">
              <a:extLst>
                <a:ext uri="{FF2B5EF4-FFF2-40B4-BE49-F238E27FC236}">
                  <a16:creationId xmlns:a16="http://schemas.microsoft.com/office/drawing/2014/main" id="{EE8631A6-7CBE-4A31-9634-36879FC80314}"/>
                </a:ext>
              </a:extLst>
            </p:cNvPr>
            <p:cNvSpPr>
              <a:spLocks noChangeAspect="1"/>
            </p:cNvSpPr>
            <p:nvPr/>
          </p:nvSpPr>
          <p:spPr bwMode="auto">
            <a:xfrm>
              <a:off x="11429760" y="6144134"/>
              <a:ext cx="274316" cy="2742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grpSp>
      <p:cxnSp>
        <p:nvCxnSpPr>
          <p:cNvPr id="161" name="Connector: Elbow 160">
            <a:extLst>
              <a:ext uri="{FF2B5EF4-FFF2-40B4-BE49-F238E27FC236}">
                <a16:creationId xmlns:a16="http://schemas.microsoft.com/office/drawing/2014/main" id="{8767D011-E66A-4D31-8524-D95842C510A9}"/>
              </a:ext>
            </a:extLst>
          </p:cNvPr>
          <p:cNvCxnSpPr>
            <a:cxnSpLocks/>
            <a:stCxn id="114" idx="3"/>
          </p:cNvCxnSpPr>
          <p:nvPr/>
        </p:nvCxnSpPr>
        <p:spPr>
          <a:xfrm flipV="1">
            <a:off x="7603737" y="2872430"/>
            <a:ext cx="2592693" cy="1678688"/>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5" name="TextBox 164">
            <a:extLst>
              <a:ext uri="{FF2B5EF4-FFF2-40B4-BE49-F238E27FC236}">
                <a16:creationId xmlns:a16="http://schemas.microsoft.com/office/drawing/2014/main" id="{AEA6F104-9257-43B4-AAE4-EF3C496B44C2}"/>
              </a:ext>
            </a:extLst>
          </p:cNvPr>
          <p:cNvSpPr txBox="1"/>
          <p:nvPr/>
        </p:nvSpPr>
        <p:spPr>
          <a:xfrm>
            <a:off x="9967136" y="1641672"/>
            <a:ext cx="1401666" cy="627864"/>
          </a:xfrm>
          <a:prstGeom prst="rect">
            <a:avLst/>
          </a:prstGeom>
          <a:noFill/>
        </p:spPr>
        <p:txBody>
          <a:bodyPr wrap="none" lIns="182880" tIns="146304" rIns="182880" bIns="146304" rtlCol="0">
            <a:spAutoFit/>
          </a:bodyPr>
          <a:lstStyle/>
          <a:p>
            <a:pPr>
              <a:lnSpc>
                <a:spcPct val="90000"/>
              </a:lnSpc>
              <a:spcAft>
                <a:spcPts val="600"/>
              </a:spcAft>
            </a:pPr>
            <a:r>
              <a:rPr lang="sv-SE" sz="2400" dirty="0" err="1">
                <a:gradFill>
                  <a:gsLst>
                    <a:gs pos="2917">
                      <a:schemeClr val="tx1"/>
                    </a:gs>
                    <a:gs pos="30000">
                      <a:schemeClr val="tx1"/>
                    </a:gs>
                  </a:gsLst>
                  <a:lin ang="5400000" scaled="0"/>
                </a:gradFill>
              </a:rPr>
              <a:t>Devices</a:t>
            </a:r>
            <a:endParaRPr lang="sv-SE" sz="2400" dirty="0">
              <a:gradFill>
                <a:gsLst>
                  <a:gs pos="2917">
                    <a:schemeClr val="tx1"/>
                  </a:gs>
                  <a:gs pos="30000">
                    <a:schemeClr val="tx1"/>
                  </a:gs>
                </a:gsLst>
                <a:lin ang="5400000" scaled="0"/>
              </a:gradFill>
            </a:endParaRPr>
          </a:p>
        </p:txBody>
      </p:sp>
      <p:sp>
        <p:nvSpPr>
          <p:cNvPr id="112" name="Rectangle: Rounded Corners 111">
            <a:extLst>
              <a:ext uri="{FF2B5EF4-FFF2-40B4-BE49-F238E27FC236}">
                <a16:creationId xmlns:a16="http://schemas.microsoft.com/office/drawing/2014/main" id="{514CFB06-C360-4601-8897-33A2DF374FA3}"/>
              </a:ext>
            </a:extLst>
          </p:cNvPr>
          <p:cNvSpPr/>
          <p:nvPr/>
        </p:nvSpPr>
        <p:spPr bwMode="auto">
          <a:xfrm>
            <a:off x="6034037" y="3646411"/>
            <a:ext cx="1767819" cy="1771070"/>
          </a:xfrm>
          <a:prstGeom prst="roundRect">
            <a:avLst>
              <a:gd name="adj" fmla="val 1710"/>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sv-SE" sz="2000" dirty="0">
              <a:gradFill>
                <a:gsLst>
                  <a:gs pos="5417">
                    <a:schemeClr val="accent6"/>
                  </a:gs>
                  <a:gs pos="100000">
                    <a:schemeClr val="accent6"/>
                  </a:gs>
                </a:gsLst>
                <a:lin ang="5400000" scaled="0"/>
              </a:gradFill>
            </a:endParaRPr>
          </a:p>
        </p:txBody>
      </p:sp>
      <p:grpSp>
        <p:nvGrpSpPr>
          <p:cNvPr id="7" name="Group 6">
            <a:extLst>
              <a:ext uri="{FF2B5EF4-FFF2-40B4-BE49-F238E27FC236}">
                <a16:creationId xmlns:a16="http://schemas.microsoft.com/office/drawing/2014/main" id="{744EDDCD-3B60-4CE9-A820-C5516F2402F1}"/>
              </a:ext>
            </a:extLst>
          </p:cNvPr>
          <p:cNvGrpSpPr/>
          <p:nvPr/>
        </p:nvGrpSpPr>
        <p:grpSpPr>
          <a:xfrm>
            <a:off x="5904988" y="3485308"/>
            <a:ext cx="381241" cy="394867"/>
            <a:chOff x="4922605" y="2279443"/>
            <a:chExt cx="381241" cy="394867"/>
          </a:xfrm>
        </p:grpSpPr>
        <p:sp>
          <p:nvSpPr>
            <p:cNvPr id="3" name="Rectangle 2">
              <a:extLst>
                <a:ext uri="{FF2B5EF4-FFF2-40B4-BE49-F238E27FC236}">
                  <a16:creationId xmlns:a16="http://schemas.microsoft.com/office/drawing/2014/main" id="{852FDED9-A971-4F4A-9F95-05B4CD24686C}"/>
                </a:ext>
              </a:extLst>
            </p:cNvPr>
            <p:cNvSpPr/>
            <p:nvPr/>
          </p:nvSpPr>
          <p:spPr bwMode="auto">
            <a:xfrm>
              <a:off x="4922605" y="2279443"/>
              <a:ext cx="381241" cy="394867"/>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sv-SE" sz="2000" dirty="0">
                <a:gradFill>
                  <a:gsLst>
                    <a:gs pos="5417">
                      <a:schemeClr val="accent6"/>
                    </a:gs>
                    <a:gs pos="100000">
                      <a:schemeClr val="accent6"/>
                    </a:gs>
                  </a:gsLst>
                  <a:lin ang="5400000" scaled="0"/>
                </a:gradFill>
              </a:endParaRPr>
            </a:p>
          </p:txBody>
        </p:sp>
        <p:sp>
          <p:nvSpPr>
            <p:cNvPr id="108" name="Frame 5">
              <a:extLst>
                <a:ext uri="{FF2B5EF4-FFF2-40B4-BE49-F238E27FC236}">
                  <a16:creationId xmlns:a16="http://schemas.microsoft.com/office/drawing/2014/main" id="{9B09FCE0-705C-4F87-8656-42DF6CAEA3AC}"/>
                </a:ext>
              </a:extLst>
            </p:cNvPr>
            <p:cNvSpPr>
              <a:spLocks noChangeAspect="1"/>
            </p:cNvSpPr>
            <p:nvPr/>
          </p:nvSpPr>
          <p:spPr bwMode="auto">
            <a:xfrm>
              <a:off x="4947371" y="2307316"/>
              <a:ext cx="336279" cy="336190"/>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grpSp>
      <p:sp>
        <p:nvSpPr>
          <p:cNvPr id="9" name="Rectangle 8">
            <a:extLst>
              <a:ext uri="{FF2B5EF4-FFF2-40B4-BE49-F238E27FC236}">
                <a16:creationId xmlns:a16="http://schemas.microsoft.com/office/drawing/2014/main" id="{3B5D2CFA-3E6D-46BD-B4AE-6F68B4138762}"/>
              </a:ext>
            </a:extLst>
          </p:cNvPr>
          <p:cNvSpPr/>
          <p:nvPr/>
        </p:nvSpPr>
        <p:spPr bwMode="auto">
          <a:xfrm>
            <a:off x="6232153" y="3934838"/>
            <a:ext cx="1371585" cy="356776"/>
          </a:xfrm>
          <a:prstGeom prst="rect">
            <a:avLst/>
          </a:prstGeom>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sv-SE" dirty="0">
                <a:solidFill>
                  <a:schemeClr val="tx1"/>
                </a:solidFill>
              </a:rPr>
              <a:t>Tags</a:t>
            </a:r>
            <a:endParaRPr lang="sv-SE" sz="2000" dirty="0">
              <a:solidFill>
                <a:schemeClr val="tx1"/>
              </a:solidFill>
            </a:endParaRPr>
          </a:p>
        </p:txBody>
      </p:sp>
      <p:sp>
        <p:nvSpPr>
          <p:cNvPr id="114" name="Rectangle 113">
            <a:extLst>
              <a:ext uri="{FF2B5EF4-FFF2-40B4-BE49-F238E27FC236}">
                <a16:creationId xmlns:a16="http://schemas.microsoft.com/office/drawing/2014/main" id="{58EBA68F-3104-4184-84C5-237B5E74A1C3}"/>
              </a:ext>
            </a:extLst>
          </p:cNvPr>
          <p:cNvSpPr/>
          <p:nvPr/>
        </p:nvSpPr>
        <p:spPr bwMode="auto">
          <a:xfrm>
            <a:off x="6232152" y="4372730"/>
            <a:ext cx="1371585" cy="356776"/>
          </a:xfrm>
          <a:prstGeom prst="rect">
            <a:avLst/>
          </a:prstGeom>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dirty="0">
                <a:gradFill>
                  <a:gsLst>
                    <a:gs pos="5417">
                      <a:schemeClr val="accent6"/>
                    </a:gs>
                    <a:gs pos="100000">
                      <a:schemeClr val="accent6"/>
                    </a:gs>
                  </a:gsLst>
                  <a:lin ang="5400000" scaled="0"/>
                </a:gradFill>
              </a:rPr>
              <a:t>Desired</a:t>
            </a:r>
            <a:endParaRPr lang="en-US" sz="2000" dirty="0">
              <a:gradFill>
                <a:gsLst>
                  <a:gs pos="5417">
                    <a:schemeClr val="accent6"/>
                  </a:gs>
                  <a:gs pos="100000">
                    <a:schemeClr val="accent6"/>
                  </a:gs>
                </a:gsLst>
                <a:lin ang="5400000" scaled="0"/>
              </a:gradFill>
            </a:endParaRPr>
          </a:p>
        </p:txBody>
      </p:sp>
      <p:sp>
        <p:nvSpPr>
          <p:cNvPr id="117" name="Rectangle 116">
            <a:extLst>
              <a:ext uri="{FF2B5EF4-FFF2-40B4-BE49-F238E27FC236}">
                <a16:creationId xmlns:a16="http://schemas.microsoft.com/office/drawing/2014/main" id="{5AB8A091-F810-485E-81A9-25B0189E2F98}"/>
              </a:ext>
            </a:extLst>
          </p:cNvPr>
          <p:cNvSpPr/>
          <p:nvPr/>
        </p:nvSpPr>
        <p:spPr bwMode="auto">
          <a:xfrm>
            <a:off x="6232152" y="4831690"/>
            <a:ext cx="1371585" cy="356776"/>
          </a:xfrm>
          <a:prstGeom prst="rect">
            <a:avLst/>
          </a:prstGeom>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dirty="0">
                <a:solidFill>
                  <a:srgbClr val="FF0000"/>
                </a:solidFill>
              </a:rPr>
              <a:t>Reported</a:t>
            </a:r>
            <a:endParaRPr lang="en-US" sz="2000" dirty="0">
              <a:solidFill>
                <a:srgbClr val="FF0000"/>
              </a:solidFill>
            </a:endParaRPr>
          </a:p>
        </p:txBody>
      </p:sp>
      <p:cxnSp>
        <p:nvCxnSpPr>
          <p:cNvPr id="156" name="Connector: Elbow 155">
            <a:extLst>
              <a:ext uri="{FF2B5EF4-FFF2-40B4-BE49-F238E27FC236}">
                <a16:creationId xmlns:a16="http://schemas.microsoft.com/office/drawing/2014/main" id="{A4510213-D7F3-4DFC-B320-7E9DBC09A1E6}"/>
              </a:ext>
            </a:extLst>
          </p:cNvPr>
          <p:cNvCxnSpPr>
            <a:cxnSpLocks/>
            <a:endCxn id="117" idx="3"/>
          </p:cNvCxnSpPr>
          <p:nvPr/>
        </p:nvCxnSpPr>
        <p:spPr>
          <a:xfrm rot="10800000" flipV="1">
            <a:off x="7603738" y="3040066"/>
            <a:ext cx="2589059" cy="1970011"/>
          </a:xfrm>
          <a:prstGeom prst="bentConnector3">
            <a:avLst>
              <a:gd name="adj1" fmla="val 42936"/>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7630CCDF-EE19-4116-B3E9-C819D305F1E0}"/>
              </a:ext>
            </a:extLst>
          </p:cNvPr>
          <p:cNvGrpSpPr/>
          <p:nvPr/>
        </p:nvGrpSpPr>
        <p:grpSpPr>
          <a:xfrm>
            <a:off x="2888078" y="2894196"/>
            <a:ext cx="1749278" cy="3692067"/>
            <a:chOff x="2888078" y="2894196"/>
            <a:chExt cx="1749278" cy="3692067"/>
          </a:xfrm>
        </p:grpSpPr>
        <p:grpSp>
          <p:nvGrpSpPr>
            <p:cNvPr id="20" name="Group 19">
              <a:extLst>
                <a:ext uri="{FF2B5EF4-FFF2-40B4-BE49-F238E27FC236}">
                  <a16:creationId xmlns:a16="http://schemas.microsoft.com/office/drawing/2014/main" id="{DF57B673-8D5F-46DE-9EE7-8A2C302149C8}"/>
                </a:ext>
              </a:extLst>
            </p:cNvPr>
            <p:cNvGrpSpPr/>
            <p:nvPr/>
          </p:nvGrpSpPr>
          <p:grpSpPr>
            <a:xfrm>
              <a:off x="2888078" y="2943945"/>
              <a:ext cx="1276987" cy="3571122"/>
              <a:chOff x="587256" y="2519899"/>
              <a:chExt cx="1505389" cy="4209855"/>
            </a:xfrm>
          </p:grpSpPr>
          <p:pic>
            <p:nvPicPr>
              <p:cNvPr id="162" name="Picture 161">
                <a:extLst>
                  <a:ext uri="{FF2B5EF4-FFF2-40B4-BE49-F238E27FC236}">
                    <a16:creationId xmlns:a16="http://schemas.microsoft.com/office/drawing/2014/main" id="{904CAA0C-D7CA-4584-9535-6C467FC3DF61}"/>
                  </a:ext>
                </a:extLst>
              </p:cNvPr>
              <p:cNvPicPr>
                <a:picLocks noChangeAspect="1"/>
              </p:cNvPicPr>
              <p:nvPr/>
            </p:nvPicPr>
            <p:blipFill>
              <a:blip r:embed="rId3"/>
              <a:stretch>
                <a:fillRect/>
              </a:stretch>
            </p:blipFill>
            <p:spPr>
              <a:xfrm>
                <a:off x="956030" y="2519899"/>
                <a:ext cx="826960" cy="826960"/>
              </a:xfrm>
              <a:prstGeom prst="rect">
                <a:avLst/>
              </a:prstGeom>
            </p:spPr>
          </p:pic>
          <p:pic>
            <p:nvPicPr>
              <p:cNvPr id="163" name="Picture 162">
                <a:extLst>
                  <a:ext uri="{FF2B5EF4-FFF2-40B4-BE49-F238E27FC236}">
                    <a16:creationId xmlns:a16="http://schemas.microsoft.com/office/drawing/2014/main" id="{9CC74494-CA08-4480-8C29-1581AF0D99F1}"/>
                  </a:ext>
                </a:extLst>
              </p:cNvPr>
              <p:cNvPicPr>
                <a:picLocks noChangeAspect="1"/>
              </p:cNvPicPr>
              <p:nvPr/>
            </p:nvPicPr>
            <p:blipFill>
              <a:blip r:embed="rId4"/>
              <a:stretch>
                <a:fillRect/>
              </a:stretch>
            </p:blipFill>
            <p:spPr>
              <a:xfrm>
                <a:off x="1062518" y="4120805"/>
                <a:ext cx="687504" cy="687504"/>
              </a:xfrm>
              <a:prstGeom prst="rect">
                <a:avLst/>
              </a:prstGeom>
            </p:spPr>
          </p:pic>
          <p:pic>
            <p:nvPicPr>
              <p:cNvPr id="167" name="Picture 166">
                <a:extLst>
                  <a:ext uri="{FF2B5EF4-FFF2-40B4-BE49-F238E27FC236}">
                    <a16:creationId xmlns:a16="http://schemas.microsoft.com/office/drawing/2014/main" id="{1AA2FBBF-FE67-4786-A0F2-06990EB89401}"/>
                  </a:ext>
                </a:extLst>
              </p:cNvPr>
              <p:cNvPicPr>
                <a:picLocks noChangeAspect="1"/>
              </p:cNvPicPr>
              <p:nvPr/>
            </p:nvPicPr>
            <p:blipFill>
              <a:blip r:embed="rId5"/>
              <a:stretch>
                <a:fillRect/>
              </a:stretch>
            </p:blipFill>
            <p:spPr>
              <a:xfrm>
                <a:off x="956030" y="5510322"/>
                <a:ext cx="695804" cy="695804"/>
              </a:xfrm>
              <a:prstGeom prst="rect">
                <a:avLst/>
              </a:prstGeom>
            </p:spPr>
          </p:pic>
          <p:sp>
            <p:nvSpPr>
              <p:cNvPr id="168" name="TextBox 167">
                <a:extLst>
                  <a:ext uri="{FF2B5EF4-FFF2-40B4-BE49-F238E27FC236}">
                    <a16:creationId xmlns:a16="http://schemas.microsoft.com/office/drawing/2014/main" id="{DA5FA9FD-2043-432D-B99E-1A724216B227}"/>
                  </a:ext>
                </a:extLst>
              </p:cNvPr>
              <p:cNvSpPr txBox="1"/>
              <p:nvPr/>
            </p:nvSpPr>
            <p:spPr>
              <a:xfrm>
                <a:off x="652834" y="3160393"/>
                <a:ext cx="1433351" cy="80547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Function App</a:t>
                </a:r>
              </a:p>
            </p:txBody>
          </p:sp>
          <p:sp>
            <p:nvSpPr>
              <p:cNvPr id="169" name="TextBox 168">
                <a:extLst>
                  <a:ext uri="{FF2B5EF4-FFF2-40B4-BE49-F238E27FC236}">
                    <a16:creationId xmlns:a16="http://schemas.microsoft.com/office/drawing/2014/main" id="{0D01DFCD-EFAB-4209-8E09-89512639F511}"/>
                  </a:ext>
                </a:extLst>
              </p:cNvPr>
              <p:cNvSpPr txBox="1"/>
              <p:nvPr/>
            </p:nvSpPr>
            <p:spPr>
              <a:xfrm>
                <a:off x="659294" y="4767340"/>
                <a:ext cx="1433351" cy="57689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Logic App</a:t>
                </a:r>
              </a:p>
            </p:txBody>
          </p:sp>
          <p:sp>
            <p:nvSpPr>
              <p:cNvPr id="170" name="TextBox 169">
                <a:extLst>
                  <a:ext uri="{FF2B5EF4-FFF2-40B4-BE49-F238E27FC236}">
                    <a16:creationId xmlns:a16="http://schemas.microsoft.com/office/drawing/2014/main" id="{2D968C3C-4231-48E6-A951-69F084E5CECE}"/>
                  </a:ext>
                </a:extLst>
              </p:cNvPr>
              <p:cNvSpPr txBox="1"/>
              <p:nvPr/>
            </p:nvSpPr>
            <p:spPr>
              <a:xfrm>
                <a:off x="587256" y="6152861"/>
                <a:ext cx="1433351" cy="57689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Custom</a:t>
                </a:r>
              </a:p>
            </p:txBody>
          </p:sp>
        </p:grpSp>
        <p:sp>
          <p:nvSpPr>
            <p:cNvPr id="23" name="Right Brace 22">
              <a:extLst>
                <a:ext uri="{FF2B5EF4-FFF2-40B4-BE49-F238E27FC236}">
                  <a16:creationId xmlns:a16="http://schemas.microsoft.com/office/drawing/2014/main" id="{8498C0A4-B7B3-4F60-BC43-08FC967536CC}"/>
                </a:ext>
              </a:extLst>
            </p:cNvPr>
            <p:cNvSpPr/>
            <p:nvPr/>
          </p:nvSpPr>
          <p:spPr>
            <a:xfrm>
              <a:off x="4400450" y="2894196"/>
              <a:ext cx="236906" cy="3692067"/>
            </a:xfrm>
            <a:prstGeom prst="rightBrace">
              <a:avLst>
                <a:gd name="adj1" fmla="val 12167"/>
                <a:gd name="adj2"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grpSp>
      <p:sp>
        <p:nvSpPr>
          <p:cNvPr id="171" name="Striped Right Arrow 8">
            <a:extLst>
              <a:ext uri="{FF2B5EF4-FFF2-40B4-BE49-F238E27FC236}">
                <a16:creationId xmlns:a16="http://schemas.microsoft.com/office/drawing/2014/main" id="{F4C5D909-5297-4CFB-BBA6-B083631ABCBA}"/>
              </a:ext>
            </a:extLst>
          </p:cNvPr>
          <p:cNvSpPr/>
          <p:nvPr/>
        </p:nvSpPr>
        <p:spPr bwMode="auto">
          <a:xfrm>
            <a:off x="4994912" y="4411573"/>
            <a:ext cx="1172438" cy="31793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172" name="Striped Right Arrow 8">
            <a:extLst>
              <a:ext uri="{FF2B5EF4-FFF2-40B4-BE49-F238E27FC236}">
                <a16:creationId xmlns:a16="http://schemas.microsoft.com/office/drawing/2014/main" id="{1D390FE5-2DA7-417F-8870-76ACA2277E7F}"/>
              </a:ext>
            </a:extLst>
          </p:cNvPr>
          <p:cNvSpPr/>
          <p:nvPr/>
        </p:nvSpPr>
        <p:spPr bwMode="auto">
          <a:xfrm rot="10800000">
            <a:off x="4921740" y="4851110"/>
            <a:ext cx="1218760" cy="31793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27" name="Group 26">
            <a:extLst>
              <a:ext uri="{FF2B5EF4-FFF2-40B4-BE49-F238E27FC236}">
                <a16:creationId xmlns:a16="http://schemas.microsoft.com/office/drawing/2014/main" id="{33BAC39F-F6DC-4855-A3A1-6F661D6840C9}"/>
              </a:ext>
            </a:extLst>
          </p:cNvPr>
          <p:cNvGrpSpPr/>
          <p:nvPr/>
        </p:nvGrpSpPr>
        <p:grpSpPr>
          <a:xfrm>
            <a:off x="10150115" y="2150107"/>
            <a:ext cx="1990839" cy="4296809"/>
            <a:chOff x="10150115" y="2150107"/>
            <a:chExt cx="1990839" cy="4296809"/>
          </a:xfrm>
        </p:grpSpPr>
        <p:sp>
          <p:nvSpPr>
            <p:cNvPr id="25" name="Rectangle 24">
              <a:extLst>
                <a:ext uri="{FF2B5EF4-FFF2-40B4-BE49-F238E27FC236}">
                  <a16:creationId xmlns:a16="http://schemas.microsoft.com/office/drawing/2014/main" id="{3B30478B-70BB-45B8-A689-4DEF628884F2}"/>
                </a:ext>
              </a:extLst>
            </p:cNvPr>
            <p:cNvSpPr/>
            <p:nvPr/>
          </p:nvSpPr>
          <p:spPr bwMode="auto">
            <a:xfrm>
              <a:off x="10150115" y="2150107"/>
              <a:ext cx="1645902" cy="659452"/>
            </a:xfrm>
            <a:prstGeom prst="rect">
              <a:avLst/>
            </a:prstGeom>
            <a:solidFill>
              <a:schemeClr val="accent1">
                <a:alpha val="72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sv-SE" sz="2000" dirty="0">
                <a:gradFill>
                  <a:gsLst>
                    <a:gs pos="5417">
                      <a:schemeClr val="accent6"/>
                    </a:gs>
                    <a:gs pos="100000">
                      <a:schemeClr val="accent6"/>
                    </a:gs>
                  </a:gsLst>
                  <a:lin ang="5400000" scaled="0"/>
                </a:gradFill>
              </a:endParaRPr>
            </a:p>
          </p:txBody>
        </p:sp>
        <p:sp>
          <p:nvSpPr>
            <p:cNvPr id="173" name="Rectangle 172">
              <a:extLst>
                <a:ext uri="{FF2B5EF4-FFF2-40B4-BE49-F238E27FC236}">
                  <a16:creationId xmlns:a16="http://schemas.microsoft.com/office/drawing/2014/main" id="{AD97D549-EEF0-4968-BB73-DB5BC6D2EB3E}"/>
                </a:ext>
              </a:extLst>
            </p:cNvPr>
            <p:cNvSpPr/>
            <p:nvPr/>
          </p:nvSpPr>
          <p:spPr bwMode="auto">
            <a:xfrm>
              <a:off x="10495052" y="2796254"/>
              <a:ext cx="1645902" cy="329211"/>
            </a:xfrm>
            <a:prstGeom prst="rect">
              <a:avLst/>
            </a:prstGeom>
            <a:solidFill>
              <a:schemeClr val="accent1">
                <a:alpha val="72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sv-SE" sz="2000" dirty="0">
                <a:gradFill>
                  <a:gsLst>
                    <a:gs pos="5417">
                      <a:schemeClr val="accent6"/>
                    </a:gs>
                    <a:gs pos="100000">
                      <a:schemeClr val="accent6"/>
                    </a:gs>
                  </a:gsLst>
                  <a:lin ang="5400000" scaled="0"/>
                </a:gradFill>
              </a:endParaRPr>
            </a:p>
          </p:txBody>
        </p:sp>
        <p:sp>
          <p:nvSpPr>
            <p:cNvPr id="174" name="Rectangle 173">
              <a:extLst>
                <a:ext uri="{FF2B5EF4-FFF2-40B4-BE49-F238E27FC236}">
                  <a16:creationId xmlns:a16="http://schemas.microsoft.com/office/drawing/2014/main" id="{B460F31B-AEC0-46DF-9787-74184AF54620}"/>
                </a:ext>
              </a:extLst>
            </p:cNvPr>
            <p:cNvSpPr/>
            <p:nvPr/>
          </p:nvSpPr>
          <p:spPr bwMode="auto">
            <a:xfrm>
              <a:off x="10192797" y="3098521"/>
              <a:ext cx="1645902" cy="3348395"/>
            </a:xfrm>
            <a:prstGeom prst="rect">
              <a:avLst/>
            </a:prstGeom>
            <a:solidFill>
              <a:schemeClr val="accent1">
                <a:alpha val="72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sv-SE" sz="2000" dirty="0">
                <a:gradFill>
                  <a:gsLst>
                    <a:gs pos="5417">
                      <a:schemeClr val="accent6"/>
                    </a:gs>
                    <a:gs pos="100000">
                      <a:schemeClr val="accent6"/>
                    </a:gs>
                  </a:gsLst>
                  <a:lin ang="5400000" scaled="0"/>
                </a:gradFill>
              </a:endParaRPr>
            </a:p>
          </p:txBody>
        </p:sp>
      </p:grpSp>
      <p:sp>
        <p:nvSpPr>
          <p:cNvPr id="31" name="Rectangle 30">
            <a:extLst>
              <a:ext uri="{FF2B5EF4-FFF2-40B4-BE49-F238E27FC236}">
                <a16:creationId xmlns:a16="http://schemas.microsoft.com/office/drawing/2014/main" id="{17CDE4AB-7A0F-4FEF-83A3-F827657B67C5}"/>
              </a:ext>
            </a:extLst>
          </p:cNvPr>
          <p:cNvSpPr/>
          <p:nvPr/>
        </p:nvSpPr>
        <p:spPr bwMode="auto">
          <a:xfrm>
            <a:off x="6577173" y="3418853"/>
            <a:ext cx="736226" cy="425626"/>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sv-SE" sz="2000" dirty="0">
                <a:solidFill>
                  <a:schemeClr val="tx1"/>
                </a:solidFill>
              </a:rPr>
              <a:t>Twin</a:t>
            </a:r>
          </a:p>
        </p:txBody>
      </p:sp>
    </p:spTree>
    <p:extLst>
      <p:ext uri="{BB962C8B-B14F-4D97-AF65-F5344CB8AC3E}">
        <p14:creationId xmlns:p14="http://schemas.microsoft.com/office/powerpoint/2010/main" val="34378351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fade">
                                      <p:cBhvr>
                                        <p:cTn id="15" dur="500"/>
                                        <p:tgtEl>
                                          <p:spTgt spid="1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1"/>
                                        </p:tgtEl>
                                        <p:attrNameLst>
                                          <p:attrName>style.visibility</p:attrName>
                                        </p:attrNameLst>
                                      </p:cBhvr>
                                      <p:to>
                                        <p:strVal val="visible"/>
                                      </p:to>
                                    </p:set>
                                    <p:animEffect transition="in" filter="fade">
                                      <p:cBhvr>
                                        <p:cTn id="20" dur="500"/>
                                        <p:tgtEl>
                                          <p:spTgt spid="171"/>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61"/>
                                        </p:tgtEl>
                                        <p:attrNameLst>
                                          <p:attrName>style.visibility</p:attrName>
                                        </p:attrNameLst>
                                      </p:cBhvr>
                                      <p:to>
                                        <p:strVal val="visible"/>
                                      </p:to>
                                    </p:set>
                                    <p:animEffect transition="in" filter="fade">
                                      <p:cBhvr>
                                        <p:cTn id="29" dur="500"/>
                                        <p:tgtEl>
                                          <p:spTgt spid="16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7"/>
                                        </p:tgtEl>
                                        <p:attrNameLst>
                                          <p:attrName>style.visibility</p:attrName>
                                        </p:attrNameLst>
                                      </p:cBhvr>
                                      <p:to>
                                        <p:strVal val="visible"/>
                                      </p:to>
                                    </p:set>
                                    <p:animEffect transition="in" filter="fade">
                                      <p:cBhvr>
                                        <p:cTn id="34" dur="500"/>
                                        <p:tgtEl>
                                          <p:spTgt spid="11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56"/>
                                        </p:tgtEl>
                                        <p:attrNameLst>
                                          <p:attrName>style.visibility</p:attrName>
                                        </p:attrNameLst>
                                      </p:cBhvr>
                                      <p:to>
                                        <p:strVal val="visible"/>
                                      </p:to>
                                    </p:set>
                                    <p:animEffect transition="in" filter="fade">
                                      <p:cBhvr>
                                        <p:cTn id="39" dur="500"/>
                                        <p:tgtEl>
                                          <p:spTgt spid="15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72"/>
                                        </p:tgtEl>
                                        <p:attrNameLst>
                                          <p:attrName>style.visibility</p:attrName>
                                        </p:attrNameLst>
                                      </p:cBhvr>
                                      <p:to>
                                        <p:strVal val="visible"/>
                                      </p:to>
                                    </p:set>
                                    <p:animEffect transition="in" filter="fade">
                                      <p:cBhvr>
                                        <p:cTn id="44"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4" grpId="0" animBg="1"/>
      <p:bldP spid="117" grpId="0" animBg="1"/>
      <p:bldP spid="171" grpId="0" animBg="1"/>
      <p:bldP spid="17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037" y="19395"/>
            <a:ext cx="11887200" cy="917575"/>
          </a:xfrm>
        </p:spPr>
        <p:txBody>
          <a:bodyPr/>
          <a:lstStyle/>
          <a:p>
            <a:r>
              <a:rPr lang="sv-SE" dirty="0"/>
              <a:t>Information Exchange Patterns</a:t>
            </a:r>
            <a:br>
              <a:rPr lang="sv-SE" dirty="0"/>
            </a:br>
            <a:r>
              <a:rPr lang="sv-SE" sz="4000" dirty="0">
                <a:solidFill>
                  <a:schemeClr val="tx2"/>
                </a:solidFill>
              </a:rPr>
              <a:t>Basics of IoT Communication</a:t>
            </a:r>
            <a:endParaRPr lang="en-IN" sz="4000" dirty="0">
              <a:solidFill>
                <a:schemeClr val="tx2"/>
              </a:solidFill>
            </a:endParaRPr>
          </a:p>
        </p:txBody>
      </p:sp>
      <p:grpSp>
        <p:nvGrpSpPr>
          <p:cNvPr id="3" name="Group 2"/>
          <p:cNvGrpSpPr/>
          <p:nvPr/>
        </p:nvGrpSpPr>
        <p:grpSpPr>
          <a:xfrm>
            <a:off x="199155" y="4968721"/>
            <a:ext cx="3045531" cy="1446314"/>
            <a:chOff x="199155" y="4968721"/>
            <a:chExt cx="3045531" cy="1446314"/>
          </a:xfrm>
        </p:grpSpPr>
        <p:sp>
          <p:nvSpPr>
            <p:cNvPr id="31" name="TextBox 30"/>
            <p:cNvSpPr txBox="1"/>
            <p:nvPr/>
          </p:nvSpPr>
          <p:spPr>
            <a:xfrm>
              <a:off x="1213309" y="4968721"/>
              <a:ext cx="1073051" cy="544765"/>
            </a:xfrm>
            <a:prstGeom prst="rect">
              <a:avLst/>
            </a:prstGeom>
            <a:noFill/>
          </p:spPr>
          <p:txBody>
            <a:bodyPr wrap="none" lIns="182880" tIns="146304" rIns="182880" bIns="146304" rtlCol="0">
              <a:spAutoFit/>
            </a:bodyPr>
            <a:lstStyle/>
            <a:p>
              <a:pPr defTabSz="914400">
                <a:lnSpc>
                  <a:spcPct val="90000"/>
                </a:lnSpc>
                <a:spcAft>
                  <a:spcPts val="600"/>
                </a:spcAft>
                <a:defRPr/>
              </a:pPr>
              <a:r>
                <a:rPr lang="en-GB" b="1" kern="0" dirty="0">
                  <a:gradFill>
                    <a:gsLst>
                      <a:gs pos="2917">
                        <a:srgbClr val="FFFFFF"/>
                      </a:gs>
                      <a:gs pos="30000">
                        <a:srgbClr val="FFFFFF"/>
                      </a:gs>
                    </a:gsLst>
                    <a:lin ang="5400000" scaled="0"/>
                  </a:gradFill>
                </a:rPr>
                <a:t>Events</a:t>
              </a:r>
            </a:p>
          </p:txBody>
        </p:sp>
        <p:sp>
          <p:nvSpPr>
            <p:cNvPr id="32" name="TextBox 31"/>
            <p:cNvSpPr txBox="1"/>
            <p:nvPr/>
          </p:nvSpPr>
          <p:spPr>
            <a:xfrm>
              <a:off x="199155" y="5371672"/>
              <a:ext cx="3045531" cy="1043363"/>
            </a:xfrm>
            <a:prstGeom prst="rect">
              <a:avLst/>
            </a:prstGeom>
            <a:noFill/>
          </p:spPr>
          <p:txBody>
            <a:bodyPr wrap="square" lIns="182880" tIns="146304" rIns="182880" bIns="146304" rtlCol="0">
              <a:spAutoFit/>
            </a:bodyPr>
            <a:lstStyle/>
            <a:p>
              <a:pPr defTabSz="914400">
                <a:lnSpc>
                  <a:spcPct val="90000"/>
                </a:lnSpc>
                <a:spcAft>
                  <a:spcPts val="600"/>
                </a:spcAft>
                <a:defRPr/>
              </a:pPr>
              <a:r>
                <a:rPr lang="en-GB" kern="0" dirty="0">
                  <a:gradFill>
                    <a:gsLst>
                      <a:gs pos="2917">
                        <a:srgbClr val="FFFFFF"/>
                      </a:gs>
                      <a:gs pos="30000">
                        <a:srgbClr val="FFFFFF"/>
                      </a:gs>
                    </a:gsLst>
                    <a:lin ang="5400000" scaled="0"/>
                  </a:gradFill>
                </a:rPr>
                <a:t>Massive stream of information. Managed outside the </a:t>
              </a:r>
              <a:r>
                <a:rPr lang="en-GB" kern="0" dirty="0" err="1">
                  <a:gradFill>
                    <a:gsLst>
                      <a:gs pos="2917">
                        <a:srgbClr val="FFFFFF"/>
                      </a:gs>
                      <a:gs pos="30000">
                        <a:srgbClr val="FFFFFF"/>
                      </a:gs>
                    </a:gsLst>
                    <a:lin ang="5400000" scaled="0"/>
                  </a:gradFill>
                </a:rPr>
                <a:t>IoT</a:t>
              </a:r>
              <a:r>
                <a:rPr lang="en-GB" kern="0" dirty="0">
                  <a:gradFill>
                    <a:gsLst>
                      <a:gs pos="2917">
                        <a:srgbClr val="FFFFFF"/>
                      </a:gs>
                      <a:gs pos="30000">
                        <a:srgbClr val="FFFFFF"/>
                      </a:gs>
                    </a:gsLst>
                    <a:lin ang="5400000" scaled="0"/>
                  </a:gradFill>
                </a:rPr>
                <a:t> Hub</a:t>
              </a:r>
            </a:p>
          </p:txBody>
        </p:sp>
      </p:grpSp>
      <p:sp>
        <p:nvSpPr>
          <p:cNvPr id="54" name="Frame 5"/>
          <p:cNvSpPr>
            <a:spLocks noChangeAspect="1"/>
          </p:cNvSpPr>
          <p:nvPr/>
        </p:nvSpPr>
        <p:spPr bwMode="auto">
          <a:xfrm>
            <a:off x="1352574" y="1975428"/>
            <a:ext cx="738693" cy="73849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9" name="Striped Right Arrow 8"/>
          <p:cNvSpPr/>
          <p:nvPr/>
        </p:nvSpPr>
        <p:spPr bwMode="auto">
          <a:xfrm rot="5400000">
            <a:off x="1045709" y="3249741"/>
            <a:ext cx="1352422" cy="475864"/>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pic>
        <p:nvPicPr>
          <p:cNvPr id="34" name="Picture 33">
            <a:extLst>
              <a:ext uri="{FF2B5EF4-FFF2-40B4-BE49-F238E27FC236}">
                <a16:creationId xmlns:a16="http://schemas.microsoft.com/office/drawing/2014/main" id="{75F3EC39-F6DB-4C31-9199-48A6D6CB1577}"/>
              </a:ext>
            </a:extLst>
          </p:cNvPr>
          <p:cNvPicPr>
            <a:picLocks noChangeAspect="1"/>
          </p:cNvPicPr>
          <p:nvPr/>
        </p:nvPicPr>
        <p:blipFill>
          <a:blip r:embed="rId3"/>
          <a:stretch>
            <a:fillRect/>
          </a:stretch>
        </p:blipFill>
        <p:spPr>
          <a:xfrm>
            <a:off x="1387251" y="4307108"/>
            <a:ext cx="669337" cy="669337"/>
          </a:xfrm>
          <a:prstGeom prst="rect">
            <a:avLst/>
          </a:prstGeom>
        </p:spPr>
      </p:pic>
      <p:grpSp>
        <p:nvGrpSpPr>
          <p:cNvPr id="13" name="Group 12">
            <a:extLst>
              <a:ext uri="{FF2B5EF4-FFF2-40B4-BE49-F238E27FC236}">
                <a16:creationId xmlns:a16="http://schemas.microsoft.com/office/drawing/2014/main" id="{EE631A5A-B616-40AB-A1C0-848C5FA59BCB}"/>
              </a:ext>
            </a:extLst>
          </p:cNvPr>
          <p:cNvGrpSpPr/>
          <p:nvPr/>
        </p:nvGrpSpPr>
        <p:grpSpPr>
          <a:xfrm>
            <a:off x="3117576" y="1983152"/>
            <a:ext cx="3045531" cy="4439607"/>
            <a:chOff x="3117576" y="1983152"/>
            <a:chExt cx="3045531" cy="4439607"/>
          </a:xfrm>
        </p:grpSpPr>
        <p:grpSp>
          <p:nvGrpSpPr>
            <p:cNvPr id="6" name="Group 5"/>
            <p:cNvGrpSpPr/>
            <p:nvPr/>
          </p:nvGrpSpPr>
          <p:grpSpPr>
            <a:xfrm>
              <a:off x="3117576" y="4976445"/>
              <a:ext cx="3045531" cy="1446314"/>
              <a:chOff x="9268706" y="4968721"/>
              <a:chExt cx="3045531" cy="1446314"/>
            </a:xfrm>
          </p:grpSpPr>
          <p:sp>
            <p:nvSpPr>
              <p:cNvPr id="50" name="TextBox 49"/>
              <p:cNvSpPr txBox="1"/>
              <p:nvPr/>
            </p:nvSpPr>
            <p:spPr>
              <a:xfrm>
                <a:off x="10043128" y="4968721"/>
                <a:ext cx="1531510" cy="544765"/>
              </a:xfrm>
              <a:prstGeom prst="rect">
                <a:avLst/>
              </a:prstGeom>
              <a:noFill/>
            </p:spPr>
            <p:txBody>
              <a:bodyPr wrap="none" lIns="182880" tIns="146304" rIns="182880" bIns="146304" rtlCol="0">
                <a:spAutoFit/>
              </a:bodyPr>
              <a:lstStyle/>
              <a:p>
                <a:pPr defTabSz="914400">
                  <a:lnSpc>
                    <a:spcPct val="90000"/>
                  </a:lnSpc>
                  <a:spcAft>
                    <a:spcPts val="600"/>
                  </a:spcAft>
                  <a:defRPr/>
                </a:pPr>
                <a:r>
                  <a:rPr lang="en-GB" b="1" kern="0" dirty="0">
                    <a:gradFill>
                      <a:gsLst>
                        <a:gs pos="2917">
                          <a:srgbClr val="FFFFFF"/>
                        </a:gs>
                        <a:gs pos="30000">
                          <a:srgbClr val="FFFFFF"/>
                        </a:gs>
                      </a:gsLst>
                      <a:lin ang="5400000" scaled="0"/>
                    </a:gradFill>
                  </a:rPr>
                  <a:t>Messaging</a:t>
                </a:r>
              </a:p>
            </p:txBody>
          </p:sp>
          <p:sp>
            <p:nvSpPr>
              <p:cNvPr id="51" name="TextBox 50"/>
              <p:cNvSpPr txBox="1"/>
              <p:nvPr/>
            </p:nvSpPr>
            <p:spPr>
              <a:xfrm>
                <a:off x="9268706" y="5371672"/>
                <a:ext cx="3045531" cy="1043363"/>
              </a:xfrm>
              <a:prstGeom prst="rect">
                <a:avLst/>
              </a:prstGeom>
              <a:noFill/>
            </p:spPr>
            <p:txBody>
              <a:bodyPr wrap="square" lIns="182880" tIns="146304" rIns="182880" bIns="146304" rtlCol="0">
                <a:spAutoFit/>
              </a:bodyPr>
              <a:lstStyle/>
              <a:p>
                <a:pPr defTabSz="914400">
                  <a:lnSpc>
                    <a:spcPct val="90000"/>
                  </a:lnSpc>
                  <a:spcAft>
                    <a:spcPts val="600"/>
                  </a:spcAft>
                  <a:defRPr/>
                </a:pPr>
                <a:r>
                  <a:rPr lang="en-GB" kern="0" dirty="0">
                    <a:gradFill>
                      <a:gsLst>
                        <a:gs pos="2917">
                          <a:srgbClr val="FFFFFF"/>
                        </a:gs>
                        <a:gs pos="30000">
                          <a:srgbClr val="FFFFFF"/>
                        </a:gs>
                      </a:gsLst>
                      <a:lin ang="5400000" scaled="0"/>
                    </a:gradFill>
                  </a:rPr>
                  <a:t>C2D communication using a pub</a:t>
                </a:r>
                <a:r>
                  <a:rPr lang="sv-SE" kern="0" dirty="0">
                    <a:gradFill>
                      <a:gsLst>
                        <a:gs pos="2917">
                          <a:srgbClr val="FFFFFF"/>
                        </a:gs>
                        <a:gs pos="30000">
                          <a:srgbClr val="FFFFFF"/>
                        </a:gs>
                      </a:gsLst>
                      <a:lin ang="5400000" scaled="0"/>
                    </a:gradFill>
                  </a:rPr>
                  <a:t>/</a:t>
                </a:r>
                <a:r>
                  <a:rPr lang="sv-SE" kern="0" dirty="0" err="1">
                    <a:gradFill>
                      <a:gsLst>
                        <a:gs pos="2917">
                          <a:srgbClr val="FFFFFF"/>
                        </a:gs>
                        <a:gs pos="30000">
                          <a:srgbClr val="FFFFFF"/>
                        </a:gs>
                      </a:gsLst>
                      <a:lin ang="5400000" scaled="0"/>
                    </a:gradFill>
                  </a:rPr>
                  <a:t>sub</a:t>
                </a:r>
                <a:r>
                  <a:rPr lang="sv-SE" kern="0" dirty="0">
                    <a:gradFill>
                      <a:gsLst>
                        <a:gs pos="2917">
                          <a:srgbClr val="FFFFFF"/>
                        </a:gs>
                        <a:gs pos="30000">
                          <a:srgbClr val="FFFFFF"/>
                        </a:gs>
                      </a:gsLst>
                      <a:lin ang="5400000" scaled="0"/>
                    </a:gradFill>
                  </a:rPr>
                  <a:t> </a:t>
                </a:r>
                <a:r>
                  <a:rPr lang="sv-SE" kern="0" dirty="0" err="1">
                    <a:gradFill>
                      <a:gsLst>
                        <a:gs pos="2917">
                          <a:srgbClr val="FFFFFF"/>
                        </a:gs>
                        <a:gs pos="30000">
                          <a:srgbClr val="FFFFFF"/>
                        </a:gs>
                      </a:gsLst>
                      <a:lin ang="5400000" scaled="0"/>
                    </a:gradFill>
                  </a:rPr>
                  <a:t>pattern</a:t>
                </a:r>
                <a:r>
                  <a:rPr lang="sv-SE" kern="0" dirty="0">
                    <a:gradFill>
                      <a:gsLst>
                        <a:gs pos="2917">
                          <a:srgbClr val="FFFFFF"/>
                        </a:gs>
                        <a:gs pos="30000">
                          <a:srgbClr val="FFFFFF"/>
                        </a:gs>
                      </a:gsLst>
                      <a:lin ang="5400000" scaled="0"/>
                    </a:gradFill>
                  </a:rPr>
                  <a:t> </a:t>
                </a:r>
                <a:r>
                  <a:rPr lang="sv-SE" kern="0" dirty="0" err="1">
                    <a:gradFill>
                      <a:gsLst>
                        <a:gs pos="2917">
                          <a:srgbClr val="FFFFFF"/>
                        </a:gs>
                        <a:gs pos="30000">
                          <a:srgbClr val="FFFFFF"/>
                        </a:gs>
                      </a:gsLst>
                      <a:lin ang="5400000" scaled="0"/>
                    </a:gradFill>
                  </a:rPr>
                  <a:t>using</a:t>
                </a:r>
                <a:r>
                  <a:rPr lang="sv-SE" kern="0" dirty="0">
                    <a:gradFill>
                      <a:gsLst>
                        <a:gs pos="2917">
                          <a:srgbClr val="FFFFFF"/>
                        </a:gs>
                        <a:gs pos="30000">
                          <a:srgbClr val="FFFFFF"/>
                        </a:gs>
                      </a:gsLst>
                      <a:lin ang="5400000" scaled="0"/>
                    </a:gradFill>
                  </a:rPr>
                  <a:t> </a:t>
                </a:r>
                <a:r>
                  <a:rPr lang="sv-SE" kern="0" dirty="0" err="1">
                    <a:gradFill>
                      <a:gsLst>
                        <a:gs pos="2917">
                          <a:srgbClr val="FFFFFF"/>
                        </a:gs>
                        <a:gs pos="30000">
                          <a:srgbClr val="FFFFFF"/>
                        </a:gs>
                      </a:gsLst>
                      <a:lin ang="5400000" scaled="0"/>
                    </a:gradFill>
                  </a:rPr>
                  <a:t>topics</a:t>
                </a:r>
                <a:r>
                  <a:rPr lang="sv-SE" kern="0" dirty="0">
                    <a:gradFill>
                      <a:gsLst>
                        <a:gs pos="2917">
                          <a:srgbClr val="FFFFFF"/>
                        </a:gs>
                        <a:gs pos="30000">
                          <a:srgbClr val="FFFFFF"/>
                        </a:gs>
                      </a:gsLst>
                      <a:lin ang="5400000" scaled="0"/>
                    </a:gradFill>
                  </a:rPr>
                  <a:t> &amp; </a:t>
                </a:r>
                <a:r>
                  <a:rPr lang="sv-SE" kern="0" dirty="0" err="1">
                    <a:gradFill>
                      <a:gsLst>
                        <a:gs pos="2917">
                          <a:srgbClr val="FFFFFF"/>
                        </a:gs>
                        <a:gs pos="30000">
                          <a:srgbClr val="FFFFFF"/>
                        </a:gs>
                      </a:gsLst>
                      <a:lin ang="5400000" scaled="0"/>
                    </a:gradFill>
                  </a:rPr>
                  <a:t>subscriptions</a:t>
                </a:r>
                <a:endParaRPr lang="en-GB" kern="0" dirty="0">
                  <a:gradFill>
                    <a:gsLst>
                      <a:gs pos="2917">
                        <a:srgbClr val="FFFFFF"/>
                      </a:gs>
                      <a:gs pos="30000">
                        <a:srgbClr val="FFFFFF"/>
                      </a:gs>
                    </a:gsLst>
                    <a:lin ang="5400000" scaled="0"/>
                  </a:gradFill>
                </a:endParaRPr>
              </a:p>
            </p:txBody>
          </p:sp>
        </p:grpSp>
        <p:sp>
          <p:nvSpPr>
            <p:cNvPr id="57" name="Frame 5"/>
            <p:cNvSpPr>
              <a:spLocks noChangeAspect="1"/>
            </p:cNvSpPr>
            <p:nvPr/>
          </p:nvSpPr>
          <p:spPr bwMode="auto">
            <a:xfrm>
              <a:off x="4270995" y="1983152"/>
              <a:ext cx="738693" cy="73849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64" name="Striped Right Arrow 63"/>
            <p:cNvSpPr/>
            <p:nvPr/>
          </p:nvSpPr>
          <p:spPr bwMode="auto">
            <a:xfrm rot="16200000">
              <a:off x="3964130" y="3236472"/>
              <a:ext cx="1352422" cy="475864"/>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pic>
          <p:nvPicPr>
            <p:cNvPr id="35" name="Picture 34">
              <a:extLst>
                <a:ext uri="{FF2B5EF4-FFF2-40B4-BE49-F238E27FC236}">
                  <a16:creationId xmlns:a16="http://schemas.microsoft.com/office/drawing/2014/main" id="{19FBBA48-3926-49AD-9E39-3056CAAAE818}"/>
                </a:ext>
              </a:extLst>
            </p:cNvPr>
            <p:cNvPicPr>
              <a:picLocks noChangeAspect="1"/>
            </p:cNvPicPr>
            <p:nvPr/>
          </p:nvPicPr>
          <p:blipFill>
            <a:blip r:embed="rId3"/>
            <a:stretch>
              <a:fillRect/>
            </a:stretch>
          </p:blipFill>
          <p:spPr>
            <a:xfrm>
              <a:off x="4298675" y="4307108"/>
              <a:ext cx="669337" cy="669337"/>
            </a:xfrm>
            <a:prstGeom prst="rect">
              <a:avLst/>
            </a:prstGeom>
          </p:spPr>
        </p:pic>
      </p:grpSp>
      <p:grpSp>
        <p:nvGrpSpPr>
          <p:cNvPr id="14" name="Group 13">
            <a:extLst>
              <a:ext uri="{FF2B5EF4-FFF2-40B4-BE49-F238E27FC236}">
                <a16:creationId xmlns:a16="http://schemas.microsoft.com/office/drawing/2014/main" id="{D88295D0-FF70-4DAA-8AAF-538B831A5D98}"/>
              </a:ext>
            </a:extLst>
          </p:cNvPr>
          <p:cNvGrpSpPr/>
          <p:nvPr/>
        </p:nvGrpSpPr>
        <p:grpSpPr>
          <a:xfrm>
            <a:off x="6296906" y="1975428"/>
            <a:ext cx="3045531" cy="4938205"/>
            <a:chOff x="6296906" y="1975428"/>
            <a:chExt cx="3045531" cy="4938205"/>
          </a:xfrm>
        </p:grpSpPr>
        <p:grpSp>
          <p:nvGrpSpPr>
            <p:cNvPr id="5" name="Group 4"/>
            <p:cNvGrpSpPr/>
            <p:nvPr/>
          </p:nvGrpSpPr>
          <p:grpSpPr>
            <a:xfrm>
              <a:off x="6296906" y="4968721"/>
              <a:ext cx="3045531" cy="1944912"/>
              <a:chOff x="6296906" y="4968721"/>
              <a:chExt cx="3045531" cy="1944912"/>
            </a:xfrm>
          </p:grpSpPr>
          <p:sp>
            <p:nvSpPr>
              <p:cNvPr id="44" name="TextBox 43"/>
              <p:cNvSpPr txBox="1"/>
              <p:nvPr/>
            </p:nvSpPr>
            <p:spPr>
              <a:xfrm>
                <a:off x="7155431" y="4968721"/>
                <a:ext cx="1329531" cy="544765"/>
              </a:xfrm>
              <a:prstGeom prst="rect">
                <a:avLst/>
              </a:prstGeom>
              <a:noFill/>
            </p:spPr>
            <p:txBody>
              <a:bodyPr wrap="none" lIns="182880" tIns="146304" rIns="182880" bIns="146304" rtlCol="0">
                <a:spAutoFit/>
              </a:bodyPr>
              <a:lstStyle/>
              <a:p>
                <a:pPr defTabSz="914400">
                  <a:lnSpc>
                    <a:spcPct val="90000"/>
                  </a:lnSpc>
                  <a:spcAft>
                    <a:spcPts val="600"/>
                  </a:spcAft>
                  <a:defRPr/>
                </a:pPr>
                <a:r>
                  <a:rPr lang="en-GB" b="1" kern="0" dirty="0">
                    <a:gradFill>
                      <a:gsLst>
                        <a:gs pos="2917">
                          <a:srgbClr val="FFFFFF"/>
                        </a:gs>
                        <a:gs pos="30000">
                          <a:srgbClr val="FFFFFF"/>
                        </a:gs>
                      </a:gsLst>
                      <a:lin ang="5400000" scaled="0"/>
                    </a:gradFill>
                  </a:rPr>
                  <a:t>Methods</a:t>
                </a:r>
              </a:p>
            </p:txBody>
          </p:sp>
          <p:sp>
            <p:nvSpPr>
              <p:cNvPr id="45" name="TextBox 44"/>
              <p:cNvSpPr txBox="1"/>
              <p:nvPr/>
            </p:nvSpPr>
            <p:spPr>
              <a:xfrm>
                <a:off x="6296906" y="5371672"/>
                <a:ext cx="3045531" cy="1541961"/>
              </a:xfrm>
              <a:prstGeom prst="rect">
                <a:avLst/>
              </a:prstGeom>
              <a:noFill/>
            </p:spPr>
            <p:txBody>
              <a:bodyPr wrap="square" lIns="182880" tIns="146304" rIns="182880" bIns="146304" rtlCol="0">
                <a:spAutoFit/>
              </a:bodyPr>
              <a:lstStyle/>
              <a:p>
                <a:pPr defTabSz="914400">
                  <a:lnSpc>
                    <a:spcPct val="90000"/>
                  </a:lnSpc>
                  <a:spcAft>
                    <a:spcPts val="600"/>
                  </a:spcAft>
                  <a:defRPr/>
                </a:pPr>
                <a:r>
                  <a:rPr lang="en-GB" kern="0" dirty="0">
                    <a:gradFill>
                      <a:gsLst>
                        <a:gs pos="2917">
                          <a:srgbClr val="FFFFFF"/>
                        </a:gs>
                        <a:gs pos="30000">
                          <a:srgbClr val="FFFFFF"/>
                        </a:gs>
                      </a:gsLst>
                      <a:lin ang="5400000" scaled="0"/>
                    </a:gradFill>
                  </a:rPr>
                  <a:t>Devices exposes methods that can called from a external applications using a request/response pattern</a:t>
                </a:r>
              </a:p>
            </p:txBody>
          </p:sp>
        </p:grpSp>
        <p:sp>
          <p:nvSpPr>
            <p:cNvPr id="55" name="Frame 5"/>
            <p:cNvSpPr>
              <a:spLocks noChangeAspect="1"/>
            </p:cNvSpPr>
            <p:nvPr/>
          </p:nvSpPr>
          <p:spPr bwMode="auto">
            <a:xfrm>
              <a:off x="7450325" y="1975428"/>
              <a:ext cx="738693" cy="73849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66" name="Striped Right Arrow 65"/>
            <p:cNvSpPr/>
            <p:nvPr/>
          </p:nvSpPr>
          <p:spPr bwMode="auto">
            <a:xfrm rot="5400000">
              <a:off x="7237250" y="2947985"/>
              <a:ext cx="622689" cy="475864"/>
            </a:xfrm>
            <a:prstGeom prst="stripedRightArrow">
              <a:avLst>
                <a:gd name="adj1" fmla="val 66677"/>
                <a:gd name="adj2" fmla="val 50000"/>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5" name="Striped Right Arrow 64"/>
            <p:cNvSpPr/>
            <p:nvPr/>
          </p:nvSpPr>
          <p:spPr bwMode="auto">
            <a:xfrm rot="16200000">
              <a:off x="7268142" y="3280504"/>
              <a:ext cx="1352422" cy="475864"/>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pic>
          <p:nvPicPr>
            <p:cNvPr id="36" name="Picture 35">
              <a:extLst>
                <a:ext uri="{FF2B5EF4-FFF2-40B4-BE49-F238E27FC236}">
                  <a16:creationId xmlns:a16="http://schemas.microsoft.com/office/drawing/2014/main" id="{9062E39E-6459-4DE9-A53F-79A93468C3AC}"/>
                </a:ext>
              </a:extLst>
            </p:cNvPr>
            <p:cNvPicPr>
              <a:picLocks noChangeAspect="1"/>
            </p:cNvPicPr>
            <p:nvPr/>
          </p:nvPicPr>
          <p:blipFill>
            <a:blip r:embed="rId3"/>
            <a:stretch>
              <a:fillRect/>
            </a:stretch>
          </p:blipFill>
          <p:spPr>
            <a:xfrm>
              <a:off x="7482182" y="4307108"/>
              <a:ext cx="669337" cy="669337"/>
            </a:xfrm>
            <a:prstGeom prst="rect">
              <a:avLst/>
            </a:prstGeom>
          </p:spPr>
        </p:pic>
      </p:grpSp>
      <p:grpSp>
        <p:nvGrpSpPr>
          <p:cNvPr id="15" name="Group 14">
            <a:extLst>
              <a:ext uri="{FF2B5EF4-FFF2-40B4-BE49-F238E27FC236}">
                <a16:creationId xmlns:a16="http://schemas.microsoft.com/office/drawing/2014/main" id="{825216F3-1284-456E-9E47-3F8BEE36E65E}"/>
              </a:ext>
            </a:extLst>
          </p:cNvPr>
          <p:cNvGrpSpPr/>
          <p:nvPr/>
        </p:nvGrpSpPr>
        <p:grpSpPr>
          <a:xfrm>
            <a:off x="9394585" y="1983152"/>
            <a:ext cx="3045531" cy="4688906"/>
            <a:chOff x="9394585" y="1983152"/>
            <a:chExt cx="3045531" cy="4688906"/>
          </a:xfrm>
        </p:grpSpPr>
        <p:grpSp>
          <p:nvGrpSpPr>
            <p:cNvPr id="4" name="Group 3"/>
            <p:cNvGrpSpPr/>
            <p:nvPr/>
          </p:nvGrpSpPr>
          <p:grpSpPr>
            <a:xfrm>
              <a:off x="9394585" y="4976445"/>
              <a:ext cx="3045531" cy="1695613"/>
              <a:chOff x="3172706" y="4968721"/>
              <a:chExt cx="3045531" cy="1695613"/>
            </a:xfrm>
          </p:grpSpPr>
          <p:sp>
            <p:nvSpPr>
              <p:cNvPr id="37" name="TextBox 36"/>
              <p:cNvSpPr txBox="1"/>
              <p:nvPr/>
            </p:nvSpPr>
            <p:spPr>
              <a:xfrm>
                <a:off x="4227481" y="4968721"/>
                <a:ext cx="927177" cy="544765"/>
              </a:xfrm>
              <a:prstGeom prst="rect">
                <a:avLst/>
              </a:prstGeom>
              <a:noFill/>
            </p:spPr>
            <p:txBody>
              <a:bodyPr wrap="none" lIns="182880" tIns="146304" rIns="182880" bIns="146304" rtlCol="0">
                <a:spAutoFit/>
              </a:bodyPr>
              <a:lstStyle/>
              <a:p>
                <a:pPr defTabSz="914400">
                  <a:lnSpc>
                    <a:spcPct val="90000"/>
                  </a:lnSpc>
                  <a:spcAft>
                    <a:spcPts val="600"/>
                  </a:spcAft>
                  <a:defRPr/>
                </a:pPr>
                <a:r>
                  <a:rPr lang="en-GB" b="1" kern="0" dirty="0">
                    <a:gradFill>
                      <a:gsLst>
                        <a:gs pos="2917">
                          <a:srgbClr val="FFFFFF"/>
                        </a:gs>
                        <a:gs pos="30000">
                          <a:srgbClr val="FFFFFF"/>
                        </a:gs>
                      </a:gsLst>
                      <a:lin ang="5400000" scaled="0"/>
                    </a:gradFill>
                  </a:rPr>
                  <a:t>State</a:t>
                </a:r>
              </a:p>
            </p:txBody>
          </p:sp>
          <p:sp>
            <p:nvSpPr>
              <p:cNvPr id="38" name="TextBox 37"/>
              <p:cNvSpPr txBox="1"/>
              <p:nvPr/>
            </p:nvSpPr>
            <p:spPr>
              <a:xfrm>
                <a:off x="3172706" y="5371672"/>
                <a:ext cx="3045531" cy="1292662"/>
              </a:xfrm>
              <a:prstGeom prst="rect">
                <a:avLst/>
              </a:prstGeom>
              <a:noFill/>
            </p:spPr>
            <p:txBody>
              <a:bodyPr wrap="square" lIns="182880" tIns="146304" rIns="182880" bIns="146304" rtlCol="0">
                <a:spAutoFit/>
              </a:bodyPr>
              <a:lstStyle/>
              <a:p>
                <a:pPr defTabSz="914400">
                  <a:lnSpc>
                    <a:spcPct val="90000"/>
                  </a:lnSpc>
                  <a:spcAft>
                    <a:spcPts val="600"/>
                  </a:spcAft>
                  <a:defRPr/>
                </a:pPr>
                <a:r>
                  <a:rPr lang="en-GB" kern="0" dirty="0">
                    <a:gradFill>
                      <a:gsLst>
                        <a:gs pos="2917">
                          <a:srgbClr val="FFFFFF"/>
                        </a:gs>
                        <a:gs pos="30000">
                          <a:srgbClr val="FFFFFF"/>
                        </a:gs>
                      </a:gsLst>
                      <a:lin ang="5400000" scaled="0"/>
                    </a:gradFill>
                  </a:rPr>
                  <a:t>Device state is exchanged using device-twin configuration stored in the </a:t>
                </a:r>
                <a:r>
                  <a:rPr lang="en-GB" kern="0" dirty="0" err="1">
                    <a:gradFill>
                      <a:gsLst>
                        <a:gs pos="2917">
                          <a:srgbClr val="FFFFFF"/>
                        </a:gs>
                        <a:gs pos="30000">
                          <a:srgbClr val="FFFFFF"/>
                        </a:gs>
                      </a:gsLst>
                      <a:lin ang="5400000" scaled="0"/>
                    </a:gradFill>
                  </a:rPr>
                  <a:t>IoT</a:t>
                </a:r>
                <a:r>
                  <a:rPr lang="en-GB" kern="0" dirty="0">
                    <a:gradFill>
                      <a:gsLst>
                        <a:gs pos="2917">
                          <a:srgbClr val="FFFFFF"/>
                        </a:gs>
                        <a:gs pos="30000">
                          <a:srgbClr val="FFFFFF"/>
                        </a:gs>
                      </a:gsLst>
                      <a:lin ang="5400000" scaled="0"/>
                    </a:gradFill>
                  </a:rPr>
                  <a:t> Hub.</a:t>
                </a:r>
              </a:p>
            </p:txBody>
          </p:sp>
        </p:grpSp>
        <p:sp>
          <p:nvSpPr>
            <p:cNvPr id="56" name="Frame 5"/>
            <p:cNvSpPr>
              <a:spLocks noChangeAspect="1"/>
            </p:cNvSpPr>
            <p:nvPr/>
          </p:nvSpPr>
          <p:spPr bwMode="auto">
            <a:xfrm>
              <a:off x="10548004" y="1983152"/>
              <a:ext cx="738693" cy="738498"/>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07525" tIns="53763" rIns="53763" bIns="107525" numCol="1" spcCol="0" rtlCol="0" fromWordArt="0" anchor="b" anchorCtr="0" forceAA="0" compatLnSpc="1">
              <a:prstTxWarp prst="textNoShape">
                <a:avLst/>
              </a:prstTxWarp>
              <a:noAutofit/>
            </a:bodyPr>
            <a:lstStyle/>
            <a:p>
              <a:pPr algn="ctr" defTabSz="1074690"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7" name="Arrow: Up-Down 6">
              <a:extLst>
                <a:ext uri="{FF2B5EF4-FFF2-40B4-BE49-F238E27FC236}">
                  <a16:creationId xmlns:a16="http://schemas.microsoft.com/office/drawing/2014/main" id="{B358D53D-3822-401B-A839-4BCB4D9FE937}"/>
                </a:ext>
              </a:extLst>
            </p:cNvPr>
            <p:cNvSpPr/>
            <p:nvPr/>
          </p:nvSpPr>
          <p:spPr bwMode="auto">
            <a:xfrm>
              <a:off x="10651898" y="2849949"/>
              <a:ext cx="522099" cy="1352422"/>
            </a:xfrm>
            <a:prstGeom prst="upDownArrow">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a:endParaRPr lang="sv-SE" sz="2000" dirty="0">
                <a:gradFill>
                  <a:gsLst>
                    <a:gs pos="16814">
                      <a:srgbClr val="FFFFFF"/>
                    </a:gs>
                    <a:gs pos="46000">
                      <a:srgbClr val="FFFFFF"/>
                    </a:gs>
                  </a:gsLst>
                  <a:lin ang="5400000" scaled="0"/>
                </a:gradFill>
              </a:endParaRPr>
            </a:p>
          </p:txBody>
        </p:sp>
        <p:pic>
          <p:nvPicPr>
            <p:cNvPr id="39" name="Picture 38">
              <a:extLst>
                <a:ext uri="{FF2B5EF4-FFF2-40B4-BE49-F238E27FC236}">
                  <a16:creationId xmlns:a16="http://schemas.microsoft.com/office/drawing/2014/main" id="{A29E80E5-203B-4063-AF1D-F4797612D86F}"/>
                </a:ext>
              </a:extLst>
            </p:cNvPr>
            <p:cNvPicPr>
              <a:picLocks noChangeAspect="1"/>
            </p:cNvPicPr>
            <p:nvPr/>
          </p:nvPicPr>
          <p:blipFill>
            <a:blip r:embed="rId3"/>
            <a:stretch>
              <a:fillRect/>
            </a:stretch>
          </p:blipFill>
          <p:spPr>
            <a:xfrm>
              <a:off x="10588205" y="4307108"/>
              <a:ext cx="669337" cy="669337"/>
            </a:xfrm>
            <a:prstGeom prst="rect">
              <a:avLst/>
            </a:prstGeom>
          </p:spPr>
        </p:pic>
      </p:grpSp>
    </p:spTree>
    <p:extLst>
      <p:ext uri="{BB962C8B-B14F-4D97-AF65-F5344CB8AC3E}">
        <p14:creationId xmlns:p14="http://schemas.microsoft.com/office/powerpoint/2010/main" val="28445775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scenario  - Demo #1 </a:t>
            </a:r>
          </a:p>
        </p:txBody>
      </p:sp>
      <p:sp>
        <p:nvSpPr>
          <p:cNvPr id="88" name="Text Placeholder 87"/>
          <p:cNvSpPr>
            <a:spLocks noGrp="1"/>
          </p:cNvSpPr>
          <p:nvPr>
            <p:ph type="body" sz="quarter" idx="10"/>
          </p:nvPr>
        </p:nvSpPr>
        <p:spPr>
          <a:xfrm>
            <a:off x="280147" y="1593198"/>
            <a:ext cx="5131420" cy="2146229"/>
          </a:xfrm>
        </p:spPr>
        <p:txBody>
          <a:bodyPr/>
          <a:lstStyle/>
          <a:p>
            <a:r>
              <a:rPr lang="en-US" sz="3200" dirty="0"/>
              <a:t>Simulated thermometer</a:t>
            </a:r>
          </a:p>
          <a:p>
            <a:pPr lvl="1"/>
            <a:r>
              <a:rPr lang="en-US" sz="1600" dirty="0"/>
              <a:t>Emits telemetry every second</a:t>
            </a:r>
          </a:p>
          <a:p>
            <a:r>
              <a:rPr lang="en-US" sz="3200" dirty="0">
                <a:solidFill>
                  <a:schemeClr val="accent4"/>
                </a:solidFill>
              </a:rPr>
              <a:t>Stream Analytics</a:t>
            </a:r>
          </a:p>
          <a:p>
            <a:pPr lvl="1"/>
            <a:r>
              <a:rPr lang="en-US" sz="1600" dirty="0"/>
              <a:t>A Stream Analytics Job receives the readings and forward all readings to Power BI and Service Bus</a:t>
            </a:r>
          </a:p>
        </p:txBody>
      </p:sp>
      <p:sp>
        <p:nvSpPr>
          <p:cNvPr id="35" name="IoT Hub"/>
          <p:cNvSpPr/>
          <p:nvPr/>
        </p:nvSpPr>
        <p:spPr bwMode="auto">
          <a:xfrm>
            <a:off x="6864567" y="1991540"/>
            <a:ext cx="2081654" cy="366710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t" anchorCtr="0" forceAA="0" compatLnSpc="1">
            <a:prstTxWarp prst="textNoShape">
              <a:avLst/>
            </a:prstTxWarp>
            <a:noAutofit/>
          </a:bodyPr>
          <a:lstStyle/>
          <a:p>
            <a:pPr defTabSz="913748" eaLnBrk="1" hangingPunct="1">
              <a:lnSpc>
                <a:spcPct val="90000"/>
              </a:lnSpc>
              <a:spcAft>
                <a:spcPts val="0"/>
              </a:spcAft>
            </a:pPr>
            <a:r>
              <a:rPr lang="en-US" dirty="0">
                <a:solidFill>
                  <a:schemeClr val="tx1"/>
                </a:solidFill>
                <a:latin typeface="Segoe UI Semibold" panose="020B0702040204020203" pitchFamily="34" charset="0"/>
                <a:ea typeface="Segoe UI" pitchFamily="34" charset="0"/>
                <a:cs typeface="Segoe UI" pitchFamily="34" charset="0"/>
              </a:rPr>
              <a:t>IoT Hub</a:t>
            </a:r>
          </a:p>
        </p:txBody>
      </p:sp>
      <p:grpSp>
        <p:nvGrpSpPr>
          <p:cNvPr id="4" name="Event Processor"/>
          <p:cNvGrpSpPr/>
          <p:nvPr/>
        </p:nvGrpSpPr>
        <p:grpSpPr>
          <a:xfrm>
            <a:off x="7022587" y="2613947"/>
            <a:ext cx="1769331" cy="725437"/>
            <a:chOff x="10463681" y="1942799"/>
            <a:chExt cx="1769331" cy="725437"/>
          </a:xfrm>
        </p:grpSpPr>
        <p:sp>
          <p:nvSpPr>
            <p:cNvPr id="118" name="Rectangle 117"/>
            <p:cNvSpPr/>
            <p:nvPr/>
          </p:nvSpPr>
          <p:spPr>
            <a:xfrm>
              <a:off x="10463681" y="1942799"/>
              <a:ext cx="1769331" cy="7254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eaLnBrk="1" hangingPunct="1">
                <a:lnSpc>
                  <a:spcPct val="90000"/>
                </a:lnSpc>
                <a:spcAft>
                  <a:spcPts val="0"/>
                </a:spcAft>
              </a:pPr>
              <a:r>
                <a:rPr lang="en-US" sz="1100" dirty="0">
                  <a:solidFill>
                    <a:schemeClr val="tx1"/>
                  </a:solidFill>
                  <a:ea typeface="Segoe UI" pitchFamily="34" charset="0"/>
                  <a:cs typeface="Segoe UI" pitchFamily="34" charset="0"/>
                </a:rPr>
                <a:t>Event </a:t>
              </a:r>
              <a:br>
                <a:rPr lang="en-US" sz="1100" dirty="0">
                  <a:solidFill>
                    <a:schemeClr val="tx1"/>
                  </a:solidFill>
                  <a:ea typeface="Segoe UI" pitchFamily="34" charset="0"/>
                  <a:cs typeface="Segoe UI" pitchFamily="34" charset="0"/>
                </a:rPr>
              </a:br>
              <a:r>
                <a:rPr lang="en-US" sz="1100" dirty="0">
                  <a:solidFill>
                    <a:schemeClr val="tx1"/>
                  </a:solidFill>
                  <a:ea typeface="Segoe UI" pitchFamily="34" charset="0"/>
                  <a:cs typeface="Segoe UI" pitchFamily="34" charset="0"/>
                </a:rPr>
                <a:t>Processor</a:t>
              </a:r>
            </a:p>
          </p:txBody>
        </p:sp>
        <p:grpSp>
          <p:nvGrpSpPr>
            <p:cNvPr id="129" name="Event processing"/>
            <p:cNvGrpSpPr/>
            <p:nvPr/>
          </p:nvGrpSpPr>
          <p:grpSpPr>
            <a:xfrm>
              <a:off x="11467444" y="2049893"/>
              <a:ext cx="504964" cy="511248"/>
              <a:chOff x="3876323" y="2412935"/>
              <a:chExt cx="981584" cy="1503227"/>
            </a:xfrm>
          </p:grpSpPr>
          <p:grpSp>
            <p:nvGrpSpPr>
              <p:cNvPr id="130" name="Group 129"/>
              <p:cNvGrpSpPr/>
              <p:nvPr/>
            </p:nvGrpSpPr>
            <p:grpSpPr>
              <a:xfrm>
                <a:off x="4075337" y="2655193"/>
                <a:ext cx="640701" cy="978962"/>
                <a:chOff x="3978978" y="2691315"/>
                <a:chExt cx="745467" cy="1374671"/>
              </a:xfrm>
            </p:grpSpPr>
            <p:sp>
              <p:nvSpPr>
                <p:cNvPr id="133" name="Rectangle 132"/>
                <p:cNvSpPr/>
                <p:nvPr>
                  <p:custDataLst>
                    <p:tags r:id="rId1"/>
                  </p:custDataLst>
                </p:nvPr>
              </p:nvSpPr>
              <p:spPr bwMode="auto">
                <a:xfrm>
                  <a:off x="3978978" y="269131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4" name="Rectangle 133"/>
                <p:cNvSpPr/>
                <p:nvPr>
                  <p:custDataLst>
                    <p:tags r:id="rId2"/>
                  </p:custDataLst>
                </p:nvPr>
              </p:nvSpPr>
              <p:spPr bwMode="auto">
                <a:xfrm>
                  <a:off x="4269686" y="2945333"/>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5" name="Rectangle 134"/>
                <p:cNvSpPr/>
                <p:nvPr>
                  <p:custDataLst>
                    <p:tags r:id="rId3"/>
                  </p:custDataLst>
                </p:nvPr>
              </p:nvSpPr>
              <p:spPr bwMode="auto">
                <a:xfrm>
                  <a:off x="3978978" y="3195771"/>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6" name="Rectangle 135"/>
                <p:cNvSpPr/>
                <p:nvPr>
                  <p:custDataLst>
                    <p:tags r:id="rId4"/>
                  </p:custDataLst>
                </p:nvPr>
              </p:nvSpPr>
              <p:spPr bwMode="auto">
                <a:xfrm>
                  <a:off x="4269686" y="3482449"/>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7" name="Rectangle 136"/>
                <p:cNvSpPr/>
                <p:nvPr>
                  <p:custDataLst>
                    <p:tags r:id="rId5"/>
                  </p:custDataLst>
                </p:nvPr>
              </p:nvSpPr>
              <p:spPr bwMode="auto">
                <a:xfrm>
                  <a:off x="3978978" y="3700226"/>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sp>
              <p:nvSpPr>
                <p:cNvPr id="138" name="Rectangle 137"/>
                <p:cNvSpPr/>
                <p:nvPr>
                  <p:custDataLst>
                    <p:tags r:id="rId6"/>
                  </p:custDataLst>
                </p:nvPr>
              </p:nvSpPr>
              <p:spPr bwMode="auto">
                <a:xfrm>
                  <a:off x="4541565" y="319435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marL="0" marR="0" lvl="0" indent="0" algn="l" defTabSz="932406"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gradFill flip="none" rotWithShape="1">
                      <a:gsLst>
                        <a:gs pos="0">
                          <a:srgbClr val="FFFFFF"/>
                        </a:gs>
                        <a:gs pos="100000">
                          <a:srgbClr val="FFFFFF"/>
                        </a:gs>
                      </a:gsLst>
                      <a:lin ang="5400000" scaled="0"/>
                      <a:tileRect/>
                    </a:gradFill>
                    <a:effectLst/>
                    <a:uLnTx/>
                    <a:uFillTx/>
                    <a:latin typeface="Segoe UI"/>
                    <a:ea typeface="Segoe UI" pitchFamily="34" charset="0"/>
                    <a:cs typeface="Segoe UI" pitchFamily="34" charset="0"/>
                  </a:endParaRPr>
                </a:p>
              </p:txBody>
            </p:sp>
          </p:grpSp>
          <p:sp>
            <p:nvSpPr>
              <p:cNvPr id="131" name="Freeform 130"/>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32" name="Freeform 131"/>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pic>
        <p:nvPicPr>
          <p:cNvPr id="8" name="Picture 7">
            <a:extLst>
              <a:ext uri="{FF2B5EF4-FFF2-40B4-BE49-F238E27FC236}">
                <a16:creationId xmlns:a16="http://schemas.microsoft.com/office/drawing/2014/main" id="{9DC409DA-D22A-4F23-91B2-A47E982466AC}"/>
              </a:ext>
            </a:extLst>
          </p:cNvPr>
          <p:cNvPicPr>
            <a:picLocks noChangeAspect="1"/>
          </p:cNvPicPr>
          <p:nvPr/>
        </p:nvPicPr>
        <p:blipFill>
          <a:blip r:embed="rId9"/>
          <a:stretch>
            <a:fillRect/>
          </a:stretch>
        </p:blipFill>
        <p:spPr>
          <a:xfrm>
            <a:off x="5578164" y="2544772"/>
            <a:ext cx="494950" cy="856756"/>
          </a:xfrm>
          <a:prstGeom prst="rect">
            <a:avLst/>
          </a:prstGeom>
        </p:spPr>
      </p:pic>
      <p:grpSp>
        <p:nvGrpSpPr>
          <p:cNvPr id="14" name="Group 13">
            <a:extLst>
              <a:ext uri="{FF2B5EF4-FFF2-40B4-BE49-F238E27FC236}">
                <a16:creationId xmlns:a16="http://schemas.microsoft.com/office/drawing/2014/main" id="{AD89AA42-94E8-4EB5-B7A2-F653D34F0FA5}"/>
              </a:ext>
            </a:extLst>
          </p:cNvPr>
          <p:cNvGrpSpPr/>
          <p:nvPr/>
        </p:nvGrpSpPr>
        <p:grpSpPr>
          <a:xfrm>
            <a:off x="9478874" y="2502251"/>
            <a:ext cx="881668" cy="967237"/>
            <a:chOff x="9768377" y="2502251"/>
            <a:chExt cx="881668" cy="967237"/>
          </a:xfrm>
        </p:grpSpPr>
        <p:sp>
          <p:nvSpPr>
            <p:cNvPr id="119" name="Rectangle 118"/>
            <p:cNvSpPr/>
            <p:nvPr/>
          </p:nvSpPr>
          <p:spPr>
            <a:xfrm>
              <a:off x="9768377" y="2502251"/>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algn="ctr" defTabSz="913748" eaLnBrk="1" hangingPunct="1">
                <a:lnSpc>
                  <a:spcPct val="90000"/>
                </a:lnSpc>
                <a:spcAft>
                  <a:spcPts val="0"/>
                </a:spcAft>
              </a:pPr>
              <a:r>
                <a:rPr lang="en-US" sz="1100" dirty="0">
                  <a:solidFill>
                    <a:schemeClr val="tx1"/>
                  </a:solidFill>
                  <a:ea typeface="Segoe UI" pitchFamily="34" charset="0"/>
                  <a:cs typeface="Segoe UI" pitchFamily="34" charset="0"/>
                </a:rPr>
                <a:t>Stream Analytics</a:t>
              </a:r>
            </a:p>
          </p:txBody>
        </p:sp>
        <p:pic>
          <p:nvPicPr>
            <p:cNvPr id="201" name="Picture 200">
              <a:extLst>
                <a:ext uri="{FF2B5EF4-FFF2-40B4-BE49-F238E27FC236}">
                  <a16:creationId xmlns:a16="http://schemas.microsoft.com/office/drawing/2014/main" id="{29403845-3CC3-448E-9823-ACEA0E0D3448}"/>
                </a:ext>
              </a:extLst>
            </p:cNvPr>
            <p:cNvPicPr>
              <a:picLocks noChangeAspect="1"/>
            </p:cNvPicPr>
            <p:nvPr/>
          </p:nvPicPr>
          <p:blipFill>
            <a:blip r:embed="rId10"/>
            <a:stretch>
              <a:fillRect/>
            </a:stretch>
          </p:blipFill>
          <p:spPr>
            <a:xfrm>
              <a:off x="9985376" y="2587082"/>
              <a:ext cx="451888" cy="451888"/>
            </a:xfrm>
            <a:prstGeom prst="rect">
              <a:avLst/>
            </a:prstGeom>
          </p:spPr>
        </p:pic>
      </p:grpSp>
      <p:sp>
        <p:nvSpPr>
          <p:cNvPr id="203" name="Striped Right Arrow 8">
            <a:extLst>
              <a:ext uri="{FF2B5EF4-FFF2-40B4-BE49-F238E27FC236}">
                <a16:creationId xmlns:a16="http://schemas.microsoft.com/office/drawing/2014/main" id="{082019F9-FE7E-4F36-9739-98CA5BC6434A}"/>
              </a:ext>
            </a:extLst>
          </p:cNvPr>
          <p:cNvSpPr/>
          <p:nvPr/>
        </p:nvSpPr>
        <p:spPr bwMode="auto">
          <a:xfrm>
            <a:off x="8854782" y="2800950"/>
            <a:ext cx="589186" cy="31793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13" name="Group 12">
            <a:extLst>
              <a:ext uri="{FF2B5EF4-FFF2-40B4-BE49-F238E27FC236}">
                <a16:creationId xmlns:a16="http://schemas.microsoft.com/office/drawing/2014/main" id="{3E613359-1DA1-4018-ABAA-CC67A8EB082E}"/>
              </a:ext>
            </a:extLst>
          </p:cNvPr>
          <p:cNvGrpSpPr/>
          <p:nvPr/>
        </p:nvGrpSpPr>
        <p:grpSpPr>
          <a:xfrm>
            <a:off x="11064504" y="2493046"/>
            <a:ext cx="881668" cy="967237"/>
            <a:chOff x="9790393" y="3593703"/>
            <a:chExt cx="881668" cy="967237"/>
          </a:xfrm>
        </p:grpSpPr>
        <p:sp>
          <p:nvSpPr>
            <p:cNvPr id="205" name="Rectangle 204">
              <a:extLst>
                <a:ext uri="{FF2B5EF4-FFF2-40B4-BE49-F238E27FC236}">
                  <a16:creationId xmlns:a16="http://schemas.microsoft.com/office/drawing/2014/main" id="{76EF9F08-AE55-446E-A917-4B260076B0F9}"/>
                </a:ext>
              </a:extLst>
            </p:cNvPr>
            <p:cNvSpPr/>
            <p:nvPr/>
          </p:nvSpPr>
          <p:spPr>
            <a:xfrm>
              <a:off x="9790393" y="3593703"/>
              <a:ext cx="881668" cy="967237"/>
            </a:xfrm>
            <a:prstGeom prst="rect">
              <a:avLst/>
            </a:prstGeom>
            <a:solidFill>
              <a:schemeClr val="bg2"/>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algn="ctr" defTabSz="913748" eaLnBrk="1" hangingPunct="1">
                <a:lnSpc>
                  <a:spcPct val="90000"/>
                </a:lnSpc>
                <a:spcAft>
                  <a:spcPts val="0"/>
                </a:spcAft>
              </a:pPr>
              <a:r>
                <a:rPr lang="en-US" sz="1100" dirty="0">
                  <a:solidFill>
                    <a:schemeClr val="tx1"/>
                  </a:solidFill>
                  <a:ea typeface="Segoe UI" pitchFamily="34" charset="0"/>
                  <a:cs typeface="Segoe UI" pitchFamily="34" charset="0"/>
                </a:rPr>
                <a:t>Power BI</a:t>
              </a:r>
            </a:p>
          </p:txBody>
        </p:sp>
        <p:pic>
          <p:nvPicPr>
            <p:cNvPr id="12" name="Picture 11">
              <a:extLst>
                <a:ext uri="{FF2B5EF4-FFF2-40B4-BE49-F238E27FC236}">
                  <a16:creationId xmlns:a16="http://schemas.microsoft.com/office/drawing/2014/main" id="{3AEBFB40-EDDE-4E43-98E7-6746E30A7D3C}"/>
                </a:ext>
              </a:extLst>
            </p:cNvPr>
            <p:cNvPicPr>
              <a:picLocks noChangeAspect="1"/>
            </p:cNvPicPr>
            <p:nvPr/>
          </p:nvPicPr>
          <p:blipFill>
            <a:blip r:embed="rId11"/>
            <a:stretch>
              <a:fillRect/>
            </a:stretch>
          </p:blipFill>
          <p:spPr>
            <a:xfrm>
              <a:off x="10039758" y="3766876"/>
              <a:ext cx="436384" cy="436384"/>
            </a:xfrm>
            <a:prstGeom prst="rect">
              <a:avLst/>
            </a:prstGeom>
          </p:spPr>
        </p:pic>
      </p:grpSp>
      <p:sp>
        <p:nvSpPr>
          <p:cNvPr id="207" name="Striped Right Arrow 8">
            <a:extLst>
              <a:ext uri="{FF2B5EF4-FFF2-40B4-BE49-F238E27FC236}">
                <a16:creationId xmlns:a16="http://schemas.microsoft.com/office/drawing/2014/main" id="{C92E2C90-A536-4DFC-ACEF-E9D3965A2B29}"/>
              </a:ext>
            </a:extLst>
          </p:cNvPr>
          <p:cNvSpPr/>
          <p:nvPr/>
        </p:nvSpPr>
        <p:spPr bwMode="auto">
          <a:xfrm>
            <a:off x="10425042" y="2810595"/>
            <a:ext cx="589186" cy="317933"/>
          </a:xfrm>
          <a:prstGeom prst="stripedRightArrow">
            <a:avLst>
              <a:gd name="adj1" fmla="val 66677"/>
              <a:gd name="adj2" fmla="val 50000"/>
            </a:avLst>
          </a:prstGeom>
          <a:solidFill>
            <a:schemeClr val="tx2">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cxnSp>
        <p:nvCxnSpPr>
          <p:cNvPr id="236" name="Straight Arrow Connector 235">
            <a:extLst>
              <a:ext uri="{FF2B5EF4-FFF2-40B4-BE49-F238E27FC236}">
                <a16:creationId xmlns:a16="http://schemas.microsoft.com/office/drawing/2014/main" id="{459C40F1-12AE-4707-B7B1-EE26A8929194}"/>
              </a:ext>
            </a:extLst>
          </p:cNvPr>
          <p:cNvCxnSpPr>
            <a:stCxn id="8" idx="3"/>
            <a:endCxn id="118" idx="1"/>
          </p:cNvCxnSpPr>
          <p:nvPr/>
        </p:nvCxnSpPr>
        <p:spPr>
          <a:xfrm>
            <a:off x="6073114" y="2973150"/>
            <a:ext cx="949473" cy="351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4151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2" end="2"/>
                                            </p:txEl>
                                          </p:spTgt>
                                        </p:tgtEl>
                                        <p:attrNameLst>
                                          <p:attrName>style.visibility</p:attrName>
                                        </p:attrNameLst>
                                      </p:cBhvr>
                                      <p:to>
                                        <p:strVal val="visible"/>
                                      </p:to>
                                    </p:set>
                                    <p:animEffect transition="in" filter="fade">
                                      <p:cBhvr>
                                        <p:cTn id="7" dur="500"/>
                                        <p:tgtEl>
                                          <p:spTgt spid="88">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8">
                                            <p:txEl>
                                              <p:pRg st="3" end="3"/>
                                            </p:txEl>
                                          </p:spTgt>
                                        </p:tgtEl>
                                        <p:attrNameLst>
                                          <p:attrName>style.visibility</p:attrName>
                                        </p:attrNameLst>
                                      </p:cBhvr>
                                      <p:to>
                                        <p:strVal val="visible"/>
                                      </p:to>
                                    </p:set>
                                    <p:animEffect transition="in" filter="fade">
                                      <p:cBhvr>
                                        <p:cTn id="10" dur="500"/>
                                        <p:tgtEl>
                                          <p:spTgt spid="88">
                                            <p:txEl>
                                              <p:pRg st="3" end="3"/>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03"/>
                                        </p:tgtEl>
                                        <p:attrNameLst>
                                          <p:attrName>style.visibility</p:attrName>
                                        </p:attrNameLst>
                                      </p:cBhvr>
                                      <p:to>
                                        <p:strVal val="visible"/>
                                      </p:to>
                                    </p:set>
                                    <p:animEffect transition="in" filter="fade">
                                      <p:cBhvr>
                                        <p:cTn id="14" dur="500"/>
                                        <p:tgtEl>
                                          <p:spTgt spid="203"/>
                                        </p:tgtEl>
                                      </p:cBhvr>
                                    </p:animEffect>
                                  </p:childTnLst>
                                </p:cTn>
                              </p:par>
                              <p:par>
                                <p:cTn id="15" presetID="10"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7"/>
                                        </p:tgtEl>
                                        <p:attrNameLst>
                                          <p:attrName>style.visibility</p:attrName>
                                        </p:attrNameLst>
                                      </p:cBhvr>
                                      <p:to>
                                        <p:strVal val="visible"/>
                                      </p:to>
                                    </p:set>
                                    <p:animEffect transition="in" filter="fade">
                                      <p:cBhvr>
                                        <p:cTn id="22" dur="500"/>
                                        <p:tgtEl>
                                          <p:spTgt spid="207"/>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 grpId="0" animBg="1"/>
      <p:bldP spid="20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MT_TILE" val="YES"/>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29.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30.xml><?xml version="1.0" encoding="utf-8"?>
<p:tagLst xmlns:a="http://schemas.openxmlformats.org/drawingml/2006/main" xmlns:r="http://schemas.openxmlformats.org/officeDocument/2006/relationships" xmlns:p="http://schemas.openxmlformats.org/presentationml/2006/main">
  <p:tag name="MT_TILE" val="YES"/>
</p:tagLst>
</file>

<file path=ppt/tags/tag31.xml><?xml version="1.0" encoding="utf-8"?>
<p:tagLst xmlns:a="http://schemas.openxmlformats.org/drawingml/2006/main" xmlns:r="http://schemas.openxmlformats.org/officeDocument/2006/relationships" xmlns:p="http://schemas.openxmlformats.org/presentationml/2006/main">
  <p:tag name="MT_TILE" val="YES"/>
</p:tagLst>
</file>

<file path=ppt/tags/tag32.xml><?xml version="1.0" encoding="utf-8"?>
<p:tagLst xmlns:a="http://schemas.openxmlformats.org/drawingml/2006/main" xmlns:r="http://schemas.openxmlformats.org/officeDocument/2006/relationships" xmlns:p="http://schemas.openxmlformats.org/presentationml/2006/main">
  <p:tag name="MT_TILE" val="YES"/>
</p:tagLst>
</file>

<file path=ppt/tags/tag33.xml><?xml version="1.0" encoding="utf-8"?>
<p:tagLst xmlns:a="http://schemas.openxmlformats.org/drawingml/2006/main" xmlns:r="http://schemas.openxmlformats.org/officeDocument/2006/relationships" xmlns:p="http://schemas.openxmlformats.org/presentationml/2006/main">
  <p:tag name="MT_TILE" val="YES"/>
</p:tagLst>
</file>

<file path=ppt/tags/tag34.xml><?xml version="1.0" encoding="utf-8"?>
<p:tagLst xmlns:a="http://schemas.openxmlformats.org/drawingml/2006/main" xmlns:r="http://schemas.openxmlformats.org/officeDocument/2006/relationships" xmlns:p="http://schemas.openxmlformats.org/presentationml/2006/main">
  <p:tag name="MT_TILE" val="YES"/>
</p:tagLst>
</file>

<file path=ppt/tags/tag35.xml><?xml version="1.0" encoding="utf-8"?>
<p:tagLst xmlns:a="http://schemas.openxmlformats.org/drawingml/2006/main" xmlns:r="http://schemas.openxmlformats.org/officeDocument/2006/relationships" xmlns:p="http://schemas.openxmlformats.org/presentationml/2006/main">
  <p:tag name="MT_TILE" val="YES"/>
</p:tagLst>
</file>

<file path=ppt/tags/tag36.xml><?xml version="1.0" encoding="utf-8"?>
<p:tagLst xmlns:a="http://schemas.openxmlformats.org/drawingml/2006/main" xmlns:r="http://schemas.openxmlformats.org/officeDocument/2006/relationships" xmlns:p="http://schemas.openxmlformats.org/presentationml/2006/main">
  <p:tag name="MT_TILE" val="YES"/>
</p:tagLst>
</file>

<file path=ppt/tags/tag37.xml><?xml version="1.0" encoding="utf-8"?>
<p:tagLst xmlns:a="http://schemas.openxmlformats.org/drawingml/2006/main" xmlns:r="http://schemas.openxmlformats.org/officeDocument/2006/relationships" xmlns:p="http://schemas.openxmlformats.org/presentationml/2006/main">
  <p:tag name="MT_TILE" val="YES"/>
</p:tagLst>
</file>

<file path=ppt/tags/tag38.xml><?xml version="1.0" encoding="utf-8"?>
<p:tagLst xmlns:a="http://schemas.openxmlformats.org/drawingml/2006/main" xmlns:r="http://schemas.openxmlformats.org/officeDocument/2006/relationships" xmlns:p="http://schemas.openxmlformats.org/presentationml/2006/main">
  <p:tag name="MT_TILE" val="YES"/>
</p:tagLst>
</file>

<file path=ppt/tags/tag39.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40.xml><?xml version="1.0" encoding="utf-8"?>
<p:tagLst xmlns:a="http://schemas.openxmlformats.org/drawingml/2006/main" xmlns:r="http://schemas.openxmlformats.org/officeDocument/2006/relationships" xmlns:p="http://schemas.openxmlformats.org/presentationml/2006/main">
  <p:tag name="MT_TILE" val="YES"/>
</p:tagLst>
</file>

<file path=ppt/tags/tag41.xml><?xml version="1.0" encoding="utf-8"?>
<p:tagLst xmlns:a="http://schemas.openxmlformats.org/drawingml/2006/main" xmlns:r="http://schemas.openxmlformats.org/officeDocument/2006/relationships" xmlns:p="http://schemas.openxmlformats.org/presentationml/2006/main">
  <p:tag name="MT_TILE" val="YES"/>
</p:tagLst>
</file>

<file path=ppt/tags/tag42.xml><?xml version="1.0" encoding="utf-8"?>
<p:tagLst xmlns:a="http://schemas.openxmlformats.org/drawingml/2006/main" xmlns:r="http://schemas.openxmlformats.org/officeDocument/2006/relationships" xmlns:p="http://schemas.openxmlformats.org/presentationml/2006/main">
  <p:tag name="MT_TILE" val="YES"/>
</p:tagLst>
</file>

<file path=ppt/tags/tag43.xml><?xml version="1.0" encoding="utf-8"?>
<p:tagLst xmlns:a="http://schemas.openxmlformats.org/drawingml/2006/main" xmlns:r="http://schemas.openxmlformats.org/officeDocument/2006/relationships" xmlns:p="http://schemas.openxmlformats.org/presentationml/2006/main">
  <p:tag name="MT_TILE" val="YES"/>
</p:tagLst>
</file>

<file path=ppt/tags/tag44.xml><?xml version="1.0" encoding="utf-8"?>
<p:tagLst xmlns:a="http://schemas.openxmlformats.org/drawingml/2006/main" xmlns:r="http://schemas.openxmlformats.org/officeDocument/2006/relationships" xmlns:p="http://schemas.openxmlformats.org/presentationml/2006/main">
  <p:tag name="MT_TILE" val="YES"/>
</p:tagLst>
</file>

<file path=ppt/tags/tag45.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8_3-30680_Worldwide Partner Conference 2015 ">
  <a:themeElements>
    <a:clrScheme name="Bharat Blue">
      <a:dk1>
        <a:sysClr val="windowText" lastClr="000000"/>
      </a:dk1>
      <a:lt1>
        <a:sysClr val="window" lastClr="FFFFFF"/>
      </a:lt1>
      <a:dk2>
        <a:srgbClr val="00162E"/>
      </a:dk2>
      <a:lt2>
        <a:srgbClr val="F8F8F8"/>
      </a:lt2>
      <a:accent1>
        <a:srgbClr val="002050"/>
      </a:accent1>
      <a:accent2>
        <a:srgbClr val="00188F"/>
      </a:accent2>
      <a:accent3>
        <a:srgbClr val="0070C0"/>
      </a:accent3>
      <a:accent4>
        <a:srgbClr val="00BCF2"/>
      </a:accent4>
      <a:accent5>
        <a:srgbClr val="B4A0FF"/>
      </a:accent5>
      <a:accent6>
        <a:srgbClr val="B9D80A"/>
      </a:accent6>
      <a:hlink>
        <a:srgbClr val="00B294"/>
      </a:hlink>
      <a:folHlink>
        <a:srgbClr val="B4A0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17">
                  <a:schemeClr val="accent6"/>
                </a:gs>
                <a:gs pos="100000">
                  <a:schemeClr val="accent6"/>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PC PPT Template.potx [Read-Only]" id="{2DAB7967-F155-46BE-B499-90ABA5E79154}" vid="{949AF01E-4EB6-46D9-AE8A-F3C8D5B39B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This deck provides level 200 technical content for Microsoft Azure IoT Hub.
</DocumentDescription>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feedback requests</TermName>
          <TermId xmlns="http://schemas.microsoft.com/office/infopath/2007/PartnerControls">00ce1828-98a3-430e-af54-eda270e1be04</TermId>
        </TermInfo>
      </Terms>
    </hd9637eefc984b85b6097c6374e15725>
    <k20e0dfa74bf4e44818db03027b0ccd8 xmlns="230e9df3-be65-4c73-a93b-d1236ebd677e">
      <Terms xmlns="http://schemas.microsoft.com/office/infopath/2007/PartnerControls"/>
    </k20e0dfa74bf4e44818db03027b0ccd8>
    <od9986d31974458fb3007746ec0bce5f xmlns="230e9df3-be65-4c73-a93b-d1236ebd677e">
      <Terms xmlns="http://schemas.microsoft.com/office/infopath/2007/PartnerControls"/>
    </od9986d31974458fb3007746ec0bce5f>
    <Owner xmlns="230e9df3-be65-4c73-a93b-d1236ebd677e">
      <UserInfo>
        <DisplayName>Bharat Sandhu</DisplayName>
        <AccountId>226</AccountId>
        <AccountType/>
      </UserInfo>
    </Owner>
    <k21a64daf20d4502b2796a1c6b8ce6c8 xmlns="230e9df3-be65-4c73-a93b-d1236ebd677e">
      <Terms xmlns="http://schemas.microsoft.com/office/infopath/2007/PartnerControls"/>
    </k21a64daf20d4502b2796a1c6b8ce6c8>
    <l3c3ea61849e4288a8acc49bb5388e8c xmlns="230e9df3-be65-4c73-a93b-d1236ebd677e">
      <Terms xmlns="http://schemas.microsoft.com/office/infopath/2007/PartnerControls"/>
    </l3c3ea61849e4288a8acc49bb5388e8c>
    <ConfidentialityTaxHTField0 xmlns="230e9df3-be65-4c73-a93b-d1236ebd677e">
      <Terms xmlns="http://schemas.microsoft.com/office/infopath/2007/PartnerControls">
        <TermInfo xmlns="http://schemas.microsoft.com/office/infopath/2007/PartnerControls">
          <TermName xmlns="http://schemas.microsoft.com/office/infopath/2007/PartnerControls">customer ready</TermName>
          <TermId xmlns="http://schemas.microsoft.com/office/infopath/2007/PartnerControls">8986c41d-21c5-4f8f-8a12-ea4625b46858</TermId>
        </TermInfo>
      </Terms>
    </ConfidentialityTaxHTField0>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Internet of Things Domain</TermName>
          <TermId xmlns="http://schemas.microsoft.com/office/infopath/2007/PartnerControls">34685f97-aa46-4d4d-881b-c9a2cde63bef</TermId>
        </TermInfo>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s>
    </eb54ac91059940029a3cc8a4ff5af673>
    <PublishingPageContent xmlns="http://schemas.microsoft.com/sharepoint/v3" xsi:nil="true"/>
    <ef109fd36bcf4bcd9dd945731030600b xmlns="230e9df3-be65-4c73-a93b-d1236ebd677e">
      <Terms xmlns="http://schemas.microsoft.com/office/infopath/2007/PartnerControls"/>
    </ef109fd36bcf4bcd9dd945731030600b>
    <ec5b2ad5c27b45fb8a00a1f27c7ce1ae xmlns="230e9df3-be65-4c73-a93b-d1236ebd677e">
      <Terms xmlns="http://schemas.microsoft.com/office/infopath/2007/PartnerControls"/>
    </ec5b2ad5c27b45fb8a00a1f27c7ce1ae>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Microsoft Azure platform</TermName>
          <TermId xmlns="http://schemas.microsoft.com/office/infopath/2007/PartnerControls">df6aaec2-d07c-4319-b510-15a691aea35b</TermId>
        </TermInfo>
      </Terms>
    </bf80e81150e248c48aa8cffdf0021a1f>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https://microsoft.sharepoint.com/sites/Infopedia_G01KC/Media/Thumbnails/KC02-23-82490/Microsoft%20Azure%20IoT%20Hub_L200%20Technical%20deck%20(Customer%20facing).png</Url>
      <Description>https://microsoft.sharepoint.com/sites/Infopedia_G01KC/Media/Thumbnails/KC02-23-82490/Microsoft%20Azure%20IoT%20Hub_L200%20Technical%20deck%20(Customer%20facing).png</Description>
    </Thumbnail1>
    <i0d941ee1e744ffea7aeee9924c91cbb xmlns="230e9df3-be65-4c73-a93b-d1236ebd677e">
      <Terms xmlns="http://schemas.microsoft.com/office/infopath/2007/PartnerControls">
        <TermInfo xmlns="http://schemas.microsoft.com/office/infopath/2007/PartnerControls">
          <TermName xmlns="http://schemas.microsoft.com/office/infopath/2007/PartnerControls">Cloud Platform (solution)</TermName>
          <TermId xmlns="http://schemas.microsoft.com/office/infopath/2007/PartnerControls">8e62087a-5af4-429b-974d-d6aee352a28f</TermId>
        </TermInfo>
        <TermInfo xmlns="http://schemas.microsoft.com/office/infopath/2007/PartnerControls">
          <TermName xmlns="http://schemas.microsoft.com/office/infopath/2007/PartnerControls">New Conversation</TermName>
          <TermId xmlns="http://schemas.microsoft.com/office/infopath/2007/PartnerControls">5ae50351-4e19-465d-a34a-e592b7a56769</TermId>
        </TermInfo>
        <TermInfo xmlns="http://schemas.microsoft.com/office/infopath/2007/PartnerControls">
          <TermName xmlns="http://schemas.microsoft.com/office/infopath/2007/PartnerControls">Internet of Your Things</TermName>
          <TermId xmlns="http://schemas.microsoft.com/office/infopath/2007/PartnerControls">cb3354bd-6d29-4656-83fb-4e192665ca2b</TermId>
        </TermInfo>
      </Terms>
    </i0d941ee1e744ffea7aeee9924c91cbb>
    <PublishingExpirationDate xmlns="http://schemas.microsoft.com/sharepoint/v3" xsi:nil="true"/>
    <RoutingRuleDescription xmlns="http://schemas.microsoft.com/sharepoint/v3" xsi:nil="true"/>
    <i1b478372f814787abd313030b81fcb2 xmlns="230e9df3-be65-4c73-a93b-d1236ebd677e">
      <Terms xmlns="http://schemas.microsoft.com/office/infopath/2007/PartnerControls"/>
    </i1b478372f814787abd313030b81fcb2>
    <TaxKeywordTaxHTField xmlns="230e9df3-be65-4c73-a93b-d1236ebd677e">
      <Terms xmlns="http://schemas.microsoft.com/office/infopath/2007/PartnerControls"/>
    </TaxKeywordTaxHTField>
    <TaxCatchAll xmlns="230e9df3-be65-4c73-a93b-d1236ebd677e">
      <Value>164</Value>
      <Value>165</Value>
      <Value>14</Value>
      <Value>80</Value>
      <Value>351</Value>
      <Value>382</Value>
      <Value>294</Value>
      <Value>21</Value>
      <Value>342</Value>
    </TaxCatchAll>
    <mb88723863e1404388ba3733387d48df xmlns="230e9df3-be65-4c73-a93b-d1236ebd677e">
      <Terms xmlns="http://schemas.microsoft.com/office/infopath/2007/PartnerControls"/>
    </mb88723863e1404388ba3733387d48df>
    <kf34bcdc8fc34e479d3f94c6210e8e27 xmlns="230e9df3-be65-4c73-a93b-d1236ebd677e">
      <Terms xmlns="http://schemas.microsoft.com/office/infopath/2007/PartnerControls"/>
    </kf34bcdc8fc34e479d3f94c6210e8e27>
    <m6c7b4717b6346e6a075a59dd47eac69 xmlns="230e9df3-be65-4c73-a93b-d1236ebd677e">
      <Terms xmlns="http://schemas.microsoft.com/office/infopath/2007/PartnerControls">
        <TermInfo xmlns="http://schemas.microsoft.com/office/infopath/2007/PartnerControls">
          <TermName xmlns="http://schemas.microsoft.com/office/infopath/2007/PartnerControls">Microsoft Azure platform</TermName>
          <TermId xmlns="http://schemas.microsoft.com/office/infopath/2007/PartnerControls">df6aaec2-d07c-4319-b510-15a691aea35b</TermId>
        </TermInfo>
      </Terms>
    </m6c7b4717b6346e6a075a59dd47eac69>
    <_dlc_DocId xmlns="230e9df3-be65-4c73-a93b-d1236ebd677e">G01KC-99682991-15227</_dlc_DocId>
    <_dlc_DocIdUrl xmlns="230e9df3-be65-4c73-a93b-d1236ebd677e">
      <Url>https://microsoft.sharepoint.com/sites/Infopedia_G01KC/_layouts/15/DocIdRedir.aspx?ID=G01KC-99682991-15227</Url>
      <Description>G01KC-99682991-15227</Description>
    </_dlc_DocIdUrl>
    <AverageRating xmlns="http://schemas.microsoft.com/sharepoint/v3" xsi:nil="true"/>
    <ApplyWorkflowRules xmlns="230E9DF3-BE65-4C73-A93B-D1236EBD677E">Yes</ApplyWorkflowRules>
    <PublishDate xmlns="230E9DF3-BE65-4C73-A93B-D1236EBD677E" xsi:nil="true"/>
    <GenericHTML1 xmlns="230e9df3-be65-4c73-a93b-d1236ebd677e" xsi:nil="true"/>
    <Blog_x0020_Name xmlns="230e9df3-be65-4c73-a93b-d1236ebd677e" xsi:nil="true"/>
    <ContentID xmlns="230e9df3-be65-4c73-a93b-d1236ebd677e">KC02-23-82500</ContentID>
    <Coowner xmlns="230e9df3-be65-4c73-a93b-d1236ebd677e">
      <UserInfo>
        <DisplayName>i:0#.f|membership|v-pebouc@microsoft.com</DisplayName>
        <AccountId>124</AccountId>
        <AccountType/>
      </UserInfo>
      <UserInfo>
        <DisplayName>i:0#.f|membership|v-danaja@microsoft.com</DisplayName>
        <AccountId>176</AccountId>
        <AccountType/>
      </UserInfo>
      <UserInfo>
        <DisplayName>i:0#.f|membership|v-anmarv@microsoft.com</DisplayName>
        <AccountId>45</AccountId>
        <AccountType/>
      </UserInfo>
      <UserInfo>
        <DisplayName>i:0#.f|membership|v-locon@microsoft.com</DisplayName>
        <AccountId>4605</AccountId>
        <AccountType/>
      </UserInfo>
    </Coowner>
    <RatingCount xmlns="http://schemas.microsoft.com/sharepoint/v3" xsi:nil="true"/>
    <ReportOwner xmlns="http://schemas.microsoft.com/sharepoint/v3">
      <UserInfo>
        <DisplayName/>
        <AccountId xsi:nil="true"/>
        <AccountType/>
      </UserInfo>
    </ReportOwner>
    <b4224c12c78d42ea9b214de0badf8358 xmlns="230e9df3-be65-4c73-a93b-d1236ebd677e">
      <Terms xmlns="http://schemas.microsoft.com/office/infopath/2007/PartnerControls"/>
    </b4224c12c78d42ea9b214de0badf8358>
    <GenericText2 xmlns="230e9df3-be65-4c73-a93b-d1236ebd677e">G01KC-1-10659 KC02-23-82490</GenericText2>
    <Update_x0020_Parent_x0020_Child_x0020_Relation_x0028_1_x0029_0 xmlns="b3bc04a5-d503-43b1-b98c-a8cf663329d9">
      <Url xsi:nil="true"/>
      <Description xsi:nil="true"/>
    </Update_x0020_Parent_x0020_Child_x0020_Relation_x0028_1_x0029_0>
    <_ip_UnifiedCompliancePolicyUIAction xmlns="http://schemas.microsoft.com/sharepoint/v3" xsi:nil="true"/>
    <_ip_UnifiedCompliancePolicyProperties xmlns="http://schemas.microsoft.com/sharepoint/v3" xsi:nil="true"/>
    <ODSWF2_x0028_1_x0029_ xmlns="b3bc04a5-d503-43b1-b98c-a8cf663329d9">
      <Url xsi:nil="true"/>
      <Description xsi:nil="true"/>
    </ODSWF2_x0028_1_x0029_>
    <ODSWF2 xmlns="b3bc04a5-d503-43b1-b98c-a8cf663329d9">
      <Url xsi:nil="true"/>
      <Description xsi:nil="true"/>
    </ODSWF2>
    <ODSWF_x0028_1_x0029_ xmlns="b3bc04a5-d503-43b1-b98c-a8cf663329d9">
      <Url xsi:nil="true"/>
      <Description xsi:nil="true"/>
    </ODSWF_x0028_1_x0029_>
    <ODSWF_x0028_1_x0029_0 xmlns="b3bc04a5-d503-43b1-b98c-a8cf663329d9">
      <Url xsi:nil="true"/>
      <Description xsi:nil="true"/>
    </ODSWF_x0028_1_x0029_0>
    <Update_x0020_Parent_x0020_Child_x0020_Relation_x0028_1_x0029_1 xmlns="b3bc04a5-d503-43b1-b98c-a8cf663329d9">
      <Url xsi:nil="true"/>
      <Description xsi:nil="true"/>
    </Update_x0020_Parent_x0020_Child_x0020_Relation_x0028_1_x0029_1>
    <ODSWF1 xmlns="b3bc04a5-d503-43b1-b98c-a8cf663329d9">
      <Url xsi:nil="true"/>
      <Description xsi:nil="true"/>
    </ODSWF1>
    <ODSWF2_x0028_1_x0029_0 xmlns="b3bc04a5-d503-43b1-b98c-a8cf663329d9">
      <Url xsi:nil="true"/>
      <Description xsi:nil="true"/>
    </ODSWF2_x0028_1_x0029_0>
    <ODSWF_x0028_1_x0029_1 xmlns="b3bc04a5-d503-43b1-b98c-a8cf663329d9">
      <Url xsi:nil="true"/>
      <Description xsi:nil="true"/>
    </ODSWF_x0028_1_x0029_1>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SharedContentType xmlns="Microsoft.SharePoint.Taxonomy.ContentTypeSync" SourceId="e385fb40-52d4-4fae-9c5b-3e8ff8a5878e" ContentTypeId="0x0101000E4CB7077FEE4FF7AE86D4A500EEC7800300F96E2758736AEF45AFCE0C190C2A9DEC" PreviousValue="false"/>
</file>

<file path=customXml/item5.xml><?xml version="1.0" encoding="utf-8"?>
<ct:contentTypeSchema xmlns:ct="http://schemas.microsoft.com/office/2006/metadata/contentType" xmlns:ma="http://schemas.microsoft.com/office/2006/metadata/properties/metaAttributes" ct:_="" ma:_="" ma:contentTypeName="SMSG KM Document" ma:contentTypeID="0x0101000E4CB7077FEE4FF7AE86D4A500EEC7800300F96E2758736AEF45AFCE0C190C2A9DEC00CC074746C0EF6D439A06F1AAD31A3C2B" ma:contentTypeVersion="48" ma:contentTypeDescription="A document content type used by Infopedia." ma:contentTypeScope="" ma:versionID="9ba619dd261563bd5d6ea70122cbd502">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xmlns:ns5="2478d1b8-79bf-461f-b8e8-704d21601f1a" targetNamespace="http://schemas.microsoft.com/office/2006/metadata/properties" ma:root="true" ma:fieldsID="6b687f397214d6103d792076ec318daf" ns1:_="" ns2:_="" ns3:_="" ns4:_="" ns5:_="">
    <xsd:import namespace="http://schemas.microsoft.com/sharepoint/v3"/>
    <xsd:import namespace="230e9df3-be65-4c73-a93b-d1236ebd677e"/>
    <xsd:import namespace="230E9DF3-BE65-4C73-A93B-D1236EBD677E"/>
    <xsd:import namespace="b3bc04a5-d503-43b1-b98c-a8cf663329d9"/>
    <xsd:import namespace="2478d1b8-79bf-461f-b8e8-704d21601f1a"/>
    <xsd:element name="properties">
      <xsd:complexType>
        <xsd:sequence>
          <xsd:element name="documentManagement">
            <xsd:complexType>
              <xsd:all>
                <xsd:element ref="ns1:RoutingRuleDescription" minOccurs="0"/>
                <xsd:element ref="ns2:DocumentDescription" minOccurs="0"/>
                <xsd:element ref="ns2:Owner"/>
                <xsd:element ref="ns3:PublishDate"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hd9637eefc984b85b6097c6374e15725" minOccurs="0"/>
                <xsd:element ref="ns2:TaxCatchAll" minOccurs="0"/>
                <xsd:element ref="ns2:TaxCatchAllLabel" minOccurs="0"/>
                <xsd:element ref="ns2:b4224c12c78d42ea9b214de0badf8358" minOccurs="0"/>
                <xsd:element ref="ns2:_dlc_DocId" minOccurs="0"/>
                <xsd:element ref="ns2:TaxKeywordTaxHTField" minOccurs="0"/>
                <xsd:element ref="ns2:_dlc_DocIdUrl" minOccurs="0"/>
                <xsd:element ref="ns2:_dlc_DocIdPersistId" minOccurs="0"/>
                <xsd:element ref="ns1:ReportOwner" minOccurs="0"/>
                <xsd:element ref="ns2:m6d26e40ac264097a006193f92232ece" minOccurs="0"/>
                <xsd:element ref="ns2:ConfidentialityTaxHTField0" minOccurs="0"/>
                <xsd:element ref="ns2:od9986d31974458fb3007746ec0bce5f" minOccurs="0"/>
                <xsd:element ref="ns2:bf80e81150e248c48aa8cffdf0021a1f" minOccurs="0"/>
                <xsd:element ref="ns2:mb88723863e1404388ba3733387d48df" minOccurs="0"/>
                <xsd:element ref="ns2:l3c3ea61849e4288a8acc49bb5388e8c" minOccurs="0"/>
                <xsd:element ref="ns2:i0d941ee1e744ffea7aeee9924c91cbb" minOccurs="0"/>
                <xsd:element ref="ns2:i1b478372f814787abd313030b81fcb2" minOccurs="0"/>
                <xsd:element ref="ns2:Coowner" minOccurs="0"/>
                <xsd:element ref="ns2:k21a64daf20d4502b2796a1c6b8ce6c8" minOccurs="0"/>
                <xsd:element ref="ns2:b60f8d2dbb984f349d80d8196897f4d3" minOccurs="0"/>
                <xsd:element ref="ns2:ec5b2ad5c27b45fb8a00a1f27c7ce1ae" minOccurs="0"/>
                <xsd:element ref="ns2:m6c7b4717b6346e6a075a59dd47eac69" minOccurs="0"/>
                <xsd:element ref="ns2:kf34bcdc8fc34e479d3f94c6210e8e27" minOccurs="0"/>
                <xsd:element ref="ns2:ef109fd36bcf4bcd9dd945731030600b" minOccurs="0"/>
                <xsd:element ref="ns2:eb54ac91059940029a3cc8a4ff5af673" minOccurs="0"/>
                <xsd:element ref="ns2:k20e0dfa74bf4e44818db03027b0ccd8" minOccurs="0"/>
                <xsd:element ref="ns2:GenericText2" minOccurs="0"/>
                <xsd:element ref="ns2:GenericHTML1" minOccurs="0"/>
                <xsd:element ref="ns4:Update_x0020_Parent_x0020_Child_x0020_Relation_x0028_1_x0029_0" minOccurs="0"/>
                <xsd:element ref="ns1:_ip_UnifiedCompliancePolicyProperties" minOccurs="0"/>
                <xsd:element ref="ns1:_ip_UnifiedCompliancePolicyUIAction" minOccurs="0"/>
                <xsd:element ref="ns5:LastSharedByUser" minOccurs="0"/>
                <xsd:element ref="ns5:LastSharedByTime" minOccurs="0"/>
                <xsd:element ref="ns4:ODSWF2" minOccurs="0"/>
                <xsd:element ref="ns4:Update_x0020_Parent_x0020_Child_x0020_Relation_x0028_1_x0029_1" minOccurs="0"/>
                <xsd:element ref="ns4:ODSWF_x0028_1_x0029_" minOccurs="0"/>
                <xsd:element ref="ns4:ODSWF2_x0028_1_x0029_" minOccurs="0"/>
                <xsd:element ref="ns4:ODSWF_x0028_1_x0029_0" minOccurs="0"/>
                <xsd:element ref="ns4:ODSWF_x0028_1_x0029_1" minOccurs="0"/>
                <xsd:element ref="ns4:ODSWF1" minOccurs="0"/>
                <xsd:element ref="ns4:ODSWF2_x0028_1_x0029_0"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description="" ma:hidden="true" ma:internalName="RoutingRuleDescription" ma:readOnly="false">
      <xsd:simpleType>
        <xsd:restriction base="dms:Text">
          <xsd:maxLength value="255"/>
        </xsd:restriction>
      </xsd:simpleType>
    </xsd:element>
    <xsd:element name="PublishingPageContent" ma:index="9" nillable="true" ma:displayName="Page Content" ma:description="Page Content is a site column created by the Publishing feature. It is used on the Article Page Content Type as the content of the page." ma:internalName="PublishingPageContent" ma:readOnly="false">
      <xsd:simpleType>
        <xsd:restriction base="dms:Unknown"/>
      </xsd:simpleType>
    </xsd:element>
    <xsd:element name="AverageRating" ma:index="13" nillable="true" ma:displayName="Rating (0-5)" ma:decimals="2" ma:description="Average value of all the ratings that have been submitted" ma:internalName="AverageRating" ma:readOnly="false">
      <xsd:simpleType>
        <xsd:restriction base="dms:Number"/>
      </xsd:simpleType>
    </xsd:element>
    <xsd:element name="RatingCount" ma:index="14" nillable="true" ma:displayName="Number of Ratings" ma:decimals="0" ma:description="Number of ratings submitted" ma:internalName="RatingCount" ma:readOnly="false">
      <xsd:simpleType>
        <xsd:restriction base="dms:Number"/>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ma:readOnly="false">
      <xsd:simpleType>
        <xsd:restriction base="dms:Unknown"/>
      </xsd:simpleType>
    </xsd:element>
    <xsd:element name="ReportOwner" ma:index="33"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ip_UnifiedCompliancePolicyProperties" ma:index="69" nillable="true" ma:displayName="Unified Compliance Policy Properties" ma:hidden="true" ma:internalName="_ip_UnifiedCompliancePolicyProperties">
      <xsd:simpleType>
        <xsd:restriction base="dms:Note"/>
      </xsd:simpleType>
    </xsd:element>
    <xsd:element name="_ip_UnifiedCompliancePolicyUIAction" ma:index="7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4"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Thumbnail1" ma:index="10"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9" nillable="true" ma:displayName="ContentID" ma:indexed="true" ma:internalName="ContentID">
      <xsd:simpleType>
        <xsd:restriction base="dms:Text">
          <xsd:maxLength value="255"/>
        </xsd:restriction>
      </xsd:simpleType>
    </xsd:element>
    <xsd:element name="Blog_x0020_Name" ma:index="20" nillable="true" ma:displayName="Blog Name" ma:description="Title of an Infopedia Blog" ma:internalName="Blog_x0020_Name">
      <xsd:simpleType>
        <xsd:restriction base="dms:Text">
          <xsd:maxLength value="255"/>
        </xsd:restriction>
      </xsd:simpleType>
    </xsd:element>
    <xsd:element name="hd9637eefc984b85b6097c6374e15725" ma:index="22"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TaxCatchAll" ma:index="2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TaxCatchAllLabel" ma:index="25"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4224c12c78d42ea9b214de0badf8358" ma:index="27"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28" nillable="true" ma:displayName="Document ID Value" ma:description="The value of the document ID assigned to this item." ma:indexed="true" ma:internalName="_dlc_DocId" ma:readOnly="true">
      <xsd:simpleType>
        <xsd:restriction base="dms:Text"/>
      </xsd:simpleType>
    </xsd:element>
    <xsd:element name="TaxKeywordTaxHTField" ma:index="29"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Url" ma:index="3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m6d26e40ac264097a006193f92232ece" ma:index="35"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ConfidentialityTaxHTField0" ma:index="36"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od9986d31974458fb3007746ec0bce5f" ma:index="37"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b88723863e1404388ba3733387d48df" ma:index="41"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l3c3ea61849e4288a8acc49bb5388e8c" ma:index="43"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45"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Coowner" ma:index="4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k21a64daf20d4502b2796a1c6b8ce6c8" ma:index="50"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b60f8d2dbb984f349d80d8196897f4d3" ma:index="52"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ec5b2ad5c27b45fb8a00a1f27c7ce1ae" ma:index="54"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m6c7b4717b6346e6a075a59dd47eac69" ma:index="56"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kf34bcdc8fc34e479d3f94c6210e8e27" ma:index="58"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ef109fd36bcf4bcd9dd945731030600b" ma:index="6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eb54ac91059940029a3cc8a4ff5af673" ma:index="62"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k20e0dfa74bf4e44818db03027b0ccd8" ma:index="64"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GenericText2" ma:index="66" nillable="true" ma:displayName="GenericText2" ma:description="Generic field for future features in implementation" ma:indexed="true" ma:internalName="GenericText2">
      <xsd:simpleType>
        <xsd:restriction base="dms:Text">
          <xsd:maxLength value="255"/>
        </xsd:restriction>
      </xsd:simpleType>
    </xsd:element>
    <xsd:element name="GenericHTML1" ma:index="67" nillable="true" ma:displayName="GenericHTML1" ma:description="Generic field for future features in implementation" ma:internalName="GenericHTML1">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5" nillable="true" ma:displayName="PublishDate" ma:description="Used in Blog Posts, this date is used to specify the Blog Article Date." ma:format="DateOnly" ma:internalName="PublishDate" ma:readOnly="false">
      <xsd:simpleType>
        <xsd:restriction base="dms:DateTime"/>
      </xsd:simpleType>
    </xsd:element>
    <xsd:element name="ApplyWorkflowRules" ma:index="18"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Update_x0020_Parent_x0020_Child_x0020_Relation_x0028_1_x0029_0" ma:index="68" nillable="true" ma:displayName="Update Parent Child Relation" ma:internalName="Update_x0020_Parent_x0020_Child_x0020_Relation_x0028_1_x0029_0">
      <xsd:complexType>
        <xsd:complexContent>
          <xsd:extension base="dms:URL">
            <xsd:sequence>
              <xsd:element name="Url" type="dms:ValidUrl" minOccurs="0" nillable="true"/>
              <xsd:element name="Description" type="xsd:string" nillable="true"/>
            </xsd:sequence>
          </xsd:extension>
        </xsd:complexContent>
      </xsd:complexType>
    </xsd:element>
    <xsd:element name="ODSWF2" ma:index="73" nillable="true" ma:displayName="ODSWF2" ma:internalName="ODSWF2">
      <xsd:complexType>
        <xsd:complexContent>
          <xsd:extension base="dms:URL">
            <xsd:sequence>
              <xsd:element name="Url" type="dms:ValidUrl" minOccurs="0" nillable="true"/>
              <xsd:element name="Description" type="xsd:string" nillable="true"/>
            </xsd:sequence>
          </xsd:extension>
        </xsd:complexContent>
      </xsd:complexType>
    </xsd:element>
    <xsd:element name="Update_x0020_Parent_x0020_Child_x0020_Relation_x0028_1_x0029_1" ma:index="74" nillable="true" ma:displayName="Update Parent Child Relation" ma:internalName="Update_x0020_Parent_x0020_Child_x0020_Relation_x0028_1_x0029_1">
      <xsd:complexType>
        <xsd:complexContent>
          <xsd:extension base="dms:URL">
            <xsd:sequence>
              <xsd:element name="Url" type="dms:ValidUrl" minOccurs="0" nillable="true"/>
              <xsd:element name="Description" type="xsd:string" nillable="true"/>
            </xsd:sequence>
          </xsd:extension>
        </xsd:complexContent>
      </xsd:complexType>
    </xsd:element>
    <xsd:element name="ODSWF_x0028_1_x0029_" ma:index="75" nillable="true" ma:displayName="ODSWF" ma:internalName="ODSWF_x0028_1_x0029_">
      <xsd:complexType>
        <xsd:complexContent>
          <xsd:extension base="dms:URL">
            <xsd:sequence>
              <xsd:element name="Url" type="dms:ValidUrl" minOccurs="0" nillable="true"/>
              <xsd:element name="Description" type="xsd:string" nillable="true"/>
            </xsd:sequence>
          </xsd:extension>
        </xsd:complexContent>
      </xsd:complexType>
    </xsd:element>
    <xsd:element name="ODSWF2_x0028_1_x0029_" ma:index="76" nillable="true" ma:displayName="ODSWF2" ma:internalName="ODSWF2_x0028_1_x0029_">
      <xsd:complexType>
        <xsd:complexContent>
          <xsd:extension base="dms:URL">
            <xsd:sequence>
              <xsd:element name="Url" type="dms:ValidUrl" minOccurs="0" nillable="true"/>
              <xsd:element name="Description" type="xsd:string" nillable="true"/>
            </xsd:sequence>
          </xsd:extension>
        </xsd:complexContent>
      </xsd:complexType>
    </xsd:element>
    <xsd:element name="ODSWF_x0028_1_x0029_0" ma:index="77" nillable="true" ma:displayName="ODSWF" ma:internalName="ODSWF_x0028_1_x0029_0">
      <xsd:complexType>
        <xsd:complexContent>
          <xsd:extension base="dms:URL">
            <xsd:sequence>
              <xsd:element name="Url" type="dms:ValidUrl" minOccurs="0" nillable="true"/>
              <xsd:element name="Description" type="xsd:string" nillable="true"/>
            </xsd:sequence>
          </xsd:extension>
        </xsd:complexContent>
      </xsd:complexType>
    </xsd:element>
    <xsd:element name="ODSWF_x0028_1_x0029_1" ma:index="78" nillable="true" ma:displayName="ODSWF" ma:internalName="ODSWF_x0028_1_x0029_1">
      <xsd:complexType>
        <xsd:complexContent>
          <xsd:extension base="dms:URL">
            <xsd:sequence>
              <xsd:element name="Url" type="dms:ValidUrl" minOccurs="0" nillable="true"/>
              <xsd:element name="Description" type="xsd:string" nillable="true"/>
            </xsd:sequence>
          </xsd:extension>
        </xsd:complexContent>
      </xsd:complexType>
    </xsd:element>
    <xsd:element name="ODSWF1" ma:index="79" nillable="true" ma:displayName="ODSWF1" ma:internalName="ODSWF1">
      <xsd:complexType>
        <xsd:complexContent>
          <xsd:extension base="dms:URL">
            <xsd:sequence>
              <xsd:element name="Url" type="dms:ValidUrl" minOccurs="0" nillable="true"/>
              <xsd:element name="Description" type="xsd:string" nillable="true"/>
            </xsd:sequence>
          </xsd:extension>
        </xsd:complexContent>
      </xsd:complexType>
    </xsd:element>
    <xsd:element name="ODSWF2_x0028_1_x0029_0" ma:index="80" nillable="true" ma:displayName="ODSWF2" ma:internalName="ODSWF2_x0028_1_x0029_0">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1" nillable="true" ma:displayName="MediaServiceMetadata" ma:description="" ma:hidden="true" ma:internalName="MediaServiceMetadata" ma:readOnly="true">
      <xsd:simpleType>
        <xsd:restriction base="dms:Note"/>
      </xsd:simpleType>
    </xsd:element>
    <xsd:element name="MediaServiceFastMetadata" ma:index="82"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478d1b8-79bf-461f-b8e8-704d21601f1a" elementFormDefault="qualified">
    <xsd:import namespace="http://schemas.microsoft.com/office/2006/documentManagement/types"/>
    <xsd:import namespace="http://schemas.microsoft.com/office/infopath/2007/PartnerControls"/>
    <xsd:element name="LastSharedByUser" ma:index="71" nillable="true" ma:displayName="Last Shared By User" ma:description="" ma:internalName="LastSharedByUser" ma:readOnly="true">
      <xsd:simpleType>
        <xsd:restriction base="dms:Note">
          <xsd:maxLength value="255"/>
        </xsd:restriction>
      </xsd:simpleType>
    </xsd:element>
    <xsd:element name="LastSharedByTime" ma:index="72"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D0DE92-1F8F-4343-B74D-EAF29145FCB7}">
  <ds:schemaRefs>
    <ds:schemaRef ds:uri="http://schemas.microsoft.com/sharepoint/v3/contenttype/forms"/>
  </ds:schemaRefs>
</ds:datastoreItem>
</file>

<file path=customXml/itemProps2.xml><?xml version="1.0" encoding="utf-8"?>
<ds:datastoreItem xmlns:ds="http://schemas.openxmlformats.org/officeDocument/2006/customXml" ds:itemID="{A63E41B3-25E6-465A-9576-E6B2B45AE0F2}">
  <ds:schemaRefs>
    <ds:schemaRef ds:uri="http://schemas.microsoft.com/office/infopath/2007/PartnerControls"/>
    <ds:schemaRef ds:uri="http://schemas.microsoft.com/sharepoint/v3"/>
    <ds:schemaRef ds:uri="b3bc04a5-d503-43b1-b98c-a8cf663329d9"/>
    <ds:schemaRef ds:uri="http://purl.org/dc/terms/"/>
    <ds:schemaRef ds:uri="http://schemas.microsoft.com/office/2006/documentManagement/types"/>
    <ds:schemaRef ds:uri="230e9df3-be65-4c73-a93b-d1236ebd677e"/>
    <ds:schemaRef ds:uri="http://schemas.openxmlformats.org/package/2006/metadata/core-properties"/>
    <ds:schemaRef ds:uri="2478d1b8-79bf-461f-b8e8-704d21601f1a"/>
    <ds:schemaRef ds:uri="http://purl.org/dc/elements/1.1/"/>
    <ds:schemaRef ds:uri="http://schemas.microsoft.com/office/2006/metadata/properties"/>
    <ds:schemaRef ds:uri="230E9DF3-BE65-4C73-A93B-D1236EBD677E"/>
    <ds:schemaRef ds:uri="http://www.w3.org/XML/1998/namespace"/>
    <ds:schemaRef ds:uri="http://purl.org/dc/dcmitype/"/>
  </ds:schemaRefs>
</ds:datastoreItem>
</file>

<file path=customXml/itemProps3.xml><?xml version="1.0" encoding="utf-8"?>
<ds:datastoreItem xmlns:ds="http://schemas.openxmlformats.org/officeDocument/2006/customXml" ds:itemID="{572948CB-DFFB-4F66-A264-81D7C54282C9}">
  <ds:schemaRefs>
    <ds:schemaRef ds:uri="http://schemas.microsoft.com/sharepoint/events"/>
  </ds:schemaRefs>
</ds:datastoreItem>
</file>

<file path=customXml/itemProps4.xml><?xml version="1.0" encoding="utf-8"?>
<ds:datastoreItem xmlns:ds="http://schemas.openxmlformats.org/officeDocument/2006/customXml" ds:itemID="{E798F2F4-BE5E-4B49-9162-76AA7BF1E404}">
  <ds:schemaRefs>
    <ds:schemaRef ds:uri="Microsoft.SharePoint.Taxonomy.ContentTypeSync"/>
  </ds:schemaRefs>
</ds:datastoreItem>
</file>

<file path=customXml/itemProps5.xml><?xml version="1.0" encoding="utf-8"?>
<ds:datastoreItem xmlns:ds="http://schemas.openxmlformats.org/officeDocument/2006/customXml" ds:itemID="{ADA76B43-B089-4556-9A10-4D94967394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2478d1b8-79bf-461f-b8e8-704d21601f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16443</TotalTime>
  <Words>3048</Words>
  <Application>Microsoft Office PowerPoint</Application>
  <PresentationFormat>Custom</PresentationFormat>
  <Paragraphs>324</Paragraphs>
  <Slides>15</Slides>
  <Notes>14</Notes>
  <HiddenSlides>3</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8" baseType="lpstr">
      <vt:lpstr>ＭＳ Ｐゴシック</vt:lpstr>
      <vt:lpstr>ＭＳ Ｐゴシック</vt:lpstr>
      <vt:lpstr>Arial</vt:lpstr>
      <vt:lpstr>Courier New</vt:lpstr>
      <vt:lpstr>OCR A Extended</vt:lpstr>
      <vt:lpstr>Segoe Semibold</vt:lpstr>
      <vt:lpstr>Segoe UI</vt:lpstr>
      <vt:lpstr>Segoe UI Light</vt:lpstr>
      <vt:lpstr>Segoe UI Semibold</vt:lpstr>
      <vt:lpstr>Webdings</vt:lpstr>
      <vt:lpstr>Wingdings</vt:lpstr>
      <vt:lpstr>8_3-30680_Worldwide Partner Conference 2015 </vt:lpstr>
      <vt:lpstr>think-cell Slide</vt:lpstr>
      <vt:lpstr>PowerPoint Presentation</vt:lpstr>
      <vt:lpstr>Introducing Microsoft Azure IoT Hub</vt:lpstr>
      <vt:lpstr>Azure IoT Solution Architecture</vt:lpstr>
      <vt:lpstr>Why use IoT Hub?</vt:lpstr>
      <vt:lpstr>Communication Scenarios</vt:lpstr>
      <vt:lpstr>Inside the IoT Hub</vt:lpstr>
      <vt:lpstr>Inside the IoT Hub</vt:lpstr>
      <vt:lpstr>Information Exchange Patterns Basics of IoT Communication</vt:lpstr>
      <vt:lpstr>A sample scenario  - Demo #1 </vt:lpstr>
      <vt:lpstr>A sample scenario – Demo #2 </vt:lpstr>
      <vt:lpstr>A sample scenario – Demo #3</vt:lpstr>
      <vt:lpstr>A sample scenario – Demo #4</vt:lpstr>
      <vt:lpstr>Transport protocol – Functional comparison</vt:lpstr>
      <vt:lpstr>A sample scenario </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IoT Hub L200 Technical deck (Customer facing)</dc:title>
  <dc:subject>&lt;Speech title here&gt;</dc:subject>
  <dc:creator>&lt;Speaker name here&gt;</dc:creator>
  <cp:keywords/>
  <dc:description>Template: Maryfj_x000d_
Formatting: _x000d_
Audience Type:</dc:description>
  <cp:lastModifiedBy>Mikael Håkansson</cp:lastModifiedBy>
  <cp:revision>475</cp:revision>
  <cp:lastPrinted>2017-06-01T00:38:32Z</cp:lastPrinted>
  <dcterms:created xsi:type="dcterms:W3CDTF">2014-06-10T19:28:25Z</dcterms:created>
  <dcterms:modified xsi:type="dcterms:W3CDTF">2017-06-11T18:58:41Z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0x0101000E4CB7077FEE4FF7AE86D4A500EEC7800300F96E2758736AEF45AFCE0C190C2A9DEC00CC074746C0EF6D439A06F1AAD31A3C2B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PublishingExpirationDate">
    <vt:lpwstr/>
  </property>
  <property fmtid="{D5CDD505-2E9C-101B-9397-08002B2CF9AE}" pid="12" name="PublishingStartDate">
    <vt:lpwstr/>
  </property>
  <property fmtid="{D5CDD505-2E9C-101B-9397-08002B2CF9AE}" pid="13" name="TaxKeyword">
    <vt:lpwstr/>
  </property>
  <property fmtid="{D5CDD505-2E9C-101B-9397-08002B2CF9AE}" pid="14" name="Audiences">
    <vt:lpwstr/>
  </property>
  <property fmtid="{D5CDD505-2E9C-101B-9397-08002B2CF9AE}" pid="15" name="Region">
    <vt:lpwstr/>
  </property>
  <property fmtid="{D5CDD505-2E9C-101B-9397-08002B2CF9AE}" pid="16" name="Confidentiality">
    <vt:lpwstr>14;#customer ready|8986c41d-21c5-4f8f-8a12-ea4625b46858</vt:lpwstr>
  </property>
  <property fmtid="{D5CDD505-2E9C-101B-9397-08002B2CF9AE}" pid="17" name="Industries">
    <vt:lpwstr/>
  </property>
  <property fmtid="{D5CDD505-2E9C-101B-9397-08002B2CF9AE}" pid="18" name="Roles">
    <vt:lpwstr/>
  </property>
  <property fmtid="{D5CDD505-2E9C-101B-9397-08002B2CF9AE}" pid="19" name="Competitors">
    <vt:lpwstr/>
  </property>
  <property fmtid="{D5CDD505-2E9C-101B-9397-08002B2CF9AE}" pid="20" name="SMSGDomain">
    <vt:lpwstr>294;#Internet of Things Domain|34685f97-aa46-4d4d-881b-c9a2cde63bef;#21;#Cloud and Enterprise|adc2fe87-c79a-4ded-a449-3f86b954069d</vt:lpwstr>
  </property>
  <property fmtid="{D5CDD505-2E9C-101B-9397-08002B2CF9AE}" pid="21" name="BusinessArchitecture">
    <vt:lpwstr>164;#Cloud Platform (solution)|8e62087a-5af4-429b-974d-d6aee352a28f;#165;#New Conversation|5ae50351-4e19-465d-a34a-e592b7a56769;#382;#Internet of Your Things|cb3354bd-6d29-4656-83fb-4e192665ca2b</vt:lpwstr>
  </property>
  <property fmtid="{D5CDD505-2E9C-101B-9397-08002B2CF9AE}" pid="22" name="Products">
    <vt:lpwstr>80;#Microsoft Azure platform|df6aaec2-d07c-4319-b510-15a691aea35b</vt:lpwstr>
  </property>
  <property fmtid="{D5CDD505-2E9C-101B-9397-08002B2CF9AE}" pid="23" name="ActivitiesAndPrograms">
    <vt:lpwstr/>
  </property>
  <property fmtid="{D5CDD505-2E9C-101B-9397-08002B2CF9AE}" pid="24" name="Segments">
    <vt:lpwstr/>
  </property>
  <property fmtid="{D5CDD505-2E9C-101B-9397-08002B2CF9AE}" pid="25" name="Partners">
    <vt:lpwstr/>
  </property>
  <property fmtid="{D5CDD505-2E9C-101B-9397-08002B2CF9AE}" pid="26" name="Topics">
    <vt:lpwstr>342;#Microsoft Azure platform|df6aaec2-d07c-4319-b510-15a691aea35b</vt:lpwstr>
  </property>
  <property fmtid="{D5CDD505-2E9C-101B-9397-08002B2CF9AE}" pid="27" name="Groups">
    <vt:lpwstr/>
  </property>
  <property fmtid="{D5CDD505-2E9C-101B-9397-08002B2CF9AE}" pid="28" name="_dlc_policyId">
    <vt:lpwstr/>
  </property>
  <property fmtid="{D5CDD505-2E9C-101B-9397-08002B2CF9AE}" pid="29" name="ItemRetentionFormula">
    <vt:lpwstr/>
  </property>
  <property fmtid="{D5CDD505-2E9C-101B-9397-08002B2CF9AE}" pid="30" name="_dlc_DocIdItemGuid">
    <vt:lpwstr>4820fac5-d1ee-499b-9484-66d3f376752d</vt:lpwstr>
  </property>
  <property fmtid="{D5CDD505-2E9C-101B-9397-08002B2CF9AE}" pid="31" name="p1cd454bacc149bfbcfd764edd279de7">
    <vt:lpwstr/>
  </property>
  <property fmtid="{D5CDD505-2E9C-101B-9397-08002B2CF9AE}" pid="32" name="ItemType">
    <vt:lpwstr>351;#feedback requests|00ce1828-98a3-430e-af54-eda270e1be04</vt:lpwstr>
  </property>
  <property fmtid="{D5CDD505-2E9C-101B-9397-08002B2CF9AE}" pid="33" name="bc28b5f076654a3b96073bbbebfeb8c9">
    <vt:lpwstr/>
  </property>
  <property fmtid="{D5CDD505-2E9C-101B-9397-08002B2CF9AE}" pid="34" name="j4d667fb28274e85b2214f6e751c8d1f">
    <vt:lpwstr/>
  </property>
  <property fmtid="{D5CDD505-2E9C-101B-9397-08002B2CF9AE}" pid="35" name="MSProducts">
    <vt:lpwstr/>
  </property>
  <property fmtid="{D5CDD505-2E9C-101B-9397-08002B2CF9AE}" pid="36" name="SMSGTags">
    <vt:lpwstr/>
  </property>
  <property fmtid="{D5CDD505-2E9C-101B-9397-08002B2CF9AE}" pid="37" name="j031aa32f4154c8c9a646efae715ebde">
    <vt:lpwstr/>
  </property>
  <property fmtid="{D5CDD505-2E9C-101B-9397-08002B2CF9AE}" pid="38" name="EnterpriseDomainTags">
    <vt:lpwstr/>
  </property>
  <property fmtid="{D5CDD505-2E9C-101B-9397-08002B2CF9AE}" pid="39" name="l311460e3fdf46688abc31ddb7bdc05a">
    <vt:lpwstr/>
  </property>
  <property fmtid="{D5CDD505-2E9C-101B-9397-08002B2CF9AE}" pid="40" name="la4444b61d19467597d63190b69ac227">
    <vt:lpwstr/>
  </property>
  <property fmtid="{D5CDD505-2E9C-101B-9397-08002B2CF9AE}" pid="41" name="MSProductsTaxHTField0">
    <vt:lpwstr/>
  </property>
  <property fmtid="{D5CDD505-2E9C-101B-9397-08002B2CF9AE}" pid="42" name="_docset_NoMedatataSyncRequired">
    <vt:lpwstr>False</vt:lpwstr>
  </property>
  <property fmtid="{D5CDD505-2E9C-101B-9397-08002B2CF9AE}" pid="43" name="Languages">
    <vt:lpwstr/>
  </property>
  <property fmtid="{D5CDD505-2E9C-101B-9397-08002B2CF9AE}" pid="44" name="messageframeworktype">
    <vt:lpwstr/>
  </property>
  <property fmtid="{D5CDD505-2E9C-101B-9397-08002B2CF9AE}" pid="45" name="MSLanguage">
    <vt:lpwstr/>
  </property>
  <property fmtid="{D5CDD505-2E9C-101B-9397-08002B2CF9AE}" pid="46" name="cb7870d3641f4a52807a63577a9c1b08">
    <vt:lpwstr/>
  </property>
  <property fmtid="{D5CDD505-2E9C-101B-9397-08002B2CF9AE}" pid="47" name="TechnicalLevel">
    <vt:lpwstr/>
  </property>
  <property fmtid="{D5CDD505-2E9C-101B-9397-08002B2CF9AE}" pid="48" name="LearningOrganization">
    <vt:lpwstr/>
  </property>
  <property fmtid="{D5CDD505-2E9C-101B-9397-08002B2CF9AE}" pid="49" name="EmployeeRole">
    <vt:lpwstr/>
  </property>
  <property fmtid="{D5CDD505-2E9C-101B-9397-08002B2CF9AE}" pid="50" name="LearningDeliveryMethod">
    <vt:lpwstr/>
  </property>
  <property fmtid="{D5CDD505-2E9C-101B-9397-08002B2CF9AE}" pid="51" name="SalesGeography">
    <vt:lpwstr/>
  </property>
  <property fmtid="{D5CDD505-2E9C-101B-9397-08002B2CF9AE}" pid="52" name="WorkflowChangePath">
    <vt:lpwstr>4c942473-d120-4286-a51a-b65ad3d92ffb,18;</vt:lpwstr>
  </property>
  <property fmtid="{D5CDD505-2E9C-101B-9397-08002B2CF9AE}" pid="53" name="ldac8aee9d1f469e8cd8c3f8d6a615f2">
    <vt:lpwstr/>
  </property>
  <property fmtid="{D5CDD505-2E9C-101B-9397-08002B2CF9AE}" pid="54" name="ContentExtensions">
    <vt:lpwstr/>
  </property>
  <property fmtid="{D5CDD505-2E9C-101B-9397-08002B2CF9AE}" pid="55" name="of67e5d4b76f4a9db8769983fda9cec0">
    <vt:lpwstr/>
  </property>
  <property fmtid="{D5CDD505-2E9C-101B-9397-08002B2CF9AE}" pid="56" name="NewsType">
    <vt:lpwstr/>
  </property>
  <property fmtid="{D5CDD505-2E9C-101B-9397-08002B2CF9AE}" pid="57" name="ga0c0bf70a6644469c61b3efa7025301">
    <vt:lpwstr/>
  </property>
  <property fmtid="{D5CDD505-2E9C-101B-9397-08002B2CF9AE}" pid="58" name="ExperienceContentType">
    <vt:lpwstr/>
  </property>
  <property fmtid="{D5CDD505-2E9C-101B-9397-08002B2CF9AE}" pid="59" name="l6f004f21209409da86a713c0f24627d">
    <vt:lpwstr/>
  </property>
  <property fmtid="{D5CDD505-2E9C-101B-9397-08002B2CF9AE}" pid="60" name="e8080b0481964c759b2c36ae49591b31">
    <vt:lpwstr/>
  </property>
  <property fmtid="{D5CDD505-2E9C-101B-9397-08002B2CF9AE}" pid="61" name="NewsTopic">
    <vt:lpwstr/>
  </property>
  <property fmtid="{D5CDD505-2E9C-101B-9397-08002B2CF9AE}" pid="62" name="NewsSource">
    <vt:lpwstr/>
  </property>
  <property fmtid="{D5CDD505-2E9C-101B-9397-08002B2CF9AE}" pid="63" name="MSPhysicalGeography">
    <vt:lpwstr/>
  </property>
  <property fmtid="{D5CDD505-2E9C-101B-9397-08002B2CF9AE}" pid="64" name="j3562c58ee414e028925bc902cfc01a1">
    <vt:lpwstr/>
  </property>
</Properties>
</file>