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  <p:sldMasterId id="2147483705" r:id="rId2"/>
  </p:sldMasterIdLst>
  <p:notesMasterIdLst>
    <p:notesMasterId r:id="rId28"/>
  </p:notesMasterIdLst>
  <p:sldIdLst>
    <p:sldId id="256" r:id="rId3"/>
    <p:sldId id="284" r:id="rId4"/>
    <p:sldId id="269" r:id="rId5"/>
    <p:sldId id="261" r:id="rId6"/>
    <p:sldId id="270" r:id="rId7"/>
    <p:sldId id="271" r:id="rId8"/>
    <p:sldId id="262" r:id="rId9"/>
    <p:sldId id="272" r:id="rId10"/>
    <p:sldId id="274" r:id="rId11"/>
    <p:sldId id="263" r:id="rId12"/>
    <p:sldId id="273" r:id="rId13"/>
    <p:sldId id="275" r:id="rId14"/>
    <p:sldId id="264" r:id="rId15"/>
    <p:sldId id="276" r:id="rId16"/>
    <p:sldId id="277" r:id="rId17"/>
    <p:sldId id="278" r:id="rId18"/>
    <p:sldId id="280" r:id="rId19"/>
    <p:sldId id="265" r:id="rId20"/>
    <p:sldId id="279" r:id="rId21"/>
    <p:sldId id="281" r:id="rId22"/>
    <p:sldId id="266" r:id="rId23"/>
    <p:sldId id="282" r:id="rId24"/>
    <p:sldId id="283" r:id="rId25"/>
    <p:sldId id="267" r:id="rId26"/>
    <p:sldId id="268" r:id="rId27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9"/>
      <p:bold r:id="rId30"/>
      <p:italic r:id="rId31"/>
      <p:boldItalic r:id="rId32"/>
    </p:embeddedFont>
    <p:embeddedFont>
      <p:font typeface="Barlow ExtraLight" panose="00000300000000000000" pitchFamily="2" charset="0"/>
      <p:regular r:id="rId33"/>
      <p:bold r:id="rId34"/>
      <p:italic r:id="rId35"/>
      <p:boldItalic r:id="rId36"/>
    </p:embeddedFont>
    <p:embeddedFont>
      <p:font typeface="Barlow Light" panose="00000400000000000000" pitchFamily="2" charset="0"/>
      <p:regular r:id="rId37"/>
      <p:bold r:id="rId38"/>
      <p:italic r:id="rId39"/>
      <p:boldItalic r:id="rId40"/>
    </p:embeddedFont>
    <p:embeddedFont>
      <p:font typeface="Barlow Medium" panose="00000600000000000000" pitchFamily="2" charset="0"/>
      <p:regular r:id="rId41"/>
      <p:bold r:id="rId42"/>
      <p:italic r:id="rId43"/>
      <p:boldItalic r:id="rId44"/>
    </p:embeddedFont>
    <p:embeddedFont>
      <p:font typeface="Consolas" panose="020B0609020204030204" pitchFamily="49" charset="0"/>
      <p:regular r:id="rId45"/>
      <p:bold r:id="rId46"/>
      <p:italic r:id="rId47"/>
      <p:boldItalic r:id="rId48"/>
    </p:embeddedFont>
    <p:embeddedFont>
      <p:font typeface="Hepta Slab" panose="020B0604020202020204" charset="0"/>
      <p:regular r:id="rId49"/>
      <p:bold r:id="rId50"/>
    </p:embeddedFont>
    <p:embeddedFont>
      <p:font typeface="Hepta Slab Light" panose="020B0604020202020204" charset="0"/>
      <p:regular r:id="rId51"/>
      <p:bold r:id="rId52"/>
    </p:embeddedFont>
    <p:embeddedFont>
      <p:font typeface="Hepta Slab Medium" panose="020B0604020202020204" charset="0"/>
      <p:regular r:id="rId53"/>
      <p:bold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1.fntdata"/><Relationship Id="rId21" Type="http://schemas.openxmlformats.org/officeDocument/2006/relationships/slide" Target="slides/slide19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font" Target="fonts/font22.fntdata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1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3" Type="http://schemas.openxmlformats.org/officeDocument/2006/relationships/font" Target="fonts/font25.fntdata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font" Target="fonts/font23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18.xml"/><Relationship Id="rId41" Type="http://schemas.openxmlformats.org/officeDocument/2006/relationships/font" Target="fonts/font13.fntdata"/><Relationship Id="rId54" Type="http://schemas.openxmlformats.org/officeDocument/2006/relationships/font" Target="fonts/font2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font" Target="fonts/font21.fntdata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font" Target="fonts/font2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1b9d4d929d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1b9d4d929d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b9d4d929d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b9d4d929d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00795772-5868-2741-A92D-AA103990B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1b9d4d929d_0_350:notes">
            <a:extLst>
              <a:ext uri="{FF2B5EF4-FFF2-40B4-BE49-F238E27FC236}">
                <a16:creationId xmlns:a16="http://schemas.microsoft.com/office/drawing/2014/main" id="{58A791F7-0B3F-3CC5-A39F-ECA9A5257C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1b9d4d929d_0_350:notes">
            <a:extLst>
              <a:ext uri="{FF2B5EF4-FFF2-40B4-BE49-F238E27FC236}">
                <a16:creationId xmlns:a16="http://schemas.microsoft.com/office/drawing/2014/main" id="{CD8A671E-D672-AB72-99B5-F0B621F3C2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1554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1b9d4d929d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1b9d4d929d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1b9d4d929d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1b9d4d929d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b9d4d929d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b9d4d929d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1ee36f66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1ee36f66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1ee36f66d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1ee36f66d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1ee36f66d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1ee36f66d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1b9d4d929d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1b9d4d929d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4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7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98" name="Google Shape;98;p25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8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26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111" name="Google Shape;111;p27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2_2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118" name="Google Shape;118;p28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body" idx="3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2" name="Google Shape;122;p28"/>
          <p:cNvSpPr txBox="1">
            <a:spLocks noGrp="1"/>
          </p:cNvSpPr>
          <p:nvPr>
            <p:ph type="subTitle" idx="4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3" name="Google Shape;123;p28"/>
          <p:cNvSpPr txBox="1">
            <a:spLocks noGrp="1"/>
          </p:cNvSpPr>
          <p:nvPr>
            <p:ph type="subTitle" idx="5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4" name="Google Shape;124;p28"/>
          <p:cNvSpPr txBox="1">
            <a:spLocks noGrp="1"/>
          </p:cNvSpPr>
          <p:nvPr>
            <p:ph type="subTitle" idx="6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3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127" name="Google Shape;127;p29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29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29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29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2" name="Google Shape;132;p29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3" name="Google Shape;133;p29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5" name="Google Shape;135;p29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_ONLY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139" name="Google Shape;139;p30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4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1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5" name="Google Shape;145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146" name="Google Shape;14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1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8" name="Google Shape;148;p31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4_1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1" name="Google Shape;151;p32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4" name="Google Shape;154;p32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6" name="Google Shape;15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157" name="Google Shape;15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2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9" name="Google Shape;159;p32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0" name="Google Shape;160;p32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5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6_1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166" name="Google Shape;166;p34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4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BLANK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7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secHead">
  <p:cSld name="SECTION_HEADER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>
            <a:spLocks noGrp="1"/>
          </p:cNvSpPr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6"/>
          <p:cNvSpPr txBox="1">
            <a:spLocks noGrp="1"/>
          </p:cNvSpPr>
          <p:nvPr>
            <p:ph type="body" idx="1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3" name="Google Shape;183;p36"/>
          <p:cNvSpPr txBox="1">
            <a:spLocks noGrp="1"/>
          </p:cNvSpPr>
          <p:nvPr>
            <p:ph type="subTitle" idx="2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84" name="Google Shape;184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/ Content" type="tx">
  <p:cSld name="TITLE_AND_BODY">
    <p:bg>
      <p:bgPr>
        <a:solidFill>
          <a:schemeClr val="accent4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>
            <a:spLocks noGrp="1"/>
          </p:cNvSpPr>
          <p:nvPr>
            <p:ph type="subTitle" idx="1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87" name="Google Shape;187;p37"/>
          <p:cNvSpPr txBox="1">
            <a:spLocks noGrp="1"/>
          </p:cNvSpPr>
          <p:nvPr>
            <p:ph type="body" idx="2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88" name="Google Shape;188;p37"/>
          <p:cNvSpPr txBox="1">
            <a:spLocks noGrp="1"/>
          </p:cNvSpPr>
          <p:nvPr>
            <p:ph type="subTitle" idx="3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4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90" name="Google Shape;190;p37"/>
          <p:cNvSpPr txBox="1">
            <a:spLocks noGrp="1"/>
          </p:cNvSpPr>
          <p:nvPr>
            <p:ph type="body" idx="5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91" name="Google Shape;191;p37"/>
          <p:cNvSpPr txBox="1">
            <a:spLocks noGrp="1"/>
          </p:cNvSpPr>
          <p:nvPr>
            <p:ph type="subTitle" idx="6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92" name="Google Shape;192;p37"/>
          <p:cNvSpPr txBox="1">
            <a:spLocks noGrp="1"/>
          </p:cNvSpPr>
          <p:nvPr>
            <p:ph type="body" idx="7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93" name="Google Shape;193;p37"/>
          <p:cNvSpPr txBox="1">
            <a:spLocks noGrp="1"/>
          </p:cNvSpPr>
          <p:nvPr>
            <p:ph type="body" idx="8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94" name="Google Shape;194;p37"/>
          <p:cNvSpPr txBox="1">
            <a:spLocks noGrp="1"/>
          </p:cNvSpPr>
          <p:nvPr>
            <p:ph type="subTitle" idx="9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95" name="Google Shape;195;p37"/>
          <p:cNvSpPr txBox="1">
            <a:spLocks noGrp="1"/>
          </p:cNvSpPr>
          <p:nvPr>
            <p:ph type="body" idx="13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96" name="Google Shape;196;p37"/>
          <p:cNvSpPr txBox="1">
            <a:spLocks noGrp="1"/>
          </p:cNvSpPr>
          <p:nvPr>
            <p:ph type="body" idx="14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97" name="Google Shape;197;p37"/>
          <p:cNvSpPr txBox="1">
            <a:spLocks noGrp="1"/>
          </p:cNvSpPr>
          <p:nvPr>
            <p:ph type="subTitle" idx="15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98" name="Google Shape;198;p37"/>
          <p:cNvSpPr txBox="1">
            <a:spLocks noGrp="1"/>
          </p:cNvSpPr>
          <p:nvPr>
            <p:ph type="body" idx="16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99" name="Google Shape;199;p37"/>
          <p:cNvSpPr txBox="1">
            <a:spLocks noGrp="1"/>
          </p:cNvSpPr>
          <p:nvPr>
            <p:ph type="body" idx="17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200" name="Google Shape;200;p37"/>
          <p:cNvSpPr txBox="1">
            <a:spLocks noGrp="1"/>
          </p:cNvSpPr>
          <p:nvPr>
            <p:ph type="subTitle" idx="18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01" name="Google Shape;201;p37"/>
          <p:cNvSpPr txBox="1">
            <a:spLocks noGrp="1"/>
          </p:cNvSpPr>
          <p:nvPr>
            <p:ph type="body" idx="19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02" name="Google Shape;202;p37"/>
          <p:cNvSpPr txBox="1">
            <a:spLocks noGrp="1"/>
          </p:cNvSpPr>
          <p:nvPr>
            <p:ph type="body" idx="20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203" name="Google Shape;203;p37"/>
          <p:cNvSpPr txBox="1">
            <a:spLocks noGrp="1"/>
          </p:cNvSpPr>
          <p:nvPr>
            <p:ph type="subTitle" idx="21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body" idx="22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05" name="Google Shape;205;p37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mage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38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sz="700" i="1" dirty="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09" name="Google Shape;209;p38"/>
          <p:cNvSpPr>
            <a:spLocks noGrp="1"/>
          </p:cNvSpPr>
          <p:nvPr>
            <p:ph type="pic" idx="2"/>
          </p:nvPr>
        </p:nvSpPr>
        <p:spPr>
          <a:xfrm>
            <a:off x="3915225" y="1631250"/>
            <a:ext cx="4441200" cy="3009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10" name="Google Shape;210;p38"/>
          <p:cNvSpPr txBox="1">
            <a:spLocks noGrp="1"/>
          </p:cNvSpPr>
          <p:nvPr>
            <p:ph type="body" idx="1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11" name="Google Shape;211;p38"/>
          <p:cNvSpPr txBox="1">
            <a:spLocks noGrp="1"/>
          </p:cNvSpPr>
          <p:nvPr>
            <p:ph type="subTitle" idx="3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12" name="Google Shape;212;p38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text">
  <p:cSld name="TITLE_AND_TWO_COLUMNS_1">
    <p:bg>
      <p:bgPr>
        <a:solidFill>
          <a:schemeClr val="dk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p39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16" name="Google Shape;216;p39"/>
          <p:cNvSpPr txBox="1">
            <a:spLocks noGrp="1"/>
          </p:cNvSpPr>
          <p:nvPr>
            <p:ph type="body" idx="2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7" name="Google Shape;217;p39"/>
          <p:cNvSpPr txBox="1">
            <a:spLocks noGrp="1"/>
          </p:cNvSpPr>
          <p:nvPr>
            <p:ph type="body" idx="3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p39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/ Company Overview" type="titleOnly">
  <p:cSld name="TITLE_ONLY">
    <p:bg>
      <p:bgPr>
        <a:solidFill>
          <a:schemeClr val="accent4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>
            <a:spLocks noGrp="1"/>
          </p:cNvSpPr>
          <p:nvPr>
            <p:ph type="pic" idx="2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40"/>
          <p:cNvSpPr>
            <a:spLocks noGrp="1"/>
          </p:cNvSpPr>
          <p:nvPr>
            <p:ph type="pic" idx="3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40"/>
          <p:cNvSpPr>
            <a:spLocks noGrp="1"/>
          </p:cNvSpPr>
          <p:nvPr>
            <p:ph type="pic" idx="4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40"/>
          <p:cNvSpPr>
            <a:spLocks noGrp="1"/>
          </p:cNvSpPr>
          <p:nvPr>
            <p:ph type="pic" idx="5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40"/>
          <p:cNvSpPr txBox="1">
            <a:spLocks noGrp="1"/>
          </p:cNvSpPr>
          <p:nvPr>
            <p:ph type="body" idx="1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225" name="Google Shape;225;p40"/>
          <p:cNvSpPr txBox="1">
            <a:spLocks noGrp="1"/>
          </p:cNvSpPr>
          <p:nvPr>
            <p:ph type="body" idx="6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26" name="Google Shape;226;p40"/>
          <p:cNvSpPr txBox="1">
            <a:spLocks noGrp="1"/>
          </p:cNvSpPr>
          <p:nvPr>
            <p:ph type="body" idx="7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27" name="Google Shape;227;p40"/>
          <p:cNvSpPr txBox="1">
            <a:spLocks noGrp="1"/>
          </p:cNvSpPr>
          <p:nvPr>
            <p:ph type="body" idx="8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28" name="Google Shape;228;p40"/>
          <p:cNvSpPr txBox="1">
            <a:spLocks noGrp="1"/>
          </p:cNvSpPr>
          <p:nvPr>
            <p:ph type="body" idx="9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29" name="Google Shape;229;p40"/>
          <p:cNvSpPr txBox="1">
            <a:spLocks noGrp="1"/>
          </p:cNvSpPr>
          <p:nvPr>
            <p:ph type="body" idx="13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30" name="Google Shape;230;p40"/>
          <p:cNvSpPr txBox="1">
            <a:spLocks noGrp="1"/>
          </p:cNvSpPr>
          <p:nvPr>
            <p:ph type="body" idx="14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31" name="Google Shape;231;p40"/>
          <p:cNvSpPr txBox="1">
            <a:spLocks noGrp="1"/>
          </p:cNvSpPr>
          <p:nvPr>
            <p:ph type="body" idx="15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32" name="Google Shape;232;p40"/>
          <p:cNvSpPr txBox="1">
            <a:spLocks noGrp="1"/>
          </p:cNvSpPr>
          <p:nvPr>
            <p:ph type="body" idx="16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33" name="Google Shape;233;p40"/>
          <p:cNvSpPr txBox="1">
            <a:spLocks noGrp="1"/>
          </p:cNvSpPr>
          <p:nvPr>
            <p:ph type="body" idx="17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34" name="Google Shape;234;p40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etitive Landscape">
  <p:cSld name="ONE_COLUMN_TEXT">
    <p:bg>
      <p:bgPr>
        <a:solidFill>
          <a:schemeClr val="dk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>
            <a:spLocks noGrp="1"/>
          </p:cNvSpPr>
          <p:nvPr>
            <p:ph type="body" idx="1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37" name="Google Shape;237;p41"/>
          <p:cNvSpPr txBox="1">
            <a:spLocks noGrp="1"/>
          </p:cNvSpPr>
          <p:nvPr>
            <p:ph type="subTitle" idx="2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38" name="Google Shape;238;p41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ket Trends + Data">
  <p:cSld name="MAIN_POINT">
    <p:bg>
      <p:bgPr>
        <a:solidFill>
          <a:schemeClr val="dk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>
            <a:spLocks noGrp="1"/>
          </p:cNvSpPr>
          <p:nvPr>
            <p:ph type="subTitle" idx="1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41" name="Google Shape;241;p42"/>
          <p:cNvSpPr txBox="1">
            <a:spLocks noGrp="1"/>
          </p:cNvSpPr>
          <p:nvPr>
            <p:ph type="subTitle" idx="2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>
            <a:endParaRPr/>
          </a:p>
        </p:txBody>
      </p:sp>
      <p:sp>
        <p:nvSpPr>
          <p:cNvPr id="242" name="Google Shape;242;p42"/>
          <p:cNvSpPr txBox="1">
            <a:spLocks noGrp="1"/>
          </p:cNvSpPr>
          <p:nvPr>
            <p:ph type="body" idx="3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43" name="Google Shape;243;p42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WOT Analysis">
  <p:cSld name="CUSTOM_14">
    <p:bg>
      <p:bgPr>
        <a:solidFill>
          <a:schemeClr val="dk1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>
            <a:spLocks noGrp="1"/>
          </p:cNvSpPr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46" name="Google Shape;246;p43"/>
          <p:cNvSpPr txBox="1">
            <a:spLocks noGrp="1"/>
          </p:cNvSpPr>
          <p:nvPr>
            <p:ph type="title" idx="2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47" name="Google Shape;247;p43"/>
          <p:cNvSpPr txBox="1">
            <a:spLocks noGrp="1"/>
          </p:cNvSpPr>
          <p:nvPr>
            <p:ph type="title" idx="3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48" name="Google Shape;248;p43"/>
          <p:cNvSpPr txBox="1">
            <a:spLocks noGrp="1"/>
          </p:cNvSpPr>
          <p:nvPr>
            <p:ph type="title" idx="4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49" name="Google Shape;249;p43"/>
          <p:cNvSpPr txBox="1">
            <a:spLocks noGrp="1"/>
          </p:cNvSpPr>
          <p:nvPr>
            <p:ph type="subTitle" idx="1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50" name="Google Shape;250;p43"/>
          <p:cNvSpPr txBox="1">
            <a:spLocks noGrp="1"/>
          </p:cNvSpPr>
          <p:nvPr>
            <p:ph type="body" idx="5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51" name="Google Shape;251;p43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/ Thank You">
  <p:cSld name="CUSTOM_13">
    <p:bg>
      <p:bgPr>
        <a:solidFill>
          <a:schemeClr val="lt1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>
            <a:spLocks noGrp="1"/>
          </p:cNvSpPr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54" name="Google Shape;254;p44"/>
          <p:cNvSpPr txBox="1">
            <a:spLocks noGrp="1"/>
          </p:cNvSpPr>
          <p:nvPr>
            <p:ph type="body" idx="1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55" name="Google Shape;255;p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TITLE_AND_DESCRIPTION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58" name="Google Shape;258;p45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59" name="Google Shape;259;p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ket Size / Pie Graph">
  <p:cSld name="CAPTION_ONLY">
    <p:bg>
      <p:bgPr>
        <a:solidFill>
          <a:schemeClr val="dk1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2" name="Google Shape;262;p46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63" name="Google Shape;263;p46"/>
          <p:cNvSpPr txBox="1">
            <a:spLocks noGrp="1"/>
          </p:cNvSpPr>
          <p:nvPr>
            <p:ph type="body" idx="2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46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265" name="Google Shape;265;p46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46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name="adj1" fmla="val 8241844"/>
              <a:gd name="adj2" fmla="val 125549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fferentiators / 4 column text">
  <p:cSld name="BIG_NUMBER">
    <p:bg>
      <p:bgPr>
        <a:solidFill>
          <a:schemeClr val="dk1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 dirty="0"/>
          </a:p>
        </p:txBody>
      </p:sp>
      <p:sp>
        <p:nvSpPr>
          <p:cNvPr id="269" name="Google Shape;269;p47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 dirty="0">
              <a:solidFill>
                <a:schemeClr val="dk2"/>
              </a:solidFill>
            </a:endParaRPr>
          </a:p>
        </p:txBody>
      </p:sp>
      <p:sp>
        <p:nvSpPr>
          <p:cNvPr id="270" name="Google Shape;270;p47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 dirty="0">
              <a:solidFill>
                <a:schemeClr val="lt1"/>
              </a:solidFill>
            </a:endParaRPr>
          </a:p>
        </p:txBody>
      </p:sp>
      <p:sp>
        <p:nvSpPr>
          <p:cNvPr id="271" name="Google Shape;271;p47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 dirty="0">
              <a:solidFill>
                <a:schemeClr val="accent5"/>
              </a:solidFill>
            </a:endParaRPr>
          </a:p>
        </p:txBody>
      </p:sp>
      <p:sp>
        <p:nvSpPr>
          <p:cNvPr id="272" name="Google Shape;272;p47"/>
          <p:cNvSpPr txBox="1">
            <a:spLocks noGrp="1"/>
          </p:cNvSpPr>
          <p:nvPr>
            <p:ph type="subTitle" idx="1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73" name="Google Shape;273;p47"/>
          <p:cNvSpPr txBox="1">
            <a:spLocks noGrp="1"/>
          </p:cNvSpPr>
          <p:nvPr>
            <p:ph type="body" idx="2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74" name="Google Shape;274;p47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blank">
  <p:cSld name="BLANK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77" name="Google Shape;277;p48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78" name="Google Shape;278;p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text">
  <p:cSld name="TITLE_1">
    <p:bg>
      <p:bgPr>
        <a:solidFill>
          <a:schemeClr val="dk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49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82" name="Google Shape;282;p49"/>
          <p:cNvSpPr txBox="1">
            <a:spLocks noGrp="1"/>
          </p:cNvSpPr>
          <p:nvPr>
            <p:ph type="body" idx="2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49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Background Image + Text">
  <p:cSld name="CUSTOM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50"/>
          <p:cNvSpPr txBox="1">
            <a:spLocks noGrp="1"/>
          </p:cNvSpPr>
          <p:nvPr>
            <p:ph type="body" idx="1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274300" tIns="0" rIns="274300" bIns="27430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87" name="Google Shape;287;p50"/>
          <p:cNvSpPr txBox="1">
            <a:spLocks noGrp="1"/>
          </p:cNvSpPr>
          <p:nvPr>
            <p:ph type="subTitle" idx="3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274300" tIns="274300" rIns="27430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88" name="Google Shape;288;p50"/>
          <p:cNvSpPr txBox="1">
            <a:spLocks noGrp="1"/>
          </p:cNvSpPr>
          <p:nvPr>
            <p:ph type="body" idx="4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137150" tIns="137150" rIns="137150" bIns="13715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89" name="Google Shape;289;p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+ Image">
  <p:cSld name="CUSTOM_1">
    <p:bg>
      <p:bgPr>
        <a:solidFill>
          <a:schemeClr val="lt2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>
            <a:spLocks noGrp="1"/>
          </p:cNvSpPr>
          <p:nvPr>
            <p:ph type="pic" idx="2"/>
          </p:nvPr>
        </p:nvSpPr>
        <p:spPr>
          <a:xfrm>
            <a:off x="5485725" y="523025"/>
            <a:ext cx="3135300" cy="4097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92" name="Google Shape;292;p51"/>
          <p:cNvSpPr txBox="1">
            <a:spLocks noGrp="1"/>
          </p:cNvSpPr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93" name="Google Shape;293;p51"/>
          <p:cNvSpPr txBox="1">
            <a:spLocks noGrp="1"/>
          </p:cNvSpPr>
          <p:nvPr>
            <p:ph type="body" idx="1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94" name="Google Shape;294;p51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als + 5 Images">
  <p:cSld name="CUSTOM_2">
    <p:bg>
      <p:bgPr>
        <a:solidFill>
          <a:schemeClr val="dk1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>
            <a:spLocks noGrp="1"/>
          </p:cNvSpPr>
          <p:nvPr>
            <p:ph type="body" idx="1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97" name="Google Shape;297;p52"/>
          <p:cNvSpPr txBox="1">
            <a:spLocks noGrp="1"/>
          </p:cNvSpPr>
          <p:nvPr>
            <p:ph type="body" idx="2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98" name="Google Shape;298;p52"/>
          <p:cNvSpPr txBox="1">
            <a:spLocks noGrp="1"/>
          </p:cNvSpPr>
          <p:nvPr>
            <p:ph type="body" idx="3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99" name="Google Shape;299;p52"/>
          <p:cNvSpPr txBox="1">
            <a:spLocks noGrp="1"/>
          </p:cNvSpPr>
          <p:nvPr>
            <p:ph type="body" idx="4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00" name="Google Shape;300;p52"/>
          <p:cNvSpPr txBox="1">
            <a:spLocks noGrp="1"/>
          </p:cNvSpPr>
          <p:nvPr>
            <p:ph type="body" idx="5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01" name="Google Shape;301;p52"/>
          <p:cNvSpPr txBox="1">
            <a:spLocks noGrp="1"/>
          </p:cNvSpPr>
          <p:nvPr>
            <p:ph type="body" idx="6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cxnSp>
        <p:nvCxnSpPr>
          <p:cNvPr id="302" name="Google Shape;302;p52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3" name="Google Shape;303;p52"/>
          <p:cNvSpPr>
            <a:spLocks noGrp="1"/>
          </p:cNvSpPr>
          <p:nvPr>
            <p:ph type="pic" idx="7"/>
          </p:nvPr>
        </p:nvSpPr>
        <p:spPr>
          <a:xfrm>
            <a:off x="7049625" y="523025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04" name="Google Shape;304;p52"/>
          <p:cNvSpPr>
            <a:spLocks noGrp="1"/>
          </p:cNvSpPr>
          <p:nvPr>
            <p:ph type="pic" idx="8"/>
          </p:nvPr>
        </p:nvSpPr>
        <p:spPr>
          <a:xfrm>
            <a:off x="784775" y="5221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05" name="Google Shape;305;p52"/>
          <p:cNvSpPr>
            <a:spLocks noGrp="1"/>
          </p:cNvSpPr>
          <p:nvPr>
            <p:ph type="pic" idx="9"/>
          </p:nvPr>
        </p:nvSpPr>
        <p:spPr>
          <a:xfrm>
            <a:off x="2343950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06" name="Google Shape;306;p52"/>
          <p:cNvSpPr>
            <a:spLocks noGrp="1"/>
          </p:cNvSpPr>
          <p:nvPr>
            <p:ph type="pic" idx="13"/>
          </p:nvPr>
        </p:nvSpPr>
        <p:spPr>
          <a:xfrm>
            <a:off x="3915213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07" name="Google Shape;307;p52"/>
          <p:cNvSpPr>
            <a:spLocks noGrp="1"/>
          </p:cNvSpPr>
          <p:nvPr>
            <p:ph type="pic" idx="14"/>
          </p:nvPr>
        </p:nvSpPr>
        <p:spPr>
          <a:xfrm>
            <a:off x="5490975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08" name="Google Shape;308;p52"/>
          <p:cNvSpPr txBox="1">
            <a:spLocks noGrp="1"/>
          </p:cNvSpPr>
          <p:nvPr>
            <p:ph type="body" idx="15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309" name="Google Shape;309;p52"/>
          <p:cNvSpPr txBox="1">
            <a:spLocks noGrp="1"/>
          </p:cNvSpPr>
          <p:nvPr>
            <p:ph type="subTitle" idx="16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310" name="Google Shape;310;p52"/>
          <p:cNvSpPr txBox="1">
            <a:spLocks noGrp="1"/>
          </p:cNvSpPr>
          <p:nvPr>
            <p:ph type="body" idx="17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11" name="Google Shape;311;p52"/>
          <p:cNvSpPr txBox="1">
            <a:spLocks noGrp="1"/>
          </p:cNvSpPr>
          <p:nvPr>
            <p:ph type="body" idx="18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12" name="Google Shape;312;p52"/>
          <p:cNvSpPr txBox="1">
            <a:spLocks noGrp="1"/>
          </p:cNvSpPr>
          <p:nvPr>
            <p:ph type="body" idx="19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13" name="Google Shape;313;p52"/>
          <p:cNvSpPr txBox="1">
            <a:spLocks noGrp="1"/>
          </p:cNvSpPr>
          <p:nvPr>
            <p:ph type="body" idx="20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14" name="Google Shape;314;p52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rategy Canvas / Line Graph">
  <p:cSld name="CUSTOM_3">
    <p:bg>
      <p:bgPr>
        <a:solidFill>
          <a:schemeClr val="dk1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>
            <a:spLocks noGrp="1"/>
          </p:cNvSpPr>
          <p:nvPr>
            <p:ph type="body" idx="1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317" name="Google Shape;317;p53"/>
          <p:cNvSpPr txBox="1">
            <a:spLocks noGrp="1"/>
          </p:cNvSpPr>
          <p:nvPr>
            <p:ph type="subTitle" idx="2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318" name="Google Shape;318;p53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CUSTOM_4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321" name="Google Shape;321;p54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322" name="Google Shape;322;p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PIs / Objectives">
  <p:cSld name="CUSTOM_5">
    <p:bg>
      <p:bgPr>
        <a:solidFill>
          <a:schemeClr val="dk1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5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  <p:sp>
        <p:nvSpPr>
          <p:cNvPr id="325" name="Google Shape;325;p55"/>
          <p:cNvSpPr txBox="1">
            <a:spLocks noGrp="1"/>
          </p:cNvSpPr>
          <p:nvPr>
            <p:ph type="body" idx="1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26" name="Google Shape;326;p55"/>
          <p:cNvSpPr txBox="1">
            <a:spLocks noGrp="1"/>
          </p:cNvSpPr>
          <p:nvPr>
            <p:ph type="body" idx="2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27" name="Google Shape;327;p55"/>
          <p:cNvSpPr txBox="1">
            <a:spLocks noGrp="1"/>
          </p:cNvSpPr>
          <p:nvPr>
            <p:ph type="body" idx="3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28" name="Google Shape;328;p55"/>
          <p:cNvSpPr txBox="1">
            <a:spLocks noGrp="1"/>
          </p:cNvSpPr>
          <p:nvPr>
            <p:ph type="body" idx="4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29" name="Google Shape;329;p55"/>
          <p:cNvSpPr>
            <a:spLocks noGrp="1"/>
          </p:cNvSpPr>
          <p:nvPr>
            <p:ph type="pic" idx="5"/>
          </p:nvPr>
        </p:nvSpPr>
        <p:spPr>
          <a:xfrm>
            <a:off x="7049625" y="1588125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30" name="Google Shape;330;p55"/>
          <p:cNvSpPr>
            <a:spLocks noGrp="1"/>
          </p:cNvSpPr>
          <p:nvPr>
            <p:ph type="pic" idx="6"/>
          </p:nvPr>
        </p:nvSpPr>
        <p:spPr>
          <a:xfrm>
            <a:off x="3915213" y="15886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31" name="Google Shape;331;p55"/>
          <p:cNvSpPr>
            <a:spLocks noGrp="1"/>
          </p:cNvSpPr>
          <p:nvPr>
            <p:ph type="pic" idx="7"/>
          </p:nvPr>
        </p:nvSpPr>
        <p:spPr>
          <a:xfrm>
            <a:off x="5490975" y="15886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32" name="Google Shape;332;p55"/>
          <p:cNvSpPr txBox="1">
            <a:spLocks noGrp="1"/>
          </p:cNvSpPr>
          <p:nvPr>
            <p:ph type="subTitle" idx="8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333" name="Google Shape;333;p55"/>
          <p:cNvSpPr txBox="1">
            <a:spLocks noGrp="1"/>
          </p:cNvSpPr>
          <p:nvPr>
            <p:ph type="subTitle" idx="9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334" name="Google Shape;334;p55"/>
          <p:cNvSpPr txBox="1">
            <a:spLocks noGrp="1"/>
          </p:cNvSpPr>
          <p:nvPr>
            <p:ph type="subTitle" idx="13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335" name="Google Shape;335;p55"/>
          <p:cNvSpPr txBox="1">
            <a:spLocks noGrp="1"/>
          </p:cNvSpPr>
          <p:nvPr>
            <p:ph type="body" idx="14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55"/>
          <p:cNvSpPr txBox="1">
            <a:spLocks noGrp="1"/>
          </p:cNvSpPr>
          <p:nvPr>
            <p:ph type="body" idx="15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37" name="Google Shape;337;p55"/>
          <p:cNvSpPr txBox="1">
            <a:spLocks noGrp="1"/>
          </p:cNvSpPr>
          <p:nvPr>
            <p:ph type="body" idx="16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38" name="Google Shape;338;p55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on Plan + 5 Images">
  <p:cSld name="CUSTOM_6">
    <p:bg>
      <p:bgPr>
        <a:solidFill>
          <a:schemeClr val="accent6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6"/>
          <p:cNvSpPr txBox="1">
            <a:spLocks noGrp="1"/>
          </p:cNvSpPr>
          <p:nvPr>
            <p:ph type="body" idx="1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41" name="Google Shape;341;p56"/>
          <p:cNvSpPr txBox="1">
            <a:spLocks noGrp="1"/>
          </p:cNvSpPr>
          <p:nvPr>
            <p:ph type="body" idx="2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cxnSp>
        <p:nvCxnSpPr>
          <p:cNvPr id="342" name="Google Shape;342;p56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3" name="Google Shape;343;p56"/>
          <p:cNvSpPr>
            <a:spLocks noGrp="1"/>
          </p:cNvSpPr>
          <p:nvPr>
            <p:ph type="pic" idx="3"/>
          </p:nvPr>
        </p:nvSpPr>
        <p:spPr>
          <a:xfrm>
            <a:off x="7049625" y="523025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44" name="Google Shape;344;p56"/>
          <p:cNvSpPr>
            <a:spLocks noGrp="1"/>
          </p:cNvSpPr>
          <p:nvPr>
            <p:ph type="pic" idx="4"/>
          </p:nvPr>
        </p:nvSpPr>
        <p:spPr>
          <a:xfrm>
            <a:off x="784775" y="5221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45" name="Google Shape;345;p56"/>
          <p:cNvSpPr>
            <a:spLocks noGrp="1"/>
          </p:cNvSpPr>
          <p:nvPr>
            <p:ph type="pic" idx="5"/>
          </p:nvPr>
        </p:nvSpPr>
        <p:spPr>
          <a:xfrm>
            <a:off x="2343950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46" name="Google Shape;346;p56"/>
          <p:cNvSpPr>
            <a:spLocks noGrp="1"/>
          </p:cNvSpPr>
          <p:nvPr>
            <p:ph type="pic" idx="6"/>
          </p:nvPr>
        </p:nvSpPr>
        <p:spPr>
          <a:xfrm>
            <a:off x="3915213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47" name="Google Shape;347;p56"/>
          <p:cNvSpPr>
            <a:spLocks noGrp="1"/>
          </p:cNvSpPr>
          <p:nvPr>
            <p:ph type="pic" idx="7"/>
          </p:nvPr>
        </p:nvSpPr>
        <p:spPr>
          <a:xfrm>
            <a:off x="5490975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48" name="Google Shape;348;p56"/>
          <p:cNvSpPr txBox="1">
            <a:spLocks noGrp="1"/>
          </p:cNvSpPr>
          <p:nvPr>
            <p:ph type="body" idx="8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349" name="Google Shape;349;p56"/>
          <p:cNvSpPr txBox="1">
            <a:spLocks noGrp="1"/>
          </p:cNvSpPr>
          <p:nvPr>
            <p:ph type="subTitle" idx="9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350" name="Google Shape;350;p56"/>
          <p:cNvSpPr txBox="1">
            <a:spLocks noGrp="1"/>
          </p:cNvSpPr>
          <p:nvPr>
            <p:ph type="body" idx="13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51" name="Google Shape;351;p56"/>
          <p:cNvSpPr txBox="1">
            <a:spLocks noGrp="1"/>
          </p:cNvSpPr>
          <p:nvPr>
            <p:ph type="body" idx="14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52" name="Google Shape;352;p56"/>
          <p:cNvSpPr txBox="1">
            <a:spLocks noGrp="1"/>
          </p:cNvSpPr>
          <p:nvPr>
            <p:ph type="body" idx="15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53" name="Google Shape;353;p56"/>
          <p:cNvSpPr txBox="1">
            <a:spLocks noGrp="1"/>
          </p:cNvSpPr>
          <p:nvPr>
            <p:ph type="body" idx="16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54" name="Google Shape;354;p56"/>
          <p:cNvSpPr txBox="1">
            <a:spLocks noGrp="1"/>
          </p:cNvSpPr>
          <p:nvPr>
            <p:ph type="body" idx="17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55" name="Google Shape;355;p56"/>
          <p:cNvSpPr txBox="1">
            <a:spLocks noGrp="1"/>
          </p:cNvSpPr>
          <p:nvPr>
            <p:ph type="body" idx="18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56" name="Google Shape;356;p56"/>
          <p:cNvSpPr txBox="1">
            <a:spLocks noGrp="1"/>
          </p:cNvSpPr>
          <p:nvPr>
            <p:ph type="body" idx="19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57" name="Google Shape;357;p56"/>
          <p:cNvSpPr txBox="1">
            <a:spLocks noGrp="1"/>
          </p:cNvSpPr>
          <p:nvPr>
            <p:ph type="body" idx="20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58" name="Google Shape;358;p56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Graphic">
  <p:cSld name="CUSTOM_9">
    <p:bg>
      <p:bgPr>
        <a:solidFill>
          <a:schemeClr val="dk1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7"/>
          <p:cNvSpPr txBox="1">
            <a:spLocks noGrp="1"/>
          </p:cNvSpPr>
          <p:nvPr>
            <p:ph type="body" idx="1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361" name="Google Shape;361;p57"/>
          <p:cNvSpPr txBox="1">
            <a:spLocks noGrp="1"/>
          </p:cNvSpPr>
          <p:nvPr>
            <p:ph type="body" idx="2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marL="914400" lvl="1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marL="1371600" lvl="2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marL="1828800" lvl="3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marL="2286000" lvl="4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marL="2743200" lvl="5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marL="3200400" lvl="6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marL="3657600" lvl="7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marL="4114800" lvl="8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57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venue / Graphic">
  <p:cSld name="CUSTOM_12">
    <p:bg>
      <p:bgPr>
        <a:solidFill>
          <a:schemeClr val="dk1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8"/>
          <p:cNvSpPr txBox="1">
            <a:spLocks noGrp="1"/>
          </p:cNvSpPr>
          <p:nvPr>
            <p:ph type="body" idx="1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365" name="Google Shape;365;p58"/>
          <p:cNvSpPr txBox="1">
            <a:spLocks noGrp="1"/>
          </p:cNvSpPr>
          <p:nvPr>
            <p:ph type="subTitle" idx="2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366" name="Google Shape;366;p58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1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9"/>
          <p:cNvSpPr txBox="1">
            <a:spLocks noGrp="1"/>
          </p:cNvSpPr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dirty="0"/>
              <a:t>Hand-Written-Digit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dirty="0"/>
              <a:t>Image Reading</a:t>
            </a:r>
            <a:endParaRPr dirty="0"/>
          </a:p>
        </p:txBody>
      </p:sp>
      <p:sp>
        <p:nvSpPr>
          <p:cNvPr id="373" name="Google Shape;373;p59"/>
          <p:cNvSpPr txBox="1">
            <a:spLocks noGrp="1"/>
          </p:cNvSpPr>
          <p:nvPr>
            <p:ph type="subTitle" idx="2"/>
          </p:nvPr>
        </p:nvSpPr>
        <p:spPr>
          <a:xfrm>
            <a:off x="1482538" y="3203214"/>
            <a:ext cx="6178924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dirty="0"/>
              <a:t>Group 9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dirty="0"/>
              <a:t>Josh Follmer, Well M Mousa, Gary Layman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6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the Trained Model</a:t>
            </a:r>
            <a:endParaRPr dirty="0"/>
          </a:p>
        </p:txBody>
      </p:sp>
      <p:sp>
        <p:nvSpPr>
          <p:cNvPr id="419" name="Google Shape;419;p66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A5C8EC-F7A2-66D0-F29E-11DBCAB0898E}"/>
              </a:ext>
            </a:extLst>
          </p:cNvPr>
          <p:cNvSpPr txBox="1"/>
          <p:nvPr/>
        </p:nvSpPr>
        <p:spPr>
          <a:xfrm>
            <a:off x="742278" y="753035"/>
            <a:ext cx="4679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rPr>
              <a:t>Training Loop Overall Accuracy: </a:t>
            </a:r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98.04%</a:t>
            </a:r>
            <a:endParaRPr lang="en-US" sz="1400" b="1" dirty="0">
              <a:solidFill>
                <a:schemeClr val="dk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54B661-6C09-6CAF-31C8-06DC1CCBD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740" y="1112054"/>
            <a:ext cx="6161825" cy="403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10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0287ED-A1A5-0EBB-C087-D84709275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766" y="2355926"/>
            <a:ext cx="6776467" cy="141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39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7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Testing on Class Digits</a:t>
            </a:r>
            <a:endParaRPr dirty="0"/>
          </a:p>
        </p:txBody>
      </p:sp>
      <p:sp>
        <p:nvSpPr>
          <p:cNvPr id="425" name="Google Shape;425;p67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61D625-CC0F-2464-5088-FDD3B9EF30E2}"/>
              </a:ext>
            </a:extLst>
          </p:cNvPr>
          <p:cNvSpPr txBox="1"/>
          <p:nvPr/>
        </p:nvSpPr>
        <p:spPr>
          <a:xfrm>
            <a:off x="505610" y="268941"/>
            <a:ext cx="7896112" cy="4222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ProjectDataLoader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change working directory to the script's directory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script_dir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abspath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__file__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get script's directory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chdir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script_dir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listdir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"digits/"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image_path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"digits/"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image_path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convert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resize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image_array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tensor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tensor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image_array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float32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normalized_tensor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tensor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127.5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127.5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normalized_tensor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shape: (num_images, height, width)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shape: (num_images)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926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3890A3-30A6-C050-28A5-4AD1F46C860C}"/>
              </a:ext>
            </a:extLst>
          </p:cNvPr>
          <p:cNvSpPr txBox="1"/>
          <p:nvPr/>
        </p:nvSpPr>
        <p:spPr>
          <a:xfrm>
            <a:off x="376517" y="129092"/>
            <a:ext cx="8971877" cy="4941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projectdataloader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pdl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Load custom data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custom images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custom_labels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ProjectDataLoader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Convert labels from string to integer (since the labels are digits as strings like '3', '7', etc.)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custom_labels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custom_labels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Convert each label to an integer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Convert the list of images into a single tensor (batch_size, 1, 28, 28)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custom images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tensor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float32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unsqueeze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custom images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Add channel dimension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Convert labels to a tensor of integers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custom_labels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tensor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custom_labels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Make predictions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no_grad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custom images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predicted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Calculate overall accuracy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predicted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custom_labels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custom_labels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accuracy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29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670F00-05C6-88E2-FDF8-83617A558457}"/>
              </a:ext>
            </a:extLst>
          </p:cNvPr>
          <p:cNvSpPr txBox="1"/>
          <p:nvPr/>
        </p:nvSpPr>
        <p:spPr>
          <a:xfrm>
            <a:off x="839095" y="473336"/>
            <a:ext cx="3818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rPr>
              <a:t>Overall Accuracy: 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  <a:ea typeface="Hepta Slab"/>
                <a:cs typeface="Hepta Slab"/>
                <a:sym typeface="Hepta Slab"/>
              </a:rPr>
              <a:t>42.90%</a:t>
            </a:r>
            <a:endParaRPr lang="en-US" sz="1400" b="1" dirty="0">
              <a:solidFill>
                <a:schemeClr val="dk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01814C-EDE4-7B0C-1996-380578AAE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5281"/>
            <a:ext cx="9144000" cy="11729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B83959-46A5-ACDE-5B96-A188B23CA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16048"/>
            <a:ext cx="9144000" cy="117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32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ACCF822-0DB9-831C-BE15-2A4B9E440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64" y="0"/>
            <a:ext cx="794647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65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8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Training on the Class Data</a:t>
            </a:r>
            <a:endParaRPr dirty="0"/>
          </a:p>
        </p:txBody>
      </p:sp>
      <p:sp>
        <p:nvSpPr>
          <p:cNvPr id="431" name="Google Shape;431;p68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818499-FFFF-7A6C-D067-D765FC3F17D4}"/>
              </a:ext>
            </a:extLst>
          </p:cNvPr>
          <p:cNvSpPr txBox="1"/>
          <p:nvPr/>
        </p:nvSpPr>
        <p:spPr>
          <a:xfrm>
            <a:off x="10757" y="22867"/>
            <a:ext cx="9133243" cy="5120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Split data into training and testing sets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TensorDataset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custom_images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custom_labels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train_size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test_size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train_size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train_dataset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test_dataset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random_split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train_size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test_size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train_loader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DataLoader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train_dataset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shuffle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Fine-tune the model on the new data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num_epochs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epoch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num_epochs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Set model to training mode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running_loss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train_loader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zero_grad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Zero gradients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Forward pass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criterion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Loss computation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.backward()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Backward pass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Update weights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Track metrics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predicted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predicted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).sum().item()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.size(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running_loss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.item()</a:t>
            </a:r>
          </a:p>
        </p:txBody>
      </p:sp>
    </p:spTree>
    <p:extLst>
      <p:ext uri="{BB962C8B-B14F-4D97-AF65-F5344CB8AC3E}">
        <p14:creationId xmlns:p14="http://schemas.microsoft.com/office/powerpoint/2010/main" val="301450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66E1BCF7-D70C-4F47-5F41-709ADD877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4">
            <a:extLst>
              <a:ext uri="{FF2B5EF4-FFF2-40B4-BE49-F238E27FC236}">
                <a16:creationId xmlns:a16="http://schemas.microsoft.com/office/drawing/2014/main" id="{ABB554A8-E178-ED41-E85C-B05F91CA59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Getting MNIST Data</a:t>
            </a:r>
            <a:endParaRPr dirty="0"/>
          </a:p>
        </p:txBody>
      </p:sp>
      <p:sp>
        <p:nvSpPr>
          <p:cNvPr id="407" name="Google Shape;407;p64">
            <a:extLst>
              <a:ext uri="{FF2B5EF4-FFF2-40B4-BE49-F238E27FC236}">
                <a16:creationId xmlns:a16="http://schemas.microsoft.com/office/drawing/2014/main" id="{6A9613CC-178A-CD2D-058B-4DF41858BEE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7405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CF2830-AA38-4F20-ED2C-D751E8736438}"/>
              </a:ext>
            </a:extLst>
          </p:cNvPr>
          <p:cNvSpPr txBox="1"/>
          <p:nvPr/>
        </p:nvSpPr>
        <p:spPr>
          <a:xfrm>
            <a:off x="559398" y="505608"/>
            <a:ext cx="3270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rPr>
              <a:t>Promising Training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640DCA-3345-FA04-AB5B-0EC2F777357A}"/>
              </a:ext>
            </a:extLst>
          </p:cNvPr>
          <p:cNvSpPr txBox="1"/>
          <p:nvPr/>
        </p:nvSpPr>
        <p:spPr>
          <a:xfrm>
            <a:off x="742277" y="1140311"/>
            <a:ext cx="44429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Epoch 1/10, Loss: 1.6404, Accuracy: 50.10% Epoch 2/10, Loss: 1.0404, Accuracy: 65.42% Epoch 3/10, Loss: 0.8815, Accuracy: 69.76% Epoch 4/10, Loss: 0.6786, Accuracy: 77.32% Epoch 5/10, Loss: 0.5644, Accuracy: 80.14% Epoch 6/10, Loss: 0.5220, Accuracy: 81.85% Epoch 7/10, Loss: 0.4671, Accuracy: 84.98% Epoch 8/10, Loss: 0.3886, Accuracy: 87.30% Epoch 9/10, Loss: 0.3918, Accuracy: 87.60% Epoch 10/10, Loss: 0.3448, Accuracy: 88.91%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13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9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the Revised Trained Model</a:t>
            </a:r>
            <a:endParaRPr dirty="0"/>
          </a:p>
        </p:txBody>
      </p:sp>
      <p:sp>
        <p:nvSpPr>
          <p:cNvPr id="437" name="Google Shape;437;p69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C37E3B-4F87-DC28-EA0F-D354148B6A73}"/>
              </a:ext>
            </a:extLst>
          </p:cNvPr>
          <p:cNvSpPr txBox="1"/>
          <p:nvPr/>
        </p:nvSpPr>
        <p:spPr>
          <a:xfrm>
            <a:off x="344246" y="430305"/>
            <a:ext cx="6411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rPr>
              <a:t>Overall Accuracy: </a:t>
            </a:r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75.40%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1C06C4-80E7-3C9F-AF04-D5FC638E6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4217"/>
            <a:ext cx="9144000" cy="11729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8FC40B-325C-A50D-ADC5-0828029D6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19" y="2985742"/>
            <a:ext cx="9144000" cy="117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60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F89F923-0369-2656-22B1-7B2063E5B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64" y="0"/>
            <a:ext cx="794647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97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0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3918300" cy="75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 dirty="0"/>
          </a:p>
        </p:txBody>
      </p:sp>
      <p:sp>
        <p:nvSpPr>
          <p:cNvPr id="443" name="Google Shape;443;p70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1"/>
          <p:cNvSpPr txBox="1">
            <a:spLocks noGrp="1"/>
          </p:cNvSpPr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D02CE7-F45D-DBA7-43CE-72A0EFB8E300}"/>
              </a:ext>
            </a:extLst>
          </p:cNvPr>
          <p:cNvSpPr txBox="1"/>
          <p:nvPr/>
        </p:nvSpPr>
        <p:spPr>
          <a:xfrm>
            <a:off x="699246" y="376517"/>
            <a:ext cx="4335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rPr>
              <a:t>Downloading the MNIST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F3854-4714-0F27-86B8-1EF69E99655A}"/>
              </a:ext>
            </a:extLst>
          </p:cNvPr>
          <p:cNvSpPr txBox="1"/>
          <p:nvPr/>
        </p:nvSpPr>
        <p:spPr>
          <a:xfrm>
            <a:off x="505609" y="892885"/>
            <a:ext cx="8563087" cy="3145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Preprocessing transformations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transforms.Compose([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transforms.ToTensor(),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transforms.Normalize((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,), 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,))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Normalize the images to [-1, 1]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Download the MNIST dataset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train_dataset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datasets.MNIST(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'./data'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download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test_dataset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datasets.MNIST(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'./data'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download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 DataLoaders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train_loader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DataLoader(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train_dataset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batch_size,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shuffle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test_loader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DataLoader(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test_dataset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batch_size,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shuffle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270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4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Neural Network</a:t>
            </a:r>
            <a:endParaRPr dirty="0"/>
          </a:p>
        </p:txBody>
      </p:sp>
      <p:sp>
        <p:nvSpPr>
          <p:cNvPr id="407" name="Google Shape;407;p64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CF49D0-3793-D336-0897-973B3C1C7421}"/>
              </a:ext>
            </a:extLst>
          </p:cNvPr>
          <p:cNvSpPr txBox="1"/>
          <p:nvPr/>
        </p:nvSpPr>
        <p:spPr>
          <a:xfrm>
            <a:off x="882127" y="666974"/>
            <a:ext cx="674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rPr>
              <a:t>The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6422E-2530-0D30-37D1-0D5E4F8717E3}"/>
              </a:ext>
            </a:extLst>
          </p:cNvPr>
          <p:cNvSpPr txBox="1"/>
          <p:nvPr/>
        </p:nvSpPr>
        <p:spPr>
          <a:xfrm>
            <a:off x="419549" y="1086522"/>
            <a:ext cx="8638389" cy="2966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Define the MLP model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MLP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MLP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fc1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Linear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Input layer to hidden layer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fc2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Linear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Hidden layer to another hidden layer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fc3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Linear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Hidden layer to output layer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softmax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Softmax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.view(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Flatten the image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fc1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fc2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fc3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No activation here; CrossEntropyLoss applies softmax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33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5776D7-05BC-160C-6F71-71BBEBF5AA26}"/>
              </a:ext>
            </a:extLst>
          </p:cNvPr>
          <p:cNvSpPr txBox="1"/>
          <p:nvPr/>
        </p:nvSpPr>
        <p:spPr>
          <a:xfrm>
            <a:off x="322729" y="355003"/>
            <a:ext cx="5443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rPr>
              <a:t>Training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D5EA76-7850-56BB-63AB-5D3416ABE60B}"/>
              </a:ext>
            </a:extLst>
          </p:cNvPr>
          <p:cNvSpPr txBox="1"/>
          <p:nvPr/>
        </p:nvSpPr>
        <p:spPr>
          <a:xfrm>
            <a:off x="925158" y="1624405"/>
            <a:ext cx="8003689" cy="991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Loss function and optimizer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criterion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.CrossEntropyLoss()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.optim.Adam(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.parameters(),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0.001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weight_decay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1e-4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epochs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14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5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the Data</a:t>
            </a:r>
            <a:endParaRPr dirty="0"/>
          </a:p>
        </p:txBody>
      </p:sp>
      <p:sp>
        <p:nvSpPr>
          <p:cNvPr id="413" name="Google Shape;413;p65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09E961-E7E5-D94A-1FFF-B2F66B33EFDA}"/>
              </a:ext>
            </a:extLst>
          </p:cNvPr>
          <p:cNvSpPr txBox="1"/>
          <p:nvPr/>
        </p:nvSpPr>
        <p:spPr>
          <a:xfrm>
            <a:off x="537882" y="189029"/>
            <a:ext cx="5056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rPr>
              <a:t>Training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EF307-4A76-25BD-48B8-A8D170A4D593}"/>
              </a:ext>
            </a:extLst>
          </p:cNvPr>
          <p:cNvSpPr txBox="1"/>
          <p:nvPr/>
        </p:nvSpPr>
        <p:spPr>
          <a:xfrm>
            <a:off x="387274" y="731520"/>
            <a:ext cx="7949901" cy="4222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Training loop with loss tracking and validation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train_losses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"Training..."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epoch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epochs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.train()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total_loss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train_loader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criterion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.zero_grad()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.backward()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.step()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total_loss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.item()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avg_loss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total_loss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train_loader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train_losses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avg_loss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"Epoch 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epoch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epochs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], Train Loss: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avg_loss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:.4f}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8915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8842E6-0D28-47A3-8E3D-345811D649F5}"/>
              </a:ext>
            </a:extLst>
          </p:cNvPr>
          <p:cNvSpPr txBox="1"/>
          <p:nvPr/>
        </p:nvSpPr>
        <p:spPr>
          <a:xfrm>
            <a:off x="925158" y="849854"/>
            <a:ext cx="3958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rPr>
              <a:t>Training Loss by Epoch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92F9DA-A369-0400-B2B2-0C32A3737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825" y="1396900"/>
            <a:ext cx="6277255" cy="343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001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1370</Words>
  <Application>Microsoft Office PowerPoint</Application>
  <PresentationFormat>On-screen Show (16:9)</PresentationFormat>
  <Paragraphs>141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Consolas</vt:lpstr>
      <vt:lpstr>Arial</vt:lpstr>
      <vt:lpstr>Hepta Slab Light</vt:lpstr>
      <vt:lpstr>Barlow Light</vt:lpstr>
      <vt:lpstr>Barlow ExtraLight</vt:lpstr>
      <vt:lpstr>Barlow</vt:lpstr>
      <vt:lpstr>Barlow Medium</vt:lpstr>
      <vt:lpstr>Hepta Slab Medium</vt:lpstr>
      <vt:lpstr>Hepta Slab</vt:lpstr>
      <vt:lpstr>Simple Light</vt:lpstr>
      <vt:lpstr>Strategy Plan</vt:lpstr>
      <vt:lpstr>Hand-Written-Digit Image Reading</vt:lpstr>
      <vt:lpstr>Getting MNIST Data</vt:lpstr>
      <vt:lpstr>PowerPoint Presentation</vt:lpstr>
      <vt:lpstr>Implementing Neural Network</vt:lpstr>
      <vt:lpstr>PowerPoint Presentation</vt:lpstr>
      <vt:lpstr>PowerPoint Presentation</vt:lpstr>
      <vt:lpstr>Training the Data</vt:lpstr>
      <vt:lpstr>PowerPoint Presentation</vt:lpstr>
      <vt:lpstr>PowerPoint Presentation</vt:lpstr>
      <vt:lpstr>Test the Trained Model</vt:lpstr>
      <vt:lpstr>PowerPoint Presentation</vt:lpstr>
      <vt:lpstr>PowerPoint Presentation</vt:lpstr>
      <vt:lpstr>Testing on Class Digits</vt:lpstr>
      <vt:lpstr>PowerPoint Presentation</vt:lpstr>
      <vt:lpstr>PowerPoint Presentation</vt:lpstr>
      <vt:lpstr>PowerPoint Presentation</vt:lpstr>
      <vt:lpstr>PowerPoint Presentation</vt:lpstr>
      <vt:lpstr>Training on the Class Data</vt:lpstr>
      <vt:lpstr>PowerPoint Presentation</vt:lpstr>
      <vt:lpstr>PowerPoint Presentation</vt:lpstr>
      <vt:lpstr>Test the Revised Trained Model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Joshua Follmer</cp:lastModifiedBy>
  <cp:revision>1</cp:revision>
  <dcterms:modified xsi:type="dcterms:W3CDTF">2024-12-04T22:48:15Z</dcterms:modified>
</cp:coreProperties>
</file>