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73"/>
  </p:sldMasterIdLst>
  <p:notesMasterIdLst>
    <p:notesMasterId r:id="rId604"/>
  </p:notesMasterIdLst>
  <p:sldIdLst>
    <p:sldId id="277" r:id="rId574"/>
    <p:sldId id="283" r:id="rId575"/>
    <p:sldId id="284" r:id="rId576"/>
    <p:sldId id="285" r:id="rId577"/>
    <p:sldId id="286" r:id="rId578"/>
    <p:sldId id="287" r:id="rId579"/>
    <p:sldId id="288" r:id="rId580"/>
    <p:sldId id="289" r:id="rId581"/>
    <p:sldId id="290" r:id="rId582"/>
    <p:sldId id="291" r:id="rId583"/>
    <p:sldId id="292" r:id="rId584"/>
    <p:sldId id="293" r:id="rId585"/>
    <p:sldId id="294" r:id="rId586"/>
    <p:sldId id="295" r:id="rId587"/>
    <p:sldId id="296" r:id="rId588"/>
    <p:sldId id="297" r:id="rId589"/>
    <p:sldId id="298" r:id="rId590"/>
    <p:sldId id="299" r:id="rId591"/>
    <p:sldId id="300" r:id="rId592"/>
    <p:sldId id="301" r:id="rId593"/>
    <p:sldId id="302" r:id="rId594"/>
    <p:sldId id="303" r:id="rId595"/>
    <p:sldId id="304" r:id="rId596"/>
    <p:sldId id="305" r:id="rId597"/>
    <p:sldId id="306" r:id="rId598"/>
    <p:sldId id="307" r:id="rId599"/>
    <p:sldId id="308" r:id="rId600"/>
    <p:sldId id="311" r:id="rId601"/>
    <p:sldId id="312" r:id="rId602"/>
    <p:sldId id="313" r:id="rId603"/>
  </p:sldIdLst>
  <p:sldSz cx="12192000" cy="6858000"/>
  <p:notesSz cx="6858000" cy="9144000"/>
  <p:custDataLst>
    <p:tags r:id="rId60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  <a:srgbClr val="C00000"/>
    <a:srgbClr val="FFFFFF"/>
    <a:srgbClr val="DB7E03"/>
    <a:srgbClr val="86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5501" autoAdjust="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slide" Target="slides/slide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slide" Target="slides/slide13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slide" Target="slides/slide24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slide" Target="slides/slide4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" Target="slides/slide29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slide" Target="slides/slide1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slide" Target="slides/slide26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slide" Target="slides/slide6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slide" Target="slides/slide17.xml"/><Relationship Id="rId604" Type="http://schemas.openxmlformats.org/officeDocument/2006/relationships/notesMaster" Target="notesMasters/notesMaster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slide" Target="slides/slide8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slide" Target="slides/slide19.xml"/><Relationship Id="rId606" Type="http://schemas.openxmlformats.org/officeDocument/2006/relationships/presProps" Target="presProps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slide" Target="slides/slide10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slide" Target="slides/slide21.xml"/><Relationship Id="rId608" Type="http://schemas.openxmlformats.org/officeDocument/2006/relationships/theme" Target="theme/theme1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slide" Target="slides/slide1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slide" Target="slides/slide1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slide" Target="slides/slide23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slide" Target="slides/slide3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slide" Target="slides/slide28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slide" Target="slides/slide14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slide" Target="slides/slide25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slide" Target="slides/slide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3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slide" Target="slides/slide1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slide" Target="slides/slide7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slide" Target="slides/slide18.xml"/><Relationship Id="rId605" Type="http://schemas.openxmlformats.org/officeDocument/2006/relationships/tags" Target="tags/tag1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slide" Target="slides/slide9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slide" Target="slides/slide20.xml"/><Relationship Id="rId607" Type="http://schemas.openxmlformats.org/officeDocument/2006/relationships/viewProps" Target="view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slideMaster" Target="slideMasters/slideMaster1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slide" Target="slides/slide11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tableStyles" Target="tableStyle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slide" Target="slides/slide22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slide" Target="slides/slide27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F739-8011-4BCD-9704-4E390046160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76A4-6FB8-4F8F-B4FD-4E180CF95A9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268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5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226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9333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440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727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103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8741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1543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13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544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208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63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8553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844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8439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599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626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4023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136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078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095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1820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12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40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663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06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207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4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55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1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5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oryboar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152"/>
            <a:ext cx="1393556" cy="4268868"/>
          </a:xfrm>
        </p:spPr>
        <p:txBody>
          <a:bodyPr anchor="t">
            <a:normAutofit/>
          </a:bodyPr>
          <a:lstStyle>
            <a:lvl1pPr algn="l">
              <a:defRPr sz="16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02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3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51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t>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9.xml"/><Relationship Id="rId13" Type="http://schemas.openxmlformats.org/officeDocument/2006/relationships/slide" Target="slide10.xml"/><Relationship Id="rId3" Type="http://schemas.openxmlformats.org/officeDocument/2006/relationships/customXml" Target="../../customXml/item237.xml"/><Relationship Id="rId7" Type="http://schemas.openxmlformats.org/officeDocument/2006/relationships/customXml" Target="../../customXml/item493.xml"/><Relationship Id="rId12" Type="http://schemas.openxmlformats.org/officeDocument/2006/relationships/slide" Target="slide6.xml"/><Relationship Id="rId2" Type="http://schemas.openxmlformats.org/officeDocument/2006/relationships/customXml" Target="../../customXml/item473.xml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193.xml"/><Relationship Id="rId11" Type="http://schemas.openxmlformats.org/officeDocument/2006/relationships/slide" Target="slide2.xml"/><Relationship Id="rId5" Type="http://schemas.openxmlformats.org/officeDocument/2006/relationships/customXml" Target="../../customXml/item352.xml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140.xml"/><Relationship Id="rId9" Type="http://schemas.openxmlformats.org/officeDocument/2006/relationships/slideLayout" Target="../slideLayouts/slideLayout7.xml"/><Relationship Id="rId1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4.xml"/><Relationship Id="rId13" Type="http://schemas.openxmlformats.org/officeDocument/2006/relationships/slide" Target="slide14.xml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570.xml"/><Relationship Id="rId12" Type="http://schemas.openxmlformats.org/officeDocument/2006/relationships/slide" Target="slide11.xml"/><Relationship Id="rId2" Type="http://schemas.openxmlformats.org/officeDocument/2006/relationships/customXml" Target="../../customXml/item172.xml"/><Relationship Id="rId16" Type="http://schemas.openxmlformats.org/officeDocument/2006/relationships/slide" Target="slide13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88.xml"/><Relationship Id="rId11" Type="http://schemas.openxmlformats.org/officeDocument/2006/relationships/notesSlide" Target="../notesSlides/notesSlide10.xml"/><Relationship Id="rId5" Type="http://schemas.openxmlformats.org/officeDocument/2006/relationships/customXml" Target="../../customXml/item562.xml"/><Relationship Id="rId15" Type="http://schemas.openxmlformats.org/officeDocument/2006/relationships/slide" Target="slide15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61.xml"/><Relationship Id="rId9" Type="http://schemas.openxmlformats.org/officeDocument/2006/relationships/customXml" Target="../../customXml/item12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customXml" Target="../../customXml/item68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436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141.xml"/><Relationship Id="rId5" Type="http://schemas.openxmlformats.org/officeDocument/2006/relationships/customXml" Target="../../customXml/item317.xml"/><Relationship Id="rId10" Type="http://schemas.openxmlformats.org/officeDocument/2006/relationships/slide" Target="slide12.xml"/><Relationship Id="rId4" Type="http://schemas.openxmlformats.org/officeDocument/2006/relationships/customXml" Target="../../customXml/item299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customXml" Target="../../customXml/item12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02.xml"/><Relationship Id="rId1" Type="http://schemas.openxmlformats.org/officeDocument/2006/relationships/customXml" Target="../../customXml/item13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25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3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465.xml"/><Relationship Id="rId7" Type="http://schemas.openxmlformats.org/officeDocument/2006/relationships/customXml" Target="../../customXml/item203.xml"/><Relationship Id="rId12" Type="http://schemas.openxmlformats.org/officeDocument/2006/relationships/customXml" Target="../../customXml/item221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477.xml"/><Relationship Id="rId6" Type="http://schemas.openxmlformats.org/officeDocument/2006/relationships/customXml" Target="../../customXml/item555.xml"/><Relationship Id="rId11" Type="http://schemas.openxmlformats.org/officeDocument/2006/relationships/customXml" Target="../../customXml/item311.xml"/><Relationship Id="rId5" Type="http://schemas.openxmlformats.org/officeDocument/2006/relationships/customXml" Target="../../customXml/item260.xml"/><Relationship Id="rId15" Type="http://schemas.openxmlformats.org/officeDocument/2006/relationships/slide" Target="slide10.xml"/><Relationship Id="rId10" Type="http://schemas.openxmlformats.org/officeDocument/2006/relationships/customXml" Target="../../customXml/item547.xml"/><Relationship Id="rId4" Type="http://schemas.openxmlformats.org/officeDocument/2006/relationships/customXml" Target="../../customXml/item147.xml"/><Relationship Id="rId9" Type="http://schemas.openxmlformats.org/officeDocument/2006/relationships/customXml" Target="../../customXml/item362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4.xml"/><Relationship Id="rId13" Type="http://schemas.openxmlformats.org/officeDocument/2006/relationships/customXml" Target="../../customXml/item181.xml"/><Relationship Id="rId18" Type="http://schemas.openxmlformats.org/officeDocument/2006/relationships/slide" Target="slide10.xml"/><Relationship Id="rId3" Type="http://schemas.openxmlformats.org/officeDocument/2006/relationships/customXml" Target="../../customXml/item375.xml"/><Relationship Id="rId7" Type="http://schemas.openxmlformats.org/officeDocument/2006/relationships/customXml" Target="../../customXml/item505.xml"/><Relationship Id="rId12" Type="http://schemas.openxmlformats.org/officeDocument/2006/relationships/customXml" Target="../../customXml/item438.xml"/><Relationship Id="rId17" Type="http://schemas.openxmlformats.org/officeDocument/2006/relationships/notesSlide" Target="../notesSlides/notesSlide14.xml"/><Relationship Id="rId2" Type="http://schemas.openxmlformats.org/officeDocument/2006/relationships/customXml" Target="../../customXml/item218.xml"/><Relationship Id="rId16" Type="http://schemas.openxmlformats.org/officeDocument/2006/relationships/slideLayout" Target="../slideLayouts/slideLayout7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363.xml"/><Relationship Id="rId11" Type="http://schemas.openxmlformats.org/officeDocument/2006/relationships/customXml" Target="../../customXml/item235.xml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100.xml"/><Relationship Id="rId10" Type="http://schemas.openxmlformats.org/officeDocument/2006/relationships/customXml" Target="../../customXml/item215.xml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277.xml"/><Relationship Id="rId14" Type="http://schemas.openxmlformats.org/officeDocument/2006/relationships/customXml" Target="../../customXml/item39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8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49.xml"/><Relationship Id="rId7" Type="http://schemas.openxmlformats.org/officeDocument/2006/relationships/customXml" Target="../../customXml/item287.xml"/><Relationship Id="rId12" Type="http://schemas.openxmlformats.org/officeDocument/2006/relationships/customXml" Target="../../customXml/item306.xml"/><Relationship Id="rId2" Type="http://schemas.openxmlformats.org/officeDocument/2006/relationships/customXml" Target="../../customXml/item415.xml"/><Relationship Id="rId16" Type="http://schemas.openxmlformats.org/officeDocument/2006/relationships/slide" Target="slide12.xml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160.xml"/><Relationship Id="rId11" Type="http://schemas.openxmlformats.org/officeDocument/2006/relationships/customXml" Target="../../customXml/item300.xml"/><Relationship Id="rId5" Type="http://schemas.openxmlformats.org/officeDocument/2006/relationships/customXml" Target="../../customXml/item80.xml"/><Relationship Id="rId15" Type="http://schemas.openxmlformats.org/officeDocument/2006/relationships/slide" Target="slide10.xml"/><Relationship Id="rId10" Type="http://schemas.openxmlformats.org/officeDocument/2006/relationships/customXml" Target="../../customXml/item316.xml"/><Relationship Id="rId4" Type="http://schemas.openxmlformats.org/officeDocument/2006/relationships/customXml" Target="../../customXml/item488.xml"/><Relationship Id="rId9" Type="http://schemas.openxmlformats.org/officeDocument/2006/relationships/customXml" Target="../../customXml/item410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9.xml"/><Relationship Id="rId13" Type="http://schemas.openxmlformats.org/officeDocument/2006/relationships/customXml" Target="../../customXml/item454.xml"/><Relationship Id="rId18" Type="http://schemas.openxmlformats.org/officeDocument/2006/relationships/customXml" Target="../../customXml/item549.xml"/><Relationship Id="rId26" Type="http://schemas.openxmlformats.org/officeDocument/2006/relationships/customXml" Target="../../customXml/item552.xml"/><Relationship Id="rId3" Type="http://schemas.openxmlformats.org/officeDocument/2006/relationships/customXml" Target="../../customXml/item228.xml"/><Relationship Id="rId21" Type="http://schemas.openxmlformats.org/officeDocument/2006/relationships/customXml" Target="../../customXml/item526.xml"/><Relationship Id="rId7" Type="http://schemas.openxmlformats.org/officeDocument/2006/relationships/customXml" Target="../../customXml/item462.xml"/><Relationship Id="rId12" Type="http://schemas.openxmlformats.org/officeDocument/2006/relationships/customXml" Target="../../customXml/item314.xml"/><Relationship Id="rId17" Type="http://schemas.openxmlformats.org/officeDocument/2006/relationships/customXml" Target="../../customXml/item550.xml"/><Relationship Id="rId25" Type="http://schemas.openxmlformats.org/officeDocument/2006/relationships/customXml" Target="../../customXml/item186.xml"/><Relationship Id="rId2" Type="http://schemas.openxmlformats.org/officeDocument/2006/relationships/customXml" Target="../../customXml/item406.xml"/><Relationship Id="rId16" Type="http://schemas.openxmlformats.org/officeDocument/2006/relationships/customXml" Target="../../customXml/item196.xml"/><Relationship Id="rId20" Type="http://schemas.openxmlformats.org/officeDocument/2006/relationships/customXml" Target="../../customXml/item145.xml"/><Relationship Id="rId29" Type="http://schemas.openxmlformats.org/officeDocument/2006/relationships/slide" Target="slide9.xml"/><Relationship Id="rId1" Type="http://schemas.openxmlformats.org/officeDocument/2006/relationships/customXml" Target="../../customXml/item481.xml"/><Relationship Id="rId6" Type="http://schemas.openxmlformats.org/officeDocument/2006/relationships/customXml" Target="../../customXml/item554.xml"/><Relationship Id="rId11" Type="http://schemas.openxmlformats.org/officeDocument/2006/relationships/customXml" Target="../../customXml/item86.xml"/><Relationship Id="rId24" Type="http://schemas.openxmlformats.org/officeDocument/2006/relationships/customXml" Target="../../customXml/item401.xml"/><Relationship Id="rId5" Type="http://schemas.openxmlformats.org/officeDocument/2006/relationships/customXml" Target="../../customXml/item395.xml"/><Relationship Id="rId15" Type="http://schemas.openxmlformats.org/officeDocument/2006/relationships/customXml" Target="../../customXml/item163.xml"/><Relationship Id="rId23" Type="http://schemas.openxmlformats.org/officeDocument/2006/relationships/customXml" Target="../../customXml/item117.xml"/><Relationship Id="rId28" Type="http://schemas.openxmlformats.org/officeDocument/2006/relationships/notesSlide" Target="../notesSlides/notesSlide16.xml"/><Relationship Id="rId10" Type="http://schemas.openxmlformats.org/officeDocument/2006/relationships/customXml" Target="../../customXml/item286.xml"/><Relationship Id="rId19" Type="http://schemas.openxmlformats.org/officeDocument/2006/relationships/customXml" Target="../../customXml/item37.xml"/><Relationship Id="rId31" Type="http://schemas.openxmlformats.org/officeDocument/2006/relationships/slide" Target="slide1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205.xml"/><Relationship Id="rId14" Type="http://schemas.openxmlformats.org/officeDocument/2006/relationships/customXml" Target="../../customXml/item32.xml"/><Relationship Id="rId22" Type="http://schemas.openxmlformats.org/officeDocument/2006/relationships/customXml" Target="../../customXml/item165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5.xml"/><Relationship Id="rId18" Type="http://schemas.openxmlformats.org/officeDocument/2006/relationships/customXml" Target="../../customXml/item557.xml"/><Relationship Id="rId26" Type="http://schemas.openxmlformats.org/officeDocument/2006/relationships/customXml" Target="../../customXml/item482.xml"/><Relationship Id="rId21" Type="http://schemas.openxmlformats.org/officeDocument/2006/relationships/customXml" Target="../../customXml/item469.xml"/><Relationship Id="rId34" Type="http://schemas.openxmlformats.org/officeDocument/2006/relationships/slideLayout" Target="../slideLayouts/slideLayout7.xml"/><Relationship Id="rId7" Type="http://schemas.openxmlformats.org/officeDocument/2006/relationships/customXml" Target="../../customXml/item412.xml"/><Relationship Id="rId12" Type="http://schemas.openxmlformats.org/officeDocument/2006/relationships/customXml" Target="../../customXml/item366.xml"/><Relationship Id="rId17" Type="http://schemas.openxmlformats.org/officeDocument/2006/relationships/customXml" Target="../../customXml/item389.xml"/><Relationship Id="rId25" Type="http://schemas.openxmlformats.org/officeDocument/2006/relationships/customXml" Target="../../customXml/item146.xml"/><Relationship Id="rId33" Type="http://schemas.openxmlformats.org/officeDocument/2006/relationships/customXml" Target="../../customXml/item327.xml"/><Relationship Id="rId38" Type="http://schemas.openxmlformats.org/officeDocument/2006/relationships/slide" Target="slide1.xml"/><Relationship Id="rId2" Type="http://schemas.openxmlformats.org/officeDocument/2006/relationships/customXml" Target="../../customXml/item355.xml"/><Relationship Id="rId16" Type="http://schemas.openxmlformats.org/officeDocument/2006/relationships/customXml" Target="../../customXml/item377.xml"/><Relationship Id="rId20" Type="http://schemas.openxmlformats.org/officeDocument/2006/relationships/customXml" Target="../../customXml/item3.xml"/><Relationship Id="rId29" Type="http://schemas.openxmlformats.org/officeDocument/2006/relationships/customXml" Target="../../customXml/item71.xml"/><Relationship Id="rId1" Type="http://schemas.openxmlformats.org/officeDocument/2006/relationships/customXml" Target="../../customXml/item444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257.xml"/><Relationship Id="rId24" Type="http://schemas.openxmlformats.org/officeDocument/2006/relationships/customXml" Target="../../customXml/item105.xml"/><Relationship Id="rId32" Type="http://schemas.openxmlformats.org/officeDocument/2006/relationships/customXml" Target="../../customXml/item356.xml"/><Relationship Id="rId37" Type="http://schemas.openxmlformats.org/officeDocument/2006/relationships/slide" Target="slide14.xml"/><Relationship Id="rId5" Type="http://schemas.openxmlformats.org/officeDocument/2006/relationships/customXml" Target="../../customXml/item491.xml"/><Relationship Id="rId15" Type="http://schemas.openxmlformats.org/officeDocument/2006/relationships/customXml" Target="../../customXml/item177.xml"/><Relationship Id="rId23" Type="http://schemas.openxmlformats.org/officeDocument/2006/relationships/customXml" Target="../../customXml/item76.xml"/><Relationship Id="rId28" Type="http://schemas.openxmlformats.org/officeDocument/2006/relationships/customXml" Target="../../customXml/item531.xml"/><Relationship Id="rId36" Type="http://schemas.openxmlformats.org/officeDocument/2006/relationships/slide" Target="slide9.xml"/><Relationship Id="rId10" Type="http://schemas.openxmlformats.org/officeDocument/2006/relationships/customXml" Target="../../customXml/item262.xml"/><Relationship Id="rId19" Type="http://schemas.openxmlformats.org/officeDocument/2006/relationships/customXml" Target="../../customXml/item466.xml"/><Relationship Id="rId31" Type="http://schemas.openxmlformats.org/officeDocument/2006/relationships/customXml" Target="../../customXml/item338.xml"/><Relationship Id="rId4" Type="http://schemas.openxmlformats.org/officeDocument/2006/relationships/customXml" Target="../../customXml/item368.xml"/><Relationship Id="rId9" Type="http://schemas.openxmlformats.org/officeDocument/2006/relationships/customXml" Target="../../customXml/item409.xml"/><Relationship Id="rId14" Type="http://schemas.openxmlformats.org/officeDocument/2006/relationships/customXml" Target="../../customXml/item274.xml"/><Relationship Id="rId22" Type="http://schemas.openxmlformats.org/officeDocument/2006/relationships/customXml" Target="../../customXml/item184.xml"/><Relationship Id="rId27" Type="http://schemas.openxmlformats.org/officeDocument/2006/relationships/customXml" Target="../../customXml/item87.xml"/><Relationship Id="rId30" Type="http://schemas.openxmlformats.org/officeDocument/2006/relationships/customXml" Target="../../customXml/item241.xml"/><Relationship Id="rId35" Type="http://schemas.openxmlformats.org/officeDocument/2006/relationships/notesSlide" Target="../notesSlides/notesSlide17.xml"/><Relationship Id="rId8" Type="http://schemas.openxmlformats.org/officeDocument/2006/relationships/customXml" Target="../../customXml/item572.xml"/><Relationship Id="rId3" Type="http://schemas.openxmlformats.org/officeDocument/2006/relationships/customXml" Target="../../customXml/item30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2.xml"/><Relationship Id="rId13" Type="http://schemas.openxmlformats.org/officeDocument/2006/relationships/customXml" Target="../../customXml/item305.xml"/><Relationship Id="rId18" Type="http://schemas.openxmlformats.org/officeDocument/2006/relationships/customXml" Target="../../customXml/item483.xml"/><Relationship Id="rId26" Type="http://schemas.openxmlformats.org/officeDocument/2006/relationships/slide" Target="slide1.xml"/><Relationship Id="rId3" Type="http://schemas.openxmlformats.org/officeDocument/2006/relationships/customXml" Target="../../customXml/item503.xml"/><Relationship Id="rId21" Type="http://schemas.openxmlformats.org/officeDocument/2006/relationships/customXml" Target="../../customXml/item566.xml"/><Relationship Id="rId7" Type="http://schemas.openxmlformats.org/officeDocument/2006/relationships/customXml" Target="../../customXml/item459.xml"/><Relationship Id="rId12" Type="http://schemas.openxmlformats.org/officeDocument/2006/relationships/customXml" Target="../../customXml/item217.xml"/><Relationship Id="rId17" Type="http://schemas.openxmlformats.org/officeDocument/2006/relationships/customXml" Target="../../customXml/item427.xml"/><Relationship Id="rId25" Type="http://schemas.openxmlformats.org/officeDocument/2006/relationships/slide" Target="slide9.xml"/><Relationship Id="rId2" Type="http://schemas.openxmlformats.org/officeDocument/2006/relationships/customXml" Target="../../customXml/item236.xml"/><Relationship Id="rId16" Type="http://schemas.openxmlformats.org/officeDocument/2006/relationships/customXml" Target="../../customXml/item250.xml"/><Relationship Id="rId20" Type="http://schemas.openxmlformats.org/officeDocument/2006/relationships/customXml" Target="../../customXml/item31.xml"/><Relationship Id="rId1" Type="http://schemas.openxmlformats.org/officeDocument/2006/relationships/customXml" Target="../../customXml/item504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495.xml"/><Relationship Id="rId24" Type="http://schemas.openxmlformats.org/officeDocument/2006/relationships/notesSlide" Target="../notesSlides/notesSlide18.xml"/><Relationship Id="rId5" Type="http://schemas.openxmlformats.org/officeDocument/2006/relationships/customXml" Target="../../customXml/item507.xml"/><Relationship Id="rId15" Type="http://schemas.openxmlformats.org/officeDocument/2006/relationships/customXml" Target="../../customXml/item474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91.xml"/><Relationship Id="rId19" Type="http://schemas.openxmlformats.org/officeDocument/2006/relationships/customXml" Target="../../customXml/item471.xml"/><Relationship Id="rId4" Type="http://schemas.openxmlformats.org/officeDocument/2006/relationships/customXml" Target="../../customXml/item464.xml"/><Relationship Id="rId9" Type="http://schemas.openxmlformats.org/officeDocument/2006/relationships/customXml" Target="../../customXml/item97.xml"/><Relationship Id="rId14" Type="http://schemas.openxmlformats.org/officeDocument/2006/relationships/customXml" Target="../../customXml/item171.xml"/><Relationship Id="rId22" Type="http://schemas.openxmlformats.org/officeDocument/2006/relationships/customXml" Target="../../customXml/item2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1.xml"/><Relationship Id="rId13" Type="http://schemas.openxmlformats.org/officeDocument/2006/relationships/slide" Target="slide21.xml"/><Relationship Id="rId3" Type="http://schemas.openxmlformats.org/officeDocument/2006/relationships/customXml" Target="../../customXml/item404.xml"/><Relationship Id="rId7" Type="http://schemas.openxmlformats.org/officeDocument/2006/relationships/customXml" Target="../../customXml/item166.xml"/><Relationship Id="rId12" Type="http://schemas.openxmlformats.org/officeDocument/2006/relationships/slide" Target="slide1.xml"/><Relationship Id="rId2" Type="http://schemas.openxmlformats.org/officeDocument/2006/relationships/customXml" Target="../../customXml/item103.xml"/><Relationship Id="rId1" Type="http://schemas.openxmlformats.org/officeDocument/2006/relationships/customXml" Target="../../customXml/item405.xml"/><Relationship Id="rId6" Type="http://schemas.openxmlformats.org/officeDocument/2006/relationships/customXml" Target="../../customXml/item361.xml"/><Relationship Id="rId11" Type="http://schemas.openxmlformats.org/officeDocument/2006/relationships/slide" Target="slide22.xml"/><Relationship Id="rId5" Type="http://schemas.openxmlformats.org/officeDocument/2006/relationships/customXml" Target="../../customXml/item360.xml"/><Relationship Id="rId10" Type="http://schemas.openxmlformats.org/officeDocument/2006/relationships/notesSlide" Target="../notesSlides/notesSlide19.xml"/><Relationship Id="rId4" Type="http://schemas.openxmlformats.org/officeDocument/2006/relationships/customXml" Target="../../customXml/item130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227.xml"/><Relationship Id="rId7" Type="http://schemas.openxmlformats.org/officeDocument/2006/relationships/customXml" Target="../../customXml/item525.xml"/><Relationship Id="rId12" Type="http://schemas.openxmlformats.org/officeDocument/2006/relationships/slide" Target="slide1.xml"/><Relationship Id="rId2" Type="http://schemas.openxmlformats.org/officeDocument/2006/relationships/customXml" Target="../../customXml/item392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38.xml"/><Relationship Id="rId11" Type="http://schemas.openxmlformats.org/officeDocument/2006/relationships/slide" Target="slide4.xml"/><Relationship Id="rId5" Type="http://schemas.openxmlformats.org/officeDocument/2006/relationships/customXml" Target="../../customXml/item114.xml"/><Relationship Id="rId10" Type="http://schemas.openxmlformats.org/officeDocument/2006/relationships/slide" Target="slide3.xml"/><Relationship Id="rId4" Type="http://schemas.openxmlformats.org/officeDocument/2006/relationships/customXml" Target="../../customXml/item110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customXml" Target="../../customXml/item538.xml"/><Relationship Id="rId18" Type="http://schemas.openxmlformats.org/officeDocument/2006/relationships/slide" Target="slide1.xml"/><Relationship Id="rId3" Type="http://schemas.openxmlformats.org/officeDocument/2006/relationships/customXml" Target="../../customXml/item199.xml"/><Relationship Id="rId7" Type="http://schemas.openxmlformats.org/officeDocument/2006/relationships/customXml" Target="../../customXml/item521.xml"/><Relationship Id="rId12" Type="http://schemas.openxmlformats.org/officeDocument/2006/relationships/customXml" Target="../../customXml/item513.xml"/><Relationship Id="rId17" Type="http://schemas.openxmlformats.org/officeDocument/2006/relationships/slide" Target="slide26.xml"/><Relationship Id="rId2" Type="http://schemas.openxmlformats.org/officeDocument/2006/relationships/customXml" Target="../../customXml/item283.xml"/><Relationship Id="rId16" Type="http://schemas.openxmlformats.org/officeDocument/2006/relationships/slide" Target="slide28.xml"/><Relationship Id="rId1" Type="http://schemas.openxmlformats.org/officeDocument/2006/relationships/customXml" Target="../../customXml/item216.xml"/><Relationship Id="rId6" Type="http://schemas.openxmlformats.org/officeDocument/2006/relationships/customXml" Target="../../customXml/item451.xml"/><Relationship Id="rId11" Type="http://schemas.openxmlformats.org/officeDocument/2006/relationships/customXml" Target="../../customXml/item541.xml"/><Relationship Id="rId5" Type="http://schemas.openxmlformats.org/officeDocument/2006/relationships/customXml" Target="../../customXml/item208.xml"/><Relationship Id="rId15" Type="http://schemas.openxmlformats.org/officeDocument/2006/relationships/notesSlide" Target="../notesSlides/notesSlide20.xml"/><Relationship Id="rId10" Type="http://schemas.openxmlformats.org/officeDocument/2006/relationships/customXml" Target="../../customXml/item264.xml"/><Relationship Id="rId4" Type="http://schemas.openxmlformats.org/officeDocument/2006/relationships/customXml" Target="../../customXml/item440.xml"/><Relationship Id="rId9" Type="http://schemas.openxmlformats.org/officeDocument/2006/relationships/customXml" Target="../../customXml/item231.xml"/><Relationship Id="rId1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slide" Target="slide19.xml"/><Relationship Id="rId3" Type="http://schemas.openxmlformats.org/officeDocument/2006/relationships/customXml" Target="../../customXml/item486.xml"/><Relationship Id="rId7" Type="http://schemas.openxmlformats.org/officeDocument/2006/relationships/customXml" Target="../../customXml/item194.xml"/><Relationship Id="rId12" Type="http://schemas.openxmlformats.org/officeDocument/2006/relationships/notesSlide" Target="../notesSlides/notesSlide21.xml"/><Relationship Id="rId2" Type="http://schemas.openxmlformats.org/officeDocument/2006/relationships/customXml" Target="../../customXml/item240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28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4.xml"/><Relationship Id="rId10" Type="http://schemas.openxmlformats.org/officeDocument/2006/relationships/customXml" Target="../../customXml/item104.xml"/><Relationship Id="rId4" Type="http://schemas.openxmlformats.org/officeDocument/2006/relationships/customXml" Target="../../customXml/item304.xml"/><Relationship Id="rId9" Type="http://schemas.openxmlformats.org/officeDocument/2006/relationships/customXml" Target="../../customXml/item28.xml"/><Relationship Id="rId1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519.xml"/><Relationship Id="rId18" Type="http://schemas.openxmlformats.org/officeDocument/2006/relationships/customXml" Target="../../customXml/item118.xml"/><Relationship Id="rId26" Type="http://schemas.openxmlformats.org/officeDocument/2006/relationships/notesSlide" Target="../notesSlides/notesSlide22.xml"/><Relationship Id="rId3" Type="http://schemas.openxmlformats.org/officeDocument/2006/relationships/customXml" Target="../../customXml/item340.xml"/><Relationship Id="rId21" Type="http://schemas.openxmlformats.org/officeDocument/2006/relationships/customXml" Target="../../customXml/item418.xml"/><Relationship Id="rId7" Type="http://schemas.openxmlformats.org/officeDocument/2006/relationships/customXml" Target="../../customXml/item222.xml"/><Relationship Id="rId12" Type="http://schemas.openxmlformats.org/officeDocument/2006/relationships/customXml" Target="../../customXml/item137.xml"/><Relationship Id="rId17" Type="http://schemas.openxmlformats.org/officeDocument/2006/relationships/customXml" Target="../../customXml/item496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426.xml"/><Relationship Id="rId16" Type="http://schemas.openxmlformats.org/officeDocument/2006/relationships/customXml" Target="../../customXml/item23.xml"/><Relationship Id="rId20" Type="http://schemas.openxmlformats.org/officeDocument/2006/relationships/customXml" Target="../../customXml/item369.xml"/><Relationship Id="rId29" Type="http://schemas.openxmlformats.org/officeDocument/2006/relationships/slide" Target="slide23.xml"/><Relationship Id="rId1" Type="http://schemas.openxmlformats.org/officeDocument/2006/relationships/customXml" Target="../../customXml/item339.xml"/><Relationship Id="rId6" Type="http://schemas.openxmlformats.org/officeDocument/2006/relationships/customXml" Target="../../customXml/item376.xml"/><Relationship Id="rId11" Type="http://schemas.openxmlformats.org/officeDocument/2006/relationships/customXml" Target="../../customXml/item224.xml"/><Relationship Id="rId24" Type="http://schemas.openxmlformats.org/officeDocument/2006/relationships/customXml" Target="../../customXml/item497.xml"/><Relationship Id="rId5" Type="http://schemas.openxmlformats.org/officeDocument/2006/relationships/customXml" Target="../../customXml/item499.xml"/><Relationship Id="rId15" Type="http://schemas.openxmlformats.org/officeDocument/2006/relationships/customXml" Target="../../customXml/item230.xml"/><Relationship Id="rId23" Type="http://schemas.openxmlformats.org/officeDocument/2006/relationships/customXml" Target="../../customXml/item296.xml"/><Relationship Id="rId28" Type="http://schemas.openxmlformats.org/officeDocument/2006/relationships/slide" Target="slide1.xml"/><Relationship Id="rId10" Type="http://schemas.openxmlformats.org/officeDocument/2006/relationships/customXml" Target="../../customXml/item121.xml"/><Relationship Id="rId19" Type="http://schemas.openxmlformats.org/officeDocument/2006/relationships/customXml" Target="../../customXml/item62.xml"/><Relationship Id="rId4" Type="http://schemas.openxmlformats.org/officeDocument/2006/relationships/customXml" Target="../../customXml/item564.xml"/><Relationship Id="rId9" Type="http://schemas.openxmlformats.org/officeDocument/2006/relationships/customXml" Target="../../customXml/item435.xml"/><Relationship Id="rId14" Type="http://schemas.openxmlformats.org/officeDocument/2006/relationships/customXml" Target="../../customXml/item514.xml"/><Relationship Id="rId22" Type="http://schemas.openxmlformats.org/officeDocument/2006/relationships/customXml" Target="../../customXml/item424.xml"/><Relationship Id="rId27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0.xml"/><Relationship Id="rId18" Type="http://schemas.openxmlformats.org/officeDocument/2006/relationships/customXml" Target="../../customXml/item6.xml"/><Relationship Id="rId26" Type="http://schemas.openxmlformats.org/officeDocument/2006/relationships/customXml" Target="../../customXml/item48.xml"/><Relationship Id="rId39" Type="http://schemas.openxmlformats.org/officeDocument/2006/relationships/slide" Target="slide25.xml"/><Relationship Id="rId21" Type="http://schemas.openxmlformats.org/officeDocument/2006/relationships/customXml" Target="../../customXml/item420.xml"/><Relationship Id="rId34" Type="http://schemas.openxmlformats.org/officeDocument/2006/relationships/slideLayout" Target="../slideLayouts/slideLayout7.xml"/><Relationship Id="rId7" Type="http://schemas.openxmlformats.org/officeDocument/2006/relationships/customXml" Target="../../customXml/item178.xml"/><Relationship Id="rId12" Type="http://schemas.openxmlformats.org/officeDocument/2006/relationships/customXml" Target="../../customXml/item173.xml"/><Relationship Id="rId17" Type="http://schemas.openxmlformats.org/officeDocument/2006/relationships/customXml" Target="../../customXml/item214.xml"/><Relationship Id="rId25" Type="http://schemas.openxmlformats.org/officeDocument/2006/relationships/customXml" Target="../../customXml/item14.xml"/><Relationship Id="rId33" Type="http://schemas.openxmlformats.org/officeDocument/2006/relationships/customXml" Target="../../customXml/item278.xml"/><Relationship Id="rId38" Type="http://schemas.openxmlformats.org/officeDocument/2006/relationships/slide" Target="slide24.xml"/><Relationship Id="rId2" Type="http://schemas.openxmlformats.org/officeDocument/2006/relationships/customXml" Target="../../customXml/item472.xml"/><Relationship Id="rId16" Type="http://schemas.openxmlformats.org/officeDocument/2006/relationships/customXml" Target="../../customXml/item390.xml"/><Relationship Id="rId20" Type="http://schemas.openxmlformats.org/officeDocument/2006/relationships/customXml" Target="../../customXml/item326.xml"/><Relationship Id="rId29" Type="http://schemas.openxmlformats.org/officeDocument/2006/relationships/customXml" Target="../../customXml/item447.xml"/><Relationship Id="rId1" Type="http://schemas.openxmlformats.org/officeDocument/2006/relationships/customXml" Target="../../customXml/item321.xml"/><Relationship Id="rId6" Type="http://schemas.openxmlformats.org/officeDocument/2006/relationships/customXml" Target="../../customXml/item558.xml"/><Relationship Id="rId11" Type="http://schemas.openxmlformats.org/officeDocument/2006/relationships/customXml" Target="../../customXml/item511.xml"/><Relationship Id="rId24" Type="http://schemas.openxmlformats.org/officeDocument/2006/relationships/customXml" Target="../../customXml/item143.xml"/><Relationship Id="rId32" Type="http://schemas.openxmlformats.org/officeDocument/2006/relationships/customXml" Target="../../customXml/item84.xml"/><Relationship Id="rId37" Type="http://schemas.openxmlformats.org/officeDocument/2006/relationships/slide" Target="slide1.xml"/><Relationship Id="rId5" Type="http://schemas.openxmlformats.org/officeDocument/2006/relationships/customXml" Target="../../customXml/item170.xml"/><Relationship Id="rId15" Type="http://schemas.openxmlformats.org/officeDocument/2006/relationships/customXml" Target="../../customXml/item123.xml"/><Relationship Id="rId23" Type="http://schemas.openxmlformats.org/officeDocument/2006/relationships/customXml" Target="../../customXml/item297.xml"/><Relationship Id="rId28" Type="http://schemas.openxmlformats.org/officeDocument/2006/relationships/customXml" Target="../../customXml/item446.xml"/><Relationship Id="rId36" Type="http://schemas.openxmlformats.org/officeDocument/2006/relationships/slide" Target="slide22.xml"/><Relationship Id="rId10" Type="http://schemas.openxmlformats.org/officeDocument/2006/relationships/customXml" Target="../../customXml/item142.xml"/><Relationship Id="rId19" Type="http://schemas.openxmlformats.org/officeDocument/2006/relationships/customXml" Target="../../customXml/item11.xml"/><Relationship Id="rId31" Type="http://schemas.openxmlformats.org/officeDocument/2006/relationships/customXml" Target="../../customXml/item185.xml"/><Relationship Id="rId4" Type="http://schemas.openxmlformats.org/officeDocument/2006/relationships/customXml" Target="../../customXml/item391.xml"/><Relationship Id="rId9" Type="http://schemas.openxmlformats.org/officeDocument/2006/relationships/customXml" Target="../../customXml/item232.xml"/><Relationship Id="rId14" Type="http://schemas.openxmlformats.org/officeDocument/2006/relationships/customXml" Target="../../customXml/item500.xml"/><Relationship Id="rId22" Type="http://schemas.openxmlformats.org/officeDocument/2006/relationships/customXml" Target="../../customXml/item259.xml"/><Relationship Id="rId27" Type="http://schemas.openxmlformats.org/officeDocument/2006/relationships/customXml" Target="../../customXml/item524.xml"/><Relationship Id="rId30" Type="http://schemas.openxmlformats.org/officeDocument/2006/relationships/customXml" Target="../../customXml/item402.xml"/><Relationship Id="rId35" Type="http://schemas.openxmlformats.org/officeDocument/2006/relationships/notesSlide" Target="../notesSlides/notesSlide23.xml"/><Relationship Id="rId8" Type="http://schemas.openxmlformats.org/officeDocument/2006/relationships/customXml" Target="../../customXml/item96.xml"/><Relationship Id="rId3" Type="http://schemas.openxmlformats.org/officeDocument/2006/relationships/customXml" Target="../../customXml/item209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16.xml"/><Relationship Id="rId18" Type="http://schemas.openxmlformats.org/officeDocument/2006/relationships/customXml" Target="../../customXml/item39.xml"/><Relationship Id="rId26" Type="http://schemas.openxmlformats.org/officeDocument/2006/relationships/customXml" Target="../../customXml/item523.xml"/><Relationship Id="rId3" Type="http://schemas.openxmlformats.org/officeDocument/2006/relationships/customXml" Target="../../customXml/item396.xml"/><Relationship Id="rId21" Type="http://schemas.openxmlformats.org/officeDocument/2006/relationships/customXml" Target="../../customXml/item78.xml"/><Relationship Id="rId7" Type="http://schemas.openxmlformats.org/officeDocument/2006/relationships/customXml" Target="../../customXml/item467.xml"/><Relationship Id="rId12" Type="http://schemas.openxmlformats.org/officeDocument/2006/relationships/customXml" Target="../../customXml/item533.xml"/><Relationship Id="rId17" Type="http://schemas.openxmlformats.org/officeDocument/2006/relationships/customXml" Target="../../customXml/item139.xml"/><Relationship Id="rId25" Type="http://schemas.openxmlformats.org/officeDocument/2006/relationships/customXml" Target="../../customXml/item148.xml"/><Relationship Id="rId33" Type="http://schemas.openxmlformats.org/officeDocument/2006/relationships/slide" Target="slide1.xml"/><Relationship Id="rId2" Type="http://schemas.openxmlformats.org/officeDocument/2006/relationships/customXml" Target="../../customXml/item437.xml"/><Relationship Id="rId16" Type="http://schemas.openxmlformats.org/officeDocument/2006/relationships/customXml" Target="../../customXml/item158.xml"/><Relationship Id="rId20" Type="http://schemas.openxmlformats.org/officeDocument/2006/relationships/customXml" Target="../../customXml/item479.xml"/><Relationship Id="rId29" Type="http://schemas.openxmlformats.org/officeDocument/2006/relationships/slideLayout" Target="../slideLayouts/slideLayout7.xml"/><Relationship Id="rId1" Type="http://schemas.openxmlformats.org/officeDocument/2006/relationships/customXml" Target="../../customXml/item318.xml"/><Relationship Id="rId6" Type="http://schemas.openxmlformats.org/officeDocument/2006/relationships/customXml" Target="../../customXml/item324.xml"/><Relationship Id="rId11" Type="http://schemas.openxmlformats.org/officeDocument/2006/relationships/customXml" Target="../../customXml/item319.xml"/><Relationship Id="rId24" Type="http://schemas.openxmlformats.org/officeDocument/2006/relationships/customXml" Target="../../customXml/item441.xml"/><Relationship Id="rId32" Type="http://schemas.openxmlformats.org/officeDocument/2006/relationships/image" Target="../media/image1.png"/><Relationship Id="rId5" Type="http://schemas.openxmlformats.org/officeDocument/2006/relationships/customXml" Target="../../customXml/item335.xml"/><Relationship Id="rId15" Type="http://schemas.openxmlformats.org/officeDocument/2006/relationships/customXml" Target="../../customXml/item41.xml"/><Relationship Id="rId23" Type="http://schemas.openxmlformats.org/officeDocument/2006/relationships/customXml" Target="../../customXml/item336.xml"/><Relationship Id="rId28" Type="http://schemas.openxmlformats.org/officeDocument/2006/relationships/customXml" Target="../../customXml/item530.xml"/><Relationship Id="rId10" Type="http://schemas.openxmlformats.org/officeDocument/2006/relationships/customXml" Target="../../customXml/item480.xml"/><Relationship Id="rId19" Type="http://schemas.openxmlformats.org/officeDocument/2006/relationships/customXml" Target="../../customXml/item135.xml"/><Relationship Id="rId31" Type="http://schemas.openxmlformats.org/officeDocument/2006/relationships/slide" Target="slide23.xml"/><Relationship Id="rId4" Type="http://schemas.openxmlformats.org/officeDocument/2006/relationships/customXml" Target="../../customXml/item280.xml"/><Relationship Id="rId9" Type="http://schemas.openxmlformats.org/officeDocument/2006/relationships/customXml" Target="../../customXml/item157.xml"/><Relationship Id="rId14" Type="http://schemas.openxmlformats.org/officeDocument/2006/relationships/customXml" Target="../../customXml/item162.xml"/><Relationship Id="rId22" Type="http://schemas.openxmlformats.org/officeDocument/2006/relationships/customXml" Target="../../customXml/item432.xml"/><Relationship Id="rId27" Type="http://schemas.openxmlformats.org/officeDocument/2006/relationships/customXml" Target="../../customXml/item411.xml"/><Relationship Id="rId30" Type="http://schemas.openxmlformats.org/officeDocument/2006/relationships/notesSlide" Target="../notesSlides/notesSlide24.xml"/><Relationship Id="rId8" Type="http://schemas.openxmlformats.org/officeDocument/2006/relationships/customXml" Target="../../customXml/item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8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544.xml"/><Relationship Id="rId7" Type="http://schemas.openxmlformats.org/officeDocument/2006/relationships/customXml" Target="../../customXml/item307.xml"/><Relationship Id="rId12" Type="http://schemas.openxmlformats.org/officeDocument/2006/relationships/customXml" Target="../../customXml/item421.xml"/><Relationship Id="rId2" Type="http://schemas.openxmlformats.org/officeDocument/2006/relationships/customXml" Target="../../customXml/item295.xml"/><Relationship Id="rId16" Type="http://schemas.openxmlformats.org/officeDocument/2006/relationships/slide" Target="slide1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347.xml"/><Relationship Id="rId11" Type="http://schemas.openxmlformats.org/officeDocument/2006/relationships/customXml" Target="../../customXml/item206.xml"/><Relationship Id="rId5" Type="http://schemas.openxmlformats.org/officeDocument/2006/relationships/customXml" Target="../../customXml/item425.xml"/><Relationship Id="rId15" Type="http://schemas.openxmlformats.org/officeDocument/2006/relationships/slide" Target="slide24.xml"/><Relationship Id="rId10" Type="http://schemas.openxmlformats.org/officeDocument/2006/relationships/customXml" Target="../../customXml/item61.xml"/><Relationship Id="rId4" Type="http://schemas.openxmlformats.org/officeDocument/2006/relationships/customXml" Target="../../customXml/item417.xml"/><Relationship Id="rId9" Type="http://schemas.openxmlformats.org/officeDocument/2006/relationships/customXml" Target="../../customXml/item398.xml"/><Relationship Id="rId1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0.xml"/><Relationship Id="rId13" Type="http://schemas.openxmlformats.org/officeDocument/2006/relationships/notesSlide" Target="../notesSlides/notesSlide26.xml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320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04.xml"/><Relationship Id="rId1" Type="http://schemas.openxmlformats.org/officeDocument/2006/relationships/customXml" Target="../../customXml/item251.xml"/><Relationship Id="rId6" Type="http://schemas.openxmlformats.org/officeDocument/2006/relationships/customXml" Target="../../customXml/item249.xml"/><Relationship Id="rId11" Type="http://schemas.openxmlformats.org/officeDocument/2006/relationships/customXml" Target="../../customXml/item210.xml"/><Relationship Id="rId5" Type="http://schemas.openxmlformats.org/officeDocument/2006/relationships/customXml" Target="../../customXml/item248.xml"/><Relationship Id="rId15" Type="http://schemas.openxmlformats.org/officeDocument/2006/relationships/slide" Target="slide27.xml"/><Relationship Id="rId10" Type="http://schemas.openxmlformats.org/officeDocument/2006/relationships/customXml" Target="../../customXml/item106.xml"/><Relationship Id="rId4" Type="http://schemas.openxmlformats.org/officeDocument/2006/relationships/customXml" Target="../../customXml/item281.xml"/><Relationship Id="rId9" Type="http://schemas.openxmlformats.org/officeDocument/2006/relationships/customXml" Target="../../customXml/item113.xml"/><Relationship Id="rId14" Type="http://schemas.openxmlformats.org/officeDocument/2006/relationships/slide" Target="slide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2.xml"/><Relationship Id="rId13" Type="http://schemas.openxmlformats.org/officeDocument/2006/relationships/customXml" Target="../../customXml/item565.xml"/><Relationship Id="rId18" Type="http://schemas.openxmlformats.org/officeDocument/2006/relationships/slideLayout" Target="../slideLayouts/slideLayout7.xml"/><Relationship Id="rId3" Type="http://schemas.openxmlformats.org/officeDocument/2006/relationships/customXml" Target="../../customXml/item350.xml"/><Relationship Id="rId21" Type="http://schemas.openxmlformats.org/officeDocument/2006/relationships/slide" Target="slide1.xml"/><Relationship Id="rId7" Type="http://schemas.openxmlformats.org/officeDocument/2006/relationships/customXml" Target="../../customXml/item367.xml"/><Relationship Id="rId12" Type="http://schemas.openxmlformats.org/officeDocument/2006/relationships/customXml" Target="../../customXml/item357.xml"/><Relationship Id="rId17" Type="http://schemas.openxmlformats.org/officeDocument/2006/relationships/customXml" Target="../../customXml/item494.xml"/><Relationship Id="rId2" Type="http://schemas.openxmlformats.org/officeDocument/2006/relationships/customXml" Target="../../customXml/item348.xml"/><Relationship Id="rId16" Type="http://schemas.openxmlformats.org/officeDocument/2006/relationships/customXml" Target="../../customXml/item94.xml"/><Relationship Id="rId20" Type="http://schemas.openxmlformats.org/officeDocument/2006/relationships/slide" Target="slide26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561.xml"/><Relationship Id="rId5" Type="http://schemas.openxmlformats.org/officeDocument/2006/relationships/customXml" Target="../../customXml/item535.xml"/><Relationship Id="rId15" Type="http://schemas.openxmlformats.org/officeDocument/2006/relationships/customXml" Target="../../customXml/item256.xml"/><Relationship Id="rId10" Type="http://schemas.openxmlformats.org/officeDocument/2006/relationships/customXml" Target="../../customXml/item386.xml"/><Relationship Id="rId19" Type="http://schemas.openxmlformats.org/officeDocument/2006/relationships/notesSlide" Target="../notesSlides/notesSlide27.xml"/><Relationship Id="rId4" Type="http://schemas.openxmlformats.org/officeDocument/2006/relationships/customXml" Target="../../customXml/item498.xml"/><Relationship Id="rId9" Type="http://schemas.openxmlformats.org/officeDocument/2006/relationships/customXml" Target="../../customXml/item144.xml"/><Relationship Id="rId14" Type="http://schemas.openxmlformats.org/officeDocument/2006/relationships/customXml" Target="../../customXml/item26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4.xml"/><Relationship Id="rId13" Type="http://schemas.openxmlformats.org/officeDocument/2006/relationships/customXml" Target="../../customXml/item431.xml"/><Relationship Id="rId18" Type="http://schemas.openxmlformats.org/officeDocument/2006/relationships/customXml" Target="../../customXml/item569.xml"/><Relationship Id="rId26" Type="http://schemas.openxmlformats.org/officeDocument/2006/relationships/slide" Target="slide30.xml"/><Relationship Id="rId3" Type="http://schemas.openxmlformats.org/officeDocument/2006/relationships/customXml" Target="../../customXml/item168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502.xml"/><Relationship Id="rId12" Type="http://schemas.openxmlformats.org/officeDocument/2006/relationships/customXml" Target="../../customXml/item239.xml"/><Relationship Id="rId17" Type="http://schemas.openxmlformats.org/officeDocument/2006/relationships/customXml" Target="../../customXml/item246.xml"/><Relationship Id="rId25" Type="http://schemas.openxmlformats.org/officeDocument/2006/relationships/slide" Target="slide29.xml"/><Relationship Id="rId2" Type="http://schemas.openxmlformats.org/officeDocument/2006/relationships/customXml" Target="../../customXml/item187.xml"/><Relationship Id="rId16" Type="http://schemas.openxmlformats.org/officeDocument/2006/relationships/customXml" Target="../../customXml/item559.xml"/><Relationship Id="rId20" Type="http://schemas.openxmlformats.org/officeDocument/2006/relationships/customXml" Target="../../customXml/item443.xml"/><Relationship Id="rId1" Type="http://schemas.openxmlformats.org/officeDocument/2006/relationships/customXml" Target="../../customXml/item556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371.xml"/><Relationship Id="rId24" Type="http://schemas.openxmlformats.org/officeDocument/2006/relationships/slide" Target="slide1.xml"/><Relationship Id="rId5" Type="http://schemas.openxmlformats.org/officeDocument/2006/relationships/customXml" Target="../../customXml/item358.xml"/><Relationship Id="rId15" Type="http://schemas.openxmlformats.org/officeDocument/2006/relationships/customXml" Target="../../customXml/item5.xml"/><Relationship Id="rId23" Type="http://schemas.openxmlformats.org/officeDocument/2006/relationships/slide" Target="slide20.xml"/><Relationship Id="rId10" Type="http://schemas.openxmlformats.org/officeDocument/2006/relationships/customXml" Target="../../customXml/item528.xml"/><Relationship Id="rId19" Type="http://schemas.openxmlformats.org/officeDocument/2006/relationships/customXml" Target="../../customXml/item460.xml"/><Relationship Id="rId4" Type="http://schemas.openxmlformats.org/officeDocument/2006/relationships/customXml" Target="../../customXml/item430.xml"/><Relationship Id="rId9" Type="http://schemas.openxmlformats.org/officeDocument/2006/relationships/customXml" Target="../../customXml/item134.xml"/><Relationship Id="rId14" Type="http://schemas.openxmlformats.org/officeDocument/2006/relationships/customXml" Target="../../customXml/item308.xml"/><Relationship Id="rId2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2.xml"/><Relationship Id="rId13" Type="http://schemas.openxmlformats.org/officeDocument/2006/relationships/customXml" Target="../../customXml/item563.xml"/><Relationship Id="rId18" Type="http://schemas.openxmlformats.org/officeDocument/2006/relationships/customXml" Target="../../customXml/item353.xml"/><Relationship Id="rId26" Type="http://schemas.openxmlformats.org/officeDocument/2006/relationships/slide" Target="slide1.xml"/><Relationship Id="rId3" Type="http://schemas.openxmlformats.org/officeDocument/2006/relationships/customXml" Target="../../customXml/item198.xml"/><Relationship Id="rId21" Type="http://schemas.openxmlformats.org/officeDocument/2006/relationships/customXml" Target="../../customXml/item487.xml"/><Relationship Id="rId7" Type="http://schemas.openxmlformats.org/officeDocument/2006/relationships/customXml" Target="../../customXml/item69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333.xml"/><Relationship Id="rId25" Type="http://schemas.openxmlformats.org/officeDocument/2006/relationships/slide" Target="slide28.xml"/><Relationship Id="rId2" Type="http://schemas.openxmlformats.org/officeDocument/2006/relationships/customXml" Target="../../customXml/item156.xml"/><Relationship Id="rId16" Type="http://schemas.openxmlformats.org/officeDocument/2006/relationships/customXml" Target="../../customXml/item463.xml"/><Relationship Id="rId20" Type="http://schemas.openxmlformats.org/officeDocument/2006/relationships/customXml" Target="../../customXml/item439.xml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111.xml"/><Relationship Id="rId11" Type="http://schemas.openxmlformats.org/officeDocument/2006/relationships/customXml" Target="../../customXml/item159.xml"/><Relationship Id="rId24" Type="http://schemas.openxmlformats.org/officeDocument/2006/relationships/notesSlide" Target="../notesSlides/notesSlide29.xml"/><Relationship Id="rId5" Type="http://schemas.openxmlformats.org/officeDocument/2006/relationships/customXml" Target="../../customXml/item476.xml"/><Relationship Id="rId15" Type="http://schemas.openxmlformats.org/officeDocument/2006/relationships/customXml" Target="../../customXml/item385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292.xml"/><Relationship Id="rId19" Type="http://schemas.openxmlformats.org/officeDocument/2006/relationships/customXml" Target="../../customXml/item517.xml"/><Relationship Id="rId4" Type="http://schemas.openxmlformats.org/officeDocument/2006/relationships/customXml" Target="../../customXml/item234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518.xml"/><Relationship Id="rId22" Type="http://schemas.openxmlformats.org/officeDocument/2006/relationships/customXml" Target="../../customXml/item54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3.xml"/><Relationship Id="rId13" Type="http://schemas.openxmlformats.org/officeDocument/2006/relationships/customXml" Target="../../customXml/item294.xml"/><Relationship Id="rId18" Type="http://schemas.openxmlformats.org/officeDocument/2006/relationships/customXml" Target="../../customXml/item470.xml"/><Relationship Id="rId3" Type="http://schemas.openxmlformats.org/officeDocument/2006/relationships/customXml" Target="../../customXml/item349.xml"/><Relationship Id="rId21" Type="http://schemas.openxmlformats.org/officeDocument/2006/relationships/slide" Target="slide1.xml"/><Relationship Id="rId7" Type="http://schemas.openxmlformats.org/officeDocument/2006/relationships/customXml" Target="../../customXml/item365.xml"/><Relationship Id="rId12" Type="http://schemas.openxmlformats.org/officeDocument/2006/relationships/customXml" Target="../../customXml/item45.xml"/><Relationship Id="rId17" Type="http://schemas.openxmlformats.org/officeDocument/2006/relationships/customXml" Target="../../customXml/item285.xml"/><Relationship Id="rId2" Type="http://schemas.openxmlformats.org/officeDocument/2006/relationships/customXml" Target="../../customXml/item213.xml"/><Relationship Id="rId16" Type="http://schemas.openxmlformats.org/officeDocument/2006/relationships/customXml" Target="../../customXml/item284.xml"/><Relationship Id="rId20" Type="http://schemas.openxmlformats.org/officeDocument/2006/relationships/notesSlide" Target="../notesSlides/notesSlide3.xml"/><Relationship Id="rId1" Type="http://schemas.openxmlformats.org/officeDocument/2006/relationships/customXml" Target="../../customXml/item271.xml"/><Relationship Id="rId6" Type="http://schemas.openxmlformats.org/officeDocument/2006/relationships/customXml" Target="../../customXml/item201.xml"/><Relationship Id="rId11" Type="http://schemas.openxmlformats.org/officeDocument/2006/relationships/customXml" Target="../../customXml/item180.xml"/><Relationship Id="rId24" Type="http://schemas.openxmlformats.org/officeDocument/2006/relationships/slide" Target="slide20.xml"/><Relationship Id="rId5" Type="http://schemas.openxmlformats.org/officeDocument/2006/relationships/customXml" Target="../../customXml/item188.xml"/><Relationship Id="rId15" Type="http://schemas.openxmlformats.org/officeDocument/2006/relationships/customXml" Target="../../customXml/item190.xml"/><Relationship Id="rId23" Type="http://schemas.openxmlformats.org/officeDocument/2006/relationships/slide" Target="slide19.xml"/><Relationship Id="rId10" Type="http://schemas.openxmlformats.org/officeDocument/2006/relationships/customXml" Target="../../customXml/item315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510.xml"/><Relationship Id="rId14" Type="http://schemas.openxmlformats.org/officeDocument/2006/relationships/customXml" Target="../../customXml/item254.xml"/><Relationship Id="rId22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9.xml"/><Relationship Id="rId13" Type="http://schemas.openxmlformats.org/officeDocument/2006/relationships/customXml" Target="../../customXml/item303.xml"/><Relationship Id="rId18" Type="http://schemas.openxmlformats.org/officeDocument/2006/relationships/customXml" Target="../../customXml/item413.xml"/><Relationship Id="rId3" Type="http://schemas.openxmlformats.org/officeDocument/2006/relationships/customXml" Target="../../customXml/item7.xml"/><Relationship Id="rId21" Type="http://schemas.openxmlformats.org/officeDocument/2006/relationships/customXml" Target="../../customXml/item341.xml"/><Relationship Id="rId7" Type="http://schemas.openxmlformats.org/officeDocument/2006/relationships/customXml" Target="../../customXml/item167.xml"/><Relationship Id="rId12" Type="http://schemas.openxmlformats.org/officeDocument/2006/relationships/customXml" Target="../../customXml/item310.xml"/><Relationship Id="rId17" Type="http://schemas.openxmlformats.org/officeDocument/2006/relationships/customXml" Target="../../customXml/item344.xml"/><Relationship Id="rId25" Type="http://schemas.openxmlformats.org/officeDocument/2006/relationships/slide" Target="slide1.xml"/><Relationship Id="rId2" Type="http://schemas.openxmlformats.org/officeDocument/2006/relationships/customXml" Target="../../customXml/item323.xml"/><Relationship Id="rId16" Type="http://schemas.openxmlformats.org/officeDocument/2006/relationships/customXml" Target="../../customXml/item485.xml"/><Relationship Id="rId20" Type="http://schemas.openxmlformats.org/officeDocument/2006/relationships/customXml" Target="../../customXml/item247.xml"/><Relationship Id="rId1" Type="http://schemas.openxmlformats.org/officeDocument/2006/relationships/customXml" Target="../../customXml/item546.xml"/><Relationship Id="rId6" Type="http://schemas.openxmlformats.org/officeDocument/2006/relationships/customXml" Target="../../customXml/item445.xml"/><Relationship Id="rId11" Type="http://schemas.openxmlformats.org/officeDocument/2006/relationships/customXml" Target="../../customXml/item414.xml"/><Relationship Id="rId24" Type="http://schemas.openxmlformats.org/officeDocument/2006/relationships/slide" Target="slide28.xml"/><Relationship Id="rId5" Type="http://schemas.openxmlformats.org/officeDocument/2006/relationships/customXml" Target="../../customXml/item238.xml"/><Relationship Id="rId15" Type="http://schemas.openxmlformats.org/officeDocument/2006/relationships/customXml" Target="../../customXml/item90.xml"/><Relationship Id="rId23" Type="http://schemas.openxmlformats.org/officeDocument/2006/relationships/notesSlide" Target="../notesSlides/notesSlide30.xml"/><Relationship Id="rId10" Type="http://schemas.openxmlformats.org/officeDocument/2006/relationships/customXml" Target="../../customXml/item92.xml"/><Relationship Id="rId19" Type="http://schemas.openxmlformats.org/officeDocument/2006/relationships/customXml" Target="../../customXml/item453.xml"/><Relationship Id="rId4" Type="http://schemas.openxmlformats.org/officeDocument/2006/relationships/customXml" Target="../../customXml/item567.xml"/><Relationship Id="rId9" Type="http://schemas.openxmlformats.org/officeDocument/2006/relationships/customXml" Target="../../customXml/item351.xml"/><Relationship Id="rId14" Type="http://schemas.openxmlformats.org/officeDocument/2006/relationships/customXml" Target="../../customXml/item416.xml"/><Relationship Id="rId2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9.xml"/><Relationship Id="rId13" Type="http://schemas.openxmlformats.org/officeDocument/2006/relationships/customXml" Target="../../customXml/item457.xml"/><Relationship Id="rId18" Type="http://schemas.openxmlformats.org/officeDocument/2006/relationships/customXml" Target="../../customXml/item99.xml"/><Relationship Id="rId26" Type="http://schemas.openxmlformats.org/officeDocument/2006/relationships/notesSlide" Target="../notesSlides/notesSlide4.xml"/><Relationship Id="rId3" Type="http://schemas.openxmlformats.org/officeDocument/2006/relationships/customXml" Target="../../customXml/item545.xml"/><Relationship Id="rId21" Type="http://schemas.openxmlformats.org/officeDocument/2006/relationships/customXml" Target="../../customXml/item2.xml"/><Relationship Id="rId7" Type="http://schemas.openxmlformats.org/officeDocument/2006/relationships/customXml" Target="../../customXml/item225.xml"/><Relationship Id="rId12" Type="http://schemas.openxmlformats.org/officeDocument/2006/relationships/customXml" Target="../../customXml/item422.xml"/><Relationship Id="rId17" Type="http://schemas.openxmlformats.org/officeDocument/2006/relationships/customXml" Target="../../customXml/item536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293.xml"/><Relationship Id="rId16" Type="http://schemas.openxmlformats.org/officeDocument/2006/relationships/customXml" Target="../../customXml/item400.xml"/><Relationship Id="rId20" Type="http://schemas.openxmlformats.org/officeDocument/2006/relationships/customXml" Target="../../customXml/item372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313.xml"/><Relationship Id="rId6" Type="http://schemas.openxmlformats.org/officeDocument/2006/relationships/customXml" Target="../../customXml/item374.xml"/><Relationship Id="rId11" Type="http://schemas.openxmlformats.org/officeDocument/2006/relationships/customXml" Target="../../customXml/item77.xml"/><Relationship Id="rId24" Type="http://schemas.openxmlformats.org/officeDocument/2006/relationships/customXml" Target="../../customXml/item263.xml"/><Relationship Id="rId5" Type="http://schemas.openxmlformats.org/officeDocument/2006/relationships/customXml" Target="../../customXml/item403.xml"/><Relationship Id="rId15" Type="http://schemas.openxmlformats.org/officeDocument/2006/relationships/customXml" Target="../../customXml/item289.xml"/><Relationship Id="rId23" Type="http://schemas.openxmlformats.org/officeDocument/2006/relationships/customXml" Target="../../customXml/item116.xml"/><Relationship Id="rId28" Type="http://schemas.openxmlformats.org/officeDocument/2006/relationships/slide" Target="slide5.xml"/><Relationship Id="rId10" Type="http://schemas.openxmlformats.org/officeDocument/2006/relationships/customXml" Target="../../customXml/item433.xml"/><Relationship Id="rId19" Type="http://schemas.openxmlformats.org/officeDocument/2006/relationships/customXml" Target="../../customXml/item182.xml"/><Relationship Id="rId4" Type="http://schemas.openxmlformats.org/officeDocument/2006/relationships/customXml" Target="../../customXml/item258.xml"/><Relationship Id="rId9" Type="http://schemas.openxmlformats.org/officeDocument/2006/relationships/customXml" Target="../../customXml/item478.xml"/><Relationship Id="rId14" Type="http://schemas.openxmlformats.org/officeDocument/2006/relationships/customXml" Target="../../customXml/item151.xml"/><Relationship Id="rId22" Type="http://schemas.openxmlformats.org/officeDocument/2006/relationships/customXml" Target="../../customXml/item229.xml"/><Relationship Id="rId27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3.xml"/><Relationship Id="rId18" Type="http://schemas.openxmlformats.org/officeDocument/2006/relationships/customXml" Target="../../customXml/item359.xml"/><Relationship Id="rId26" Type="http://schemas.openxmlformats.org/officeDocument/2006/relationships/customXml" Target="../../customXml/item70.xml"/><Relationship Id="rId39" Type="http://schemas.openxmlformats.org/officeDocument/2006/relationships/slide" Target="slide1.xml"/><Relationship Id="rId21" Type="http://schemas.openxmlformats.org/officeDocument/2006/relationships/customXml" Target="../../customXml/item57.xml"/><Relationship Id="rId34" Type="http://schemas.openxmlformats.org/officeDocument/2006/relationships/customXml" Target="../../customXml/item55.xml"/><Relationship Id="rId7" Type="http://schemas.openxmlformats.org/officeDocument/2006/relationships/customXml" Target="../../customXml/item419.xml"/><Relationship Id="rId12" Type="http://schemas.openxmlformats.org/officeDocument/2006/relationships/customXml" Target="../../customXml/item373.xml"/><Relationship Id="rId17" Type="http://schemas.openxmlformats.org/officeDocument/2006/relationships/customXml" Target="../../customXml/item29.xml"/><Relationship Id="rId25" Type="http://schemas.openxmlformats.org/officeDocument/2006/relationships/customXml" Target="../../customXml/item127.xml"/><Relationship Id="rId33" Type="http://schemas.openxmlformats.org/officeDocument/2006/relationships/customXml" Target="../../customXml/item65.xml"/><Relationship Id="rId38" Type="http://schemas.openxmlformats.org/officeDocument/2006/relationships/slide" Target="slide8.xml"/><Relationship Id="rId2" Type="http://schemas.openxmlformats.org/officeDocument/2006/relationships/customXml" Target="../../customXml/item101.xml"/><Relationship Id="rId16" Type="http://schemas.openxmlformats.org/officeDocument/2006/relationships/customXml" Target="../../customXml/item291.xml"/><Relationship Id="rId20" Type="http://schemas.openxmlformats.org/officeDocument/2006/relationships/customXml" Target="../../customXml/item18.xml"/><Relationship Id="rId29" Type="http://schemas.openxmlformats.org/officeDocument/2006/relationships/customXml" Target="../../customXml/item532.xml"/><Relationship Id="rId1" Type="http://schemas.openxmlformats.org/officeDocument/2006/relationships/customXml" Target="../../customXml/item270.xml"/><Relationship Id="rId6" Type="http://schemas.openxmlformats.org/officeDocument/2006/relationships/customXml" Target="../../customXml/item527.xml"/><Relationship Id="rId11" Type="http://schemas.openxmlformats.org/officeDocument/2006/relationships/customXml" Target="../../customXml/item522.xml"/><Relationship Id="rId24" Type="http://schemas.openxmlformats.org/officeDocument/2006/relationships/customXml" Target="../../customXml/item212.xml"/><Relationship Id="rId32" Type="http://schemas.openxmlformats.org/officeDocument/2006/relationships/customXml" Target="../../customXml/item423.xml"/><Relationship Id="rId37" Type="http://schemas.openxmlformats.org/officeDocument/2006/relationships/slide" Target="slide9.xml"/><Relationship Id="rId5" Type="http://schemas.openxmlformats.org/officeDocument/2006/relationships/customXml" Target="../../customXml/item107.xml"/><Relationship Id="rId15" Type="http://schemas.openxmlformats.org/officeDocument/2006/relationships/customXml" Target="../../customXml/item36.xml"/><Relationship Id="rId23" Type="http://schemas.openxmlformats.org/officeDocument/2006/relationships/customXml" Target="../../customXml/item501.xml"/><Relationship Id="rId28" Type="http://schemas.openxmlformats.org/officeDocument/2006/relationships/customXml" Target="../../customXml/item381.xml"/><Relationship Id="rId36" Type="http://schemas.openxmlformats.org/officeDocument/2006/relationships/notesSlide" Target="../notesSlides/notesSlide5.xml"/><Relationship Id="rId10" Type="http://schemas.openxmlformats.org/officeDocument/2006/relationships/customXml" Target="../../customXml/item54.xml"/><Relationship Id="rId19" Type="http://schemas.openxmlformats.org/officeDocument/2006/relationships/customXml" Target="../../customXml/item16.xml"/><Relationship Id="rId31" Type="http://schemas.openxmlformats.org/officeDocument/2006/relationships/customXml" Target="../../customXml/item442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331.xml"/><Relationship Id="rId14" Type="http://schemas.openxmlformats.org/officeDocument/2006/relationships/customXml" Target="../../customXml/item370.xml"/><Relationship Id="rId22" Type="http://schemas.openxmlformats.org/officeDocument/2006/relationships/customXml" Target="../../customXml/item152.xml"/><Relationship Id="rId27" Type="http://schemas.openxmlformats.org/officeDocument/2006/relationships/customXml" Target="../../customXml/item332.xml"/><Relationship Id="rId30" Type="http://schemas.openxmlformats.org/officeDocument/2006/relationships/customXml" Target="../../customXml/item175.xml"/><Relationship Id="rId35" Type="http://schemas.openxmlformats.org/officeDocument/2006/relationships/slideLayout" Target="../slideLayouts/slideLayout7.xml"/><Relationship Id="rId8" Type="http://schemas.openxmlformats.org/officeDocument/2006/relationships/customXml" Target="../../customXml/item450.xml"/><Relationship Id="rId3" Type="http://schemas.openxmlformats.org/officeDocument/2006/relationships/customXml" Target="../../customXml/item4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195.xml"/><Relationship Id="rId26" Type="http://schemas.openxmlformats.org/officeDocument/2006/relationships/customXml" Target="../../customXml/item191.xml"/><Relationship Id="rId21" Type="http://schemas.openxmlformats.org/officeDocument/2006/relationships/customXml" Target="../../customXml/item529.xml"/><Relationship Id="rId34" Type="http://schemas.openxmlformats.org/officeDocument/2006/relationships/slideLayout" Target="../slideLayouts/slideLayout7.xml"/><Relationship Id="rId7" Type="http://schemas.openxmlformats.org/officeDocument/2006/relationships/customXml" Target="../../customXml/item345.xml"/><Relationship Id="rId12" Type="http://schemas.openxmlformats.org/officeDocument/2006/relationships/customXml" Target="../../customXml/item27.xml"/><Relationship Id="rId17" Type="http://schemas.openxmlformats.org/officeDocument/2006/relationships/customXml" Target="../../customXml/item73.xml"/><Relationship Id="rId25" Type="http://schemas.openxmlformats.org/officeDocument/2006/relationships/customXml" Target="../../customXml/item138.xml"/><Relationship Id="rId33" Type="http://schemas.openxmlformats.org/officeDocument/2006/relationships/customXml" Target="../../customXml/item245.xml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129.xml"/><Relationship Id="rId20" Type="http://schemas.openxmlformats.org/officeDocument/2006/relationships/customXml" Target="../../customXml/item506.xml"/><Relationship Id="rId29" Type="http://schemas.openxmlformats.org/officeDocument/2006/relationships/customXml" Target="../../customXml/item301.xml"/><Relationship Id="rId1" Type="http://schemas.openxmlformats.org/officeDocument/2006/relationships/customXml" Target="../../customXml/item520.xml"/><Relationship Id="rId6" Type="http://schemas.openxmlformats.org/officeDocument/2006/relationships/customXml" Target="../../customXml/item539.xml"/><Relationship Id="rId11" Type="http://schemas.openxmlformats.org/officeDocument/2006/relationships/customXml" Target="../../customXml/item56.xml"/><Relationship Id="rId24" Type="http://schemas.openxmlformats.org/officeDocument/2006/relationships/customXml" Target="../../customXml/item568.xml"/><Relationship Id="rId32" Type="http://schemas.openxmlformats.org/officeDocument/2006/relationships/customXml" Target="../../customXml/item207.xml"/><Relationship Id="rId37" Type="http://schemas.openxmlformats.org/officeDocument/2006/relationships/slide" Target="slide7.xml"/><Relationship Id="rId5" Type="http://schemas.openxmlformats.org/officeDocument/2006/relationships/customXml" Target="../../customXml/item128.xml"/><Relationship Id="rId15" Type="http://schemas.openxmlformats.org/officeDocument/2006/relationships/customXml" Target="../../customXml/item337.xml"/><Relationship Id="rId23" Type="http://schemas.openxmlformats.org/officeDocument/2006/relationships/customXml" Target="../../customXml/item387.xml"/><Relationship Id="rId28" Type="http://schemas.openxmlformats.org/officeDocument/2006/relationships/customXml" Target="../../customXml/item461.xml"/><Relationship Id="rId36" Type="http://schemas.openxmlformats.org/officeDocument/2006/relationships/slide" Target="slide1.xml"/><Relationship Id="rId10" Type="http://schemas.openxmlformats.org/officeDocument/2006/relationships/customXml" Target="../../customXml/item109.xml"/><Relationship Id="rId19" Type="http://schemas.openxmlformats.org/officeDocument/2006/relationships/customXml" Target="../../customXml/item515.xml"/><Relationship Id="rId31" Type="http://schemas.openxmlformats.org/officeDocument/2006/relationships/customXml" Target="../../customXml/item309.xml"/><Relationship Id="rId4" Type="http://schemas.openxmlformats.org/officeDocument/2006/relationships/customXml" Target="../../customXml/item509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492.xml"/><Relationship Id="rId22" Type="http://schemas.openxmlformats.org/officeDocument/2006/relationships/customXml" Target="../../customXml/item124.xml"/><Relationship Id="rId27" Type="http://schemas.openxmlformats.org/officeDocument/2006/relationships/customXml" Target="../../customXml/item393.xml"/><Relationship Id="rId30" Type="http://schemas.openxmlformats.org/officeDocument/2006/relationships/customXml" Target="../../customXml/item268.xml"/><Relationship Id="rId35" Type="http://schemas.openxmlformats.org/officeDocument/2006/relationships/notesSlide" Target="../notesSlides/notesSlide6.xml"/><Relationship Id="rId8" Type="http://schemas.openxmlformats.org/officeDocument/2006/relationships/customXml" Target="../../customXml/item571.xml"/><Relationship Id="rId3" Type="http://schemas.openxmlformats.org/officeDocument/2006/relationships/customXml" Target="../../customXml/item2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slide" Target="slide1.xml"/><Relationship Id="rId3" Type="http://schemas.openxmlformats.org/officeDocument/2006/relationships/customXml" Target="../../customXml/item379.xml"/><Relationship Id="rId7" Type="http://schemas.openxmlformats.org/officeDocument/2006/relationships/customXml" Target="../../customXml/item72.xml"/><Relationship Id="rId12" Type="http://schemas.openxmlformats.org/officeDocument/2006/relationships/notesSlide" Target="../notesSlides/notesSlide7.xml"/><Relationship Id="rId2" Type="http://schemas.openxmlformats.org/officeDocument/2006/relationships/customXml" Target="../../customXml/item378.xml"/><Relationship Id="rId1" Type="http://schemas.openxmlformats.org/officeDocument/2006/relationships/customXml" Target="../../customXml/item243.xml"/><Relationship Id="rId6" Type="http://schemas.openxmlformats.org/officeDocument/2006/relationships/customXml" Target="../../customXml/item13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364.xml"/><Relationship Id="rId10" Type="http://schemas.openxmlformats.org/officeDocument/2006/relationships/customXml" Target="../../customXml/item456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4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7.xml"/><Relationship Id="rId13" Type="http://schemas.openxmlformats.org/officeDocument/2006/relationships/slide" Target="slide1.xml"/><Relationship Id="rId3" Type="http://schemas.openxmlformats.org/officeDocument/2006/relationships/customXml" Target="../../customXml/item322.xml"/><Relationship Id="rId7" Type="http://schemas.openxmlformats.org/officeDocument/2006/relationships/customXml" Target="../../customXml/item475.xml"/><Relationship Id="rId12" Type="http://schemas.openxmlformats.org/officeDocument/2006/relationships/slide" Target="slide9.xml"/><Relationship Id="rId2" Type="http://schemas.openxmlformats.org/officeDocument/2006/relationships/customXml" Target="../../customXml/item537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25.xml"/><Relationship Id="rId11" Type="http://schemas.openxmlformats.org/officeDocument/2006/relationships/notesSlide" Target="../notesSlides/notesSlide8.xml"/><Relationship Id="rId5" Type="http://schemas.openxmlformats.org/officeDocument/2006/relationships/customXml" Target="../../customXml/item192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455.xml"/><Relationship Id="rId9" Type="http://schemas.openxmlformats.org/officeDocument/2006/relationships/customXml" Target="../../customXml/item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6.xml"/><Relationship Id="rId13" Type="http://schemas.openxmlformats.org/officeDocument/2006/relationships/customXml" Target="../../customXml/item508.xml"/><Relationship Id="rId18" Type="http://schemas.openxmlformats.org/officeDocument/2006/relationships/slide" Target="slide16.xml"/><Relationship Id="rId3" Type="http://schemas.openxmlformats.org/officeDocument/2006/relationships/customXml" Target="../../customXml/item384.xml"/><Relationship Id="rId21" Type="http://schemas.openxmlformats.org/officeDocument/2006/relationships/slide" Target="slide18.xml"/><Relationship Id="rId7" Type="http://schemas.openxmlformats.org/officeDocument/2006/relationships/customXml" Target="../../customXml/item279.xml"/><Relationship Id="rId12" Type="http://schemas.openxmlformats.org/officeDocument/2006/relationships/customXml" Target="../../customXml/item458.xml"/><Relationship Id="rId17" Type="http://schemas.openxmlformats.org/officeDocument/2006/relationships/slide" Target="slide5.xml"/><Relationship Id="rId2" Type="http://schemas.openxmlformats.org/officeDocument/2006/relationships/customXml" Target="../../customXml/item226.xml"/><Relationship Id="rId16" Type="http://schemas.openxmlformats.org/officeDocument/2006/relationships/notesSlide" Target="../notesSlides/notesSlide9.xml"/><Relationship Id="rId20" Type="http://schemas.openxmlformats.org/officeDocument/2006/relationships/slide" Target="slide17.xml"/><Relationship Id="rId1" Type="http://schemas.openxmlformats.org/officeDocument/2006/relationships/customXml" Target="../../customXml/item407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342.xml"/><Relationship Id="rId5" Type="http://schemas.openxmlformats.org/officeDocument/2006/relationships/customXml" Target="../../customXml/item174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52.xml"/><Relationship Id="rId19" Type="http://schemas.openxmlformats.org/officeDocument/2006/relationships/slide" Target="slide1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388.xml"/><Relationship Id="rId14" Type="http://schemas.openxmlformats.org/officeDocument/2006/relationships/customXml" Target="../../customXml/item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553952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</a:t>
                </a:r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6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0"/>
            <a:ext cx="8975700" cy="20873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5310380" y="2647691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стать бегуном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2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306116" y="3761986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стать спонсором бегуна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>
            <a:hlinkClick r:id="rId13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5306116" y="4922769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узнать больше о событии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5"/>
            </p:custDataLst>
          </p:nvPr>
        </p:nvSpPr>
        <p:spPr>
          <a:xfrm>
            <a:off x="4481848" y="624815"/>
            <a:ext cx="6041505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FFFFFF"/>
                </a:solidFill>
              </a:rPr>
              <a:t>MARATHON SKILLS 201</a:t>
            </a:r>
            <a:r>
              <a:rPr lang="ru-RU" sz="2800" b="1" dirty="0" smtClean="0">
                <a:solidFill>
                  <a:srgbClr val="FFFFFF"/>
                </a:solidFill>
              </a:rPr>
              <a:t>6</a:t>
            </a:r>
            <a:endParaRPr lang="en-AU" sz="2800" b="1" dirty="0">
              <a:solidFill>
                <a:srgbClr val="FFFFFF"/>
              </a:solidFill>
            </a:endParaRPr>
          </a:p>
        </p:txBody>
      </p:sp>
      <p:sp>
        <p:nvSpPr>
          <p:cNvPr id="126" name="Content"/>
          <p:cNvSpPr txBox="1"/>
          <p:nvPr>
            <p:custDataLst>
              <p:custData r:id="rId6"/>
            </p:custDataLst>
          </p:nvPr>
        </p:nvSpPr>
        <p:spPr>
          <a:xfrm>
            <a:off x="5360546" y="1388898"/>
            <a:ext cx="4305882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Москва</a:t>
            </a:r>
            <a:r>
              <a:rPr lang="en-A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Россия</a:t>
            </a:r>
            <a:endParaRPr lang="en-AU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ru-R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среда</a:t>
            </a:r>
            <a:r>
              <a:rPr lang="en-A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21 октября</a:t>
            </a:r>
            <a:r>
              <a:rPr lang="en-A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201</a:t>
            </a:r>
            <a:r>
              <a:rPr lang="ru-RU" i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6</a:t>
            </a:r>
            <a:endParaRPr lang="en-US" i="1" dirty="0" smtClean="0">
              <a:solidFill>
                <a:schemeClr val="tx2">
                  <a:lumMod val="25000"/>
                  <a:lumOff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>
            <a:hlinkClick r:id="rId14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10693748" y="5725494"/>
            <a:ext cx="1126410" cy="4248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8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899"/>
            <a:ext cx="2748918" cy="70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dirty="0" smtClean="0"/>
              <a:t>1. </a:t>
            </a:r>
            <a:r>
              <a:rPr lang="ru-RU" dirty="0"/>
              <a:t>Главный экран системы</a:t>
            </a:r>
            <a:endParaRPr lang="en-AU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805542"/>
            <a:ext cx="2748918" cy="5885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главный экран системы. Его видят все пользователи при запуске приложения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50403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Find out more information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2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Marathon Skills 2016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3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957847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Предыдущие результаты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10. </a:t>
            </a:r>
            <a:r>
              <a:rPr lang="ru-RU" dirty="0"/>
              <a:t>Подробная информация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меню предоставляет доступ к большему количеству информации о марафоне и связанных предметах.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4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Подробная информация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>
            <a:hlinkClick r:id="rId15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Насколько долгий марафон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hlinkClick r:id="rId16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7430262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Список благотворительных организаций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58976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About Marathon Skills 2016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3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11. </a:t>
            </a:r>
            <a:r>
              <a:rPr lang="ru-RU" dirty="0"/>
              <a:t>Информация о </a:t>
            </a:r>
            <a:r>
              <a:rPr lang="en-GB" dirty="0"/>
              <a:t>Marathon Skills</a:t>
            </a:r>
            <a:r>
              <a:rPr lang="ru-RU" dirty="0"/>
              <a:t> </a:t>
            </a:r>
            <a:r>
              <a:rPr lang="ru-RU" dirty="0" smtClean="0"/>
              <a:t>2016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дает информацию о текущем марафоне на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2016.</a:t>
            </a:r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дает информацию о гонке, включая интерактивную карту.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9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/>
              <a:t>Информация о </a:t>
            </a:r>
            <a:r>
              <a:rPr lang="en-GB" sz="2000" dirty="0"/>
              <a:t>Marathon Skills</a:t>
            </a:r>
            <a:r>
              <a:rPr lang="ru-RU" sz="2000" dirty="0"/>
              <a:t> </a:t>
            </a:r>
            <a:r>
              <a:rPr lang="ru-RU" sz="2000" dirty="0" smtClean="0"/>
              <a:t>2016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6529137" y="1941524"/>
            <a:ext cx="4900863" cy="3924151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Информация о Навыках Марафона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2016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пойдет сюда. Информация может покрыть расположение, время, расстояние, рекордные времена, достопримечательности, и т.д.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Rectangle 2">
            <a:hlinkClick r:id="rId10" action="ppaction://hlinksldjump"/>
          </p:cNvPr>
          <p:cNvSpPr/>
          <p:nvPr/>
        </p:nvSpPr>
        <p:spPr>
          <a:xfrm>
            <a:off x="3352800" y="1911999"/>
            <a:ext cx="2759242" cy="1888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Карта марафона</a:t>
            </a:r>
            <a: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AU" sz="12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Нажмите чтобы открыть интерактивную карту</a:t>
            </a:r>
            <a:r>
              <a:rPr lang="en-AU" sz="12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2800" y="3969233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96589" y="3969233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2800" y="5121570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96589" y="5121570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6210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Interactive map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5" name="Map outline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7935" y="1192101"/>
            <a:ext cx="5328746" cy="5044966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7618272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>
                <a:solidFill>
                  <a:srgbClr val="FFFFFF"/>
                </a:solidFill>
              </a:rPr>
              <a:t>Интерактивная карта </a:t>
            </a:r>
            <a:r>
              <a:rPr lang="en-AU" sz="2000" b="1" dirty="0">
                <a:solidFill>
                  <a:srgbClr val="FFFFFF"/>
                </a:solidFill>
              </a:rPr>
              <a:t>Marathon </a:t>
            </a:r>
            <a:r>
              <a:rPr lang="en-AU" sz="2000" b="1" dirty="0" smtClean="0">
                <a:solidFill>
                  <a:srgbClr val="FFFFFF"/>
                </a:solidFill>
              </a:rPr>
              <a:t>Skills 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12. </a:t>
            </a:r>
            <a:r>
              <a:rPr lang="ru-RU" dirty="0"/>
              <a:t>Интерактивная карта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интерактивная карта марафона. Это показывает путь, используемый для марафона и всех различных особенностей пути.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выдвинет на первый план предметы, такие как стенды напитка, туалеты, контрольно-пропускные пункты, достопримечательности, и т.д.</a:t>
            </a:r>
            <a:endParaRPr lang="en-AU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8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" name="Checkered flag"/>
          <p:cNvGrpSpPr/>
          <p:nvPr/>
        </p:nvGrpSpPr>
        <p:grpSpPr>
          <a:xfrm>
            <a:off x="4784764" y="1167060"/>
            <a:ext cx="278686" cy="835837"/>
            <a:chOff x="9797411" y="1065534"/>
            <a:chExt cx="1639524" cy="4917268"/>
          </a:xfrm>
        </p:grpSpPr>
        <p:sp>
          <p:nvSpPr>
            <p:cNvPr id="8" name="Rectangle 7"/>
            <p:cNvSpPr/>
            <p:nvPr/>
          </p:nvSpPr>
          <p:spPr>
            <a:xfrm>
              <a:off x="9797411" y="1065534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17000" y="1067685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97539" y="1883190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17128" y="1885341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797411" y="2705148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17000" y="2707299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97539" y="3522804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17128" y="3524955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97411" y="4343188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617000" y="4345339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97539" y="5160844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617128" y="5162995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4" name="Checkpoint 1 button"/>
          <p:cNvSpPr/>
          <p:nvPr/>
        </p:nvSpPr>
        <p:spPr>
          <a:xfrm>
            <a:off x="6352876" y="1160128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DB7E03"/>
                </a:solidFill>
              </a:rPr>
              <a:t>1</a:t>
            </a:r>
            <a:endParaRPr lang="en-AU" b="1" dirty="0">
              <a:solidFill>
                <a:srgbClr val="DB7E03"/>
              </a:solidFill>
            </a:endParaRPr>
          </a:p>
        </p:txBody>
      </p:sp>
      <p:sp>
        <p:nvSpPr>
          <p:cNvPr id="61" name="Checkpoint 2 button"/>
          <p:cNvSpPr/>
          <p:nvPr/>
        </p:nvSpPr>
        <p:spPr>
          <a:xfrm>
            <a:off x="6970718" y="2727889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2</a:t>
            </a:r>
          </a:p>
        </p:txBody>
      </p:sp>
      <p:sp>
        <p:nvSpPr>
          <p:cNvPr id="62" name="Checkpoint 3 button"/>
          <p:cNvSpPr/>
          <p:nvPr/>
        </p:nvSpPr>
        <p:spPr>
          <a:xfrm>
            <a:off x="6840091" y="3823499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DB7E03"/>
                </a:solidFill>
              </a:rPr>
              <a:t>3</a:t>
            </a:r>
            <a:endParaRPr lang="en-AU" b="1" dirty="0">
              <a:solidFill>
                <a:srgbClr val="DB7E03"/>
              </a:solidFill>
            </a:endParaRPr>
          </a:p>
        </p:txBody>
      </p:sp>
      <p:sp>
        <p:nvSpPr>
          <p:cNvPr id="63" name="Checkpoint 4 button"/>
          <p:cNvSpPr/>
          <p:nvPr/>
        </p:nvSpPr>
        <p:spPr>
          <a:xfrm>
            <a:off x="8199805" y="5042699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DB7E03"/>
                </a:solidFill>
              </a:rPr>
              <a:t>4</a:t>
            </a:r>
            <a:endParaRPr lang="en-AU" b="1" dirty="0">
              <a:solidFill>
                <a:srgbClr val="DB7E03"/>
              </a:solidFill>
            </a:endParaRPr>
          </a:p>
        </p:txBody>
      </p:sp>
      <p:sp>
        <p:nvSpPr>
          <p:cNvPr id="64" name="Checkpoint 5 button"/>
          <p:cNvSpPr/>
          <p:nvPr/>
        </p:nvSpPr>
        <p:spPr>
          <a:xfrm>
            <a:off x="6052308" y="5819746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DB7E03"/>
                </a:solidFill>
              </a:rPr>
              <a:t>5</a:t>
            </a:r>
            <a:endParaRPr lang="en-AU" b="1" dirty="0">
              <a:solidFill>
                <a:srgbClr val="DB7E03"/>
              </a:solidFill>
            </a:endParaRPr>
          </a:p>
        </p:txBody>
      </p:sp>
      <p:sp>
        <p:nvSpPr>
          <p:cNvPr id="65" name="Checkpoint 6 button"/>
          <p:cNvSpPr/>
          <p:nvPr/>
        </p:nvSpPr>
        <p:spPr>
          <a:xfrm>
            <a:off x="4321045" y="5258254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DB7E03"/>
                </a:solidFill>
              </a:rPr>
              <a:t>6</a:t>
            </a:r>
            <a:endParaRPr lang="en-AU" b="1" dirty="0">
              <a:solidFill>
                <a:srgbClr val="DB7E03"/>
              </a:solidFill>
            </a:endParaRPr>
          </a:p>
        </p:txBody>
      </p:sp>
      <p:sp>
        <p:nvSpPr>
          <p:cNvPr id="66" name="Checkpoint 7 button"/>
          <p:cNvSpPr/>
          <p:nvPr/>
        </p:nvSpPr>
        <p:spPr>
          <a:xfrm>
            <a:off x="3804819" y="4301732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DB7E03"/>
                </a:solidFill>
              </a:rPr>
              <a:t>7</a:t>
            </a:r>
            <a:endParaRPr lang="en-AU" b="1" dirty="0">
              <a:solidFill>
                <a:srgbClr val="DB7E03"/>
              </a:solidFill>
            </a:endParaRPr>
          </a:p>
        </p:txBody>
      </p:sp>
      <p:sp>
        <p:nvSpPr>
          <p:cNvPr id="67" name="Checkpoint 8 button"/>
          <p:cNvSpPr/>
          <p:nvPr/>
        </p:nvSpPr>
        <p:spPr>
          <a:xfrm>
            <a:off x="3658333" y="2673546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DB7E03"/>
                </a:solidFill>
              </a:rPr>
              <a:t>8</a:t>
            </a:r>
            <a:endParaRPr lang="en-AU" b="1" dirty="0">
              <a:solidFill>
                <a:srgbClr val="DB7E03"/>
              </a:solidFill>
            </a:endParaRPr>
          </a:p>
        </p:txBody>
      </p:sp>
      <p:sp>
        <p:nvSpPr>
          <p:cNvPr id="3" name="Checkpoint content"/>
          <p:cNvSpPr/>
          <p:nvPr/>
        </p:nvSpPr>
        <p:spPr>
          <a:xfrm>
            <a:off x="8872252" y="1209438"/>
            <a:ext cx="2821702" cy="3022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t"/>
          <a:lstStyle/>
          <a:p>
            <a:endParaRPr lang="en-AU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AU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Checkpoint </a:t>
            </a:r>
            <a:r>
              <a:rPr lang="en-AU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Особенности</a:t>
            </a:r>
            <a: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Стенд питья</a:t>
            </a:r>
            <a:endParaRPr lang="en-AU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Энергетические батончики</a:t>
            </a:r>
            <a:endParaRPr lang="en-AU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Туалет</a:t>
            </a:r>
            <a:endParaRPr lang="en-AU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Медицинский пункт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Popup close button"/>
          <p:cNvSpPr txBox="1"/>
          <p:nvPr>
            <p:custDataLst>
              <p:custData r:id="rId4"/>
            </p:custDataLst>
          </p:nvPr>
        </p:nvSpPr>
        <p:spPr>
          <a:xfrm>
            <a:off x="11317644" y="1244886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8" grpId="0"/>
      <p:bldP spid="6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2138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List of charities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13. </a:t>
            </a:r>
            <a:r>
              <a:rPr lang="ru-RU" dirty="0"/>
              <a:t>Список благотворительных организаций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914400"/>
            <a:ext cx="2748918" cy="5776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благотворительных учреждений, вовлеченных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в</a:t>
            </a:r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A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Marathon Skills 2016.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Когда бегун регистрируется, они выбирают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благотворительную организацию, которую поддерживают.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Список благотворительных организаций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635829" y="1705467"/>
            <a:ext cx="7794171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Это - список всех благотворительных учреждений, которые поддерживаются в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2016.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помощь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вы поддерживаете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их, спонсируя бегунов!</a:t>
            </a:r>
            <a:endParaRPr lang="en-AU" sz="1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4" name="Content"/>
          <p:cNvSpPr txBox="1"/>
          <p:nvPr>
            <p:custDataLst>
              <p:custData r:id="rId6"/>
            </p:custDataLst>
          </p:nvPr>
        </p:nvSpPr>
        <p:spPr>
          <a:xfrm>
            <a:off x="5045504" y="2642140"/>
            <a:ext cx="43716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70565" y="2737097"/>
            <a:ext cx="1099584" cy="1099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6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5045503" y="3191867"/>
            <a:ext cx="634821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 благотворительности идет сюда. Описание благотворительности идет сюда. Описание благотворительности идет сюда.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8"/>
            </p:custDataLst>
          </p:nvPr>
        </p:nvSpPr>
        <p:spPr>
          <a:xfrm>
            <a:off x="5045504" y="3946653"/>
            <a:ext cx="43716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670565" y="4041610"/>
            <a:ext cx="1099584" cy="1099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6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ontent"/>
          <p:cNvSpPr txBox="1"/>
          <p:nvPr>
            <p:custDataLst>
              <p:custData r:id="rId9"/>
            </p:custDataLst>
          </p:nvPr>
        </p:nvSpPr>
        <p:spPr>
          <a:xfrm>
            <a:off x="5045503" y="4496380"/>
            <a:ext cx="634821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 благотворительности идет сюда. Описание благотворительности идет сюда. Описание благотворительности идет сюда.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10"/>
            </p:custDataLst>
          </p:nvPr>
        </p:nvSpPr>
        <p:spPr>
          <a:xfrm>
            <a:off x="5052759" y="5245681"/>
            <a:ext cx="43716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677820" y="5340638"/>
            <a:ext cx="1099584" cy="1099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6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Content"/>
          <p:cNvSpPr txBox="1"/>
          <p:nvPr>
            <p:custDataLst>
              <p:custData r:id="rId11"/>
            </p:custDataLst>
          </p:nvPr>
        </p:nvSpPr>
        <p:spPr>
          <a:xfrm>
            <a:off x="5052758" y="5795408"/>
            <a:ext cx="634821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 благотворительности идет сюда. Описание благотворительности идет сюда. Описание благотворительности идет сюда.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8873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Previous race results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14. </a:t>
            </a:r>
            <a:r>
              <a:rPr lang="ru-RU" dirty="0"/>
              <a:t>Результаты прошедших гонок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результаты предыдущих гонок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Результаты предыдущих гонок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10512110" y="2218385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Поиск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4805047" y="1867140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2014 - Japan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3265716" y="1891947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марафон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5" name="DropdownBox"/>
          <p:cNvGrpSpPr/>
          <p:nvPr>
            <p:custDataLst>
              <p:custData r:id="rId8"/>
            </p:custDataLst>
          </p:nvPr>
        </p:nvGrpSpPr>
        <p:grpSpPr>
          <a:xfrm>
            <a:off x="4805047" y="2271572"/>
            <a:ext cx="2175577" cy="297512"/>
            <a:chOff x="4016824" y="3329220"/>
            <a:chExt cx="1097652" cy="48"/>
          </a:xfrm>
        </p:grpSpPr>
        <p:sp>
          <p:nvSpPr>
            <p:cNvPr id="70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42km </a:t>
              </a:r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полный </a:t>
              </a:r>
              <a:r>
                <a:rPr lang="ru-RU" sz="14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марафо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Content"/>
          <p:cNvSpPr txBox="1"/>
          <p:nvPr>
            <p:custDataLst>
              <p:custData r:id="rId9"/>
            </p:custDataLst>
          </p:nvPr>
        </p:nvSpPr>
        <p:spPr>
          <a:xfrm>
            <a:off x="3265716" y="2296379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3" name="DropdownBox"/>
          <p:cNvGrpSpPr/>
          <p:nvPr>
            <p:custDataLst>
              <p:custData r:id="rId10"/>
            </p:custDataLst>
          </p:nvPr>
        </p:nvGrpSpPr>
        <p:grpSpPr>
          <a:xfrm>
            <a:off x="8846253" y="1868008"/>
            <a:ext cx="1430662" cy="304088"/>
            <a:chOff x="4016824" y="3329220"/>
            <a:chExt cx="1097652" cy="48"/>
          </a:xfrm>
        </p:grpSpPr>
        <p:sp>
          <p:nvSpPr>
            <p:cNvPr id="74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Any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5025993" y="3329242"/>
              <a:ext cx="6666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6" name="Content"/>
          <p:cNvSpPr txBox="1"/>
          <p:nvPr>
            <p:custDataLst>
              <p:custData r:id="rId11"/>
            </p:custDataLst>
          </p:nvPr>
        </p:nvSpPr>
        <p:spPr>
          <a:xfrm>
            <a:off x="7306921" y="1892815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7" name="DropdownBox"/>
          <p:cNvGrpSpPr/>
          <p:nvPr>
            <p:custDataLst>
              <p:custData r:id="rId12"/>
            </p:custDataLst>
          </p:nvPr>
        </p:nvGrpSpPr>
        <p:grpSpPr>
          <a:xfrm>
            <a:off x="8846253" y="2296434"/>
            <a:ext cx="1430662" cy="289882"/>
            <a:chOff x="4016824" y="3329220"/>
            <a:chExt cx="1097652" cy="48"/>
          </a:xfrm>
        </p:grpSpPr>
        <p:sp>
          <p:nvSpPr>
            <p:cNvPr id="78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18-29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5025993" y="3329242"/>
              <a:ext cx="6666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0" name="Content"/>
          <p:cNvSpPr txBox="1"/>
          <p:nvPr>
            <p:custDataLst>
              <p:custData r:id="rId13"/>
            </p:custDataLst>
          </p:nvPr>
        </p:nvSpPr>
        <p:spPr>
          <a:xfrm>
            <a:off x="7306921" y="2321241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Категория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14"/>
            </p:custDataLst>
          </p:nvPr>
        </p:nvSpPr>
        <p:spPr>
          <a:xfrm>
            <a:off x="3153952" y="3010654"/>
            <a:ext cx="8737503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бегунов</a:t>
            </a:r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1234      </a:t>
            </a:r>
            <a:r>
              <a:rPr lang="ru-RU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бегунов финишировало</a:t>
            </a:r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1198      </a:t>
            </a:r>
            <a:r>
              <a:rPr lang="ru-RU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средне время</a:t>
            </a:r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4h 02m 10s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79634"/>
              </p:ext>
            </p:extLst>
          </p:nvPr>
        </p:nvGraphicFramePr>
        <p:xfrm>
          <a:off x="3595916" y="3439635"/>
          <a:ext cx="793506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Место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Время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 бегуна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Страна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26m 27s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r>
                        <a:rPr lang="en-A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ETH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29m</a:t>
                      </a:r>
                      <a:r>
                        <a:rPr lang="en-A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23s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BRA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33m 10s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  <a:r>
                        <a:rPr lang="en-A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ETH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33m 29s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USA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35m 49s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ETH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39m 11s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ARG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41m 08s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Seventh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FIN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40381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How long is a marathon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3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15. </a:t>
            </a:r>
            <a:r>
              <a:rPr lang="ru-RU" dirty="0"/>
              <a:t>Насколько долгий марафон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интерактивная страница, которая объясняет, какой длины марафон с точки зрения расстояния и время.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/>
              <a:t>Насколько долгий марафон</a:t>
            </a:r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3276442" y="4882211"/>
            <a:ext cx="4685494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Информация о скорости выбранного пункта и сколько времени это взяло бы, чтобы закончить марафон.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Rectangle 2">
            <a:hlinkClick r:id="rId16" action="ppaction://hlinksldjump"/>
          </p:cNvPr>
          <p:cNvSpPr/>
          <p:nvPr/>
        </p:nvSpPr>
        <p:spPr>
          <a:xfrm>
            <a:off x="4042921" y="2459905"/>
            <a:ext cx="3152536" cy="21574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выбранное</a:t>
            </a:r>
            <a:r>
              <a:rPr lang="en-A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7"/>
            </p:custDataLst>
          </p:nvPr>
        </p:nvSpPr>
        <p:spPr>
          <a:xfrm>
            <a:off x="3139408" y="1817063"/>
            <a:ext cx="49595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Имя выбранного пункта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58703" y="1893265"/>
            <a:ext cx="1271035" cy="317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Дистанция</a:t>
            </a:r>
            <a:endParaRPr lang="en-AU" sz="1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75251" y="1837004"/>
            <a:ext cx="1083454" cy="369085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скорость</a:t>
            </a:r>
            <a:endParaRPr lang="en-AU" sz="1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hlinkClick r:id="rId16" action="ppaction://hlinksldjump"/>
          </p:cNvPr>
          <p:cNvSpPr/>
          <p:nvPr/>
        </p:nvSpPr>
        <p:spPr>
          <a:xfrm>
            <a:off x="8575251" y="2207107"/>
            <a:ext cx="3284097" cy="401939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9777549" y="2550410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1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hlinkClick r:id="rId16" action="ppaction://hlinksldjump"/>
          </p:cNvPr>
          <p:cNvSpPr/>
          <p:nvPr/>
        </p:nvSpPr>
        <p:spPr>
          <a:xfrm>
            <a:off x="8880436" y="2354735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 1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ntent"/>
          <p:cNvSpPr txBox="1"/>
          <p:nvPr>
            <p:custDataLst>
              <p:custData r:id="rId9"/>
            </p:custDataLst>
          </p:nvPr>
        </p:nvSpPr>
        <p:spPr>
          <a:xfrm>
            <a:off x="9779726" y="3332428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2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hlinkClick r:id="rId16" action="ppaction://hlinksldjump"/>
          </p:cNvPr>
          <p:cNvSpPr/>
          <p:nvPr/>
        </p:nvSpPr>
        <p:spPr>
          <a:xfrm>
            <a:off x="8882613" y="3136753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 2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Content"/>
          <p:cNvSpPr txBox="1"/>
          <p:nvPr>
            <p:custDataLst>
              <p:custData r:id="rId10"/>
            </p:custDataLst>
          </p:nvPr>
        </p:nvSpPr>
        <p:spPr>
          <a:xfrm>
            <a:off x="9780622" y="4114977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3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hlinkClick r:id="rId16" action="ppaction://hlinksldjump"/>
          </p:cNvPr>
          <p:cNvSpPr/>
          <p:nvPr/>
        </p:nvSpPr>
        <p:spPr>
          <a:xfrm>
            <a:off x="8883509" y="3919302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 3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ontent"/>
          <p:cNvSpPr txBox="1"/>
          <p:nvPr>
            <p:custDataLst>
              <p:custData r:id="rId11"/>
            </p:custDataLst>
          </p:nvPr>
        </p:nvSpPr>
        <p:spPr>
          <a:xfrm>
            <a:off x="9777549" y="4886640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4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hlinkClick r:id="rId16" action="ppaction://hlinksldjump"/>
          </p:cNvPr>
          <p:cNvSpPr/>
          <p:nvPr/>
        </p:nvSpPr>
        <p:spPr>
          <a:xfrm>
            <a:off x="8880436" y="4690965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 4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Content"/>
          <p:cNvSpPr txBox="1"/>
          <p:nvPr>
            <p:custDataLst>
              <p:custData r:id="rId12"/>
            </p:custDataLst>
          </p:nvPr>
        </p:nvSpPr>
        <p:spPr>
          <a:xfrm>
            <a:off x="9777549" y="5668658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5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hlinkClick r:id="rId16" action="ppaction://hlinksldjump"/>
          </p:cNvPr>
          <p:cNvSpPr/>
          <p:nvPr/>
        </p:nvSpPr>
        <p:spPr>
          <a:xfrm>
            <a:off x="8880436" y="5472983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Photo 5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2332" y="2170374"/>
            <a:ext cx="892800" cy="735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94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3253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Edit runner profile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16. </a:t>
            </a:r>
            <a:r>
              <a:rPr lang="ru-RU" dirty="0"/>
              <a:t>Редактирование профиля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бегуну редактировать их профиль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профиля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>
            <a:hlinkClick r:id="rId29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118903" y="5165650"/>
            <a:ext cx="1285518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9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580845" y="5163053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194647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4970025" y="190144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10"/>
            </p:custDataLst>
          </p:nvPr>
        </p:nvSpPr>
        <p:spPr>
          <a:xfrm>
            <a:off x="7684934" y="31259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9644251" y="30809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2"/>
            </p:custDataLst>
          </p:nvPr>
        </p:nvSpPr>
        <p:spPr>
          <a:xfrm>
            <a:off x="7691223" y="36209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9650540" y="35759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3016997" y="243722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5"/>
            </p:custDataLst>
          </p:nvPr>
        </p:nvSpPr>
        <p:spPr>
          <a:xfrm>
            <a:off x="4976314" y="239219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6"/>
            </p:custDataLst>
          </p:nvPr>
        </p:nvSpPr>
        <p:spPr>
          <a:xfrm>
            <a:off x="3016997" y="293222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4976314" y="288719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8"/>
            </p:custDataLst>
          </p:nvPr>
        </p:nvSpPr>
        <p:spPr>
          <a:xfrm>
            <a:off x="3021593" y="340381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19"/>
            </p:custDataLst>
          </p:nvPr>
        </p:nvSpPr>
        <p:spPr>
          <a:xfrm>
            <a:off x="3021593" y="38654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20"/>
            </p:custDataLst>
          </p:nvPr>
        </p:nvGrpSpPr>
        <p:grpSpPr>
          <a:xfrm>
            <a:off x="4968331" y="3368380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21"/>
            </p:custDataLst>
          </p:nvPr>
        </p:nvGrpSpPr>
        <p:grpSpPr>
          <a:xfrm>
            <a:off x="4968332" y="3840688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endParaRP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DropdownBox"/>
          <p:cNvGrpSpPr/>
          <p:nvPr>
            <p:custDataLst>
              <p:custData r:id="rId22"/>
            </p:custDataLst>
          </p:nvPr>
        </p:nvGrpSpPr>
        <p:grpSpPr>
          <a:xfrm>
            <a:off x="4968331" y="4330163"/>
            <a:ext cx="194607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Uganda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3"/>
            </p:custDataLst>
          </p:nvPr>
        </p:nvSpPr>
        <p:spPr>
          <a:xfrm>
            <a:off x="3021592" y="43797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Страна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 txBox="1"/>
          <p:nvPr>
            <p:custDataLst>
              <p:custData r:id="rId24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5"/>
            </p:custDataLst>
          </p:nvPr>
        </p:nvSpPr>
        <p:spPr>
          <a:xfrm>
            <a:off x="8096288" y="235873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незаполненными, </a:t>
            </a:r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если вы не хотите изменять пароль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31" action="ppaction://hlinksldjump"/>
          </p:cNvPr>
          <p:cNvSpPr/>
          <p:nvPr>
            <p:custDataLst>
              <p:custData r:id="rId2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301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My race results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17. </a:t>
            </a:r>
            <a:r>
              <a:rPr lang="ru-RU" dirty="0"/>
              <a:t>Мои результаты участия в марафонах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бегуну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его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прошлые результаты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гонок.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6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Мои результаты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34" name="Content">
            <a:hlinkClick r:id="rId37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223379" y="5466010"/>
            <a:ext cx="27789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Показать все результаты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8"/>
            </p:custDataLst>
          </p:nvPr>
        </p:nvSpPr>
        <p:spPr>
          <a:xfrm>
            <a:off x="3635829" y="1705467"/>
            <a:ext cx="7794171" cy="112338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Это - список всех ваших прошлых результатов гонки для 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Skills.</a:t>
            </a:r>
          </a:p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Общее место сравнивает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всех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бегунов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Место по категории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compares runners in the same gender and age categories.</a:t>
            </a:r>
          </a:p>
          <a:p>
            <a:pPr algn="ctr"/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Пол</a:t>
            </a:r>
            <a:r>
              <a:rPr lang="en-A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мужской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  </a:t>
            </a:r>
            <a:r>
              <a:rPr lang="ru-R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Возрастная категория</a:t>
            </a:r>
            <a:r>
              <a:rPr lang="en-A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18-29</a:t>
            </a:r>
          </a:p>
        </p:txBody>
      </p:sp>
      <p:sp>
        <p:nvSpPr>
          <p:cNvPr id="73" name="Content"/>
          <p:cNvSpPr txBox="1"/>
          <p:nvPr>
            <p:custDataLst>
              <p:custData r:id="rId9"/>
            </p:custDataLst>
          </p:nvPr>
        </p:nvSpPr>
        <p:spPr>
          <a:xfrm>
            <a:off x="3314736" y="3663148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2014 Japan</a:t>
            </a:r>
          </a:p>
        </p:txBody>
      </p:sp>
      <p:sp>
        <p:nvSpPr>
          <p:cNvPr id="74" name="Content"/>
          <p:cNvSpPr txBox="1"/>
          <p:nvPr>
            <p:custDataLst>
              <p:custData r:id="rId10"/>
            </p:custDataLst>
          </p:nvPr>
        </p:nvSpPr>
        <p:spPr>
          <a:xfrm>
            <a:off x="3318161" y="3222946"/>
            <a:ext cx="182650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Марафон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11"/>
            </p:custDataLst>
          </p:nvPr>
        </p:nvSpPr>
        <p:spPr>
          <a:xfrm>
            <a:off x="8005306" y="3221235"/>
            <a:ext cx="99703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</a:t>
            </a:r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ремя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 txBox="1"/>
          <p:nvPr>
            <p:custDataLst>
              <p:custData r:id="rId12"/>
            </p:custDataLst>
          </p:nvPr>
        </p:nvSpPr>
        <p:spPr>
          <a:xfrm>
            <a:off x="9532915" y="2981699"/>
            <a:ext cx="118210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Общее место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 txBox="1"/>
          <p:nvPr>
            <p:custDataLst>
              <p:custData r:id="rId13"/>
            </p:custDataLst>
          </p:nvPr>
        </p:nvSpPr>
        <p:spPr>
          <a:xfrm>
            <a:off x="10730462" y="3002596"/>
            <a:ext cx="113742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Место по категории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4"/>
            </p:custDataLst>
          </p:nvPr>
        </p:nvSpPr>
        <p:spPr>
          <a:xfrm>
            <a:off x="8025206" y="3663148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04m 12s</a:t>
            </a:r>
          </a:p>
        </p:txBody>
      </p:sp>
      <p:sp>
        <p:nvSpPr>
          <p:cNvPr id="79" name="Content"/>
          <p:cNvSpPr txBox="1"/>
          <p:nvPr>
            <p:custDataLst>
              <p:custData r:id="rId15"/>
            </p:custDataLst>
          </p:nvPr>
        </p:nvSpPr>
        <p:spPr>
          <a:xfrm>
            <a:off x="9554883" y="3657987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#598</a:t>
            </a:r>
          </a:p>
        </p:txBody>
      </p:sp>
      <p:sp>
        <p:nvSpPr>
          <p:cNvPr id="80" name="Content"/>
          <p:cNvSpPr txBox="1"/>
          <p:nvPr>
            <p:custDataLst>
              <p:custData r:id="rId16"/>
            </p:custDataLst>
          </p:nvPr>
        </p:nvSpPr>
        <p:spPr>
          <a:xfrm>
            <a:off x="10730463" y="3657987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#184</a:t>
            </a:r>
          </a:p>
        </p:txBody>
      </p:sp>
      <p:sp>
        <p:nvSpPr>
          <p:cNvPr id="81" name="Content"/>
          <p:cNvSpPr txBox="1"/>
          <p:nvPr>
            <p:custDataLst>
              <p:custData r:id="rId17"/>
            </p:custDataLst>
          </p:nvPr>
        </p:nvSpPr>
        <p:spPr>
          <a:xfrm>
            <a:off x="3314736" y="4008744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2013 Germany</a:t>
            </a:r>
          </a:p>
        </p:txBody>
      </p:sp>
      <p:sp>
        <p:nvSpPr>
          <p:cNvPr id="82" name="Content"/>
          <p:cNvSpPr txBox="1"/>
          <p:nvPr>
            <p:custDataLst>
              <p:custData r:id="rId18"/>
            </p:custDataLst>
          </p:nvPr>
        </p:nvSpPr>
        <p:spPr>
          <a:xfrm>
            <a:off x="8025206" y="4008744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15m 25s</a:t>
            </a:r>
          </a:p>
        </p:txBody>
      </p:sp>
      <p:sp>
        <p:nvSpPr>
          <p:cNvPr id="83" name="Content"/>
          <p:cNvSpPr txBox="1"/>
          <p:nvPr>
            <p:custDataLst>
              <p:custData r:id="rId19"/>
            </p:custDataLst>
          </p:nvPr>
        </p:nvSpPr>
        <p:spPr>
          <a:xfrm>
            <a:off x="9554883" y="4003583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#604</a:t>
            </a:r>
          </a:p>
        </p:txBody>
      </p:sp>
      <p:sp>
        <p:nvSpPr>
          <p:cNvPr id="84" name="Content"/>
          <p:cNvSpPr txBox="1"/>
          <p:nvPr>
            <p:custDataLst>
              <p:custData r:id="rId20"/>
            </p:custDataLst>
          </p:nvPr>
        </p:nvSpPr>
        <p:spPr>
          <a:xfrm>
            <a:off x="10730463" y="4003583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#199</a:t>
            </a:r>
          </a:p>
        </p:txBody>
      </p:sp>
      <p:sp>
        <p:nvSpPr>
          <p:cNvPr id="85" name="Content"/>
          <p:cNvSpPr txBox="1"/>
          <p:nvPr>
            <p:custDataLst>
              <p:custData r:id="rId21"/>
            </p:custDataLst>
          </p:nvPr>
        </p:nvSpPr>
        <p:spPr>
          <a:xfrm>
            <a:off x="3314736" y="4355521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2012 Vietnam</a:t>
            </a:r>
          </a:p>
        </p:txBody>
      </p:sp>
      <p:sp>
        <p:nvSpPr>
          <p:cNvPr id="86" name="Content"/>
          <p:cNvSpPr txBox="1"/>
          <p:nvPr>
            <p:custDataLst>
              <p:custData r:id="rId22"/>
            </p:custDataLst>
          </p:nvPr>
        </p:nvSpPr>
        <p:spPr>
          <a:xfrm>
            <a:off x="8025206" y="4355521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34m 16s</a:t>
            </a:r>
          </a:p>
        </p:txBody>
      </p:sp>
      <p:sp>
        <p:nvSpPr>
          <p:cNvPr id="87" name="Content"/>
          <p:cNvSpPr txBox="1"/>
          <p:nvPr>
            <p:custDataLst>
              <p:custData r:id="rId23"/>
            </p:custDataLst>
          </p:nvPr>
        </p:nvSpPr>
        <p:spPr>
          <a:xfrm>
            <a:off x="9554883" y="4350360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#623</a:t>
            </a:r>
          </a:p>
        </p:txBody>
      </p:sp>
      <p:sp>
        <p:nvSpPr>
          <p:cNvPr id="88" name="Content"/>
          <p:cNvSpPr txBox="1"/>
          <p:nvPr>
            <p:custDataLst>
              <p:custData r:id="rId24"/>
            </p:custDataLst>
          </p:nvPr>
        </p:nvSpPr>
        <p:spPr>
          <a:xfrm>
            <a:off x="10730463" y="4350360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#214</a:t>
            </a:r>
          </a:p>
        </p:txBody>
      </p:sp>
      <p:sp>
        <p:nvSpPr>
          <p:cNvPr id="89" name="Content"/>
          <p:cNvSpPr txBox="1"/>
          <p:nvPr>
            <p:custDataLst>
              <p:custData r:id="rId25"/>
            </p:custDataLst>
          </p:nvPr>
        </p:nvSpPr>
        <p:spPr>
          <a:xfrm>
            <a:off x="3314736" y="4701117"/>
            <a:ext cx="238823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2011 United Kingdom</a:t>
            </a:r>
          </a:p>
        </p:txBody>
      </p:sp>
      <p:sp>
        <p:nvSpPr>
          <p:cNvPr id="90" name="Content"/>
          <p:cNvSpPr txBox="1"/>
          <p:nvPr>
            <p:custDataLst>
              <p:custData r:id="rId26"/>
            </p:custDataLst>
          </p:nvPr>
        </p:nvSpPr>
        <p:spPr>
          <a:xfrm>
            <a:off x="8025206" y="4701117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56m 51s</a:t>
            </a:r>
          </a:p>
        </p:txBody>
      </p:sp>
      <p:sp>
        <p:nvSpPr>
          <p:cNvPr id="91" name="Content"/>
          <p:cNvSpPr txBox="1"/>
          <p:nvPr>
            <p:custDataLst>
              <p:custData r:id="rId27"/>
            </p:custDataLst>
          </p:nvPr>
        </p:nvSpPr>
        <p:spPr>
          <a:xfrm>
            <a:off x="9554883" y="4695956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#712</a:t>
            </a:r>
          </a:p>
        </p:txBody>
      </p:sp>
      <p:sp>
        <p:nvSpPr>
          <p:cNvPr id="92" name="Content"/>
          <p:cNvSpPr txBox="1"/>
          <p:nvPr>
            <p:custDataLst>
              <p:custData r:id="rId28"/>
            </p:custDataLst>
          </p:nvPr>
        </p:nvSpPr>
        <p:spPr>
          <a:xfrm>
            <a:off x="10730463" y="4695956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#254</a:t>
            </a:r>
          </a:p>
        </p:txBody>
      </p:sp>
      <p:sp>
        <p:nvSpPr>
          <p:cNvPr id="93" name="Content"/>
          <p:cNvSpPr txBox="1"/>
          <p:nvPr>
            <p:custDataLst>
              <p:custData r:id="rId29"/>
            </p:custDataLst>
          </p:nvPr>
        </p:nvSpPr>
        <p:spPr>
          <a:xfrm>
            <a:off x="5632384" y="3657987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  <p:sp>
        <p:nvSpPr>
          <p:cNvPr id="94" name="Content"/>
          <p:cNvSpPr txBox="1"/>
          <p:nvPr>
            <p:custDataLst>
              <p:custData r:id="rId30"/>
            </p:custDataLst>
          </p:nvPr>
        </p:nvSpPr>
        <p:spPr>
          <a:xfrm>
            <a:off x="5635809" y="3217785"/>
            <a:ext cx="182650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31"/>
            </p:custDataLst>
          </p:nvPr>
        </p:nvSpPr>
        <p:spPr>
          <a:xfrm>
            <a:off x="5632384" y="4003583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  <p:sp>
        <p:nvSpPr>
          <p:cNvPr id="96" name="Content"/>
          <p:cNvSpPr txBox="1"/>
          <p:nvPr>
            <p:custDataLst>
              <p:custData r:id="rId32"/>
            </p:custDataLst>
          </p:nvPr>
        </p:nvSpPr>
        <p:spPr>
          <a:xfrm>
            <a:off x="5632384" y="4350360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  <p:sp>
        <p:nvSpPr>
          <p:cNvPr id="97" name="Content"/>
          <p:cNvSpPr txBox="1"/>
          <p:nvPr>
            <p:custDataLst>
              <p:custData r:id="rId33"/>
            </p:custDataLst>
          </p:nvPr>
        </p:nvSpPr>
        <p:spPr>
          <a:xfrm>
            <a:off x="5632384" y="4695956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</p:spTree>
    <p:extLst>
      <p:ext uri="{BB962C8B-B14F-4D97-AF65-F5344CB8AC3E}">
        <p14:creationId xmlns:p14="http://schemas.microsoft.com/office/powerpoint/2010/main" val="41878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8768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My sponsorship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18. </a:t>
            </a:r>
            <a:r>
              <a:rPr lang="ru-RU" dirty="0"/>
              <a:t>Мои спонсоры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бегуну спонсорство, которое они получили, если они зарегистрированы в текущем марафоне.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Мои спонсоры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71" name="Content">
            <a:hlinkClick r:id="rId26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7"/>
            </p:custDataLst>
          </p:nvPr>
        </p:nvSpPr>
        <p:spPr>
          <a:xfrm>
            <a:off x="3635829" y="1920910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Здесь показаны все ваши спонсоры в 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2016.</a:t>
            </a:r>
          </a:p>
        </p:txBody>
      </p:sp>
      <p:sp>
        <p:nvSpPr>
          <p:cNvPr id="74" name="Content"/>
          <p:cNvSpPr txBox="1"/>
          <p:nvPr>
            <p:custDataLst>
              <p:custData r:id="rId8"/>
            </p:custDataLst>
          </p:nvPr>
        </p:nvSpPr>
        <p:spPr>
          <a:xfrm>
            <a:off x="3515887" y="2406891"/>
            <a:ext cx="3486801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9"/>
            </p:custDataLst>
          </p:nvPr>
        </p:nvSpPr>
        <p:spPr>
          <a:xfrm>
            <a:off x="10800027" y="2522437"/>
            <a:ext cx="99703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Взнос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0"/>
            </p:custDataLst>
          </p:nvPr>
        </p:nvSpPr>
        <p:spPr>
          <a:xfrm>
            <a:off x="10768412" y="2959189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$50</a:t>
            </a:r>
          </a:p>
        </p:txBody>
      </p:sp>
      <p:sp>
        <p:nvSpPr>
          <p:cNvPr id="82" name="Content"/>
          <p:cNvSpPr txBox="1"/>
          <p:nvPr>
            <p:custDataLst>
              <p:custData r:id="rId11"/>
            </p:custDataLst>
          </p:nvPr>
        </p:nvSpPr>
        <p:spPr>
          <a:xfrm>
            <a:off x="10768412" y="3304785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$120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12"/>
            </p:custDataLst>
          </p:nvPr>
        </p:nvSpPr>
        <p:spPr>
          <a:xfrm>
            <a:off x="10768412" y="3651562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$180</a:t>
            </a:r>
          </a:p>
        </p:txBody>
      </p:sp>
      <p:sp>
        <p:nvSpPr>
          <p:cNvPr id="89" name="Content"/>
          <p:cNvSpPr txBox="1"/>
          <p:nvPr>
            <p:custDataLst>
              <p:custData r:id="rId13"/>
            </p:custDataLst>
          </p:nvPr>
        </p:nvSpPr>
        <p:spPr>
          <a:xfrm>
            <a:off x="3469284" y="4597767"/>
            <a:ext cx="3871675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Это было бы длинным описанием благотворительности. Это могло пойти для нескольких параграфов.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Это - больше описания здесь, и это - еще часть описания также.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 txBox="1"/>
          <p:nvPr>
            <p:custDataLst>
              <p:custData r:id="rId14"/>
            </p:custDataLst>
          </p:nvPr>
        </p:nvSpPr>
        <p:spPr>
          <a:xfrm>
            <a:off x="10768412" y="3997158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$30</a:t>
            </a:r>
          </a:p>
        </p:txBody>
      </p:sp>
      <p:sp>
        <p:nvSpPr>
          <p:cNvPr id="93" name="Content"/>
          <p:cNvSpPr txBox="1"/>
          <p:nvPr>
            <p:custDataLst>
              <p:custData r:id="rId15"/>
            </p:custDataLst>
          </p:nvPr>
        </p:nvSpPr>
        <p:spPr>
          <a:xfrm>
            <a:off x="8646048" y="2959189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6"/>
            </p:custDataLst>
          </p:nvPr>
        </p:nvSpPr>
        <p:spPr>
          <a:xfrm>
            <a:off x="8649473" y="2518987"/>
            <a:ext cx="182650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спонсор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7"/>
            </p:custDataLst>
          </p:nvPr>
        </p:nvSpPr>
        <p:spPr>
          <a:xfrm>
            <a:off x="8646048" y="3304785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 txBox="1"/>
          <p:nvPr>
            <p:custDataLst>
              <p:custData r:id="rId18"/>
            </p:custDataLst>
          </p:nvPr>
        </p:nvSpPr>
        <p:spPr>
          <a:xfrm>
            <a:off x="8646048" y="3651562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19"/>
            </p:custDataLst>
          </p:nvPr>
        </p:nvSpPr>
        <p:spPr>
          <a:xfrm>
            <a:off x="8646048" y="3997158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20"/>
            </p:custDataLst>
          </p:nvPr>
        </p:nvSpPr>
        <p:spPr>
          <a:xfrm>
            <a:off x="10768412" y="4332481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$300</a:t>
            </a:r>
          </a:p>
        </p:txBody>
      </p:sp>
      <p:sp>
        <p:nvSpPr>
          <p:cNvPr id="55" name="Content"/>
          <p:cNvSpPr txBox="1"/>
          <p:nvPr>
            <p:custDataLst>
              <p:custData r:id="rId21"/>
            </p:custDataLst>
          </p:nvPr>
        </p:nvSpPr>
        <p:spPr>
          <a:xfrm>
            <a:off x="8646048" y="4332481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525814" y="4771558"/>
            <a:ext cx="3193978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"/>
          <p:cNvSpPr txBox="1"/>
          <p:nvPr>
            <p:custDataLst>
              <p:custData r:id="rId22"/>
            </p:custDataLst>
          </p:nvPr>
        </p:nvSpPr>
        <p:spPr>
          <a:xfrm>
            <a:off x="9002333" y="4865311"/>
            <a:ext cx="25918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2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</a:t>
            </a:r>
            <a:r>
              <a:rPr lang="ru-RU" sz="20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сего</a:t>
            </a:r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 $680</a:t>
            </a:r>
          </a:p>
        </p:txBody>
      </p:sp>
      <p:sp>
        <p:nvSpPr>
          <p:cNvPr id="58" name="Oval 57"/>
          <p:cNvSpPr/>
          <p:nvPr/>
        </p:nvSpPr>
        <p:spPr>
          <a:xfrm>
            <a:off x="4544522" y="2990813"/>
            <a:ext cx="1429532" cy="1429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5491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Coordinator menu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4135537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Бегуны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4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19. </a:t>
            </a:r>
            <a:r>
              <a:rPr lang="en-GB" dirty="0" err="1"/>
              <a:t>Меню</a:t>
            </a:r>
            <a:r>
              <a:rPr lang="en-GB" dirty="0"/>
              <a:t> к</a:t>
            </a:r>
            <a:r>
              <a:rPr lang="ru-RU" dirty="0" err="1"/>
              <a:t>оординатора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координаторы, когда они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вошли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особенностям, в которых будет нуждаться координатор.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6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Coordinator menu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>
            <a:hlinkClick r:id="rId13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607952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спонсоры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2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5365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</a:t>
                </a:r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6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– Register as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5310380" y="2451751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участвовал ранее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306116" y="3566046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новый участник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 smtClean="0">
                <a:solidFill>
                  <a:srgbClr val="FFFFFF"/>
                </a:solidFill>
              </a:rPr>
              <a:t>MARATHON SKILLS 201</a:t>
            </a:r>
            <a:r>
              <a:rPr lang="ru-RU" sz="2000" b="1" dirty="0" smtClean="0">
                <a:solidFill>
                  <a:srgbClr val="FFFFFF"/>
                </a:solidFill>
              </a:rPr>
              <a:t>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28" name="Content">
            <a:hlinkClick r:id="rId10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10693748" y="5725494"/>
            <a:ext cx="1126410" cy="4248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6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2. </a:t>
            </a:r>
            <a:r>
              <a:rPr lang="ru-RU" dirty="0" smtClean="0"/>
              <a:t>Проверка </a:t>
            </a:r>
            <a:r>
              <a:rPr lang="ru-RU" dirty="0"/>
              <a:t>уже введенных раньше бегунов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1091820"/>
            <a:ext cx="2748918" cy="5599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бегун не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соревновался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прежде, они должны зарегистрироваться.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бегун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соревновался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прежде, они должны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авторизоваться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системе.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7077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Administrator menu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Button users">
            <a:hlinkClick r:id="rId16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Пользователи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Button charities">
            <a:hlinkClick r:id="rId1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957847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Благотворительные организации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20. </a:t>
            </a:r>
            <a:r>
              <a:rPr lang="en-GB" dirty="0" err="1"/>
              <a:t>Меню</a:t>
            </a:r>
            <a:r>
              <a:rPr lang="en-GB" dirty="0"/>
              <a:t> </a:t>
            </a:r>
            <a:r>
              <a:rPr lang="en-GB" dirty="0" err="1"/>
              <a:t>администрато</a:t>
            </a:r>
            <a:r>
              <a:rPr lang="ru-RU" dirty="0" err="1"/>
              <a:t>ра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администраторы, когда они вошли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особенностям, в которых будет нуждаться администратор.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8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Administrator menu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Button volunteers">
            <a:hlinkClick r:id="rId16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Волонтеры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Button inventory"/>
          <p:cNvSpPr/>
          <p:nvPr>
            <p:custDataLst>
              <p:custData r:id="rId9"/>
            </p:custDataLst>
          </p:nvPr>
        </p:nvSpPr>
        <p:spPr>
          <a:xfrm>
            <a:off x="7430262" y="326182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И</a:t>
            </a:r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нвентарь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8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Popup window"/>
          <p:cNvGrpSpPr/>
          <p:nvPr/>
        </p:nvGrpSpPr>
        <p:grpSpPr>
          <a:xfrm>
            <a:off x="4814532" y="1771217"/>
            <a:ext cx="5499676" cy="1940447"/>
            <a:chOff x="4771026" y="1761260"/>
            <a:chExt cx="5499676" cy="1940447"/>
          </a:xfrm>
        </p:grpSpPr>
        <p:sp>
          <p:nvSpPr>
            <p:cNvPr id="32" name="Rectangle 31"/>
            <p:cNvSpPr/>
            <p:nvPr/>
          </p:nvSpPr>
          <p:spPr>
            <a:xfrm>
              <a:off x="4771026" y="1761260"/>
              <a:ext cx="5499676" cy="194044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будет добавлено в будущем</a:t>
              </a:r>
              <a:endPara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985657" y="2806355"/>
              <a:ext cx="5070414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БУДЕТ ДОБАВЛЕНО В БУДУЩЕМ</a:t>
              </a:r>
              <a:endPara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Popup close button"/>
          <p:cNvSpPr txBox="1"/>
          <p:nvPr>
            <p:custDataLst>
              <p:custData r:id="rId11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19529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Sponsorship overview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21. </a:t>
            </a:r>
            <a:r>
              <a:rPr lang="ru-RU" dirty="0"/>
              <a:t>Обзор спонсоров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все спонсорство, которое было получено для текущего марафона.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Спонсорство сгруппировано благотворительностью, которая получит деньги</a:t>
            </a:r>
            <a:r>
              <a:rPr lang="en-A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Просмотр спонсоров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8603480" y="1871617"/>
            <a:ext cx="144127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Сортировка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6271255" y="1914438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Итоговая сумма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4640240" y="1939245"/>
            <a:ext cx="151078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тсортировать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41020"/>
              </p:ext>
            </p:extLst>
          </p:nvPr>
        </p:nvGraphicFramePr>
        <p:xfrm>
          <a:off x="3958533" y="3108562"/>
          <a:ext cx="7133208" cy="33237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Логотип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Сумма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522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$21,080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$17,040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$11,900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386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$9,350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Content"/>
          <p:cNvSpPr txBox="1"/>
          <p:nvPr>
            <p:custDataLst>
              <p:custData r:id="rId8"/>
            </p:custDataLst>
          </p:nvPr>
        </p:nvSpPr>
        <p:spPr>
          <a:xfrm>
            <a:off x="4096058" y="2489827"/>
            <a:ext cx="6860987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Благотворительные организации</a:t>
            </a:r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:  10      </a:t>
            </a:r>
            <a:endParaRPr lang="ru-RU" sz="20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</a:t>
            </a:r>
            <a:r>
              <a:rPr lang="ru-RU" sz="20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всего спонсорских взносов</a:t>
            </a:r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:  $94,450</a:t>
            </a:r>
          </a:p>
        </p:txBody>
      </p:sp>
      <p:sp>
        <p:nvSpPr>
          <p:cNvPr id="54" name="Oval 53"/>
          <p:cNvSpPr/>
          <p:nvPr/>
        </p:nvSpPr>
        <p:spPr>
          <a:xfrm>
            <a:off x="4485673" y="3535114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485673" y="4307243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85673" y="5077256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85673" y="5831352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9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14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14092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Runner management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22. </a:t>
            </a:r>
            <a:r>
              <a:rPr lang="ru-RU" dirty="0"/>
              <a:t>Управление информацией о бегунах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всех бегунов, которые зарегистрированы для событий в текущем марафоне.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Координаторы будут использовать эту страницу, чтобы управлять бегунами.</a:t>
            </a:r>
            <a:endParaRPr lang="en-AU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бегунами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6973846" y="2804579"/>
            <a:ext cx="1255754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Обновить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4615855" y="2024799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Оплата подтверждена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3076524" y="2049606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Статус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5" name="DropdownBox"/>
          <p:cNvGrpSpPr/>
          <p:nvPr>
            <p:custDataLst>
              <p:custData r:id="rId8"/>
            </p:custDataLst>
          </p:nvPr>
        </p:nvGrpSpPr>
        <p:grpSpPr>
          <a:xfrm>
            <a:off x="4615855" y="2429231"/>
            <a:ext cx="2175577" cy="297512"/>
            <a:chOff x="4016824" y="3329220"/>
            <a:chExt cx="1097652" cy="48"/>
          </a:xfrm>
        </p:grpSpPr>
        <p:sp>
          <p:nvSpPr>
            <p:cNvPr id="70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42km </a:t>
              </a:r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полный </a:t>
              </a:r>
              <a:r>
                <a:rPr lang="ru-RU" sz="14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марафо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Content"/>
          <p:cNvSpPr txBox="1"/>
          <p:nvPr>
            <p:custDataLst>
              <p:custData r:id="rId9"/>
            </p:custDataLst>
          </p:nvPr>
        </p:nvSpPr>
        <p:spPr>
          <a:xfrm>
            <a:off x="3076524" y="2454038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Content"/>
          <p:cNvSpPr txBox="1"/>
          <p:nvPr>
            <p:custDataLst>
              <p:custData r:id="rId10"/>
            </p:custDataLst>
          </p:nvPr>
        </p:nvSpPr>
        <p:spPr>
          <a:xfrm>
            <a:off x="3076523" y="2871813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Сортировать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11"/>
            </p:custDataLst>
          </p:nvPr>
        </p:nvSpPr>
        <p:spPr>
          <a:xfrm>
            <a:off x="3153952" y="3452086"/>
            <a:ext cx="8737503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runners: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2965"/>
              </p:ext>
            </p:extLst>
          </p:nvPr>
        </p:nvGraphicFramePr>
        <p:xfrm>
          <a:off x="3595916" y="3786473"/>
          <a:ext cx="793505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Фамилия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Email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статус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first@runner.com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second@runner.com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third@runner.com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fourth@runner.com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fifth@runner.com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sixth@runner.com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2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4"/>
            </p:custDataLst>
          </p:nvPr>
        </p:nvSpPr>
        <p:spPr>
          <a:xfrm>
            <a:off x="3076524" y="1607209"/>
            <a:ext cx="357610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Сортировка и фильтрация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ontent"/>
          <p:cNvSpPr txBox="1"/>
          <p:nvPr>
            <p:custDataLst>
              <p:custData r:id="rId15"/>
            </p:custDataLst>
          </p:nvPr>
        </p:nvSpPr>
        <p:spPr>
          <a:xfrm>
            <a:off x="9096707" y="1595798"/>
            <a:ext cx="2506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</a:t>
            </a:r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ыгрузка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ontent"/>
          <p:cNvSpPr/>
          <p:nvPr>
            <p:custDataLst>
              <p:custData r:id="rId16"/>
            </p:custDataLst>
          </p:nvPr>
        </p:nvSpPr>
        <p:spPr>
          <a:xfrm>
            <a:off x="8828206" y="1996258"/>
            <a:ext cx="2783481" cy="38148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/>
              <a:t>Детальной информация (</a:t>
            </a:r>
            <a:r>
              <a:rPr lang="en-GB" sz="1400" dirty="0"/>
              <a:t>CSV</a:t>
            </a:r>
            <a:r>
              <a:rPr lang="ru-RU" sz="1400" dirty="0"/>
              <a:t>)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7"/>
            </p:custDataLst>
          </p:nvPr>
        </p:nvSpPr>
        <p:spPr>
          <a:xfrm>
            <a:off x="8838713" y="2512079"/>
            <a:ext cx="2772974" cy="3677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/>
              <a:t>E</a:t>
            </a:r>
            <a:r>
              <a:rPr lang="ru-RU" sz="1400" dirty="0"/>
              <a:t>-</a:t>
            </a:r>
            <a:r>
              <a:rPr lang="en-US" sz="1400" dirty="0"/>
              <a:t>mail </a:t>
            </a:r>
            <a:r>
              <a:rPr lang="ru-RU" sz="1400" dirty="0"/>
              <a:t>список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58" name="DropdownBox"/>
          <p:cNvGrpSpPr/>
          <p:nvPr>
            <p:custDataLst>
              <p:custData r:id="rId18"/>
            </p:custDataLst>
          </p:nvPr>
        </p:nvGrpSpPr>
        <p:grpSpPr>
          <a:xfrm>
            <a:off x="4626361" y="2818116"/>
            <a:ext cx="2175577" cy="297512"/>
            <a:chOff x="4016824" y="3329220"/>
            <a:chExt cx="1097652" cy="48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</a:t>
              </a:r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мя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1" name="Content">
            <a:hlinkClick r:id="rId29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10791764" y="419573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2" name="Content">
            <a:hlinkClick r:id="rId29" action="ppaction://hlinksldjump"/>
          </p:cNvPr>
          <p:cNvSpPr/>
          <p:nvPr>
            <p:custDataLst>
              <p:custData r:id="rId20"/>
            </p:custDataLst>
          </p:nvPr>
        </p:nvSpPr>
        <p:spPr>
          <a:xfrm>
            <a:off x="10791763" y="457057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>
            <a:hlinkClick r:id="rId29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10784972" y="494542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4" name="Content">
            <a:hlinkClick r:id="rId29" action="ppaction://hlinksldjump"/>
          </p:cNvPr>
          <p:cNvSpPr/>
          <p:nvPr>
            <p:custDataLst>
              <p:custData r:id="rId22"/>
            </p:custDataLst>
          </p:nvPr>
        </p:nvSpPr>
        <p:spPr>
          <a:xfrm>
            <a:off x="10784971" y="532026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2" name="Content">
            <a:hlinkClick r:id="rId29" action="ppaction://hlinksldjump"/>
          </p:cNvPr>
          <p:cNvSpPr/>
          <p:nvPr>
            <p:custDataLst>
              <p:custData r:id="rId23"/>
            </p:custDataLst>
          </p:nvPr>
        </p:nvSpPr>
        <p:spPr>
          <a:xfrm>
            <a:off x="10791763" y="5679346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3" name="Content">
            <a:hlinkClick r:id="rId29" action="ppaction://hlinksldjump"/>
          </p:cNvPr>
          <p:cNvSpPr/>
          <p:nvPr>
            <p:custDataLst>
              <p:custData r:id="rId24"/>
            </p:custDataLst>
          </p:nvPr>
        </p:nvSpPr>
        <p:spPr>
          <a:xfrm>
            <a:off x="10791762" y="6054191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7482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Manage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23. </a:t>
            </a:r>
            <a:r>
              <a:rPr lang="ru-RU" dirty="0"/>
              <a:t>Управление бегунами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позволяет координатору управлять информацией для бегуна.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должны будут смочь изменить регистрационный статус бегуна легко.</a:t>
            </a:r>
            <a:endParaRPr lang="en-AU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6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бегуном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37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9096707" y="1472688"/>
            <a:ext cx="2506321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Регистрационный статус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Content">
            <a:hlinkClick r:id="rId38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0017457" y="5635589"/>
            <a:ext cx="1790463" cy="5118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err="1" smtClean="0">
                <a:latin typeface="+mj-lt"/>
                <a:cs typeface="Segoe UI" pitchFamily="34" charset="0"/>
              </a:rPr>
              <a:t>Редактирвоание</a:t>
            </a:r>
            <a:r>
              <a:rPr lang="ru-RU" sz="1400" dirty="0" smtClean="0">
                <a:latin typeface="+mj-lt"/>
                <a:cs typeface="Segoe UI" pitchFamily="34" charset="0"/>
              </a:rPr>
              <a:t> профиля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9"/>
            </p:custDataLst>
          </p:nvPr>
        </p:nvSpPr>
        <p:spPr>
          <a:xfrm>
            <a:off x="3010708" y="194647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64" name="Content"/>
          <p:cNvSpPr/>
          <p:nvPr>
            <p:custDataLst>
              <p:custData r:id="rId10"/>
            </p:custDataLst>
          </p:nvPr>
        </p:nvSpPr>
        <p:spPr>
          <a:xfrm>
            <a:off x="4970025" y="190144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1"/>
            </p:custDataLst>
          </p:nvPr>
        </p:nvSpPr>
        <p:spPr>
          <a:xfrm>
            <a:off x="3016997" y="232686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4" name="Content"/>
          <p:cNvSpPr/>
          <p:nvPr>
            <p:custDataLst>
              <p:custData r:id="rId12"/>
            </p:custDataLst>
          </p:nvPr>
        </p:nvSpPr>
        <p:spPr>
          <a:xfrm>
            <a:off x="4976314" y="228183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</a:t>
            </a:r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мя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13"/>
            </p:custDataLst>
          </p:nvPr>
        </p:nvSpPr>
        <p:spPr>
          <a:xfrm>
            <a:off x="3016997" y="271150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7" name="Content"/>
          <p:cNvSpPr/>
          <p:nvPr>
            <p:custDataLst>
              <p:custData r:id="rId14"/>
            </p:custDataLst>
          </p:nvPr>
        </p:nvSpPr>
        <p:spPr>
          <a:xfrm>
            <a:off x="4976314" y="266647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5"/>
            </p:custDataLst>
          </p:nvPr>
        </p:nvSpPr>
        <p:spPr>
          <a:xfrm>
            <a:off x="3021593" y="307272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9" name="Content"/>
          <p:cNvSpPr txBox="1"/>
          <p:nvPr>
            <p:custDataLst>
              <p:custData r:id="rId16"/>
            </p:custDataLst>
          </p:nvPr>
        </p:nvSpPr>
        <p:spPr>
          <a:xfrm>
            <a:off x="3021593" y="345556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0" name="Content"/>
          <p:cNvSpPr txBox="1"/>
          <p:nvPr>
            <p:custDataLst>
              <p:custData r:id="rId17"/>
            </p:custDataLst>
          </p:nvPr>
        </p:nvSpPr>
        <p:spPr>
          <a:xfrm>
            <a:off x="3021592" y="382796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C</a:t>
            </a:r>
            <a:r>
              <a:rPr lang="ru-RU" sz="1400" dirty="0" err="1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трана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2" name="Content"/>
          <p:cNvSpPr/>
          <p:nvPr>
            <p:custDataLst>
              <p:custData r:id="rId18"/>
            </p:custDataLst>
          </p:nvPr>
        </p:nvSpPr>
        <p:spPr>
          <a:xfrm>
            <a:off x="4963736" y="3016496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мужской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19"/>
            </p:custDataLst>
          </p:nvPr>
        </p:nvSpPr>
        <p:spPr>
          <a:xfrm>
            <a:off x="4970025" y="339689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28</a:t>
            </a:r>
            <a:r>
              <a:rPr lang="en-US" sz="1400" baseline="300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 June 1967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20"/>
            </p:custDataLst>
          </p:nvPr>
        </p:nvSpPr>
        <p:spPr>
          <a:xfrm>
            <a:off x="4970025" y="37815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Germany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21"/>
            </p:custDataLst>
          </p:nvPr>
        </p:nvSpPr>
        <p:spPr>
          <a:xfrm>
            <a:off x="3021591" y="421101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Благотворит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6" name="Content"/>
          <p:cNvSpPr/>
          <p:nvPr>
            <p:custDataLst>
              <p:custData r:id="rId22"/>
            </p:custDataLst>
          </p:nvPr>
        </p:nvSpPr>
        <p:spPr>
          <a:xfrm>
            <a:off x="4980908" y="4165988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23"/>
            </p:custDataLst>
          </p:nvPr>
        </p:nvSpPr>
        <p:spPr>
          <a:xfrm>
            <a:off x="3027880" y="459141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Пожертвовано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8" name="Content"/>
          <p:cNvSpPr/>
          <p:nvPr>
            <p:custDataLst>
              <p:custData r:id="rId24"/>
            </p:custDataLst>
          </p:nvPr>
        </p:nvSpPr>
        <p:spPr>
          <a:xfrm>
            <a:off x="4987197" y="454638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$500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9" name="Content"/>
          <p:cNvSpPr txBox="1"/>
          <p:nvPr>
            <p:custDataLst>
              <p:custData r:id="rId25"/>
            </p:custDataLst>
          </p:nvPr>
        </p:nvSpPr>
        <p:spPr>
          <a:xfrm>
            <a:off x="3027880" y="497605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Выбранный пакет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0" name="Content"/>
          <p:cNvSpPr/>
          <p:nvPr>
            <p:custDataLst>
              <p:custData r:id="rId26"/>
            </p:custDataLst>
          </p:nvPr>
        </p:nvSpPr>
        <p:spPr>
          <a:xfrm>
            <a:off x="4987197" y="493101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Вариант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 B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27"/>
            </p:custDataLst>
          </p:nvPr>
        </p:nvSpPr>
        <p:spPr>
          <a:xfrm>
            <a:off x="3032476" y="533727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2" name="Content"/>
          <p:cNvSpPr/>
          <p:nvPr>
            <p:custDataLst>
              <p:custData r:id="rId28"/>
            </p:custDataLst>
          </p:nvPr>
        </p:nvSpPr>
        <p:spPr>
          <a:xfrm>
            <a:off x="4974619" y="5328342"/>
            <a:ext cx="2673906" cy="62223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Начальная</a:t>
            </a:r>
            <a:endParaRPr lang="en-US" sz="1400" dirty="0" smtClean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21km </a:t>
            </a:r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полу Марафон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108" name="Content"/>
          <p:cNvSpPr txBox="1"/>
          <p:nvPr>
            <p:custDataLst>
              <p:custData r:id="rId29"/>
            </p:custDataLst>
          </p:nvPr>
        </p:nvSpPr>
        <p:spPr>
          <a:xfrm>
            <a:off x="8590512" y="2368313"/>
            <a:ext cx="221659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Зарегистрирован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0"/>
            </p:custDataLst>
          </p:nvPr>
        </p:nvSpPr>
        <p:spPr>
          <a:xfrm>
            <a:off x="8590512" y="3060746"/>
            <a:ext cx="221659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Подтверждена оплата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31"/>
            </p:custDataLst>
          </p:nvPr>
        </p:nvSpPr>
        <p:spPr>
          <a:xfrm>
            <a:off x="8586079" y="4004501"/>
            <a:ext cx="221659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Выдан пакет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 txBox="1"/>
          <p:nvPr>
            <p:custDataLst>
              <p:custData r:id="rId32"/>
            </p:custDataLst>
          </p:nvPr>
        </p:nvSpPr>
        <p:spPr>
          <a:xfrm>
            <a:off x="8586079" y="4820045"/>
            <a:ext cx="221659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Вышел на старт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340608" y="2025301"/>
            <a:ext cx="1" cy="334350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027298" y="2198441"/>
            <a:ext cx="607666" cy="607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AU" sz="4000" b="1" dirty="0" smtClean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4000" b="1" dirty="0">
              <a:solidFill>
                <a:srgbClr val="FFFFFF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27297" y="4601072"/>
            <a:ext cx="607666" cy="607666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1027297" y="3794985"/>
            <a:ext cx="607666" cy="607666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1021008" y="2996513"/>
            <a:ext cx="607666" cy="607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AU" sz="4000" b="1" dirty="0" smtClean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4000" b="1" dirty="0">
              <a:solidFill>
                <a:srgbClr val="FFFFFF"/>
              </a:solidFill>
            </a:endParaRPr>
          </a:p>
        </p:txBody>
      </p:sp>
      <p:sp>
        <p:nvSpPr>
          <p:cNvPr id="114" name="Content">
            <a:hlinkClick r:id="rId39" action="ppaction://hlinksldjump"/>
          </p:cNvPr>
          <p:cNvSpPr/>
          <p:nvPr>
            <p:custDataLst>
              <p:custData r:id="rId33"/>
            </p:custDataLst>
          </p:nvPr>
        </p:nvSpPr>
        <p:spPr>
          <a:xfrm>
            <a:off x="8167956" y="5635589"/>
            <a:ext cx="1560266" cy="50948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Показ сертификата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3253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Edit runner profile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24. </a:t>
            </a:r>
            <a:r>
              <a:rPr lang="ru-RU" dirty="0"/>
              <a:t>Редактирование профиля 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профилю бегуна быть отредактированным.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профиля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>
            <a:hlinkClick r:id="rId31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264323" y="5701693"/>
            <a:ext cx="120316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1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643909" y="5699096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</a:t>
            </a:r>
            <a:r>
              <a:rPr lang="ru-RU" sz="1400" dirty="0" smtClean="0">
                <a:latin typeface="+mj-lt"/>
                <a:cs typeface="Segoe UI" pitchFamily="34" charset="0"/>
              </a:rPr>
              <a:t>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194647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4970025" y="190144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10"/>
            </p:custDataLst>
          </p:nvPr>
        </p:nvSpPr>
        <p:spPr>
          <a:xfrm>
            <a:off x="7684934" y="31259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9644251" y="30809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2"/>
            </p:custDataLst>
          </p:nvPr>
        </p:nvSpPr>
        <p:spPr>
          <a:xfrm>
            <a:off x="7691223" y="36209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9650540" y="35759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3016997" y="243722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5"/>
            </p:custDataLst>
          </p:nvPr>
        </p:nvSpPr>
        <p:spPr>
          <a:xfrm>
            <a:off x="4976314" y="239219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6"/>
            </p:custDataLst>
          </p:nvPr>
        </p:nvSpPr>
        <p:spPr>
          <a:xfrm>
            <a:off x="3016997" y="293222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4976314" y="288719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8"/>
            </p:custDataLst>
          </p:nvPr>
        </p:nvSpPr>
        <p:spPr>
          <a:xfrm>
            <a:off x="3021593" y="340381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19"/>
            </p:custDataLst>
          </p:nvPr>
        </p:nvSpPr>
        <p:spPr>
          <a:xfrm>
            <a:off x="3021593" y="38654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20"/>
            </p:custDataLst>
          </p:nvPr>
        </p:nvGrpSpPr>
        <p:grpSpPr>
          <a:xfrm>
            <a:off x="4968331" y="3368380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21"/>
            </p:custDataLst>
          </p:nvPr>
        </p:nvGrpSpPr>
        <p:grpSpPr>
          <a:xfrm>
            <a:off x="4968332" y="3840688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endParaRP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DropdownBox"/>
          <p:cNvGrpSpPr/>
          <p:nvPr>
            <p:custDataLst>
              <p:custData r:id="rId22"/>
            </p:custDataLst>
          </p:nvPr>
        </p:nvGrpSpPr>
        <p:grpSpPr>
          <a:xfrm>
            <a:off x="4968331" y="4330163"/>
            <a:ext cx="194607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Uganda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3"/>
            </p:custDataLst>
          </p:nvPr>
        </p:nvSpPr>
        <p:spPr>
          <a:xfrm>
            <a:off x="3021592" y="43797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Страна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 txBox="1"/>
          <p:nvPr>
            <p:custDataLst>
              <p:custData r:id="rId24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5"/>
            </p:custDataLst>
          </p:nvPr>
        </p:nvSpPr>
        <p:spPr>
          <a:xfrm>
            <a:off x="8096288" y="235873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незаполненными, если вы не хотите изменять пароль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33" action="ppaction://hlinksldjump"/>
          </p:cNvPr>
          <p:cNvSpPr/>
          <p:nvPr>
            <p:custDataLst>
              <p:custData r:id="rId2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3" name="DropdownBox"/>
          <p:cNvGrpSpPr/>
          <p:nvPr>
            <p:custDataLst>
              <p:custData r:id="rId27"/>
            </p:custDataLst>
          </p:nvPr>
        </p:nvGrpSpPr>
        <p:grpSpPr>
          <a:xfrm>
            <a:off x="8582422" y="4768940"/>
            <a:ext cx="2783588" cy="359661"/>
            <a:chOff x="4016824" y="3329220"/>
            <a:chExt cx="1097652" cy="48"/>
          </a:xfrm>
        </p:grpSpPr>
        <p:sp>
          <p:nvSpPr>
            <p:cNvPr id="74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Оплата подтверждена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5053042" y="3329242"/>
              <a:ext cx="3961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7" name="Content"/>
          <p:cNvSpPr txBox="1"/>
          <p:nvPr>
            <p:custDataLst>
              <p:custData r:id="rId28"/>
            </p:custDataLst>
          </p:nvPr>
        </p:nvSpPr>
        <p:spPr>
          <a:xfrm>
            <a:off x="8095543" y="4284998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Регистрационный статус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6574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Certificate preview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045307" y="918370"/>
            <a:ext cx="8975700" cy="5198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25. </a:t>
            </a:r>
            <a:r>
              <a:rPr lang="ru-RU" dirty="0" smtClean="0"/>
              <a:t>Показ </a:t>
            </a:r>
            <a:r>
              <a:rPr lang="ru-RU" dirty="0"/>
              <a:t>сертификата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предварительный просмотр свидетельств бегуна от последнего марафона</a:t>
            </a:r>
            <a:r>
              <a:rPr lang="en-A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(2014).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бегун не зарегистрирован ни для какого события в последнем марафоне, сообщение должно быть показано вместо предварительного просмотра свидетельства.</a:t>
            </a:r>
            <a:endParaRPr lang="en-AU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41" name="Content">
            <a:hlinkClick r:id="rId16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5"/>
            </p:custDataLst>
          </p:nvPr>
        </p:nvSpPr>
        <p:spPr>
          <a:xfrm>
            <a:off x="3957805" y="2861940"/>
            <a:ext cx="713303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Поздравляем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 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 участием в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42km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полном марафоне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Ваши результаты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время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4:13:45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 занятое место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183</a:t>
            </a:r>
            <a:r>
              <a:rPr lang="en-US" sz="1400" baseline="300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rd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grpSp>
        <p:nvGrpSpPr>
          <p:cNvPr id="56" name="DropdownBox"/>
          <p:cNvGrpSpPr/>
          <p:nvPr>
            <p:custDataLst>
              <p:custData r:id="rId6"/>
            </p:custDataLst>
          </p:nvPr>
        </p:nvGrpSpPr>
        <p:grpSpPr>
          <a:xfrm>
            <a:off x="6949628" y="1030585"/>
            <a:ext cx="2175580" cy="297512"/>
            <a:chOff x="3358246" y="3329218"/>
            <a:chExt cx="1097652" cy="48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358246" y="3329218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42km </a:t>
              </a:r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полный </a:t>
              </a:r>
              <a:r>
                <a:rPr lang="ru-RU" sz="14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марафо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376284" y="3329239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7"/>
            </p:custDataLst>
          </p:nvPr>
        </p:nvSpPr>
        <p:spPr>
          <a:xfrm>
            <a:off x="5735677" y="1065438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Race event:</a:t>
            </a:r>
          </a:p>
        </p:txBody>
      </p:sp>
      <p:sp>
        <p:nvSpPr>
          <p:cNvPr id="62" name="Content"/>
          <p:cNvSpPr txBox="1"/>
          <p:nvPr>
            <p:custDataLst>
              <p:custData r:id="rId8"/>
            </p:custDataLst>
          </p:nvPr>
        </p:nvSpPr>
        <p:spPr>
          <a:xfrm>
            <a:off x="4172694" y="3429410"/>
            <a:ext cx="6703258" cy="78483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 участника</a:t>
            </a:r>
            <a:endParaRPr lang="en-AU" sz="4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9"/>
            </p:custDataLst>
          </p:nvPr>
        </p:nvSpPr>
        <p:spPr>
          <a:xfrm>
            <a:off x="4172694" y="4572191"/>
            <a:ext cx="670325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3200" dirty="0" smtClean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Marathon Skills 2014</a:t>
            </a:r>
            <a:endParaRPr lang="en-AU" sz="3200" dirty="0">
              <a:solidFill>
                <a:schemeClr val="tx2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10"/>
            </p:custDataLst>
          </p:nvPr>
        </p:nvSpPr>
        <p:spPr>
          <a:xfrm>
            <a:off x="4172694" y="5164668"/>
            <a:ext cx="67032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Osaka, Japan</a:t>
            </a:r>
            <a:endParaRPr lang="en-AU" sz="2400" dirty="0">
              <a:solidFill>
                <a:schemeClr val="tx2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8688" y="1663001"/>
            <a:ext cx="3111270" cy="906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DB7E03"/>
                </a:solidFill>
              </a:rPr>
              <a:t>Logo</a:t>
            </a:r>
            <a:endParaRPr lang="en-AU" dirty="0">
              <a:solidFill>
                <a:srgbClr val="DB7E03"/>
              </a:solidFill>
            </a:endParaRPr>
          </a:p>
        </p:txBody>
      </p:sp>
      <p:sp>
        <p:nvSpPr>
          <p:cNvPr id="67" name="Content"/>
          <p:cNvSpPr txBox="1"/>
          <p:nvPr>
            <p:custDataLst>
              <p:custData r:id="rId11"/>
            </p:custDataLst>
          </p:nvPr>
        </p:nvSpPr>
        <p:spPr>
          <a:xfrm>
            <a:off x="4172694" y="4202248"/>
            <a:ext cx="670325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10103358" y="4847853"/>
            <a:ext cx="1843104" cy="1843104"/>
          </a:xfrm>
          <a:prstGeom prst="star1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8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600" b="1" dirty="0" smtClean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9600" b="1" dirty="0">
              <a:solidFill>
                <a:srgbClr val="FFFFFF"/>
              </a:solidFill>
            </a:endParaRPr>
          </a:p>
        </p:txBody>
      </p:sp>
      <p:sp>
        <p:nvSpPr>
          <p:cNvPr id="68" name="Content"/>
          <p:cNvSpPr txBox="1"/>
          <p:nvPr>
            <p:custDataLst>
              <p:custData r:id="rId12"/>
            </p:custDataLst>
          </p:nvPr>
        </p:nvSpPr>
        <p:spPr>
          <a:xfrm>
            <a:off x="3957805" y="5838483"/>
            <a:ext cx="713303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Вы также заработали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$1,300</a:t>
            </a:r>
            <a:endParaRPr lang="ru-RU" sz="1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для вашей благотворительной организации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3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7001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Manage charities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26. </a:t>
            </a:r>
            <a:r>
              <a:rPr lang="ru-RU" dirty="0"/>
              <a:t>Управление благотворительностью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позволяет администратору редактировать список благотворительных учреждений.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4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/>
              <a:t>Управление </a:t>
            </a:r>
            <a:r>
              <a:rPr lang="ru-RU" sz="2000" dirty="0" smtClean="0"/>
              <a:t>благотворительными организациями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41702"/>
              </p:ext>
            </p:extLst>
          </p:nvPr>
        </p:nvGraphicFramePr>
        <p:xfrm>
          <a:off x="3958533" y="2540994"/>
          <a:ext cx="7133207" cy="40489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Лого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Описание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522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7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3</a:t>
                      </a:r>
                      <a:endParaRPr lang="en-AU" sz="1400" dirty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4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21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1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386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14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r>
                        <a:rPr lang="en-A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here.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4075760" y="2967546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75760" y="3739675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75760" y="4509688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75760" y="5263784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ontent">
            <a:hlinkClick r:id="rId15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10271508" y="3075108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4" name="Content">
            <a:hlinkClick r:id="rId15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962111" y="1868696"/>
            <a:ext cx="2094273" cy="4932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+ </a:t>
            </a:r>
            <a:r>
              <a:rPr lang="ru-RU" sz="1400" dirty="0" smtClean="0">
                <a:latin typeface="+mj-lt"/>
                <a:cs typeface="Segoe UI" pitchFamily="34" charset="0"/>
              </a:rPr>
              <a:t>Добавить нового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075760" y="5986471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Content">
            <a:hlinkClick r:id="rId15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10271508" y="3837919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9" name="Content">
            <a:hlinkClick r:id="rId15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0271508" y="4600801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0" name="Content">
            <a:hlinkClick r:id="rId15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10271508" y="5363612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1" name="Content">
            <a:hlinkClick r:id="rId15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10271507" y="6080381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1"/>
            </p:custDataLst>
          </p:nvPr>
        </p:nvSpPr>
        <p:spPr>
          <a:xfrm>
            <a:off x="3962111" y="6398191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107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Add/edit charity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 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27. </a:t>
            </a:r>
            <a:r>
              <a:rPr lang="ru-RU" dirty="0"/>
              <a:t>Добавление/редактирование благотворительности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1188926"/>
            <a:ext cx="2748918" cy="5502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добавлять новую благотворительность или редактировать детали существующей благотворительности.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035038"/>
            <a:ext cx="6703258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добавление</a:t>
            </a:r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</a:t>
            </a:r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ru-R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благотворительных организаций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>
            <a:hlinkClick r:id="rId20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182437" y="5751395"/>
            <a:ext cx="125389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0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612753" y="5748798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8"/>
            </p:custDataLst>
          </p:nvPr>
        </p:nvSpPr>
        <p:spPr>
          <a:xfrm>
            <a:off x="3288631" y="181850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>
            <a:off x="3288631" y="2126457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Наименование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0"/>
            </p:custDataLst>
          </p:nvPr>
        </p:nvSpPr>
        <p:spPr>
          <a:xfrm>
            <a:off x="3288631" y="266035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3288631" y="2978771"/>
            <a:ext cx="4465526" cy="24569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Описание благотворительной организации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2"/>
            </p:custDataLst>
          </p:nvPr>
        </p:nvSpPr>
        <p:spPr>
          <a:xfrm>
            <a:off x="8096288" y="186999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поле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“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Логотип файл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” 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пустым если вы не хотите загружать логотип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21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14"/>
            </p:custDataLst>
          </p:nvPr>
        </p:nvSpPr>
        <p:spPr>
          <a:xfrm>
            <a:off x="8313614" y="250915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Логотип файл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3" name="Content"/>
          <p:cNvSpPr/>
          <p:nvPr>
            <p:custDataLst>
              <p:custData r:id="rId15"/>
            </p:custDataLst>
          </p:nvPr>
        </p:nvSpPr>
        <p:spPr>
          <a:xfrm>
            <a:off x="8124312" y="2815137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charity_logo.jpg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16"/>
            </p:custDataLst>
          </p:nvPr>
        </p:nvSpPr>
        <p:spPr>
          <a:xfrm>
            <a:off x="8313614" y="338253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Текущий логотип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Oval 75"/>
          <p:cNvSpPr/>
          <p:nvPr/>
        </p:nvSpPr>
        <p:spPr>
          <a:xfrm>
            <a:off x="8313614" y="3764212"/>
            <a:ext cx="1429532" cy="1429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Content"/>
          <p:cNvSpPr/>
          <p:nvPr>
            <p:custDataLst>
              <p:custData r:id="rId17"/>
            </p:custDataLst>
          </p:nvPr>
        </p:nvSpPr>
        <p:spPr>
          <a:xfrm>
            <a:off x="10495443" y="2795983"/>
            <a:ext cx="1389724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Просмотр</a:t>
            </a:r>
            <a:r>
              <a:rPr lang="en-US" sz="1400" dirty="0" smtClean="0">
                <a:latin typeface="+mj-lt"/>
                <a:cs typeface="Segoe UI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6138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User management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30. </a:t>
            </a:r>
            <a:r>
              <a:rPr lang="ru-RU" dirty="0"/>
              <a:t>Управление пользователями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всех пользователей для системы.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Администраторы будут использовать эту страницу, чтобы управлять пользователями.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пользователями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9325819" y="3038275"/>
            <a:ext cx="1346729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Обновить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9331080" y="1793574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Все роли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7397087" y="1818381"/>
            <a:ext cx="181376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Фильтр по ролям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Content"/>
          <p:cNvSpPr txBox="1"/>
          <p:nvPr>
            <p:custDataLst>
              <p:custData r:id="rId8"/>
            </p:custDataLst>
          </p:nvPr>
        </p:nvSpPr>
        <p:spPr>
          <a:xfrm>
            <a:off x="7492622" y="2246441"/>
            <a:ext cx="170246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Сортировать по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9"/>
            </p:custDataLst>
          </p:nvPr>
        </p:nvSpPr>
        <p:spPr>
          <a:xfrm>
            <a:off x="3611163" y="3432530"/>
            <a:ext cx="2571350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пользователей</a:t>
            </a:r>
            <a:r>
              <a:rPr lang="en-US" sz="13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68407"/>
              </p:ext>
            </p:extLst>
          </p:nvPr>
        </p:nvGraphicFramePr>
        <p:xfrm>
          <a:off x="3595916" y="3786473"/>
          <a:ext cx="793505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Фамилия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Email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роль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first@email.com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Координатор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second@email.com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Координатор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third@email.com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Координатор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fourth@email.com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Бегун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User5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fifth@email.com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Бегун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User6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sixth@email.com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Бегун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0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24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8" name="DropdownBox"/>
          <p:cNvGrpSpPr/>
          <p:nvPr>
            <p:custDataLst>
              <p:custData r:id="rId12"/>
            </p:custDataLst>
          </p:nvPr>
        </p:nvGrpSpPr>
        <p:grpSpPr>
          <a:xfrm>
            <a:off x="9325820" y="2192744"/>
            <a:ext cx="2175577" cy="297512"/>
            <a:chOff x="4016824" y="3329220"/>
            <a:chExt cx="1097652" cy="48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Имени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1" name="Content">
            <a:hlinkClick r:id="rId25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10791764" y="419573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2" name="Content">
            <a:hlinkClick r:id="rId25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10791763" y="457057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>
            <a:hlinkClick r:id="rId25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10784972" y="494542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4" name="Content">
            <a:hlinkClick r:id="rId25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10784971" y="532026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2" name="Content">
            <a:hlinkClick r:id="rId25" action="ppaction://hlinksldjump"/>
          </p:cNvPr>
          <p:cNvSpPr/>
          <p:nvPr>
            <p:custDataLst>
              <p:custData r:id="rId17"/>
            </p:custDataLst>
          </p:nvPr>
        </p:nvSpPr>
        <p:spPr>
          <a:xfrm>
            <a:off x="10791763" y="5679346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3" name="Content">
            <a:hlinkClick r:id="rId2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10791762" y="6054191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3" name="Content">
            <a:hlinkClick r:id="rId26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631029" y="1821398"/>
            <a:ext cx="2094273" cy="4932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+ </a:t>
            </a:r>
            <a:r>
              <a:rPr lang="ru-RU" sz="1400" dirty="0" smtClean="0">
                <a:latin typeface="+mj-lt"/>
                <a:cs typeface="Segoe UI" pitchFamily="34" charset="0"/>
              </a:rPr>
              <a:t>Добавление нового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20"/>
            </p:custDataLst>
          </p:nvPr>
        </p:nvSpPr>
        <p:spPr>
          <a:xfrm>
            <a:off x="7767360" y="2653165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Поиск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8" name="Content"/>
          <p:cNvSpPr>
            <a:spLocks/>
          </p:cNvSpPr>
          <p:nvPr/>
        </p:nvSpPr>
        <p:spPr>
          <a:xfrm>
            <a:off x="9317198" y="2599468"/>
            <a:ext cx="2175577" cy="29751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ru-RU" sz="14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Поиск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42117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Edit a user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31. </a:t>
            </a:r>
            <a:r>
              <a:rPr lang="ru-RU" dirty="0"/>
              <a:t>Редактирование пользователей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редактировать детали существующего пользователя.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пользователя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>
            <a:hlinkClick r:id="rId25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073255" y="4424666"/>
            <a:ext cx="1331166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5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580845" y="442206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202530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4970025" y="1980269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10"/>
            </p:custDataLst>
          </p:nvPr>
        </p:nvSpPr>
        <p:spPr>
          <a:xfrm>
            <a:off x="7684934" y="31259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9644251" y="30809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2"/>
            </p:custDataLst>
          </p:nvPr>
        </p:nvSpPr>
        <p:spPr>
          <a:xfrm>
            <a:off x="7691223" y="36209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9650540" y="35759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3016997" y="25160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5"/>
            </p:custDataLst>
          </p:nvPr>
        </p:nvSpPr>
        <p:spPr>
          <a:xfrm>
            <a:off x="4976314" y="247102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6"/>
            </p:custDataLst>
          </p:nvPr>
        </p:nvSpPr>
        <p:spPr>
          <a:xfrm>
            <a:off x="3016997" y="301105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4976314" y="2966023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8"/>
            </p:custDataLst>
          </p:nvPr>
        </p:nvSpPr>
        <p:spPr>
          <a:xfrm>
            <a:off x="3021593" y="348263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19"/>
            </p:custDataLst>
          </p:nvPr>
        </p:nvGrpSpPr>
        <p:grpSpPr>
          <a:xfrm>
            <a:off x="4968331" y="3447209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Бегун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5" name="Content"/>
          <p:cNvSpPr txBox="1"/>
          <p:nvPr>
            <p:custDataLst>
              <p:custData r:id="rId20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1"/>
            </p:custDataLst>
          </p:nvPr>
        </p:nvSpPr>
        <p:spPr>
          <a:xfrm>
            <a:off x="8096288" y="235873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незаполненными, если вы не хотите изменять пароль</a:t>
            </a:r>
            <a:r>
              <a:rPr lang="en-A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26" action="ppaction://hlinksldjump"/>
          </p:cNvPr>
          <p:cNvSpPr/>
          <p:nvPr>
            <p:custDataLst>
              <p:custData r:id="rId22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07492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-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Login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3. </a:t>
            </a:r>
            <a:r>
              <a:rPr lang="ru-RU" dirty="0"/>
              <a:t>Меню авторизации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Бегуны (которые зарегистрировались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ранее),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координаторы и администраторы могут авторизоваться в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системе,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используя их электронную почту и пароль.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Форма авторизации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75875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Пожалуйста, авторизуйтесь в системе, используя ваш адрес электронной почты и пароль.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Login button"/>
          <p:cNvSpPr/>
          <p:nvPr>
            <p:custDataLst>
              <p:custData r:id="rId7"/>
            </p:custDataLst>
          </p:nvPr>
        </p:nvSpPr>
        <p:spPr>
          <a:xfrm>
            <a:off x="6385555" y="3766704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8"/>
            </p:custDataLst>
          </p:nvPr>
        </p:nvSpPr>
        <p:spPr>
          <a:xfrm>
            <a:off x="4290738" y="2501454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1" name="Content"/>
          <p:cNvSpPr/>
          <p:nvPr>
            <p:custDataLst>
              <p:custData r:id="rId9"/>
            </p:custDataLst>
          </p:nvPr>
        </p:nvSpPr>
        <p:spPr>
          <a:xfrm>
            <a:off x="6374671" y="2452339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email address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10"/>
            </p:custDataLst>
          </p:nvPr>
        </p:nvSpPr>
        <p:spPr>
          <a:xfrm>
            <a:off x="4290738" y="3157813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sp>
        <p:nvSpPr>
          <p:cNvPr id="33" name="Content"/>
          <p:cNvSpPr/>
          <p:nvPr>
            <p:custDataLst>
              <p:custData r:id="rId11"/>
            </p:custDataLst>
          </p:nvPr>
        </p:nvSpPr>
        <p:spPr>
          <a:xfrm>
            <a:off x="6374671" y="3108698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4" name="Cancel button">
            <a:hlinkClick r:id="rId21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7580845" y="376410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Cancel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35" name="Popup window"/>
          <p:cNvGrpSpPr/>
          <p:nvPr/>
        </p:nvGrpSpPr>
        <p:grpSpPr>
          <a:xfrm>
            <a:off x="4771026" y="1697101"/>
            <a:ext cx="5499676" cy="3675777"/>
            <a:chOff x="4771026" y="1761260"/>
            <a:chExt cx="5499676" cy="3675777"/>
          </a:xfrm>
        </p:grpSpPr>
        <p:sp>
          <p:nvSpPr>
            <p:cNvPr id="36" name="Rectangle 35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b="1" i="1" dirty="0" smtClean="0">
                  <a:solidFill>
                    <a:schemeClr val="accent4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ТОЛЬКО ДЛЯ ТЕСТИРОВАНИЯ!</a:t>
              </a:r>
              <a:endParaRPr lang="en-US" b="1" i="1" dirty="0" smtClean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5598695" y="2547474"/>
              <a:ext cx="384433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Под каким пользователем вы хотите войти в систему?</a:t>
              </a:r>
              <a:endPara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0" name="Popup close button"/>
          <p:cNvSpPr txBox="1"/>
          <p:nvPr>
            <p:custDataLst>
              <p:custData r:id="rId13"/>
            </p:custDataLst>
          </p:nvPr>
        </p:nvSpPr>
        <p:spPr>
          <a:xfrm>
            <a:off x="9876105" y="1748794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unner button">
            <a:hlinkClick r:id="rId22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6545863" y="3374469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+mj-lt"/>
                <a:cs typeface="Segoe UI" pitchFamily="34" charset="0"/>
              </a:rPr>
              <a:t>Бегун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4" name="Coordinator button">
            <a:hlinkClick r:id="rId23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6537975" y="3996349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Координатор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5" name="Admin button">
            <a:hlinkClick r:id="rId24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6532045" y="4597496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А</a:t>
            </a:r>
            <a:r>
              <a:rPr lang="ru-RU" sz="1400" dirty="0" smtClean="0">
                <a:latin typeface="+mj-lt"/>
                <a:cs typeface="Segoe UI" pitchFamily="34" charset="0"/>
              </a:rPr>
              <a:t>дминистратор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 animBg="1"/>
      <p:bldP spid="41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1551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Add a new user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32. </a:t>
            </a:r>
            <a:r>
              <a:rPr lang="ru-RU" dirty="0"/>
              <a:t>Добавление нового пользователя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добавлять нового пользователя.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4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Добавление нового пользователя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>
            <a:hlinkClick r:id="rId24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168789" y="4424666"/>
            <a:ext cx="123563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4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580845" y="442206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202530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7" name="Content"/>
          <p:cNvSpPr txBox="1"/>
          <p:nvPr>
            <p:custDataLst>
              <p:custData r:id="rId9"/>
            </p:custDataLst>
          </p:nvPr>
        </p:nvSpPr>
        <p:spPr>
          <a:xfrm>
            <a:off x="7684934" y="251109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0"/>
            </p:custDataLst>
          </p:nvPr>
        </p:nvSpPr>
        <p:spPr>
          <a:xfrm>
            <a:off x="9644251" y="246606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1"/>
            </p:custDataLst>
          </p:nvPr>
        </p:nvSpPr>
        <p:spPr>
          <a:xfrm>
            <a:off x="7691223" y="300609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2"/>
            </p:custDataLst>
          </p:nvPr>
        </p:nvSpPr>
        <p:spPr>
          <a:xfrm>
            <a:off x="9650540" y="296106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3"/>
            </p:custDataLst>
          </p:nvPr>
        </p:nvSpPr>
        <p:spPr>
          <a:xfrm>
            <a:off x="3016997" y="25160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4"/>
            </p:custDataLst>
          </p:nvPr>
        </p:nvSpPr>
        <p:spPr>
          <a:xfrm>
            <a:off x="4976314" y="247102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5"/>
            </p:custDataLst>
          </p:nvPr>
        </p:nvSpPr>
        <p:spPr>
          <a:xfrm>
            <a:off x="3016997" y="301105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6"/>
            </p:custDataLst>
          </p:nvPr>
        </p:nvSpPr>
        <p:spPr>
          <a:xfrm>
            <a:off x="4976314" y="2966023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7"/>
            </p:custDataLst>
          </p:nvPr>
        </p:nvSpPr>
        <p:spPr>
          <a:xfrm>
            <a:off x="3021593" y="348263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18"/>
            </p:custDataLst>
          </p:nvPr>
        </p:nvGrpSpPr>
        <p:grpSpPr>
          <a:xfrm>
            <a:off x="4968331" y="3447209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Бегун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5" name="Content"/>
          <p:cNvSpPr txBox="1"/>
          <p:nvPr>
            <p:custDataLst>
              <p:custData r:id="rId19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Новый пароль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Content">
            <a:hlinkClick r:id="rId25" action="ppaction://hlinksldjump"/>
          </p:cNvPr>
          <p:cNvSpPr/>
          <p:nvPr>
            <p:custDataLst>
              <p:custData r:id="rId2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21"/>
            </p:custDataLst>
          </p:nvPr>
        </p:nvSpPr>
        <p:spPr>
          <a:xfrm>
            <a:off x="4976314" y="1995066"/>
            <a:ext cx="2708620" cy="3048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</a:p>
        </p:txBody>
      </p:sp>
    </p:spTree>
    <p:extLst>
      <p:ext uri="{BB962C8B-B14F-4D97-AF65-F5344CB8AC3E}">
        <p14:creationId xmlns:p14="http://schemas.microsoft.com/office/powerpoint/2010/main" val="1275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5365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Register as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4. </a:t>
            </a:r>
            <a:r>
              <a:rPr lang="ru-RU" dirty="0"/>
              <a:t>Меню регистрации бегунов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Бегуны, которые не соревновались ранее, должны зарегистрироваться как бегун.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позволит им войти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должны сделать это прежде, чем зарегистрироваться, для участия в любых соревнованиях.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Регистрация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75875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 заполните всю информацию, чтобы зарегистрироваться в качестве бегуна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Content">
            <a:hlinkClick r:id="rId28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6032311" y="5047134"/>
            <a:ext cx="1372110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Регистрация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7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580845" y="504453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3010708" y="243632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10"/>
            </p:custDataLst>
          </p:nvPr>
        </p:nvSpPr>
        <p:spPr>
          <a:xfrm>
            <a:off x="4970025" y="2391298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Email 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11"/>
            </p:custDataLst>
          </p:nvPr>
        </p:nvSpPr>
        <p:spPr>
          <a:xfrm>
            <a:off x="3010708" y="294925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2"/>
            </p:custDataLst>
          </p:nvPr>
        </p:nvSpPr>
        <p:spPr>
          <a:xfrm>
            <a:off x="4970025" y="290422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ароль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3"/>
            </p:custDataLst>
          </p:nvPr>
        </p:nvSpPr>
        <p:spPr>
          <a:xfrm>
            <a:off x="3016997" y="344425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Повторите пароль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4"/>
            </p:custDataLst>
          </p:nvPr>
        </p:nvSpPr>
        <p:spPr>
          <a:xfrm>
            <a:off x="4976314" y="339922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Повторите пароль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5"/>
            </p:custDataLst>
          </p:nvPr>
        </p:nvSpPr>
        <p:spPr>
          <a:xfrm>
            <a:off x="3016997" y="393945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6"/>
            </p:custDataLst>
          </p:nvPr>
        </p:nvSpPr>
        <p:spPr>
          <a:xfrm>
            <a:off x="4976314" y="389442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</a:t>
            </a:r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7"/>
            </p:custDataLst>
          </p:nvPr>
        </p:nvSpPr>
        <p:spPr>
          <a:xfrm>
            <a:off x="3016997" y="443445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8"/>
            </p:custDataLst>
          </p:nvPr>
        </p:nvSpPr>
        <p:spPr>
          <a:xfrm>
            <a:off x="4976314" y="438942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9"/>
            </p:custDataLst>
          </p:nvPr>
        </p:nvSpPr>
        <p:spPr>
          <a:xfrm>
            <a:off x="7774561" y="243632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20"/>
            </p:custDataLst>
          </p:nvPr>
        </p:nvSpPr>
        <p:spPr>
          <a:xfrm>
            <a:off x="7774561" y="289799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21"/>
            </p:custDataLst>
          </p:nvPr>
        </p:nvGrpSpPr>
        <p:grpSpPr>
          <a:xfrm>
            <a:off x="9721299" y="2400899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22"/>
            </p:custDataLst>
          </p:nvPr>
        </p:nvGrpSpPr>
        <p:grpSpPr>
          <a:xfrm>
            <a:off x="9721300" y="2873207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endParaRP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DropdownBox"/>
          <p:cNvGrpSpPr/>
          <p:nvPr>
            <p:custDataLst>
              <p:custData r:id="rId23"/>
            </p:custDataLst>
          </p:nvPr>
        </p:nvGrpSpPr>
        <p:grpSpPr>
          <a:xfrm>
            <a:off x="9721299" y="3362682"/>
            <a:ext cx="194607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Russia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4"/>
            </p:custDataLst>
          </p:nvPr>
        </p:nvSpPr>
        <p:spPr>
          <a:xfrm>
            <a:off x="7774560" y="341229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Страна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13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11367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Register for an event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5. </a:t>
            </a:r>
            <a:r>
              <a:rPr lang="ru-RU" dirty="0"/>
              <a:t>Регистрация на марафон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Бегуны должны быть зарегистрированы в системе прежде, чем зарегистрироваться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на марафон,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используя эту форму. Они должны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предварительно авторизоваться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системе.</a:t>
            </a:r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бегунам регистрироваться,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для участия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 соревнованиях марафона.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Регистрация на марафон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705467"/>
            <a:ext cx="7794171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з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аполните всю информацию, чтобы зарегистрироваться на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Skills Marathon 2016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проводимом в Москве.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Russia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.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 вами свяжутся после регистрации для уточнения оплаты и другой информации.</a:t>
            </a:r>
            <a:endParaRPr lang="en-AU" sz="1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Content">
            <a:hlinkClick r:id="rId38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3635829" y="5754704"/>
            <a:ext cx="1449929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Регистрация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7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5262183" y="575210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3455933" y="3023412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</a:t>
            </a:r>
            <a:endParaRPr lang="en-US" sz="2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0"/>
            </p:custDataLst>
          </p:nvPr>
        </p:nvSpPr>
        <p:spPr>
          <a:xfrm>
            <a:off x="3104119" y="5218223"/>
            <a:ext cx="1695843" cy="2216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Сумма взноса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4932770" y="5173191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$500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12"/>
            </p:custDataLst>
          </p:nvPr>
        </p:nvGrpSpPr>
        <p:grpSpPr>
          <a:xfrm>
            <a:off x="4926481" y="4742775"/>
            <a:ext cx="224091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Фонд кошек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13"/>
            </p:custDataLst>
          </p:nvPr>
        </p:nvSpPr>
        <p:spPr>
          <a:xfrm>
            <a:off x="3124056" y="4795477"/>
            <a:ext cx="169584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Взнос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 txBox="1"/>
          <p:nvPr>
            <p:custDataLst>
              <p:custData r:id="rId14"/>
            </p:custDataLst>
          </p:nvPr>
        </p:nvSpPr>
        <p:spPr>
          <a:xfrm>
            <a:off x="3203911" y="2607270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Вид марафона</a:t>
            </a:r>
            <a:endParaRPr lang="en-US" sz="1600" b="1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5"/>
            </p:custDataLst>
          </p:nvPr>
        </p:nvSpPr>
        <p:spPr>
          <a:xfrm>
            <a:off x="7635480" y="2609480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Варианты комплектов</a:t>
            </a:r>
            <a:endParaRPr lang="en-US" sz="1600" b="1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 txBox="1"/>
          <p:nvPr>
            <p:custDataLst>
              <p:custData r:id="rId16"/>
            </p:custDataLst>
          </p:nvPr>
        </p:nvSpPr>
        <p:spPr>
          <a:xfrm>
            <a:off x="3163108" y="4262571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Детали спонсорства</a:t>
            </a:r>
            <a:endParaRPr lang="en-US" sz="1600" b="1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17"/>
            </p:custDataLst>
          </p:nvPr>
        </p:nvSpPr>
        <p:spPr>
          <a:xfrm>
            <a:off x="7635480" y="4851066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Регистрационный взнос</a:t>
            </a:r>
            <a:endParaRPr lang="en-US" sz="1600" b="1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8"/>
            </p:custDataLst>
          </p:nvPr>
        </p:nvSpPr>
        <p:spPr>
          <a:xfrm>
            <a:off x="4072396" y="3138498"/>
            <a:ext cx="294573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42km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Полный марафон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($145)</a:t>
            </a:r>
          </a:p>
        </p:txBody>
      </p:sp>
      <p:sp>
        <p:nvSpPr>
          <p:cNvPr id="74" name="Content"/>
          <p:cNvSpPr txBox="1"/>
          <p:nvPr>
            <p:custDataLst>
              <p:custData r:id="rId19"/>
            </p:custDataLst>
          </p:nvPr>
        </p:nvSpPr>
        <p:spPr>
          <a:xfrm>
            <a:off x="4072396" y="3412368"/>
            <a:ext cx="294573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21km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Полу марафон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($75)</a:t>
            </a:r>
          </a:p>
        </p:txBody>
      </p:sp>
      <p:sp>
        <p:nvSpPr>
          <p:cNvPr id="75" name="Content"/>
          <p:cNvSpPr txBox="1"/>
          <p:nvPr>
            <p:custDataLst>
              <p:custData r:id="rId20"/>
            </p:custDataLst>
          </p:nvPr>
        </p:nvSpPr>
        <p:spPr>
          <a:xfrm>
            <a:off x="4078685" y="3722304"/>
            <a:ext cx="294573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5km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малая дистанция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($20)</a:t>
            </a:r>
          </a:p>
        </p:txBody>
      </p:sp>
      <p:sp>
        <p:nvSpPr>
          <p:cNvPr id="76" name="Content"/>
          <p:cNvSpPr txBox="1"/>
          <p:nvPr>
            <p:custDataLst>
              <p:custData r:id="rId21"/>
            </p:custDataLst>
          </p:nvPr>
        </p:nvSpPr>
        <p:spPr>
          <a:xfrm>
            <a:off x="3455933" y="3328489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</a:t>
            </a:r>
            <a:endParaRPr lang="en-US" sz="2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 txBox="1"/>
          <p:nvPr>
            <p:custDataLst>
              <p:custData r:id="rId22"/>
            </p:custDataLst>
          </p:nvPr>
        </p:nvSpPr>
        <p:spPr>
          <a:xfrm>
            <a:off x="3455933" y="3623332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23"/>
            </p:custDataLst>
          </p:nvPr>
        </p:nvSpPr>
        <p:spPr>
          <a:xfrm>
            <a:off x="7794588" y="3066956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</a:t>
            </a:r>
            <a:endParaRPr lang="en-US" sz="2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 txBox="1"/>
          <p:nvPr>
            <p:custDataLst>
              <p:custData r:id="rId24"/>
            </p:custDataLst>
          </p:nvPr>
        </p:nvSpPr>
        <p:spPr>
          <a:xfrm>
            <a:off x="8411051" y="3031650"/>
            <a:ext cx="331766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</a:t>
            </a:r>
            <a:r>
              <a:rPr lang="ru-R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ариант</a:t>
            </a:r>
            <a:r>
              <a:rPr lang="en-US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A ($0):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Номер бегуна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+ RFID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браслет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0" name="Content"/>
          <p:cNvSpPr txBox="1"/>
          <p:nvPr>
            <p:custDataLst>
              <p:custData r:id="rId25"/>
            </p:custDataLst>
          </p:nvPr>
        </p:nvSpPr>
        <p:spPr>
          <a:xfrm>
            <a:off x="8411051" y="3544577"/>
            <a:ext cx="331766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B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($20):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A +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бейсболка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+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бутылка воды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26"/>
            </p:custDataLst>
          </p:nvPr>
        </p:nvSpPr>
        <p:spPr>
          <a:xfrm>
            <a:off x="8417340" y="4072233"/>
            <a:ext cx="3311378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C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($45):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ариант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B +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футболка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+ 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сувенирный буклет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27"/>
            </p:custDataLst>
          </p:nvPr>
        </p:nvSpPr>
        <p:spPr>
          <a:xfrm>
            <a:off x="7794588" y="3589753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</a:t>
            </a:r>
            <a:endParaRPr lang="en-US" sz="2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 txBox="1"/>
          <p:nvPr>
            <p:custDataLst>
              <p:custData r:id="rId28"/>
            </p:custDataLst>
          </p:nvPr>
        </p:nvSpPr>
        <p:spPr>
          <a:xfrm>
            <a:off x="7794588" y="4102316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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29"/>
            </p:custDataLst>
          </p:nvPr>
        </p:nvSpPr>
        <p:spPr>
          <a:xfrm>
            <a:off x="8195270" y="5194963"/>
            <a:ext cx="2819392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$185</a:t>
            </a:r>
          </a:p>
        </p:txBody>
      </p:sp>
      <p:sp>
        <p:nvSpPr>
          <p:cNvPr id="54" name="Content">
            <a:hlinkClick r:id="rId39" action="ppaction://hlinksldjump"/>
          </p:cNvPr>
          <p:cNvSpPr/>
          <p:nvPr>
            <p:custDataLst>
              <p:custData r:id="rId3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Info button" title="Info"/>
          <p:cNvSpPr txBox="1"/>
          <p:nvPr>
            <p:custDataLst>
              <p:custData r:id="rId31"/>
            </p:custDataLst>
          </p:nvPr>
        </p:nvSpPr>
        <p:spPr>
          <a:xfrm>
            <a:off x="7207376" y="4737982"/>
            <a:ext cx="411074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</a:t>
            </a:r>
            <a:endParaRPr lang="en-US" sz="2000" dirty="0" smtClean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Popup window"/>
          <p:cNvGrpSpPr/>
          <p:nvPr/>
        </p:nvGrpSpPr>
        <p:grpSpPr>
          <a:xfrm>
            <a:off x="4836929" y="1730085"/>
            <a:ext cx="5499676" cy="3675777"/>
            <a:chOff x="4771026" y="1761260"/>
            <a:chExt cx="5499676" cy="3675777"/>
          </a:xfrm>
        </p:grpSpPr>
        <p:sp>
          <p:nvSpPr>
            <p:cNvPr id="59" name="Rectangle 58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Content"/>
            <p:cNvSpPr txBox="1"/>
            <p:nvPr>
              <p:custDataLst>
                <p:custData r:id="rId33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Наименование спонсора</a:t>
              </a:r>
              <a:endPara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ontent"/>
            <p:cNvSpPr txBox="1"/>
            <p:nvPr>
              <p:custDataLst>
                <p:custData r:id="rId34"/>
              </p:custDataLst>
            </p:nvPr>
          </p:nvSpPr>
          <p:spPr>
            <a:xfrm>
              <a:off x="4985657" y="3846882"/>
              <a:ext cx="5070414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Здесь указывается описание благотворительной организации.</a:t>
              </a:r>
            </a:p>
            <a:p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Должна быть обеспечена возможность просмотра большого количества информации в данном окне</a:t>
              </a:r>
              <a:endPara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60275" y="2472032"/>
              <a:ext cx="1099457" cy="10994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lang="en-AU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Popup close button"/>
          <p:cNvSpPr txBox="1"/>
          <p:nvPr>
            <p:custDataLst>
              <p:custData r:id="rId32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78032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Sponsor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6. </a:t>
            </a:r>
            <a:r>
              <a:rPr lang="ru-RU" dirty="0"/>
              <a:t>Спонсор 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пользователям спонсировать бегуна, который зарегистрировался для марафона.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могут выбрать бегуна,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сумму пожертвования,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хотят пожертвовать и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посмотреть детали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кредитной карты.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6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Спонсор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705467"/>
            <a:ext cx="7794171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 выберите бегуна, которого вы отели бы спонсировать и сумму, которую вы хотели бы спонсировать. Спасибо за вашу поддержку бегунов и их благотворительных учреждений.</a:t>
            </a:r>
            <a:endParaRPr lang="en-AU" sz="1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Content">
            <a:hlinkClick r:id="rId37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8828802" y="5603238"/>
            <a:ext cx="1196967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Заплатить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6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0202194" y="5600641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9"/>
            </p:custDataLst>
          </p:nvPr>
        </p:nvSpPr>
        <p:spPr>
          <a:xfrm>
            <a:off x="3163108" y="2639470"/>
            <a:ext cx="44723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Информация о Спонсоре</a:t>
            </a:r>
            <a:endParaRPr lang="en-US" sz="1600" b="1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0"/>
            </p:custDataLst>
          </p:nvPr>
        </p:nvSpPr>
        <p:spPr>
          <a:xfrm>
            <a:off x="8458200" y="2621517"/>
            <a:ext cx="322511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Благотворительность</a:t>
            </a:r>
            <a:endParaRPr lang="en-US" sz="1600" b="1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3111024" y="3211248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Ваше имя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7" name="Content"/>
          <p:cNvSpPr/>
          <p:nvPr>
            <p:custDataLst>
              <p:custData r:id="rId12"/>
            </p:custDataLst>
          </p:nvPr>
        </p:nvSpPr>
        <p:spPr>
          <a:xfrm>
            <a:off x="4819968" y="3155584"/>
            <a:ext cx="2667574" cy="29133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Ваше 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3"/>
            </p:custDataLst>
          </p:nvPr>
        </p:nvSpPr>
        <p:spPr>
          <a:xfrm>
            <a:off x="3111024" y="3658859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</a:t>
            </a: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егун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9" name="Content"/>
          <p:cNvSpPr txBox="1"/>
          <p:nvPr>
            <p:custDataLst>
              <p:custData r:id="rId14"/>
            </p:custDataLst>
          </p:nvPr>
        </p:nvSpPr>
        <p:spPr>
          <a:xfrm>
            <a:off x="3117313" y="4052793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Карта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0" name="Content"/>
          <p:cNvSpPr/>
          <p:nvPr>
            <p:custDataLst>
              <p:custData r:id="rId15"/>
            </p:custDataLst>
          </p:nvPr>
        </p:nvSpPr>
        <p:spPr>
          <a:xfrm>
            <a:off x="4826257" y="4032876"/>
            <a:ext cx="2667573" cy="2895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Владелец карты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6"/>
            </p:custDataLst>
          </p:nvPr>
        </p:nvSpPr>
        <p:spPr>
          <a:xfrm>
            <a:off x="3117313" y="4518427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Номер карты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#:</a:t>
            </a:r>
          </a:p>
        </p:txBody>
      </p:sp>
      <p:sp>
        <p:nvSpPr>
          <p:cNvPr id="62" name="Content"/>
          <p:cNvSpPr/>
          <p:nvPr>
            <p:custDataLst>
              <p:custData r:id="rId17"/>
            </p:custDataLst>
          </p:nvPr>
        </p:nvSpPr>
        <p:spPr>
          <a:xfrm>
            <a:off x="4826257" y="4462762"/>
            <a:ext cx="2667573" cy="2895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1234 1234 1234 1234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8"/>
            </p:custDataLst>
          </p:nvPr>
        </p:nvSpPr>
        <p:spPr>
          <a:xfrm>
            <a:off x="3117313" y="4948109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Срок действия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4" name="Content"/>
          <p:cNvSpPr txBox="1"/>
          <p:nvPr>
            <p:custDataLst>
              <p:custData r:id="rId19"/>
            </p:custDataLst>
          </p:nvPr>
        </p:nvSpPr>
        <p:spPr>
          <a:xfrm>
            <a:off x="3123602" y="5395720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CVC:</a:t>
            </a:r>
          </a:p>
        </p:txBody>
      </p:sp>
      <p:grpSp>
        <p:nvGrpSpPr>
          <p:cNvPr id="86" name="DropdownBox"/>
          <p:cNvGrpSpPr/>
          <p:nvPr>
            <p:custDataLst>
              <p:custData r:id="rId20"/>
            </p:custDataLst>
          </p:nvPr>
        </p:nvGrpSpPr>
        <p:grpSpPr>
          <a:xfrm>
            <a:off x="4819966" y="3579003"/>
            <a:ext cx="2667575" cy="287807"/>
            <a:chOff x="4016824" y="3329226"/>
            <a:chExt cx="1097652" cy="17"/>
          </a:xfrm>
        </p:grpSpPr>
        <p:sp>
          <p:nvSpPr>
            <p:cNvPr id="87" name="Content"/>
            <p:cNvSpPr>
              <a:spLocks/>
            </p:cNvSpPr>
            <p:nvPr/>
          </p:nvSpPr>
          <p:spPr>
            <a:xfrm>
              <a:off x="4016824" y="3329226"/>
              <a:ext cx="1097652" cy="1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Иван Прудов</a:t>
              </a:r>
              <a:r>
                <a:rPr lang="en-US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- 204 (Russia)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Arrow"/>
            <p:cNvSpPr>
              <a:spLocks noChangeAspect="1"/>
            </p:cNvSpPr>
            <p:nvPr/>
          </p:nvSpPr>
          <p:spPr>
            <a:xfrm rot="10800000">
              <a:off x="5071617" y="3329233"/>
              <a:ext cx="28385" cy="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9" name="Content"/>
          <p:cNvSpPr/>
          <p:nvPr>
            <p:custDataLst>
              <p:custData r:id="rId21"/>
            </p:custDataLst>
          </p:nvPr>
        </p:nvSpPr>
        <p:spPr>
          <a:xfrm>
            <a:off x="4819968" y="5336762"/>
            <a:ext cx="711663" cy="3033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123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2"/>
            </p:custDataLst>
          </p:nvPr>
        </p:nvSpPr>
        <p:spPr>
          <a:xfrm>
            <a:off x="4814232" y="4886175"/>
            <a:ext cx="412544" cy="3033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01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5" name="Content"/>
          <p:cNvSpPr/>
          <p:nvPr>
            <p:custDataLst>
              <p:custData r:id="rId23"/>
            </p:custDataLst>
          </p:nvPr>
        </p:nvSpPr>
        <p:spPr>
          <a:xfrm>
            <a:off x="5347076" y="4886175"/>
            <a:ext cx="640067" cy="3033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2017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6" name="Content"/>
          <p:cNvSpPr txBox="1"/>
          <p:nvPr>
            <p:custDataLst>
              <p:custData r:id="rId24"/>
            </p:custDataLst>
          </p:nvPr>
        </p:nvSpPr>
        <p:spPr>
          <a:xfrm>
            <a:off x="8458200" y="3612112"/>
            <a:ext cx="322511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Сумма пожертвования</a:t>
            </a:r>
            <a:endParaRPr lang="en-US" sz="1600" b="1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25"/>
            </p:custDataLst>
          </p:nvPr>
        </p:nvSpPr>
        <p:spPr>
          <a:xfrm>
            <a:off x="8828802" y="3938060"/>
            <a:ext cx="2507325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$50</a:t>
            </a:r>
          </a:p>
        </p:txBody>
      </p:sp>
      <p:sp>
        <p:nvSpPr>
          <p:cNvPr id="98" name="Content"/>
          <p:cNvSpPr/>
          <p:nvPr>
            <p:custDataLst>
              <p:custData r:id="rId26"/>
            </p:custDataLst>
          </p:nvPr>
        </p:nvSpPr>
        <p:spPr>
          <a:xfrm>
            <a:off x="9648486" y="4818673"/>
            <a:ext cx="859078" cy="2473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50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27"/>
            </p:custDataLst>
          </p:nvPr>
        </p:nvSpPr>
        <p:spPr>
          <a:xfrm>
            <a:off x="9175268" y="4813704"/>
            <a:ext cx="370110" cy="2554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-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28"/>
            </p:custDataLst>
          </p:nvPr>
        </p:nvSpPr>
        <p:spPr>
          <a:xfrm>
            <a:off x="10600581" y="4813703"/>
            <a:ext cx="370110" cy="2554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latin typeface="Segoe UI" pitchFamily="34" charset="0"/>
                <a:cs typeface="Segoe UI" pitchFamily="34" charset="0"/>
              </a:rPr>
              <a:t>+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29"/>
            </p:custDataLst>
          </p:nvPr>
        </p:nvSpPr>
        <p:spPr>
          <a:xfrm>
            <a:off x="8458200" y="3028703"/>
            <a:ext cx="322511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Фонд Кошек</a:t>
            </a:r>
            <a:endParaRPr lang="en-US" sz="1400" dirty="0" smtClean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Info button" title="Info"/>
          <p:cNvSpPr txBox="1"/>
          <p:nvPr>
            <p:custDataLst>
              <p:custData r:id="rId30"/>
            </p:custDataLst>
          </p:nvPr>
        </p:nvSpPr>
        <p:spPr>
          <a:xfrm>
            <a:off x="11031307" y="2956660"/>
            <a:ext cx="411074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</a:t>
            </a:r>
            <a:endParaRPr lang="en-US" sz="2000" dirty="0" smtClean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Popup window"/>
          <p:cNvGrpSpPr/>
          <p:nvPr/>
        </p:nvGrpSpPr>
        <p:grpSpPr>
          <a:xfrm>
            <a:off x="4840095" y="1741114"/>
            <a:ext cx="5499676" cy="3675777"/>
            <a:chOff x="4771026" y="1761260"/>
            <a:chExt cx="5499676" cy="3675777"/>
          </a:xfrm>
        </p:grpSpPr>
        <p:sp>
          <p:nvSpPr>
            <p:cNvPr id="2" name="Rectangle 1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4" name="Content"/>
            <p:cNvSpPr txBox="1"/>
            <p:nvPr>
              <p:custDataLst>
                <p:custData r:id="rId32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Наименование спонсора</a:t>
              </a:r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ontent"/>
            <p:cNvSpPr txBox="1"/>
            <p:nvPr>
              <p:custDataLst>
                <p:custData r:id="rId33"/>
              </p:custDataLst>
            </p:nvPr>
          </p:nvSpPr>
          <p:spPr>
            <a:xfrm>
              <a:off x="4985657" y="3846882"/>
              <a:ext cx="5070414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Здесь указывается описание благотворительной организации.</a:t>
              </a:r>
            </a:p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Должна быть обеспечена возможность просмотра большого количества информации в данном окне</a:t>
              </a: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6960275" y="2472032"/>
              <a:ext cx="1099457" cy="10994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lang="en-AU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Popup close button"/>
          <p:cNvSpPr txBox="1"/>
          <p:nvPr>
            <p:custDataLst>
              <p:custData r:id="rId31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</p:childTnLst>
        </p:cTn>
      </p:par>
    </p:tnLst>
    <p:bldLst>
      <p:bldP spid="103" grpId="0"/>
      <p:bldP spid="10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45421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Sponsorship confirmation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7. </a:t>
            </a:r>
            <a:r>
              <a:rPr lang="ru-RU" dirty="0"/>
              <a:t>Подтверждение спонсорства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дает спонсору подтверждение, что было обработано их спонсорство.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Им говорят бегуна, благотворительность и сумму пожертвования.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3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Спасибо за вашу спонсорскую </a:t>
            </a:r>
            <a:r>
              <a:rPr lang="ru-RU" sz="2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поддежрку</a:t>
            </a:r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!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81318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поддержку бегуна в 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2016!</a:t>
            </a:r>
            <a:b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Ваше пожертвование пойдет в его благотворительную организацию</a:t>
            </a:r>
            <a:endParaRPr lang="en-AU" sz="1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5" name="Content"/>
          <p:cNvSpPr txBox="1"/>
          <p:nvPr>
            <p:custDataLst>
              <p:custData r:id="rId7"/>
            </p:custDataLst>
          </p:nvPr>
        </p:nvSpPr>
        <p:spPr>
          <a:xfrm>
            <a:off x="3163107" y="2673518"/>
            <a:ext cx="8728347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Иван Прудов</a:t>
            </a: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(204) </a:t>
            </a:r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из</a:t>
            </a: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Russia </a:t>
            </a:r>
          </a:p>
        </p:txBody>
      </p:sp>
      <p:sp>
        <p:nvSpPr>
          <p:cNvPr id="55" name="Content"/>
          <p:cNvSpPr txBox="1"/>
          <p:nvPr>
            <p:custDataLst>
              <p:custData r:id="rId8"/>
            </p:custDataLst>
          </p:nvPr>
        </p:nvSpPr>
        <p:spPr>
          <a:xfrm>
            <a:off x="3153952" y="3226883"/>
            <a:ext cx="872834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Фонд кошек</a:t>
            </a:r>
            <a:endParaRPr lang="en-US" sz="2800" dirty="0" smtClean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9"/>
            </p:custDataLst>
          </p:nvPr>
        </p:nvSpPr>
        <p:spPr>
          <a:xfrm>
            <a:off x="3153952" y="3769722"/>
            <a:ext cx="8728347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72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$50</a:t>
            </a:r>
          </a:p>
        </p:txBody>
      </p:sp>
      <p:sp>
        <p:nvSpPr>
          <p:cNvPr id="66" name="Content">
            <a:hlinkClick r:id="rId13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7002881" y="534096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+mj-lt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42965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Registration confirmation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8. </a:t>
            </a:r>
            <a:r>
              <a:rPr lang="ru-RU" dirty="0"/>
              <a:t>Подтверждение регистрации 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дает бегуну подтверждение, что они были зарегистрированы.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Им говорят, что с ними свяжутся координаторы.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035038"/>
            <a:ext cx="6703258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Спасибо за вашу регистрацию в качестве бегуна</a:t>
            </a:r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!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920910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вашу регистрацию в качестве бегуна в 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2016!</a:t>
            </a:r>
          </a:p>
        </p:txBody>
      </p:sp>
      <p:sp>
        <p:nvSpPr>
          <p:cNvPr id="66" name="Content">
            <a:hlinkClick r:id="rId12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002881" y="3079034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OK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8"/>
            </p:custDataLst>
          </p:nvPr>
        </p:nvSpPr>
        <p:spPr>
          <a:xfrm>
            <a:off x="3635829" y="2353583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 вами свяжутся по поводу оплаты</a:t>
            </a:r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</p:txBody>
      </p:sp>
      <p:sp>
        <p:nvSpPr>
          <p:cNvPr id="30" name="Content">
            <a:hlinkClick r:id="rId13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626360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2016 – Runner menu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Регистрация на марафон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8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957847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Редактирование профиля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</a:t>
            </a:r>
            <a:r>
              <a:rPr lang="en-AU" sz="2000" b="1" dirty="0" smtClean="0">
                <a:solidFill>
                  <a:srgbClr val="FFFFFF"/>
                </a:solidFill>
              </a:rPr>
              <a:t>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 smtClean="0"/>
              <a:t>9. </a:t>
            </a:r>
            <a:r>
              <a:rPr lang="en-GB" dirty="0" err="1"/>
              <a:t>Меню</a:t>
            </a:r>
            <a:r>
              <a:rPr lang="en-GB" dirty="0"/>
              <a:t> </a:t>
            </a:r>
            <a:r>
              <a:rPr lang="ru-RU" dirty="0"/>
              <a:t>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бегуны, когда они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вошли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</a:t>
            </a:r>
            <a:r>
              <a:rPr lang="ru-R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возможностям, к которым есть доступ у бегуна.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9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 smtClean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Меню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>
            <a:hlinkClick r:id="rId20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Мои результаты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hlinkClick r:id="rId21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7430262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Мой спонсор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Button contact info"/>
          <p:cNvSpPr/>
          <p:nvPr>
            <p:custDataLst>
              <p:custData r:id="rId10"/>
            </p:custDataLst>
          </p:nvPr>
        </p:nvSpPr>
        <p:spPr>
          <a:xfrm>
            <a:off x="3957847" y="439364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Контакты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9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Popup window"/>
          <p:cNvGrpSpPr/>
          <p:nvPr/>
        </p:nvGrpSpPr>
        <p:grpSpPr>
          <a:xfrm>
            <a:off x="4962095" y="1676357"/>
            <a:ext cx="5499676" cy="3675777"/>
            <a:chOff x="4771026" y="1761260"/>
            <a:chExt cx="5499676" cy="3675777"/>
          </a:xfrm>
        </p:grpSpPr>
        <p:sp>
          <p:nvSpPr>
            <p:cNvPr id="32" name="Rectangle 31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Контакты</a:t>
              </a:r>
              <a:endPara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4985657" y="2806355"/>
              <a:ext cx="5070414" cy="12926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Для получения дополнительной информации пожалуйста свяжитесь с координаторами</a:t>
              </a:r>
              <a:endPara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r>
                <a:rPr lang="ru-RU" sz="14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Телефон</a:t>
              </a:r>
              <a:r>
                <a:rPr lang="en-US" sz="14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+55 11 9988 7766</a:t>
              </a:r>
            </a:p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r>
                <a:rPr lang="en-US" sz="14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Email:</a:t>
              </a:r>
              <a:r>
                <a:rPr lang="en-US" sz="1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 coordinators@marathonskills.org</a:t>
              </a:r>
            </a:p>
          </p:txBody>
        </p:sp>
      </p:grpSp>
      <p:sp>
        <p:nvSpPr>
          <p:cNvPr id="36" name="Popup close button"/>
          <p:cNvSpPr txBox="1"/>
          <p:nvPr>
            <p:custDataLst>
              <p:custData r:id="rId12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Тема Offic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40B2416-73DB-4FF2-874C-23558308A30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51D8F66-F160-49BE-8491-FD060FC085E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5923B4C-EF94-4753-979B-97A0CC906EB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B2F7679-018C-4C92-B547-22A1C557491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4EE95C3-F213-49A8-8DAC-FA03B17B1AB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186033E-6873-45CD-86B6-5DBD8244E3A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0A5A2E5-F9A5-4F2E-B29D-6588F35AF2F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FBEEC87-714C-422D-A962-710A7711C07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8333EDD-B5F6-4BE1-9B02-5506CD9E4AF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9C9B5FB-A0D8-49C2-B1EE-942A41F7301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A3036A2-F456-4626-A7F9-C54E2A44D13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372C7DF-1DA0-42DF-9EEC-BD35FDD0A6C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A734F4E-6561-4119-970F-82695799970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2278DFA-6612-4B86-81AE-EC96DBD04FA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A6D3FD1-7A11-414C-92B2-FB87A8BB4EF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25C9E87-D77C-489A-B4CA-B144BF8F5E5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505219E-0091-43BD-B11B-4408427B704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8414C79-E97E-4E3E-A404-4A4936E40DA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295BBCE-4D19-4F80-AD99-2DFE305D2A0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1F876DD-5EF3-4BE8-8355-0EA38979458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D7EA566-F01D-4DBF-90E8-67D0ABF39CC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32E78DB-BD65-4814-B74F-EE5A1EA89E6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F26D450-674D-4903-A39F-BE7CB91B79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51A9B8-50F3-49F4-8CC3-32EA460B4FB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D7C1A23-164F-41EA-A78F-1101081BF76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C94B1F7-CAB1-45EE-8BE7-B84D8596DF3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C8C74A2-4D7D-4DC3-99B6-6A017669BF9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F1FE40E-F566-4421-8F06-987A4D611BC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AE07491-D1B7-426D-A75C-72E7BF9A4C9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AC645F6-25EA-4C14-9E8D-523C5FAC940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9656701-73E0-4231-95B6-19FF3887CBA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6DC2F47-5172-4ED7-81F0-1C2FC2A77AD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B1E3171-23BE-48D4-8CE0-75E8BEA4973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FBEA7DC-9125-4B33-93EE-46611FC6194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3AACAEA-BB0F-405F-A5E3-98E95D9EDBD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8294B1A-7E6D-40D7-9735-EFDBE7527BD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6DC2463-558F-40A1-A366-D98BB113390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594A0AA-0F56-4295-B0FA-F3763BDD4C0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E6AB459-0502-452C-A104-9478FD854E8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C73A951-2D0F-4CBE-9776-E0396472ABC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DC7ED24-01A0-4954-A134-8167966D709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96EEF95-EA97-4FBF-B668-7611B70ED33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3446192-BC58-4E44-8200-316B76B0D45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E7BDB3F-1BD9-4A9B-B00D-19F714BB31A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A0C4737-4906-4496-9E4E-390AC1CF313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957F878-00BC-4878-9D70-D0D020495BA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57E93EB-9353-4641-BF10-7422F59D715B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7797D17-8424-424A-AC6F-531D0B62573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39078A8-A34A-4516-AAAE-8B6DBBE803A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8DCAA44-8B80-40CB-9FAA-4F1ED003483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09F69164-25B5-4C70-B3E3-7F8BA044A2F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6BA49B6-4828-4F30-832E-78552D43686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FC471EF-45B2-4727-9B01-6B8E75DD7A2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A6CD1D0-1DF0-424A-AA35-A351EFCC368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E032FB6-3777-462A-BFB3-62D5726EA5D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FC8C75AD-45A2-4A30-95C2-375A09CBFBE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E1BA787-19B3-4223-A424-9B1CC5A2927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CE0698D-BED9-4337-B97E-0662591C6D3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988F8BE-B8A0-4009-AC0B-D5621489D3A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7FE9057-73A2-4345-AAE8-4DE0B2E2DD4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9F0D4AB-C9D8-46B7-B644-2BF9D83A935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905F1ADC-2BA5-41B1-BF87-4B0BD359AB3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C1224E9-95B1-4E40-97AD-C4FE25587D9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0E13120-EDF0-4E75-8F59-A2501820AD0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ECDFF57-2A78-43CD-9CF8-192646D575B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F21BD53-B1D3-41D4-B1E1-D2AA3D6C2D2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8E8E888-362D-4D7E-AE42-B8B25D403F9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6FECED6-A229-49A4-B507-25EBA7CAA2A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1AAB92F-0E09-4E42-8E84-BE140CAE0C2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E331DE1-5DB6-4C5F-83A3-A2935BCE5F9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700308D-F27F-41B5-BE40-CAC04336A96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D3D3B73-6C18-4286-8576-41A820EE3AD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364A685-34D2-44DA-875D-4C751A2155E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114C2D9-8BBB-4051-A083-D094B2E2CA7C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1C85513-EE7A-4136-9C41-4E071942E5B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A02D6DF-BC31-4437-9BBE-42A0C31559E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1EF9F67-B86D-4182-B03B-F3D4CBBEFB3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6BBFC94-2E27-4C49-9F73-4D917B065F2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247BCE5-418D-49E6-BDB3-6CB19A43469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FF64F75-783E-49D3-81C3-CC84E8565AE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DDB47DF-1166-49AA-B037-DB7E9B6086A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30E02BD-B63C-43BE-9743-719554C7846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CF2ECDA-CF7A-40D2-8830-942C8D0AD26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54EB18F-C38A-48A5-B1F2-76461AC7464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B1E1009-D8DC-4B5D-98E8-101241D52D1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2299B6B-1E5B-4C6A-980A-AA0D833A6BC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5513AFD-CD84-45CA-90FB-4C7CAF0A735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AED8BC2-14AF-4BE8-8656-D8B1511B5F6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E5454B15-B3D9-4834-A332-DB2758D1789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2E09402-BCE8-4041-8D70-F7AEC2C5BB2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3D3BE94-4382-44BE-A73B-47DB042395F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2A43272-4F22-41FF-A421-AB8C0ED7F58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03562E7-A4BD-4AC9-BA03-B8C3BA2C450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2C0FAA0-795D-4F9C-AE22-B61B60C08B3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3792840B-70AC-4FF5-A4A7-0CAE73E50A5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4AD19ED-A391-4775-941B-F2693DE1B0F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60FEBF31-AF18-48E4-9E70-E4395F323FA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3B7F8F2-4FDE-4605-B0DE-A367ACCAECD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6716A78B-76E5-4BFD-8B8F-A7C883A1DF8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C1AC32F-F00E-4C55-BEBD-A2D14E1C9D9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06EF6C4-9680-4FF1-A0BC-B995EEA5A0C6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EAD76B7-D06A-4896-A8F5-6FA6BC3DEBB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72B045D-4474-4DA2-8BF5-64F50088104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E6DEE94-1D2F-4DD4-A309-301E583741CB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12876B7-6C8B-4F85-86CB-E489FE2A66A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F6E1DB0-559B-40A2-A0DC-B2B088DC740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D7A4DB3-82ED-43F0-AEEB-28EF6B70DFD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48112AC-252B-4FB6-8FDA-5FA5337A429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FEFF506-12F0-45C6-9F14-4669A9C39B4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0D98F3-4B8A-4BF1-95EA-B5E7121A807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7A970EB-405F-4B53-A2BF-338D4AB85BE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E708643-ED48-4BB3-92AB-A40114C7002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81B75A2-4480-4D5A-B5FF-E8E29181D79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E211EE7-3950-44FD-B92C-6C61A68B9A4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BD9B5BB-F44A-4D3B-BB22-ECA8E1E3FE5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3BE4025-E13E-4805-A02B-84F23F0F741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0B6638BE-4BB6-47B6-882B-6BCAEC8A32D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158CB178-1C64-43A8-AB1F-178F8CE5086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4645639-45B2-4C24-A981-F251FC285FB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CBD6252-9DF6-4D1F-BA5B-6B0DFB1AF9A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EAE40CB-5D93-4B4E-AD31-32F120E8857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66D1AF3-4655-4590-93B9-6848C1C0ACD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B768A79-A06A-4BE9-AA6C-F0063B27FC6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E4DC9BB-9F2E-4E0D-BEBC-9B43CFC0CBD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5129E1CD-AEAD-4F22-8B6D-C6D8CDDAA18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B54E24E-48C1-4FAB-B0ED-911B5274194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C1F2BEC-56FE-4CD7-BFAE-A9EB7BBBC31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8FFEBF6-40EB-4984-AA96-DB0EABBF1F9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6F3E851-870A-441B-9CFC-93FE2B081531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FF5A783-F0E8-4140-8AB8-A339D638141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5EBC88E-2BA0-4AA9-9FE7-A60167BCA45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C8BF120-DCA1-467D-A678-83E177BE893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F782241-7773-41CF-A92A-B08F9FAB557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974E04E9-17E1-4AC4-8BB2-5B72D1C75B36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309E0445-1D9F-43B4-9CDE-A114E251CAF0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270F59E-31AC-4616-937F-2C0A1FF0466E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6C16F64-3881-4EE6-A540-6DD55A396EB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26203B6-120C-422F-92CC-ECC818FDF4A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FB4B71E-EC6B-45CC-B014-E7EC3DB2EA70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E772029-A473-47CF-B4B6-96288D637B3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FC13BF0-E52F-4E20-9F1E-7EB107A2696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DEE7EBD-B463-49AE-8BB1-57BB5EA1025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0372B33-1200-4B0D-985F-F761D5A22F9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97156E9-424A-4AC2-8AD8-0F57719191E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7CF19EE-2F5E-4601-AECD-63C2CD516BE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18F9CCC-07F2-42CC-ABD7-F211C606705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1112A33-7340-4690-8F9B-B867814D20B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6C6E72CE-954F-424B-AEC0-C2315FC02CD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F04963B-61FB-4E43-9A82-202D209D344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C7C99BA-2432-4811-AFCD-FA5C9EF7FFC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4F4917D-F5AE-4DCE-9079-AF371111885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43043B1-A446-433C-B718-B15A3A980A5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6C1C91CB-EE39-450E-BDC0-687B0087B64A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7B98D7F0-E8ED-43B6-9B4F-B308D4259DF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272BA9C-6132-49CF-A582-74A5AAEDAB10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3F5713D-37A3-4AB0-AB4D-43159A29D8C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A557BC8-DEB9-476F-BC65-CBA8871491D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F47AB509-1A86-467A-9003-A070F97B6CA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9A13135-A8F8-4FF4-B7F0-2DC709099171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5B3AC697-5407-492D-B772-9D1A42CB049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AACA3E7-EC3E-426A-98D0-D247F9B05093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F5882CF-BFFF-444E-BABC-8DE7A6AF0D7C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C88D8CA3-6232-4C84-A5C8-69FD782827D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831B59D-C6A8-41E3-920E-23628341459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84074CF-E319-4306-A6A8-5D44BB92963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ED33059-5D2D-4EC1-990C-2F41691D2AC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B0EB9EE-590A-40E2-B91B-BB63513EFD81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EA1507A2-2740-447A-9A6F-0C6A5A00ABE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89AB07D7-1CFB-4FDD-B9DF-403C7DA7E7A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4C05FE0E-A478-42EB-BDB8-0341CAE2EEE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C254796-5286-491A-8F66-1D6BACB45EB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4D974FC-7222-4A48-A330-44369C1814B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6F4E70E-A473-45B3-AC46-F13658A41FB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A49EF585-190A-4DCB-9387-A626D04C4AE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0ADDD59D-7B57-4707-A2B6-6E9BA7F77B8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7E0F2B98-44DE-4C88-BABC-1D95F962E98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157DA6B-B6C7-4759-95BC-A926E125F1B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8862134F-870E-42BB-9101-04DDA3A0B96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A83E345-CA5E-4F1B-8401-FC2530AD10FE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DCD9057-3161-4691-B121-8A6E07B524E6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8C271EF9-18C1-4174-B961-D56D1A408B3F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A959CE7-8C36-4309-A243-63FB132A471C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6460E107-F66F-4619-85BB-AB35E7E1F56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594E2A5B-A8A7-430C-96D8-B5101710BA2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4D13718-5B18-46E9-9012-CCE549BD3B7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7E3FC3D-9EA9-4C3E-925B-BA4047F8E2A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5ECF937-B016-4402-81C8-5A98AA1EAB3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1CE3C0C-3929-4587-84D4-DFC552007F0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4E8EB91E-6FBB-4639-8E4D-9117FE29092D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D0B7AE9-6896-4BB4-8C5D-271C123FD273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03C5DD8-9E4E-4EEB-8102-FA51530D923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048DA2E3-C9DE-4182-8DE3-8821220D220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840A832B-ADA6-4BC5-9EBA-972386CB85F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915309FB-31B3-409F-9AE6-31011CB5139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65672A0-6F68-4B9B-8D85-856D37DF7C4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753FC54-376E-48E6-912D-B7C8CC583C9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7B46FA67-FEF1-463A-B8FF-C5562D08082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2EB357A5-133B-4A3A-81A2-8E994079FA2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D0A2F76-ACE6-4B12-890D-99A4E85D17F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2C0C562-D4EF-46AF-8AE3-DE049A50F868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B1D8DA0-83B5-44CA-9CB5-741FB3082BE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7179900-C31A-465E-81CD-A577EC4C850F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F7D7314-1BCB-4309-A3EC-FDBE1C03883F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424A3635-7979-4D14-952C-D2D8153FB286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3FA8FAF-EF66-4031-8A78-8E017D36AEB6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3CB5C79-F901-4B91-BADB-E257255FC59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10E9E8A7-89D8-420D-9131-5012DD5C952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E560F12D-67F8-486F-9CCF-5D05804C23F0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D1AF34D-C2BC-43D6-B4DC-5F08AD5F0DE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713FC6B-A5B3-4B53-B476-2038DF4B4076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DEE96600-FEDD-43F3-AC5D-D6F6322C227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109636B-4F73-43F6-B4D1-FE40C5DE5BB7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3EB4D8ED-D5F3-4418-9CB3-94DFC9E2A00A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87592B62-78A6-404E-A09B-EC5EDCFA2982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33A2146-69AC-4023-9FD5-EB2547FC7B1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A0F06289-AF2B-49DE-8A76-8D07A29D61A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B5714EB8-0F2F-41B4-8784-227A8C243A2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2A43BB6B-94A2-4462-A8A0-65D08D6A53D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6562B22-7B1F-4E36-A4CE-E21C0BE078C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68BE657-C266-4B57-A32D-00C40886A64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4EF0B15-2D89-466A-99AB-71C37E05BC1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196646D-8963-49F0-BA83-642BABD7F92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16579A8E-5720-496E-820D-8A190B6A814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A0D236D-1268-42AE-86EC-B2FBB1517C9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EAA4466-4B2A-420C-93C9-612019BA2E2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16D82E92-A219-4CE2-AB8A-12746DDA056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C3401E46-B5F9-4D57-BBE5-3EE01154566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D1F6070F-F507-46CF-9378-EEBAAC6D7B8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BC9A8C34-FA27-4A61-B963-69D81485521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2DBBE1B3-E308-43A2-9A2D-AEB2CBDBC95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4B908F2B-263E-444E-AE01-D92AD5A3A0AB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9B4484A2-4482-4FB4-8304-B222F552FBC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DF33CAB-BE4C-46C8-A360-C4EACA7A383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7245F675-3620-4ED6-85A4-891F93160CE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0BA6C535-5454-436C-B119-E61953C52C7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B5E78E6B-6B81-48F6-A927-409FB37420E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597622F-1C42-4DC0-B23D-D17D1B8C6A81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BBEB4D5-2AB3-4637-B8C8-C33945C2CCD0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6D3A7096-90DD-4987-83D6-DBD644BB242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AD62A0EE-1729-4E72-823A-D3FB7B54EF3F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514D3C2B-D070-4956-B575-23616E881C9E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22AE32C0-8D05-4C81-8318-7E237C69B26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BD1238A-FE16-4CA7-B87D-533499FF265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25C3EB0-675C-4BE4-B174-F1F1A1BABA6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1423379-44BF-41C9-8671-23401E4CD41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FC7A829D-1BE4-4BE0-B5E7-DA8769BE8001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C65974B-1739-4BA0-8646-C4F028305191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2D31600-0877-4837-94A0-F2E6B029242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176D73A-A56A-4339-A0C2-343EC580E3A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0D845C74-8E2A-44D0-8BA3-05650A57C70A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BFEC28A1-22F6-4923-AB8E-4F3050C55823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2826916F-6736-4494-9796-73268BC13F1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E69F2DF-728C-4107-9613-F8CC8E83925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D9FB7A0-2BCD-41D6-B830-8F2576450F3F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EC25D9A-489C-4CFA-B15F-9C65751FF9B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D65FC8A-4075-48E3-9D3A-2C2F4714AF6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9E202BC4-BBC5-4795-A81B-0E4F1A1493F8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EA636066-2CFF-4940-A4C2-BEC805C459B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67F4955-D2D0-45A6-A50C-3D481593846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C45B618-9E4B-4420-827C-C2C453100C96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B020D2A-DA49-47A2-B1DD-78A42BAE96EC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1AF1908-911B-47BE-9582-EFDB23394853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1CBE8AF-0322-43EF-80AE-FE22668E542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F79E919-7DCF-43F8-8CD2-00FA28D3F5E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709D421-B959-4966-91ED-1022EA947E0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FFF96180-ED0E-4A92-9DFF-F7C8A204478B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4BAD14B9-F3D7-4B8B-8AC8-DBF5F39DCBD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EAB450A-E00A-4656-9542-85A40B9DA760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87878C3-2866-432D-A205-AAD0623E3473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3F95BC7-2FA0-493C-B959-6625047728A5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3F00B414-1AB4-4B29-B463-4532DFB31D5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B814B2C7-E5D7-4920-98C6-A9BD468D4231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0CCC6D4-0E83-4C63-AD77-C24D34E0AE4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73779BC7-D19E-459F-B510-E3A247C89485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00A8C66-636F-45C8-9E9F-73C03D2C63B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BE7BC45-9B58-4833-A95D-19ACAB20F8DA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285CDBF2-0BF8-4B60-A79E-5D097C020D0A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C2F0ED75-C4E2-4B50-AA51-F3D6C48E51A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B181782E-AEFE-4521-B251-9FEC6FB8836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85A771AA-168A-48AE-B2CE-34292F723E7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DA01DA54-6FB9-4C87-B83C-42276AB21370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B2D7B8A-3662-42FE-A024-BBDE10CD2AA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57C3B89B-D402-4F54-A25F-5D7EC18E5EC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0BB4E8FA-0330-4E4D-9B61-8B72F2B05C7F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8DE7A913-C364-4B45-AEBA-87AD80AA2AE4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F78ED241-4794-4933-B0BE-F64172ED640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9AFFCA1-A964-4DC2-99DE-2002841BB148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D9148878-42E5-4B3B-8D65-85588ECFEAC5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7E375571-1C58-4EA8-B2B1-24B6BDB2EF10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2C8AEEDB-52BF-4474-9776-91108D02B1EA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B794CEAF-833A-44AD-BB7E-6E0C6B8338FD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CBDAEA28-243B-4E23-B67B-A6C766306D7D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5BD433D4-A750-4599-94DB-FB0465DBFA3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4B5B962-6B10-4AB4-8E2F-67B6BEDA92BD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55892047-9057-4750-BFCA-40C471C25735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06951A7-30AA-4EF0-97F4-D3899826BF33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2D7F2F59-9766-4D9E-B30E-47CDE218C58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1887BC0-AD58-4B2B-9D2B-B1888128F777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F39855FF-AFC3-4140-A947-F32908CC617F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2AB1B0FC-1097-4CC8-A3C4-B73E41AA797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E0154F42-BD60-4A88-B032-DE701F5EE89B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12FC6949-64E8-4959-B065-9A552D30741A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DFC461E3-7E6D-4778-B1DF-D9C810AF1E4E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BB726C0-14DC-426F-9766-B445B010BA6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7ADD63D8-7677-438E-82DA-C6DF36BFA1F5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B847F74E-3299-4C24-B049-33763AE493A7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B5B82CC2-CBA9-4A5C-A4FF-A85DB772605A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22D4A775-B867-4A7B-9903-03572C6E883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9396828-D3F1-4F35-8A68-DC48065625BC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53A4086B-1861-4881-B79B-7F3578A4E87B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1AC7A91B-561B-4349-97F3-B75C059ECB7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99D3176A-D0CA-47BA-8DE0-746C08321A0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3568C0DA-A1C8-4B93-8DE7-F71EEA387145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E9F9ACB8-BF8C-433E-B8E7-03D5304F75AB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844DC2E-072D-4586-B3BC-735C83850A0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5BDBC822-35E5-4F30-8900-A8EB7498EB2A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4CE3443B-9531-4B33-B462-888C720A06D5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FF28D050-DF80-47F6-A177-A25FC5F6E754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ADD97C3C-CDD2-45DE-92BA-2EC5F65F462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18039B7-7C91-462B-9B9B-6A075D6E5925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D7A96D0E-58E4-41B1-838C-57814D453605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5249B7C8-D62A-47E7-82C6-8F1ACA25497C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2A4F468D-65B8-4661-9A7A-4BA901C479E1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2BC24B9-76B5-43A6-997F-519B86DAFE0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523B7650-8EA3-4D45-ACFE-D05F580CE69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0A823676-34A2-4A2C-B14D-EEFD8835692C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B6BC014E-F2E1-41B2-A8D9-15B803D967D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0DB40B69-8AA8-4101-8AD8-4EB0CF27E762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15A34150-E860-48C8-BB06-FB63701E253A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881DE326-E1DB-44ED-891D-4E9D03FF5AF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DC4E044-5E96-4948-A564-560C93AE17B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710FE81-8B5A-41D1-9C97-9CF06A1D03A7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7E9F06A-0C01-456C-ABB2-4B529194F50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5ABE4388-160B-4D3E-B641-C060F455555B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616E7721-A236-49BD-A3B2-377763BA403B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442BC2FD-524C-4174-A14C-5863BEC57592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D48AA42-D573-4F54-805E-0EBB2D274973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E6F67F15-48C2-4DCD-B243-AA9EC41C7215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E4CF047D-7FEA-4073-895A-D39A340BC216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A5A8C3A0-7D9E-44A5-BF18-5FA6A1B417DD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D17B5179-E43F-4567-A37F-B7E233986EF3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0468D37-DAEC-485B-98F9-3B924B3342D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CAE5A36-2446-4A36-958A-9D0C641F8206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CF82F576-E594-4263-A6FE-1A66645A9312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B0B0E61F-8576-47CA-A200-B9410BD5C9A3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DC7D145-81C2-49DC-8FF2-56F2A0AD2FA7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024C4815-5FD6-48EF-805A-31693A24E05E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C128C874-950F-4FD3-AAB7-5DE1C5AF9C91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BFEA222C-BB08-41A7-AFD9-12F2051F596D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FDEDA7F0-C4F6-451E-B327-E54BDD4CAE47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2DD6148A-AA9F-4955-8CD6-94D58AAACB44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ADCCC43C-9B5F-420E-BA6F-34C3F98FDF33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C4C3211A-BA2F-409F-981C-4336AA15CBF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ED68F71-045B-450A-96A7-F3CC610F7B8D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2A5DCA65-08DF-4B0F-AFEF-0CA216DB1078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BF8F1B97-C658-427C-AA47-630677BBDCE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0D75EB7C-1E30-46BD-BF95-A34621528A26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00C18B63-04F8-4F9B-A56D-05F30FE5A667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59DEB8C1-9E66-42D0-B847-91B10015480A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0AAE5236-648F-4FE3-9807-EA7B5FC14F71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E07BE251-5024-44D5-B8CD-CB737CAE8069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BF5BA8A1-B30C-4364-A76F-F5C7B94F04B3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51F286F8-823C-4882-BD77-747305FACAC1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2979D2F0-13B6-4343-B7BF-D4B2E7FBCA8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0856D81-291B-4761-A166-354877C6233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B11C2B97-1485-448F-882E-7167A4EF120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CF848080-A90E-462A-92F5-E33051313F7F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7427B82A-B5BE-4164-B32A-78B10EBCF84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37B937CC-0DC2-43AF-8AD1-E80F5F5577A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18E7A878-193A-4A98-87DF-6BC1F41EE2EA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B373BF3-89CC-46F3-B1FC-2386C605A7AA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E2E20A84-DFDF-40D0-9A10-53A00E4BB6BD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8A641845-924E-4BBE-B1D7-F39783798AA7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70F569E5-25A8-4241-B23F-78D7F978D4A9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15D9D077-3EF6-4A7B-99C1-FF4ED0F5131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E7110E0-1F44-4B90-A206-F048B3F8AD59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EFB826C-EF8E-4715-B8E5-135EB0A8F4ED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A5CD3CF7-820B-4CCA-841D-3461710BE37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595A92A-469C-4A9A-B55A-4034AAA1F4F5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85B5C663-9D1B-4A3F-82DC-A12783AE8286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108FBF8D-4049-41D7-9FCA-D0C4F911F51D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52F8A283-E349-4D8F-AE9D-2817FA448EED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33B9133E-FFA1-4215-937D-4AC38212F0CC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EC1370CB-54A2-4391-A4B8-3743697FAC72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F27F6326-FDEA-44D8-9247-AE05C92CB636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B0365EB1-8970-4146-8B6F-5F415980548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E30ADC3-5288-4E85-AD27-EFB0731D34B5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09182ACD-1633-40F9-9824-405A97CCD56F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C5114BDC-6EFC-4B78-93D2-C24DB6DA9DCF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A1E5B8D8-A070-4915-A6B3-2F049F9281AF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11136719-DEB6-4EF1-A1BF-18952CE5B6F1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599E5574-435C-45B1-BCB1-050C75455588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2546E1F1-0033-45DF-A2F0-C9F31E644808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0C755285-B8FF-4D0C-8CE2-88761E0AFC28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3A620B96-BC56-4954-9023-7C55CF12FA6C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CF31BFDE-0169-4122-AB7E-B869AD4D627F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E7858327-0396-4C7A-AF3B-1FA355CA8C0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592254B-F079-4987-A25C-DD93E87B1190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A6570206-05FA-4CD9-B4B0-CC19D7EBE030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0D31A98D-8922-4986-97F2-4696A71A6958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68CC0D8-F80A-4D34-A02C-4946AADA3710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7CED6E35-2721-4708-8A50-875AC4E11244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7734C85E-21ED-47FF-8086-84D07B0B5A53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17A08C98-BB01-41E1-B32D-38491561A350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5B7BD66-F310-4E9B-8078-7E794D3ADB69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770C0C23-57CB-4929-927A-DD1691F6508A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6EB56F3E-724A-4224-AD5D-3A0C335AD891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2F2445CE-6DC6-4C90-9028-3C88523769B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667F511-B4A9-44E6-891F-DD0E8E3B08E5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655ECBC2-E0D0-4A77-B300-E2B23D52319A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AD186AD4-41D2-4BB2-808A-93FCF2A9E4F2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F142535A-730D-4518-9752-08D43C8F083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4A95CB8F-5452-4C72-8CF5-953C470BC70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8B5A5A2F-4275-4274-A8AE-883D062DC77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FD0223C4-FD1C-4AA9-9B44-3390646E5997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07C0E98E-62AD-4128-BC14-106C497973D4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A6063ABC-ECBC-476D-B75A-61D23C0699AD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5B32B5FE-14F8-4321-ACEB-746458545C33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341729A3-8EE7-40B8-961A-56A1096B54C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7927CF8-ACDD-4A18-A61B-A40A00ADA4FB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ADD6619C-8253-414D-8325-A811F1830DE9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9146A564-4CAC-4EF9-AD44-A3D7D46CA229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92E7EE1E-D9EC-4513-A171-FEB5A0964AB6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09E03578-BB09-4F6E-846D-8607FF918BB6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16902BAC-EC4B-40BF-A287-D30DE66651D7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A38186BC-5A1F-4A22-A81A-952E8890DA10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FD2445A1-304B-43BB-83A8-8E34561A8036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F86B67A6-D698-4303-A3D2-FA1FEEEADEB3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44B8756F-9029-4827-BC79-D5D2387AEF2D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004690E6-247E-4033-95E9-D58105F9ECA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181A3A4-554E-41B8-B905-9F013295E601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6D2005C4-19C5-4B1C-9C31-D9D004CB98EF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640BA447-2048-47F0-8C85-7B48BD273348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107168BF-1A02-4EE8-87DB-2E324C14A066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C01475C7-4866-409A-92B3-3CD723906E34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2992AA31-8B44-4AFC-8541-55702CF0DD26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7EF88E7F-143B-45A6-9977-58A550680106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61D76A22-E17B-442F-A1C2-D1D0809E1DE7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DC9C0DC2-C4DC-4A3B-959D-7F9843F3604C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DF935F49-559C-444E-AC28-9448A7A37F09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F8AEF815-51E5-4B3E-B9A7-F6576CEA4A2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C938951-95E1-4FA2-95E1-EB3970EA486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2416C25-F783-45C0-BEE3-8833E59461B3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A915CAB4-E47E-4902-AFB4-EC0A3FF70527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95437886-ECCD-4FE2-A213-57B3F030C59D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EB4290B8-0909-4916-8216-0F056CE58B4D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07DB16DF-A6A2-41B2-BAFC-5DDDCAD738FE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7373FBBD-BE2A-4D04-9DE2-1B39F7F14F3B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D6AEE2F4-F293-4E38-B705-69343EB3CFD6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3CECE2FE-CACC-4096-ABA0-9285EEA3B88F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5EDD9450-7F3F-4041-A7A2-44D897BAD2A4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2E82AC33-C0FD-4E6B-A66F-1A7AE6CFDB62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6EBCE87C-DF23-4C74-8AAE-E03F4CB2E48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9B75457-AF3E-4673-BA9C-3D9D03FEEFBB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B40983B6-A396-4EBC-AA19-8F2C4732DA0B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D69C144F-C66F-4C42-8D96-D162BD982A83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682316A1-969F-4B1A-B75B-690C68A8E4EA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A1EF780A-90F5-4065-9420-7A7F8EE90A94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DE303F0C-7EE0-43B8-B9F8-9468F5D8F2CD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2529202F-51F6-4C9C-AB77-3E1A77E6AB7F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CBB71CF6-7578-4C03-834B-4CD04E596AC0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2785AA1C-1BBE-44C3-9DB5-B5636196C03E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F9C8A7D3-B84E-49D4-824C-27E57D5A46D7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B74DF3DF-8FCA-4063-A7FD-C00B918F4D3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F8B2E8F-CE8F-412A-BA43-5DEBF1925B9B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0D5ADA12-01DC-4A5B-A2CF-E21147A1F473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1D313451-A97F-465D-96D3-B0970165C454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2965415D-DD9B-47D4-BA3B-688E70E72214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6513D311-5960-42C8-810D-C3B4ECA7DEC4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C91215AA-414C-4367-A273-BF941DA28BB3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0C12F8EE-1143-4D1C-B3E0-11AF8708FF98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4371DAB4-CE16-4111-A905-399267FF071D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E2B4568A-894A-4AAA-987B-E84DDE772CD5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A85BC5E3-124E-44A2-B35E-D8C97A1FB38C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84FB1516-FD69-4065-846D-602CCC7D522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DB8B0D5-E80F-4041-819B-E5C33E75EDCD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C66C98AA-E6F2-4A71-862C-36D30324926C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C050F3F9-7EB4-4612-B81B-630D127880EB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7A137C58-4D08-45C3-BCB9-304DF72C62B0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34EB0089-E1C6-4024-BAEC-C08E90A81A77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DB7B21D7-82DB-4DD6-961C-4B108F50291F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576B02A8-CA84-4228-BECC-CB33418DABE2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EE4BBE1F-CEE3-4B6F-8888-CF35431FAA59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387DA4FF-A118-4742-9A3B-15329E5E2D81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CD519C7F-50E7-4DB9-A0CE-E205D0659740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EA0C5DFB-128B-4414-ACDC-14E07A0750E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A398A7C-99FA-4F22-9CCB-5E1CDA835642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A94E3091-6291-477A-9602-F589BEE03E1E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D760955D-42A2-4F69-A4B3-5C9A7158CE90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F0D6452F-EF2C-42A4-84DA-FE74E95390FB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C4E59188-3311-4DB3-933E-7EAAF9F9206D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B0AABCE5-97F6-4B19-A584-8FAC2E9B5CDE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0EBF090B-59E4-479A-8D17-145FEA131B0C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3E8D0CAE-AA73-433C-B59C-40011F7C0FCB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CBD5F563-1E72-4490-B2E4-BF06552B90DD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2E579600-28AD-4288-A295-17BC90733B78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147F95CA-6368-45AB-9F7A-AB998140122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F5D8E55-BA79-4A83-8216-FFBEEE20C0CA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FA8CAC36-9230-4397-9DEB-88A0F158DB19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6552768A-F303-4524-AA51-3621FEC4A457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B3401AEE-7FBE-472C-985D-83B432047E7B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CDCCF492-E126-4A28-80BA-D4F7137C188F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6D4F84FB-167F-437F-9A4C-29053B155725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A882357B-F159-49CF-8F41-7173D46D6F6A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C9895F6B-01C2-4165-B996-7FDC3EC9C89F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AE2AE4B5-B74F-4A47-9461-9087D1226AB5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C6ACC89C-5D03-4E8E-96AC-720995EEDC39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02881C08-2E45-46C7-B58F-EBDB563F24E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820ADC7-7AD0-42F0-A016-E289A73B11AE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68BC2172-5124-4F9F-9D84-F0CFA7AE00EE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CA46C87F-146B-48D3-821D-A8AD63FD933A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A20ADC22-0788-41AA-9B45-B40E5575D44D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981E50FE-5D0D-4274-A177-A5F7FC98687F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0FBBED72-565E-48E0-9628-168B086FCEA7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7D0FEA8D-F78F-425B-9655-7BCBBAAB8375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73C5E2DD-A6F1-4E10-98C7-27EECB6D9105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037CE590-C2A5-468F-ADF1-ACBED306FE33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9EC9172-ADDD-4CA7-A44E-706221C4C294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1FFD6A08-C5CC-413E-91AA-49C247F8653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8F8EF41-AA35-4EB9-BA15-A575F4E84DB8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A1AD06FC-14F0-4773-96D2-90BFB8ED5421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AA264334-7183-47ED-941D-E6525CFD6228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BE53FB01-BB4A-4C88-B653-5268AAFC1DD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51F768D-B461-476E-8C26-AFD67A4BD8B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931CA5F-2EAF-4B0E-8011-845C1EB8D3B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731FF0A-3DA2-4C30-91E4-B8E92E796C7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62CF0C0-43F0-4C70-86BA-9A6CF2455F0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576B7B1-4D5C-41C8-BF2B-AFB28CF0E34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A2B054C-2525-436F-9DEE-721F6D1CAA0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9E5C2AE-BAE8-47DC-8558-2D1A565E061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CA25A75-02E6-4E7C-83B6-0EEE3A10BAA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8635F22-1036-45F6-8268-F1380DDBE30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9C156E2-EE1B-4F5A-B410-684FE087588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7451E63-027C-45CB-996F-9B8BE4CC7D6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7D27BF2-51E5-440A-BD33-64A98FF6774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B4A214F-876B-4943-8051-DD1E4DEF69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FFAFCD9-F9A5-461A-AEE6-563C82973C1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2D3A77D-83D7-49D5-A9C7-8886A47DF19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9327556-1363-4B4F-85DA-6D0CC541A09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C4A22A2-06B1-4CE4-B0EE-8A2CC62D781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D1CDF18-F61D-4641-946D-DB302BC6347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8DA00EB-A6CC-4F3F-8134-996DDB0B73A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3442EBE-8486-4C09-99C5-46AB32B2980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B921ED9-A53D-4FE9-A1D1-03D6CCFA4E0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39D016C-C656-42E2-A5C1-1544D0F471E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5104861-652E-4875-BE4B-25903CC03B5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3C3787E-20F3-4BD2-9EEB-741675E682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D121296-376A-43F7-9CF8-1239950BF66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838AABE-1C57-45BA-A752-8FDF19AED13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F14D5B9-5E41-4D56-BC4B-EFB4B86C104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E3993C3-42DB-462E-B19C-3616F2D2F28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3C6C8EB-8D6C-4355-9D6F-397EECD1016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DB6C783-DD8D-4645-9EC8-27E8127076B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6BA7774-8CBF-479E-BB95-0B374581C78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4781FFB-8022-48E7-9D2A-9BB9B931D66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4AFB8DE-40A7-46A6-B872-943C83F4564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2CA108E-45FB-4696-922B-E71C237E67A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BF39C7B-D150-4297-8E26-66C9015776C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695F054-2000-40BB-A609-27ABB938511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CBCBC45-DD65-4BC7-8A01-34F03810704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E5776D5-10AA-40DE-9D75-1B09BA7BEFA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2C3C05B-C328-48C9-AB25-40CF8B9CA0F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E83346E-CC90-4E82-8CBD-4518C54CD3D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D0345B2-DDBB-482F-AD14-532BD3B5E5B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9A866AD-9877-4EA7-AB1D-B433058B6F6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8B8DDC2-FEFF-45B1-B2C0-E95EB08BA16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523C698-C29D-438E-A136-1676017AF61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D6CB424-6881-46D3-960F-5767843A44B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E1BA70F-94DD-48A4-ACFE-B08EFA0056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marathon-skills-2016-презентация</Template>
  <TotalTime>0</TotalTime>
  <Words>2905</Words>
  <Application>Microsoft Office PowerPoint</Application>
  <PresentationFormat>Widescreen</PresentationFormat>
  <Paragraphs>829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Segoe UI</vt:lpstr>
      <vt:lpstr>Times New Roman</vt:lpstr>
      <vt:lpstr>Verdana</vt:lpstr>
      <vt:lpstr>Webdings</vt:lpstr>
      <vt:lpstr>Wingdings</vt:lpstr>
      <vt:lpstr>Тема Office</vt:lpstr>
      <vt:lpstr>1. Главный экран системы</vt:lpstr>
      <vt:lpstr>2. Проверка уже введенных раньше бегунов</vt:lpstr>
      <vt:lpstr>3. Меню авторизации</vt:lpstr>
      <vt:lpstr>4. Меню регистрации бегунов</vt:lpstr>
      <vt:lpstr>5. Регистрация на марафон</vt:lpstr>
      <vt:lpstr>6. Спонсор бегуна</vt:lpstr>
      <vt:lpstr>7. Подтверждение спонсорства</vt:lpstr>
      <vt:lpstr>8. Подтверждение регистрации бегуна</vt:lpstr>
      <vt:lpstr>9. Меню бегуна</vt:lpstr>
      <vt:lpstr>10. Подробная информация</vt:lpstr>
      <vt:lpstr>11. Информация о Marathon Skills 2016</vt:lpstr>
      <vt:lpstr>12. Интерактивная карта</vt:lpstr>
      <vt:lpstr>13. Список благотворительных организаций</vt:lpstr>
      <vt:lpstr>14. Результаты прошедших гонок</vt:lpstr>
      <vt:lpstr>15. Насколько долгий марафон</vt:lpstr>
      <vt:lpstr>16. Редактирование профиля</vt:lpstr>
      <vt:lpstr>17. Мои результаты участия в марафонах</vt:lpstr>
      <vt:lpstr>18. Мои спонсоры</vt:lpstr>
      <vt:lpstr>19. Меню координатора</vt:lpstr>
      <vt:lpstr>20. Меню администратора</vt:lpstr>
      <vt:lpstr>21. Обзор спонсоров</vt:lpstr>
      <vt:lpstr>22. Управление информацией о бегунах</vt:lpstr>
      <vt:lpstr>23. Управление бегунами</vt:lpstr>
      <vt:lpstr>24. Редактирование профиля бегуна</vt:lpstr>
      <vt:lpstr>25. Показ сертификата</vt:lpstr>
      <vt:lpstr>26. Управление благотворительностью</vt:lpstr>
      <vt:lpstr>27. Добавление/редактирование благотворительности</vt:lpstr>
      <vt:lpstr>30. Управление пользователями</vt:lpstr>
      <vt:lpstr>31. Редактирование пользователей</vt:lpstr>
      <vt:lpstr>32. Добавление нового пользователя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2016-02-25T05:20:26Z</dcterms:created>
  <dcterms:modified xsi:type="dcterms:W3CDTF">2024-04-06T14:30:53Z</dcterms:modified>
</cp:coreProperties>
</file>