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  <p:sldMasterId id="2147483696" r:id="rId5"/>
  </p:sldMasterIdLst>
  <p:notesMasterIdLst>
    <p:notesMasterId r:id="rId9"/>
  </p:notesMasterIdLst>
  <p:sldIdLst>
    <p:sldId id="540" r:id="rId6"/>
    <p:sldId id="539" r:id="rId7"/>
    <p:sldId id="258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 Haddouch" initials="HH" lastIdx="1" clrIdx="0">
    <p:extLst>
      <p:ext uri="{19B8F6BF-5375-455C-9EA6-DF929625EA0E}">
        <p15:presenceInfo xmlns:p15="http://schemas.microsoft.com/office/powerpoint/2012/main" userId="S::hhaddouch@wmo.int::38bca422-f6bf-43f4-8b2e-93319d8cf316" providerId="AD"/>
      </p:ext>
    </p:extLst>
  </p:cmAuthor>
  <p:cmAuthor id="2" name="David Inglis Berry" initials="DB" lastIdx="2" clrIdx="1">
    <p:extLst>
      <p:ext uri="{19B8F6BF-5375-455C-9EA6-DF929625EA0E}">
        <p15:presenceInfo xmlns:p15="http://schemas.microsoft.com/office/powerpoint/2012/main" userId="S::dberry@wmo.int::a01c5bf7-82dd-4db0-bb8e-9577d07715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ABF"/>
    <a:srgbClr val="1849D4"/>
    <a:srgbClr val="003777"/>
    <a:srgbClr val="373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xia Chen" userId="008f9db0-1e8f-4167-9050-bd1a2e777112" providerId="ADAL" clId="{80F62C3C-B751-42AE-A83F-95D19FF9853A}"/>
    <pc:docChg chg="delSld modSld delMainMaster">
      <pc:chgData name="Xiaoxia Chen" userId="008f9db0-1e8f-4167-9050-bd1a2e777112" providerId="ADAL" clId="{80F62C3C-B751-42AE-A83F-95D19FF9853A}" dt="2023-03-03T12:49:49.171" v="38" actId="255"/>
      <pc:docMkLst>
        <pc:docMk/>
      </pc:docMkLst>
      <pc:sldChg chg="del">
        <pc:chgData name="Xiaoxia Chen" userId="008f9db0-1e8f-4167-9050-bd1a2e777112" providerId="ADAL" clId="{80F62C3C-B751-42AE-A83F-95D19FF9853A}" dt="2023-03-02T14:37:19.293" v="0" actId="47"/>
        <pc:sldMkLst>
          <pc:docMk/>
          <pc:sldMk cId="3712286619" sldId="532"/>
        </pc:sldMkLst>
      </pc:sldChg>
      <pc:sldChg chg="del">
        <pc:chgData name="Xiaoxia Chen" userId="008f9db0-1e8f-4167-9050-bd1a2e777112" providerId="ADAL" clId="{80F62C3C-B751-42AE-A83F-95D19FF9853A}" dt="2023-03-02T14:37:20.433" v="1" actId="47"/>
        <pc:sldMkLst>
          <pc:docMk/>
          <pc:sldMk cId="1938731325" sldId="538"/>
        </pc:sldMkLst>
      </pc:sldChg>
      <pc:sldChg chg="modSp mod">
        <pc:chgData name="Xiaoxia Chen" userId="008f9db0-1e8f-4167-9050-bd1a2e777112" providerId="ADAL" clId="{80F62C3C-B751-42AE-A83F-95D19FF9853A}" dt="2023-03-03T12:49:21.084" v="24" actId="20577"/>
        <pc:sldMkLst>
          <pc:docMk/>
          <pc:sldMk cId="2613987115" sldId="539"/>
        </pc:sldMkLst>
        <pc:spChg chg="mod">
          <ac:chgData name="Xiaoxia Chen" userId="008f9db0-1e8f-4167-9050-bd1a2e777112" providerId="ADAL" clId="{80F62C3C-B751-42AE-A83F-95D19FF9853A}" dt="2023-03-03T12:49:21.084" v="24" actId="20577"/>
          <ac:spMkLst>
            <pc:docMk/>
            <pc:sldMk cId="2613987115" sldId="539"/>
            <ac:spMk id="15" creationId="{2BDD7205-A12F-C611-452B-852EC6C4ADFE}"/>
          </ac:spMkLst>
        </pc:spChg>
      </pc:sldChg>
      <pc:sldChg chg="modSp mod">
        <pc:chgData name="Xiaoxia Chen" userId="008f9db0-1e8f-4167-9050-bd1a2e777112" providerId="ADAL" clId="{80F62C3C-B751-42AE-A83F-95D19FF9853A}" dt="2023-03-03T12:49:49.171" v="38" actId="255"/>
        <pc:sldMkLst>
          <pc:docMk/>
          <pc:sldMk cId="2586271327" sldId="540"/>
        </pc:sldMkLst>
        <pc:spChg chg="mod">
          <ac:chgData name="Xiaoxia Chen" userId="008f9db0-1e8f-4167-9050-bd1a2e777112" providerId="ADAL" clId="{80F62C3C-B751-42AE-A83F-95D19FF9853A}" dt="2023-03-03T12:49:49.171" v="38" actId="255"/>
          <ac:spMkLst>
            <pc:docMk/>
            <pc:sldMk cId="2586271327" sldId="540"/>
            <ac:spMk id="4" creationId="{00000000-0000-0000-0000-000000000000}"/>
          </ac:spMkLst>
        </pc:spChg>
        <pc:spChg chg="mod">
          <ac:chgData name="Xiaoxia Chen" userId="008f9db0-1e8f-4167-9050-bd1a2e777112" providerId="ADAL" clId="{80F62C3C-B751-42AE-A83F-95D19FF9853A}" dt="2023-03-03T12:49:26.509" v="33" actId="20577"/>
          <ac:spMkLst>
            <pc:docMk/>
            <pc:sldMk cId="2586271327" sldId="540"/>
            <ac:spMk id="6" creationId="{00000000-0000-0000-0000-000000000000}"/>
          </ac:spMkLst>
        </pc:spChg>
      </pc:sldChg>
      <pc:sldMasterChg chg="del delSldLayout">
        <pc:chgData name="Xiaoxia Chen" userId="008f9db0-1e8f-4167-9050-bd1a2e777112" providerId="ADAL" clId="{80F62C3C-B751-42AE-A83F-95D19FF9853A}" dt="2023-03-02T14:37:19.293" v="0" actId="47"/>
        <pc:sldMasterMkLst>
          <pc:docMk/>
          <pc:sldMasterMk cId="3712293010" sldId="2147483683"/>
        </pc:sldMasterMkLst>
        <pc:sldLayoutChg chg="del">
          <pc:chgData name="Xiaoxia Chen" userId="008f9db0-1e8f-4167-9050-bd1a2e777112" providerId="ADAL" clId="{80F62C3C-B751-42AE-A83F-95D19FF9853A}" dt="2023-03-02T14:37:19.293" v="0" actId="47"/>
          <pc:sldLayoutMkLst>
            <pc:docMk/>
            <pc:sldMasterMk cId="3712293010" sldId="2147483683"/>
            <pc:sldLayoutMk cId="971798777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0998F-8728-1549-83BA-986C6A26FE54}" type="datetimeFigureOut">
              <a:rPr lang="en-GB" smtClean="0"/>
              <a:pPr/>
              <a:t>03/03/2023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D7448-BA1D-3742-9819-D3EC6E0D6AB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0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D7448-BA1D-3742-9819-D3EC6E0D6AB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3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mo2016_powerpoint_standard_v2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265176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mo2016_powerpoint_standard_v2-2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265176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9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D274-0336-1548-B843-F77B57059E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52449" y="0"/>
            <a:ext cx="12244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4" r:id="rId2"/>
    <p:sldLayoutId id="2147483693" r:id="rId3"/>
    <p:sldLayoutId id="214748369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mo2016_powerpoint_standard_v2_dark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1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34503" y="1286176"/>
            <a:ext cx="8229600" cy="180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800" dirty="0">
                <a:solidFill>
                  <a:schemeClr val="bg1"/>
                </a:solidFill>
              </a:rPr>
              <a:t>WIS 2.0 National Plan</a:t>
            </a:r>
            <a:endParaRPr lang="en-US" sz="4800" dirty="0">
              <a:solidFill>
                <a:schemeClr val="bg1"/>
              </a:solidFill>
            </a:endParaRPr>
          </a:p>
          <a:p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4503" y="3253751"/>
            <a:ext cx="6984928" cy="149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2400" b="1" dirty="0">
                <a:solidFill>
                  <a:srgbClr val="FF0000"/>
                </a:solidFill>
              </a:rPr>
              <a:t>&lt;</a:t>
            </a:r>
            <a:r>
              <a:rPr lang="en-US" sz="2400" b="1" dirty="0">
                <a:solidFill>
                  <a:srgbClr val="FF0000"/>
                </a:solidFill>
              </a:rPr>
              <a:t>Country</a:t>
            </a:r>
            <a:r>
              <a:rPr lang="en-CH" sz="2400" b="1" dirty="0">
                <a:solidFill>
                  <a:srgbClr val="FF0000"/>
                </a:solidFill>
              </a:rPr>
              <a:t>&gt;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CH" sz="2400" b="1" dirty="0">
                <a:solidFill>
                  <a:srgbClr val="FF0000"/>
                </a:solidFill>
              </a:rPr>
              <a:t>&lt;</a:t>
            </a:r>
            <a:r>
              <a:rPr lang="en-US" sz="2400" b="1" dirty="0">
                <a:solidFill>
                  <a:srgbClr val="FF0000"/>
                </a:solidFill>
              </a:rPr>
              <a:t>By</a:t>
            </a:r>
            <a:r>
              <a:rPr lang="en-CH" sz="2400" b="1" dirty="0">
                <a:solidFill>
                  <a:srgbClr val="FF0000"/>
                </a:solidFill>
              </a:rPr>
              <a:t>&gt;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lang="en-CH" sz="2400" b="1" dirty="0">
              <a:solidFill>
                <a:schemeClr val="bg1"/>
              </a:solidFill>
            </a:endParaRPr>
          </a:p>
          <a:p>
            <a:r>
              <a:rPr lang="en-CH" sz="2400" b="1" dirty="0">
                <a:solidFill>
                  <a:srgbClr val="FF0000"/>
                </a:solidFill>
              </a:rPr>
              <a:t>&lt;Email&gt;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algn="l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8FCE0-7367-487B-7043-8D91F8D9B34A}"/>
              </a:ext>
            </a:extLst>
          </p:cNvPr>
          <p:cNvSpPr txBox="1"/>
          <p:nvPr/>
        </p:nvSpPr>
        <p:spPr>
          <a:xfrm>
            <a:off x="5350345" y="192348"/>
            <a:ext cx="663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WIS 2.0 Training Workshop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CH" b="1" i="1" dirty="0">
                <a:solidFill>
                  <a:schemeClr val="bg1"/>
                </a:solidFill>
              </a:rPr>
              <a:t>Windhoek</a:t>
            </a:r>
            <a:r>
              <a:rPr lang="en-US" b="1" i="1" dirty="0">
                <a:solidFill>
                  <a:schemeClr val="bg1"/>
                </a:solidFill>
              </a:rPr>
              <a:t>,</a:t>
            </a:r>
            <a:r>
              <a:rPr lang="en-CH" b="1" i="1" dirty="0">
                <a:solidFill>
                  <a:schemeClr val="bg1"/>
                </a:solidFill>
              </a:rPr>
              <a:t> Namibia,</a:t>
            </a:r>
            <a:r>
              <a:rPr lang="en-US" b="1" i="1" dirty="0">
                <a:solidFill>
                  <a:schemeClr val="bg1"/>
                </a:solidFill>
              </a:rPr>
              <a:t> 2</a:t>
            </a:r>
            <a:r>
              <a:rPr lang="en-CH" b="1" i="1" dirty="0">
                <a:solidFill>
                  <a:schemeClr val="bg1"/>
                </a:solidFill>
              </a:rPr>
              <a:t>0-24 March 2023</a:t>
            </a:r>
            <a:r>
              <a:rPr lang="en-US" dirty="0">
                <a:solidFill>
                  <a:schemeClr val="bg1"/>
                </a:solidFill>
              </a:rPr>
              <a:t>​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7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DD7205-A12F-C611-452B-852EC6C4ADFE}"/>
              </a:ext>
            </a:extLst>
          </p:cNvPr>
          <p:cNvSpPr/>
          <p:nvPr/>
        </p:nvSpPr>
        <p:spPr>
          <a:xfrm>
            <a:off x="-53788" y="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WIS 2.0 </a:t>
            </a:r>
            <a:r>
              <a:rPr lang="en-CH" sz="3200" b="1" dirty="0"/>
              <a:t>National P</a:t>
            </a:r>
            <a:r>
              <a:rPr lang="en-US" sz="3200" b="1" dirty="0" err="1"/>
              <a:t>lan</a:t>
            </a:r>
            <a:endParaRPr lang="en-CH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6FD3A-C1EF-A26C-BDE1-AF6E1CCD1196}"/>
              </a:ext>
            </a:extLst>
          </p:cNvPr>
          <p:cNvSpPr txBox="1"/>
          <p:nvPr/>
        </p:nvSpPr>
        <p:spPr>
          <a:xfrm>
            <a:off x="578083" y="1244484"/>
            <a:ext cx="10764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Previous role GTS/WIS ( NC, RTH, GISC)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Plan for WIS 2.0 implementation ( </a:t>
            </a:r>
            <a:r>
              <a:rPr lang="en-CH" sz="2000" dirty="0"/>
              <a:t>A</a:t>
            </a:r>
            <a:r>
              <a:rPr lang="en-US" sz="2000" dirty="0"/>
              <a:t>re you going to use the </a:t>
            </a:r>
            <a:r>
              <a:rPr lang="en-CH" sz="2000" dirty="0"/>
              <a:t>wis2</a:t>
            </a:r>
            <a:r>
              <a:rPr lang="en-US" sz="2000" dirty="0"/>
              <a:t>box, or upgrade your systems to be compliant with WIS 2.0</a:t>
            </a:r>
            <a:r>
              <a:rPr lang="en-CH" sz="2000" dirty="0"/>
              <a:t>?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you going to use the Cloud?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a draft plan for the implementation of WIS 2.0 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61398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mo2016_powerpoint_standard_v2_dark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0" y="0"/>
            <a:ext cx="12349018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51891" y="1535545"/>
            <a:ext cx="8229600" cy="37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Thank you</a:t>
            </a:r>
          </a:p>
          <a:p>
            <a:r>
              <a:rPr lang="en-US" sz="4800">
                <a:solidFill>
                  <a:schemeClr val="bg1"/>
                </a:solidFill>
              </a:rPr>
              <a:t>Merci</a:t>
            </a:r>
          </a:p>
          <a:p>
            <a:r>
              <a:rPr lang="en-US" sz="4800">
                <a:solidFill>
                  <a:schemeClr val="bg1"/>
                </a:solidFill>
              </a:rPr>
              <a:t>Gracias</a:t>
            </a:r>
          </a:p>
          <a:p>
            <a:r>
              <a:rPr lang="ar-MA" sz="4800">
                <a:solidFill>
                  <a:schemeClr val="bg1"/>
                </a:solidFill>
              </a:rPr>
              <a:t>شكرا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ja-JP" altLang="en-US" sz="4800">
                <a:solidFill>
                  <a:schemeClr val="bg1"/>
                </a:solidFill>
              </a:rPr>
              <a:t>谢谢</a:t>
            </a:r>
            <a:endParaRPr lang="en-US" altLang="ja-JP" sz="4800">
              <a:solidFill>
                <a:schemeClr val="bg1"/>
              </a:solidFill>
            </a:endParaRPr>
          </a:p>
          <a:p>
            <a:endParaRPr 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8457"/>
      </p:ext>
    </p:extLst>
  </p:cSld>
  <p:clrMapOvr>
    <a:masterClrMapping/>
  </p:clrMapOvr>
</p:sld>
</file>

<file path=ppt/theme/theme1.xml><?xml version="1.0" encoding="utf-8"?>
<a:theme xmlns:a="http://schemas.openxmlformats.org/drawingml/2006/main" name="WMO_BLU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MO_WHIT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DA2BE25AB9B4F845A1DC341712088" ma:contentTypeVersion="15" ma:contentTypeDescription="Create a new document." ma:contentTypeScope="" ma:versionID="94df9b8fbfafc860e52db64f7e9d7881">
  <xsd:schema xmlns:xsd="http://www.w3.org/2001/XMLSchema" xmlns:xs="http://www.w3.org/2001/XMLSchema" xmlns:p="http://schemas.microsoft.com/office/2006/metadata/properties" xmlns:ns3="c316211c-4a92-46f9-9375-802e528178bc" xmlns:ns4="a3e00b57-4a46-463c-8c2b-662f7bee4c43" targetNamespace="http://schemas.microsoft.com/office/2006/metadata/properties" ma:root="true" ma:fieldsID="7398c2d499562a16f71db52255598aad" ns3:_="" ns4:_="">
    <xsd:import namespace="c316211c-4a92-46f9-9375-802e528178bc"/>
    <xsd:import namespace="a3e00b57-4a46-463c-8c2b-662f7bee4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6211c-4a92-46f9-9375-802e528178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00b57-4a46-463c-8c2b-662f7bee4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16211c-4a92-46f9-9375-802e528178bc" xsi:nil="true"/>
  </documentManagement>
</p:properties>
</file>

<file path=customXml/itemProps1.xml><?xml version="1.0" encoding="utf-8"?>
<ds:datastoreItem xmlns:ds="http://schemas.openxmlformats.org/officeDocument/2006/customXml" ds:itemID="{A4839A87-91B8-4AA6-AEFB-05B6EBE296D8}">
  <ds:schemaRefs>
    <ds:schemaRef ds:uri="a3e00b57-4a46-463c-8c2b-662f7bee4c43"/>
    <ds:schemaRef ds:uri="c316211c-4a92-46f9-9375-802e528178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AB6DC80-67D9-4E9C-B0CC-148EF0497A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258279-C602-426F-885A-3D23AED4E291}">
  <ds:schemaRefs>
    <ds:schemaRef ds:uri="a3e00b57-4a46-463c-8c2b-662f7bee4c43"/>
    <ds:schemaRef ds:uri="c316211c-4a92-46f9-9375-802e528178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WMO_BLUE_Powerpoint_en_fr</Template>
  <TotalTime>120</TotalTime>
  <Words>99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WMO_BLUE_Powerpoint_en_fr</vt:lpstr>
      <vt:lpstr>WMO_WHITE_Powerpoint_en_fr</vt:lpstr>
      <vt:lpstr>PowerPoint Presentation</vt:lpstr>
      <vt:lpstr>PowerPoint Presentation</vt:lpstr>
      <vt:lpstr>PowerPoint Presentation</vt:lpstr>
    </vt:vector>
  </TitlesOfParts>
  <Company>World Meteorological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Haddouch</dc:creator>
  <cp:lastModifiedBy>Xiaoxia Chen</cp:lastModifiedBy>
  <cp:revision>3</cp:revision>
  <cp:lastPrinted>2022-09-30T15:58:20Z</cp:lastPrinted>
  <dcterms:created xsi:type="dcterms:W3CDTF">2018-03-12T08:33:49Z</dcterms:created>
  <dcterms:modified xsi:type="dcterms:W3CDTF">2023-03-03T12:49:57Z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2021-09-10T14:28:53Z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217555dd-f7ca-4312-9068-000074783adc</vt:lpwstr>
  </property>
  <property fmtid="{D5CDD505-2E9C-101B-9397-08002B2CF9AE}" pid="8" name="ContentTypeId">
    <vt:lpwstr>0x010100904DA2BE25AB9B4F845A1DC341712088</vt:lpwstr>
  </property>
</Properties>
</file>