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  <p:sldMasterId id="2147483671" r:id="rId2"/>
    <p:sldMasterId id="2147483696" r:id="rId3"/>
  </p:sldMasterIdLst>
  <p:notesMasterIdLst>
    <p:notesMasterId r:id="rId10"/>
  </p:notesMasterIdLst>
  <p:sldIdLst>
    <p:sldId id="552" r:id="rId4"/>
    <p:sldId id="553" r:id="rId5"/>
    <p:sldId id="554" r:id="rId6"/>
    <p:sldId id="555" r:id="rId7"/>
    <p:sldId id="556" r:id="rId8"/>
    <p:sldId id="258" r:id="rId9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ssan Haddouch" initials="HH" lastIdx="1" clrIdx="0">
    <p:extLst>
      <p:ext uri="{19B8F6BF-5375-455C-9EA6-DF929625EA0E}">
        <p15:presenceInfo xmlns:p15="http://schemas.microsoft.com/office/powerpoint/2012/main" userId="S::hhaddouch@wmo.int::38bca422-f6bf-43f4-8b2e-93319d8cf316" providerId="AD"/>
      </p:ext>
    </p:extLst>
  </p:cmAuthor>
  <p:cmAuthor id="2" name="David Inglis Berry" initials="DB" lastIdx="2" clrIdx="1">
    <p:extLst>
      <p:ext uri="{19B8F6BF-5375-455C-9EA6-DF929625EA0E}">
        <p15:presenceInfo xmlns:p15="http://schemas.microsoft.com/office/powerpoint/2012/main" userId="S::dberry@wmo.int::a01c5bf7-82dd-4db0-bb8e-9577d077158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6ABF"/>
    <a:srgbClr val="1849D4"/>
    <a:srgbClr val="003777"/>
    <a:srgbClr val="373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AD37B4-CB64-468F-BAF3-5AA90A32AE26}" v="49" dt="2023-03-08T14:50:50.4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32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san Haddouch" userId="38bca422-f6bf-43f4-8b2e-93319d8cf316" providerId="ADAL" clId="{67AD37B4-CB64-468F-BAF3-5AA90A32AE26}"/>
    <pc:docChg chg="undo custSel addSld delSld modSld">
      <pc:chgData name="Hassan Haddouch" userId="38bca422-f6bf-43f4-8b2e-93319d8cf316" providerId="ADAL" clId="{67AD37B4-CB64-468F-BAF3-5AA90A32AE26}" dt="2023-03-08T14:58:00.131" v="581" actId="20577"/>
      <pc:docMkLst>
        <pc:docMk/>
      </pc:docMkLst>
      <pc:sldChg chg="del">
        <pc:chgData name="Hassan Haddouch" userId="38bca422-f6bf-43f4-8b2e-93319d8cf316" providerId="ADAL" clId="{67AD37B4-CB64-468F-BAF3-5AA90A32AE26}" dt="2023-03-08T14:11:56.760" v="312" actId="47"/>
        <pc:sldMkLst>
          <pc:docMk/>
          <pc:sldMk cId="3041466860" sldId="510"/>
        </pc:sldMkLst>
      </pc:sldChg>
      <pc:sldChg chg="del">
        <pc:chgData name="Hassan Haddouch" userId="38bca422-f6bf-43f4-8b2e-93319d8cf316" providerId="ADAL" clId="{67AD37B4-CB64-468F-BAF3-5AA90A32AE26}" dt="2023-03-08T14:12:05.344" v="316" actId="47"/>
        <pc:sldMkLst>
          <pc:docMk/>
          <pc:sldMk cId="461138197" sldId="526"/>
        </pc:sldMkLst>
      </pc:sldChg>
      <pc:sldChg chg="del">
        <pc:chgData name="Hassan Haddouch" userId="38bca422-f6bf-43f4-8b2e-93319d8cf316" providerId="ADAL" clId="{67AD37B4-CB64-468F-BAF3-5AA90A32AE26}" dt="2023-03-08T14:11:58.271" v="313" actId="47"/>
        <pc:sldMkLst>
          <pc:docMk/>
          <pc:sldMk cId="3452482869" sldId="530"/>
        </pc:sldMkLst>
      </pc:sldChg>
      <pc:sldChg chg="addSp delSp del mod">
        <pc:chgData name="Hassan Haddouch" userId="38bca422-f6bf-43f4-8b2e-93319d8cf316" providerId="ADAL" clId="{67AD37B4-CB64-468F-BAF3-5AA90A32AE26}" dt="2023-03-08T14:54:03.058" v="573" actId="47"/>
        <pc:sldMkLst>
          <pc:docMk/>
          <pc:sldMk cId="595108217" sldId="536"/>
        </pc:sldMkLst>
        <pc:spChg chg="add del">
          <ac:chgData name="Hassan Haddouch" userId="38bca422-f6bf-43f4-8b2e-93319d8cf316" providerId="ADAL" clId="{67AD37B4-CB64-468F-BAF3-5AA90A32AE26}" dt="2023-03-08T14:50:45.061" v="520" actId="22"/>
          <ac:spMkLst>
            <pc:docMk/>
            <pc:sldMk cId="595108217" sldId="536"/>
            <ac:spMk id="4" creationId="{DEFA170A-0DD3-A082-A000-F8CAFD6917BF}"/>
          </ac:spMkLst>
        </pc:spChg>
      </pc:sldChg>
      <pc:sldChg chg="del">
        <pc:chgData name="Hassan Haddouch" userId="38bca422-f6bf-43f4-8b2e-93319d8cf316" providerId="ADAL" clId="{67AD37B4-CB64-468F-BAF3-5AA90A32AE26}" dt="2023-03-08T14:12:03.257" v="315" actId="47"/>
        <pc:sldMkLst>
          <pc:docMk/>
          <pc:sldMk cId="405009967" sldId="537"/>
        </pc:sldMkLst>
      </pc:sldChg>
      <pc:sldChg chg="del">
        <pc:chgData name="Hassan Haddouch" userId="38bca422-f6bf-43f4-8b2e-93319d8cf316" providerId="ADAL" clId="{67AD37B4-CB64-468F-BAF3-5AA90A32AE26}" dt="2023-03-08T14:11:59.674" v="314" actId="47"/>
        <pc:sldMkLst>
          <pc:docMk/>
          <pc:sldMk cId="357905386" sldId="546"/>
        </pc:sldMkLst>
      </pc:sldChg>
      <pc:sldChg chg="del">
        <pc:chgData name="Hassan Haddouch" userId="38bca422-f6bf-43f4-8b2e-93319d8cf316" providerId="ADAL" clId="{67AD37B4-CB64-468F-BAF3-5AA90A32AE26}" dt="2023-03-08T14:12:06.511" v="317" actId="47"/>
        <pc:sldMkLst>
          <pc:docMk/>
          <pc:sldMk cId="313789778" sldId="548"/>
        </pc:sldMkLst>
      </pc:sldChg>
      <pc:sldChg chg="del">
        <pc:chgData name="Hassan Haddouch" userId="38bca422-f6bf-43f4-8b2e-93319d8cf316" providerId="ADAL" clId="{67AD37B4-CB64-468F-BAF3-5AA90A32AE26}" dt="2023-03-08T14:12:07.708" v="318" actId="47"/>
        <pc:sldMkLst>
          <pc:docMk/>
          <pc:sldMk cId="3389325977" sldId="549"/>
        </pc:sldMkLst>
      </pc:sldChg>
      <pc:sldChg chg="del">
        <pc:chgData name="Hassan Haddouch" userId="38bca422-f6bf-43f4-8b2e-93319d8cf316" providerId="ADAL" clId="{67AD37B4-CB64-468F-BAF3-5AA90A32AE26}" dt="2023-03-08T14:12:10.334" v="319" actId="47"/>
        <pc:sldMkLst>
          <pc:docMk/>
          <pc:sldMk cId="39404464" sldId="550"/>
        </pc:sldMkLst>
      </pc:sldChg>
      <pc:sldChg chg="del">
        <pc:chgData name="Hassan Haddouch" userId="38bca422-f6bf-43f4-8b2e-93319d8cf316" providerId="ADAL" clId="{67AD37B4-CB64-468F-BAF3-5AA90A32AE26}" dt="2023-03-08T14:12:12.209" v="320" actId="47"/>
        <pc:sldMkLst>
          <pc:docMk/>
          <pc:sldMk cId="1460451010" sldId="551"/>
        </pc:sldMkLst>
      </pc:sldChg>
      <pc:sldChg chg="modSp mod">
        <pc:chgData name="Hassan Haddouch" userId="38bca422-f6bf-43f4-8b2e-93319d8cf316" providerId="ADAL" clId="{67AD37B4-CB64-468F-BAF3-5AA90A32AE26}" dt="2023-03-08T13:24:02.370" v="16" actId="20577"/>
        <pc:sldMkLst>
          <pc:docMk/>
          <pc:sldMk cId="2535591288" sldId="552"/>
        </pc:sldMkLst>
        <pc:spChg chg="mod">
          <ac:chgData name="Hassan Haddouch" userId="38bca422-f6bf-43f4-8b2e-93319d8cf316" providerId="ADAL" clId="{67AD37B4-CB64-468F-BAF3-5AA90A32AE26}" dt="2023-03-08T13:24:02.370" v="16" actId="20577"/>
          <ac:spMkLst>
            <pc:docMk/>
            <pc:sldMk cId="2535591288" sldId="552"/>
            <ac:spMk id="4" creationId="{0118A79B-A3F6-994F-AB3D-F324972CE364}"/>
          </ac:spMkLst>
        </pc:spChg>
        <pc:picChg chg="mod">
          <ac:chgData name="Hassan Haddouch" userId="38bca422-f6bf-43f4-8b2e-93319d8cf316" providerId="ADAL" clId="{67AD37B4-CB64-468F-BAF3-5AA90A32AE26}" dt="2023-03-08T13:23:48.916" v="6" actId="1037"/>
          <ac:picMkLst>
            <pc:docMk/>
            <pc:sldMk cId="2535591288" sldId="552"/>
            <ac:picMk id="6" creationId="{95129E49-9846-9749-8902-E3A01EEF55D3}"/>
          </ac:picMkLst>
        </pc:picChg>
      </pc:sldChg>
      <pc:sldChg chg="addSp modSp new mod">
        <pc:chgData name="Hassan Haddouch" userId="38bca422-f6bf-43f4-8b2e-93319d8cf316" providerId="ADAL" clId="{67AD37B4-CB64-468F-BAF3-5AA90A32AE26}" dt="2023-03-08T14:44:20.423" v="516" actId="2711"/>
        <pc:sldMkLst>
          <pc:docMk/>
          <pc:sldMk cId="222753751" sldId="553"/>
        </pc:sldMkLst>
        <pc:spChg chg="mod">
          <ac:chgData name="Hassan Haddouch" userId="38bca422-f6bf-43f4-8b2e-93319d8cf316" providerId="ADAL" clId="{67AD37B4-CB64-468F-BAF3-5AA90A32AE26}" dt="2023-03-08T14:44:20.423" v="516" actId="2711"/>
          <ac:spMkLst>
            <pc:docMk/>
            <pc:sldMk cId="222753751" sldId="553"/>
            <ac:spMk id="2" creationId="{127760A9-DBC4-C8A3-130E-62B9B92C1620}"/>
          </ac:spMkLst>
        </pc:spChg>
        <pc:spChg chg="mod">
          <ac:chgData name="Hassan Haddouch" userId="38bca422-f6bf-43f4-8b2e-93319d8cf316" providerId="ADAL" clId="{67AD37B4-CB64-468F-BAF3-5AA90A32AE26}" dt="2023-03-08T14:23:47.841" v="422" actId="6549"/>
          <ac:spMkLst>
            <pc:docMk/>
            <pc:sldMk cId="222753751" sldId="553"/>
            <ac:spMk id="3" creationId="{4B32940F-D86C-4FC5-F76A-3BAD7D2B9677}"/>
          </ac:spMkLst>
        </pc:spChg>
        <pc:spChg chg="add mod">
          <ac:chgData name="Hassan Haddouch" userId="38bca422-f6bf-43f4-8b2e-93319d8cf316" providerId="ADAL" clId="{67AD37B4-CB64-468F-BAF3-5AA90A32AE26}" dt="2023-03-08T14:22:54.678" v="415" actId="1076"/>
          <ac:spMkLst>
            <pc:docMk/>
            <pc:sldMk cId="222753751" sldId="553"/>
            <ac:spMk id="4" creationId="{993D7A6B-8E63-CDCE-0E5C-C0A8301B1DD4}"/>
          </ac:spMkLst>
        </pc:spChg>
        <pc:spChg chg="add mod">
          <ac:chgData name="Hassan Haddouch" userId="38bca422-f6bf-43f4-8b2e-93319d8cf316" providerId="ADAL" clId="{67AD37B4-CB64-468F-BAF3-5AA90A32AE26}" dt="2023-03-08T14:23:21.631" v="418" actId="1076"/>
          <ac:spMkLst>
            <pc:docMk/>
            <pc:sldMk cId="222753751" sldId="553"/>
            <ac:spMk id="5" creationId="{F2652D84-7BAE-BFDB-E6B9-7C3FB89433C5}"/>
          </ac:spMkLst>
        </pc:spChg>
      </pc:sldChg>
      <pc:sldChg chg="addSp delSp modSp add mod">
        <pc:chgData name="Hassan Haddouch" userId="38bca422-f6bf-43f4-8b2e-93319d8cf316" providerId="ADAL" clId="{67AD37B4-CB64-468F-BAF3-5AA90A32AE26}" dt="2023-03-08T14:44:33.572" v="517" actId="108"/>
        <pc:sldMkLst>
          <pc:docMk/>
          <pc:sldMk cId="1279873467" sldId="554"/>
        </pc:sldMkLst>
        <pc:spChg chg="mod">
          <ac:chgData name="Hassan Haddouch" userId="38bca422-f6bf-43f4-8b2e-93319d8cf316" providerId="ADAL" clId="{67AD37B4-CB64-468F-BAF3-5AA90A32AE26}" dt="2023-03-08T14:44:33.572" v="517" actId="108"/>
          <ac:spMkLst>
            <pc:docMk/>
            <pc:sldMk cId="1279873467" sldId="554"/>
            <ac:spMk id="2" creationId="{127760A9-DBC4-C8A3-130E-62B9B92C1620}"/>
          </ac:spMkLst>
        </pc:spChg>
        <pc:spChg chg="mod">
          <ac:chgData name="Hassan Haddouch" userId="38bca422-f6bf-43f4-8b2e-93319d8cf316" providerId="ADAL" clId="{67AD37B4-CB64-468F-BAF3-5AA90A32AE26}" dt="2023-03-08T14:16:31.853" v="397" actId="20577"/>
          <ac:spMkLst>
            <pc:docMk/>
            <pc:sldMk cId="1279873467" sldId="554"/>
            <ac:spMk id="3" creationId="{4B32940F-D86C-4FC5-F76A-3BAD7D2B9677}"/>
          </ac:spMkLst>
        </pc:spChg>
        <pc:graphicFrameChg chg="add del mod modGraphic">
          <ac:chgData name="Hassan Haddouch" userId="38bca422-f6bf-43f4-8b2e-93319d8cf316" providerId="ADAL" clId="{67AD37B4-CB64-468F-BAF3-5AA90A32AE26}" dt="2023-03-08T13:58:10.767" v="163" actId="478"/>
          <ac:graphicFrameMkLst>
            <pc:docMk/>
            <pc:sldMk cId="1279873467" sldId="554"/>
            <ac:graphicFrameMk id="4" creationId="{86A5E53D-957C-C120-8C8F-E9E80C121DA3}"/>
          </ac:graphicFrameMkLst>
        </pc:graphicFrameChg>
      </pc:sldChg>
      <pc:sldChg chg="addSp modSp add mod modAnim">
        <pc:chgData name="Hassan Haddouch" userId="38bca422-f6bf-43f4-8b2e-93319d8cf316" providerId="ADAL" clId="{67AD37B4-CB64-468F-BAF3-5AA90A32AE26}" dt="2023-03-08T14:45:07.797" v="518" actId="108"/>
        <pc:sldMkLst>
          <pc:docMk/>
          <pc:sldMk cId="1416756354" sldId="555"/>
        </pc:sldMkLst>
        <pc:spChg chg="mod">
          <ac:chgData name="Hassan Haddouch" userId="38bca422-f6bf-43f4-8b2e-93319d8cf316" providerId="ADAL" clId="{67AD37B4-CB64-468F-BAF3-5AA90A32AE26}" dt="2023-03-08T14:45:07.797" v="518" actId="108"/>
          <ac:spMkLst>
            <pc:docMk/>
            <pc:sldMk cId="1416756354" sldId="555"/>
            <ac:spMk id="2" creationId="{127760A9-DBC4-C8A3-130E-62B9B92C1620}"/>
          </ac:spMkLst>
        </pc:spChg>
        <pc:spChg chg="mod">
          <ac:chgData name="Hassan Haddouch" userId="38bca422-f6bf-43f4-8b2e-93319d8cf316" providerId="ADAL" clId="{67AD37B4-CB64-468F-BAF3-5AA90A32AE26}" dt="2023-03-08T14:39:03.208" v="495" actId="20577"/>
          <ac:spMkLst>
            <pc:docMk/>
            <pc:sldMk cId="1416756354" sldId="555"/>
            <ac:spMk id="3" creationId="{4B32940F-D86C-4FC5-F76A-3BAD7D2B9677}"/>
          </ac:spMkLst>
        </pc:spChg>
        <pc:graphicFrameChg chg="add mod modGraphic">
          <ac:chgData name="Hassan Haddouch" userId="38bca422-f6bf-43f4-8b2e-93319d8cf316" providerId="ADAL" clId="{67AD37B4-CB64-468F-BAF3-5AA90A32AE26}" dt="2023-03-08T14:40:12.520" v="514" actId="20577"/>
          <ac:graphicFrameMkLst>
            <pc:docMk/>
            <pc:sldMk cId="1416756354" sldId="555"/>
            <ac:graphicFrameMk id="4" creationId="{5505060A-21CD-6E13-2422-A6E367C6460C}"/>
          </ac:graphicFrameMkLst>
        </pc:graphicFrameChg>
        <pc:picChg chg="add mod">
          <ac:chgData name="Hassan Haddouch" userId="38bca422-f6bf-43f4-8b2e-93319d8cf316" providerId="ADAL" clId="{67AD37B4-CB64-468F-BAF3-5AA90A32AE26}" dt="2023-03-08T14:38:48.709" v="493" actId="1076"/>
          <ac:picMkLst>
            <pc:docMk/>
            <pc:sldMk cId="1416756354" sldId="555"/>
            <ac:picMk id="6" creationId="{07227507-4633-3322-46F0-B0773E581343}"/>
          </ac:picMkLst>
        </pc:picChg>
        <pc:picChg chg="add mod">
          <ac:chgData name="Hassan Haddouch" userId="38bca422-f6bf-43f4-8b2e-93319d8cf316" providerId="ADAL" clId="{67AD37B4-CB64-468F-BAF3-5AA90A32AE26}" dt="2023-03-08T14:39:14.622" v="498" actId="1076"/>
          <ac:picMkLst>
            <pc:docMk/>
            <pc:sldMk cId="1416756354" sldId="555"/>
            <ac:picMk id="8" creationId="{6A16A5B7-CDC7-A154-4D2E-C0C5A21447F2}"/>
          </ac:picMkLst>
        </pc:picChg>
      </pc:sldChg>
      <pc:sldChg chg="addSp delSp modSp add mod delAnim">
        <pc:chgData name="Hassan Haddouch" userId="38bca422-f6bf-43f4-8b2e-93319d8cf316" providerId="ADAL" clId="{67AD37B4-CB64-468F-BAF3-5AA90A32AE26}" dt="2023-03-08T14:58:00.131" v="581" actId="20577"/>
        <pc:sldMkLst>
          <pc:docMk/>
          <pc:sldMk cId="3952394249" sldId="556"/>
        </pc:sldMkLst>
        <pc:spChg chg="mod">
          <ac:chgData name="Hassan Haddouch" userId="38bca422-f6bf-43f4-8b2e-93319d8cf316" providerId="ADAL" clId="{67AD37B4-CB64-468F-BAF3-5AA90A32AE26}" dt="2023-03-08T14:51:32.036" v="541" actId="20577"/>
          <ac:spMkLst>
            <pc:docMk/>
            <pc:sldMk cId="3952394249" sldId="556"/>
            <ac:spMk id="2" creationId="{127760A9-DBC4-C8A3-130E-62B9B92C1620}"/>
          </ac:spMkLst>
        </pc:spChg>
        <pc:spChg chg="mod">
          <ac:chgData name="Hassan Haddouch" userId="38bca422-f6bf-43f4-8b2e-93319d8cf316" providerId="ADAL" clId="{67AD37B4-CB64-468F-BAF3-5AA90A32AE26}" dt="2023-03-08T14:51:03.902" v="524" actId="20577"/>
          <ac:spMkLst>
            <pc:docMk/>
            <pc:sldMk cId="3952394249" sldId="556"/>
            <ac:spMk id="3" creationId="{4B32940F-D86C-4FC5-F76A-3BAD7D2B9677}"/>
          </ac:spMkLst>
        </pc:spChg>
        <pc:spChg chg="add mod">
          <ac:chgData name="Hassan Haddouch" userId="38bca422-f6bf-43f4-8b2e-93319d8cf316" providerId="ADAL" clId="{67AD37B4-CB64-468F-BAF3-5AA90A32AE26}" dt="2023-03-08T14:58:00.131" v="581" actId="20577"/>
          <ac:spMkLst>
            <pc:docMk/>
            <pc:sldMk cId="3952394249" sldId="556"/>
            <ac:spMk id="7" creationId="{78FF3078-84D6-E036-A96B-540FCAB776D6}"/>
          </ac:spMkLst>
        </pc:spChg>
        <pc:graphicFrameChg chg="del">
          <ac:chgData name="Hassan Haddouch" userId="38bca422-f6bf-43f4-8b2e-93319d8cf316" providerId="ADAL" clId="{67AD37B4-CB64-468F-BAF3-5AA90A32AE26}" dt="2023-03-08T14:50:53.816" v="522" actId="478"/>
          <ac:graphicFrameMkLst>
            <pc:docMk/>
            <pc:sldMk cId="3952394249" sldId="556"/>
            <ac:graphicFrameMk id="4" creationId="{5505060A-21CD-6E13-2422-A6E367C6460C}"/>
          </ac:graphicFrameMkLst>
        </pc:graphicFrameChg>
        <pc:picChg chg="del">
          <ac:chgData name="Hassan Haddouch" userId="38bca422-f6bf-43f4-8b2e-93319d8cf316" providerId="ADAL" clId="{67AD37B4-CB64-468F-BAF3-5AA90A32AE26}" dt="2023-03-08T14:50:55.863" v="523" actId="478"/>
          <ac:picMkLst>
            <pc:docMk/>
            <pc:sldMk cId="3952394249" sldId="556"/>
            <ac:picMk id="6" creationId="{07227507-4633-3322-46F0-B0773E581343}"/>
          </ac:picMkLst>
        </pc:picChg>
        <pc:picChg chg="del">
          <ac:chgData name="Hassan Haddouch" userId="38bca422-f6bf-43f4-8b2e-93319d8cf316" providerId="ADAL" clId="{67AD37B4-CB64-468F-BAF3-5AA90A32AE26}" dt="2023-03-08T14:51:06.841" v="525" actId="478"/>
          <ac:picMkLst>
            <pc:docMk/>
            <pc:sldMk cId="3952394249" sldId="556"/>
            <ac:picMk id="8" creationId="{6A16A5B7-CDC7-A154-4D2E-C0C5A21447F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0998F-8728-1549-83BA-986C6A26FE54}" type="datetimeFigureOut">
              <a:rPr lang="en-GB" smtClean="0"/>
              <a:pPr/>
              <a:t>08/03/2023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D7448-BA1D-3742-9819-D3EC6E0D6AB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4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D7448-BA1D-3742-9819-D3EC6E0D6AB2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63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D215-8914-4AFF-AFEE-38176D2AA964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D5AC-5239-4317-A018-1F813C8A6B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56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7F95F4-6F6F-A948-B3CB-ED7C237504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156" y="-41453"/>
            <a:ext cx="12261156" cy="69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6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wmo2016_powerpoint_standard_v2-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51694"/>
            <a:ext cx="265176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3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0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5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2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0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9AF2F-52C6-9B46-B8B2-0579234AE62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wmo2016_powerpoint_standard_v2-2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51694"/>
            <a:ext cx="265176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1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9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7D215-8914-4AFF-AFEE-38176D2AA964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CD5AC-5239-4317-A018-1F813C8A6B43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wmo2016_powerpoint_standard_v2-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51694"/>
            <a:ext cx="198882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3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9AF2F-52C6-9B46-B8B2-0579234AE62E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CE3D274-0336-1548-B843-F77B57059E7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52449" y="0"/>
            <a:ext cx="122444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1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2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mo-im/wis2pilot/wiki/Technical-Specifications-for-WIS-2-Nodes-for-the-WIS-2-pilot-phase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129E49-9846-9749-8902-E3A01EEF5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913" y="-21020"/>
            <a:ext cx="12281786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118A79B-A3F6-994F-AB3D-F324972CE364}"/>
              </a:ext>
            </a:extLst>
          </p:cNvPr>
          <p:cNvSpPr txBox="1">
            <a:spLocks/>
          </p:cNvSpPr>
          <p:nvPr/>
        </p:nvSpPr>
        <p:spPr>
          <a:xfrm>
            <a:off x="2239924" y="1176576"/>
            <a:ext cx="9191625" cy="1840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Next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02572-AC2B-5749-8D75-28918E986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3361" y="3297512"/>
            <a:ext cx="5517447" cy="1086199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Hassan Haddouch</a:t>
            </a:r>
            <a:endParaRPr lang="en-CH" sz="2400" b="1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WIS 2.0 Manager</a:t>
            </a:r>
            <a:endParaRPr lang="en-CH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59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60A9-DBC4-C8A3-130E-62B9B92C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958" y="23900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WIS2 box installation options</a:t>
            </a:r>
            <a:endParaRPr lang="en-CH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2940F-D86C-4FC5-F76A-3BAD7D2B9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Public Cloud</a:t>
            </a:r>
            <a:r>
              <a:rPr lang="en-US" dirty="0"/>
              <a:t>: servers, storage and networking are owned and maintained by the cloud service provider (AWS, Microsoft Azure, or Google Cloud)		High-availability and scalability</a:t>
            </a:r>
          </a:p>
          <a:p>
            <a:r>
              <a:rPr lang="en-US" dirty="0">
                <a:solidFill>
                  <a:srgbClr val="C00000"/>
                </a:solidFill>
              </a:rPr>
              <a:t>Private Cloud</a:t>
            </a:r>
            <a:r>
              <a:rPr lang="en-US" dirty="0"/>
              <a:t>: It can be physically located at your on-prem data center (so-called hybrid cloud) or run on a cloud service provider’s hardware,  but all the resources are dedicated solely to you, and you are responsible for their configuration 		High-availability and scalability</a:t>
            </a:r>
          </a:p>
          <a:p>
            <a:r>
              <a:rPr lang="en-US" dirty="0">
                <a:solidFill>
                  <a:srgbClr val="C00000"/>
                </a:solidFill>
              </a:rPr>
              <a:t>Servers</a:t>
            </a:r>
            <a:r>
              <a:rPr lang="en-US" dirty="0"/>
              <a:t> on premises </a:t>
            </a:r>
            <a:endParaRPr lang="en-CH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93D7A6B-8E63-CDCE-0E5C-C0A8301B1DD4}"/>
              </a:ext>
            </a:extLst>
          </p:cNvPr>
          <p:cNvSpPr/>
          <p:nvPr/>
        </p:nvSpPr>
        <p:spPr>
          <a:xfrm>
            <a:off x="3510455" y="2695903"/>
            <a:ext cx="80929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2652D84-7BAE-BFDB-E6B9-7C3FB89433C5}"/>
              </a:ext>
            </a:extLst>
          </p:cNvPr>
          <p:cNvSpPr/>
          <p:nvPr/>
        </p:nvSpPr>
        <p:spPr>
          <a:xfrm>
            <a:off x="6248400" y="4351283"/>
            <a:ext cx="80929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275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60A9-DBC4-C8A3-130E-62B9B92C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958" y="23900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WIS2 box installation</a:t>
            </a:r>
            <a:endParaRPr lang="en-CH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2940F-D86C-4FC5-F76A-3BAD7D2B9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55" y="1564564"/>
            <a:ext cx="11571890" cy="4351338"/>
          </a:xfrm>
        </p:spPr>
        <p:txBody>
          <a:bodyPr>
            <a:normAutofit lnSpcReduction="10000"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kern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Install and configure WIS2 box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kern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Define WSI for your stations and update OSCAR </a:t>
            </a:r>
            <a:endParaRPr lang="en-CH" kern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kern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Define datasets and topics</a:t>
            </a:r>
            <a:endParaRPr lang="en-CH" kern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kern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Notify WMO and provide WIS2 node details (hostname, center-ID,…)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 </a:t>
            </a: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i="0" dirty="0">
                <a:effectLst/>
                <a:latin typeface="Calibri" panose="020F0502020204030204" pitchFamily="34" charset="0"/>
                <a:hlinkClick r:id="rId2"/>
              </a:rPr>
              <a:t>Technical Specifications for WIS 2 Nodes for the WIS 2 pilot phase · </a:t>
            </a:r>
            <a:r>
              <a:rPr lang="en-US" i="0" dirty="0" err="1">
                <a:effectLst/>
                <a:latin typeface="Calibri" panose="020F0502020204030204" pitchFamily="34" charset="0"/>
                <a:hlinkClick r:id="rId2"/>
              </a:rPr>
              <a:t>wmo-im</a:t>
            </a:r>
            <a:r>
              <a:rPr lang="en-US" i="0" dirty="0">
                <a:effectLst/>
                <a:latin typeface="Calibri" panose="020F0502020204030204" pitchFamily="34" charset="0"/>
                <a:hlinkClick r:id="rId2"/>
              </a:rPr>
              <a:t>/wis2pilot Wiki · GitHub</a:t>
            </a:r>
            <a:endParaRPr lang="en-CH" kern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kern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 access to GBs and GCs</a:t>
            </a:r>
            <a:endParaRPr lang="en-CH" kern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kern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Publish notifications through the GBs</a:t>
            </a:r>
            <a:endParaRPr lang="en-CH" kern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kern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Migrate international data exchange to WIS 2.0 (SYNOP, TEMP, …)</a:t>
            </a:r>
            <a:endParaRPr lang="en-CH" kern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kern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CH" kern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7987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60A9-DBC4-C8A3-130E-62B9B92C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958" y="12338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Deadline</a:t>
            </a:r>
            <a:endParaRPr lang="en-CH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2940F-D86C-4FC5-F76A-3BAD7D2B9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813" y="1448950"/>
            <a:ext cx="1157189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400" b="1" kern="10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</a:t>
            </a:r>
            <a:r>
              <a:rPr lang="en-US" sz="2400" b="1" kern="1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Cg-19 : 22 May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CH" sz="2400" kern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CH" sz="24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5505060A-21CD-6E13-2422-A6E367C64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622059"/>
              </p:ext>
            </p:extLst>
          </p:nvPr>
        </p:nvGraphicFramePr>
        <p:xfrm>
          <a:off x="3028731" y="2665083"/>
          <a:ext cx="7912538" cy="395391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956269">
                  <a:extLst>
                    <a:ext uri="{9D8B030D-6E8A-4147-A177-3AD203B41FA5}">
                      <a16:colId xmlns:a16="http://schemas.microsoft.com/office/drawing/2014/main" val="2616784058"/>
                    </a:ext>
                  </a:extLst>
                </a:gridCol>
                <a:gridCol w="3956269">
                  <a:extLst>
                    <a:ext uri="{9D8B030D-6E8A-4147-A177-3AD203B41FA5}">
                      <a16:colId xmlns:a16="http://schemas.microsoft.com/office/drawing/2014/main" val="1175030733"/>
                    </a:ext>
                  </a:extLst>
                </a:gridCol>
              </a:tblGrid>
              <a:tr h="35627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Country</a:t>
                      </a:r>
                      <a:endParaRPr lang="en-CH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          Deadline</a:t>
                      </a:r>
                      <a:endParaRPr lang="en-CH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089821"/>
                  </a:ext>
                </a:extLst>
              </a:tr>
              <a:tr h="398684">
                <a:tc>
                  <a:txBody>
                    <a:bodyPr/>
                    <a:lstStyle/>
                    <a:p>
                      <a:r>
                        <a:rPr lang="en-US" dirty="0"/>
                        <a:t>Eswatini</a:t>
                      </a:r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endParaRPr kumimoji="0" lang="en-US" sz="1800" b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endParaRPr kumimoji="0" lang="en-US" sz="1800" b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endParaRPr kumimoji="0" lang="en-US" sz="1800" b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endParaRPr kumimoji="0" lang="en-US" sz="1800" b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                    </a:t>
                      </a:r>
                    </a:p>
                    <a:p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                    </a:t>
                      </a:r>
                    </a:p>
                    <a:p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             </a:t>
                      </a:r>
                      <a:r>
                        <a:rPr kumimoji="0" lang="en-US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</a:rPr>
                        <a:t>End of April 2023!</a:t>
                      </a:r>
                      <a:endParaRPr kumimoji="0" lang="en-CH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325368"/>
                  </a:ext>
                </a:extLst>
              </a:tr>
              <a:tr h="398684">
                <a:tc>
                  <a:txBody>
                    <a:bodyPr/>
                    <a:lstStyle/>
                    <a:p>
                      <a:r>
                        <a:rPr lang="en-US" dirty="0"/>
                        <a:t>Cameroon</a:t>
                      </a:r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r>
                        <a:rPr lang="en-US" dirty="0"/>
                        <a:t>WIS2 node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872897"/>
                  </a:ext>
                </a:extLst>
              </a:tr>
              <a:tr h="398684">
                <a:tc>
                  <a:txBody>
                    <a:bodyPr/>
                    <a:lstStyle/>
                    <a:p>
                      <a:r>
                        <a:rPr lang="en-US" dirty="0"/>
                        <a:t>Republic of Congo</a:t>
                      </a:r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WIS2 node</a:t>
                      </a:r>
                      <a:endParaRPr kumimoji="0" lang="en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725704"/>
                  </a:ext>
                </a:extLst>
              </a:tr>
              <a:tr h="398684">
                <a:tc>
                  <a:txBody>
                    <a:bodyPr/>
                    <a:lstStyle/>
                    <a:p>
                      <a:r>
                        <a:rPr lang="en-US" dirty="0"/>
                        <a:t>Kenya</a:t>
                      </a:r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328388"/>
                  </a:ext>
                </a:extLst>
              </a:tr>
              <a:tr h="398684">
                <a:tc>
                  <a:txBody>
                    <a:bodyPr/>
                    <a:lstStyle/>
                    <a:p>
                      <a:r>
                        <a:rPr lang="en-US" dirty="0"/>
                        <a:t>Namibia</a:t>
                      </a:r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WIS2 node</a:t>
                      </a:r>
                      <a:endParaRPr kumimoji="0" lang="en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647161"/>
                  </a:ext>
                </a:extLst>
              </a:tr>
              <a:tr h="398684">
                <a:tc>
                  <a:txBody>
                    <a:bodyPr/>
                    <a:lstStyle/>
                    <a:p>
                      <a:r>
                        <a:rPr lang="en-US" dirty="0"/>
                        <a:t>South Africa</a:t>
                      </a:r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WIS2 node</a:t>
                      </a:r>
                      <a:endParaRPr kumimoji="0" lang="en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82012"/>
                  </a:ext>
                </a:extLst>
              </a:tr>
              <a:tr h="398684">
                <a:tc>
                  <a:txBody>
                    <a:bodyPr/>
                    <a:lstStyle/>
                    <a:p>
                      <a:r>
                        <a:rPr lang="en-US" dirty="0"/>
                        <a:t>Tanzania</a:t>
                      </a:r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408662"/>
                  </a:ext>
                </a:extLst>
              </a:tr>
              <a:tr h="398684">
                <a:tc>
                  <a:txBody>
                    <a:bodyPr/>
                    <a:lstStyle/>
                    <a:p>
                      <a:r>
                        <a:rPr lang="en-US" dirty="0"/>
                        <a:t>Zambia</a:t>
                      </a:r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WIS2 node</a:t>
                      </a:r>
                      <a:endParaRPr kumimoji="0" lang="en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074902"/>
                  </a:ext>
                </a:extLst>
              </a:tr>
              <a:tr h="398684">
                <a:tc>
                  <a:txBody>
                    <a:bodyPr/>
                    <a:lstStyle/>
                    <a:p>
                      <a:r>
                        <a:rPr lang="en-US" dirty="0"/>
                        <a:t>Zimbabwe</a:t>
                      </a:r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WIS2 node</a:t>
                      </a:r>
                      <a:endParaRPr kumimoji="0" lang="en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40401"/>
                  </a:ext>
                </a:extLst>
              </a:tr>
            </a:tbl>
          </a:graphicData>
        </a:graphic>
      </p:graphicFrame>
      <p:pic>
        <p:nvPicPr>
          <p:cNvPr id="6" name="Graphic 5" descr="Back with solid fill">
            <a:extLst>
              <a:ext uri="{FF2B5EF4-FFF2-40B4-BE49-F238E27FC236}">
                <a16:creationId xmlns:a16="http://schemas.microsoft.com/office/drawing/2014/main" id="{07227507-4633-3322-46F0-B0773E581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06344">
            <a:off x="3221137" y="1532378"/>
            <a:ext cx="2432255" cy="883082"/>
          </a:xfrm>
          <a:prstGeom prst="rect">
            <a:avLst/>
          </a:prstGeom>
        </p:spPr>
      </p:pic>
      <p:pic>
        <p:nvPicPr>
          <p:cNvPr id="8" name="Graphic 7" descr="Warning with solid fill">
            <a:extLst>
              <a:ext uri="{FF2B5EF4-FFF2-40B4-BE49-F238E27FC236}">
                <a16:creationId xmlns:a16="http://schemas.microsoft.com/office/drawing/2014/main" id="{6A16A5B7-CDC7-A154-4D2E-C0C5A21447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799" y="1284710"/>
            <a:ext cx="559708" cy="55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5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60A9-DBC4-C8A3-130E-62B9B92C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958" y="12338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Recommendation</a:t>
            </a:r>
            <a:endParaRPr lang="en-CH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2940F-D86C-4FC5-F76A-3BAD7D2B9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813" y="1448950"/>
            <a:ext cx="11571890" cy="4351338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endParaRPr lang="en-CH" sz="2400" kern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CH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F3078-84D6-E036-A96B-540FCAB776D6}"/>
              </a:ext>
            </a:extLst>
          </p:cNvPr>
          <p:cNvSpPr txBox="1"/>
          <p:nvPr/>
        </p:nvSpPr>
        <p:spPr>
          <a:xfrm>
            <a:off x="1250730" y="1744718"/>
            <a:ext cx="959594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 is recommended to:</a:t>
            </a:r>
            <a:endParaRPr lang="en-CH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  <a:tabLst>
                <a:tab pos="810260" algn="l"/>
              </a:tabLst>
            </a:pPr>
            <a:r>
              <a:rPr lang="en-US" sz="2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Ensure a smooth and fast transition from GTS/WIS to WIS 2.0 to support GBON and Res.1 implementation</a:t>
            </a:r>
          </a:p>
          <a:p>
            <a:pPr marL="800100" lvl="1" indent="-342900">
              <a:buFont typeface="Wingdings" panose="05000000000000000000" pitchFamily="2" charset="2"/>
              <a:buChar char="v"/>
              <a:tabLst>
                <a:tab pos="810260" algn="l"/>
              </a:tabLst>
            </a:pPr>
            <a:endParaRPr lang="en-CH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  <a:tabLst>
                <a:tab pos="810260" algn="l"/>
              </a:tabLst>
            </a:pPr>
            <a:r>
              <a:rPr lang="en-US" sz="2400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CH" sz="2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et up two independent parallel data circuits to avoid disrupting operations and facilitate the transition</a:t>
            </a:r>
            <a:endParaRPr lang="en-US" sz="24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  <a:tabLst>
                <a:tab pos="810260" algn="l"/>
              </a:tabLst>
            </a:pPr>
            <a:endParaRPr lang="en-CH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  <a:tabLst>
                <a:tab pos="810260" algn="l"/>
              </a:tabLst>
            </a:pPr>
            <a:r>
              <a:rPr lang="en-US" sz="2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Provide training on WIS 2.0 to your  staff</a:t>
            </a:r>
            <a:endParaRPr lang="en-CH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39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mo2016_powerpoint_standard_v2_dark-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0" y="0"/>
            <a:ext cx="12349018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851891" y="1535545"/>
            <a:ext cx="8229600" cy="378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>
                <a:solidFill>
                  <a:schemeClr val="bg1"/>
                </a:solidFill>
              </a:rPr>
              <a:t>Thank you</a:t>
            </a:r>
          </a:p>
          <a:p>
            <a:r>
              <a:rPr lang="en-US" sz="4800">
                <a:solidFill>
                  <a:schemeClr val="bg1"/>
                </a:solidFill>
              </a:rPr>
              <a:t>Merci</a:t>
            </a:r>
          </a:p>
          <a:p>
            <a:r>
              <a:rPr lang="en-US" sz="4800">
                <a:solidFill>
                  <a:schemeClr val="bg1"/>
                </a:solidFill>
              </a:rPr>
              <a:t>Gracias</a:t>
            </a:r>
          </a:p>
          <a:p>
            <a:r>
              <a:rPr lang="ar-MA" sz="4800">
                <a:solidFill>
                  <a:schemeClr val="bg1"/>
                </a:solidFill>
              </a:rPr>
              <a:t>شكرا</a:t>
            </a:r>
            <a:endParaRPr lang="en-US" sz="4800">
              <a:solidFill>
                <a:schemeClr val="bg1"/>
              </a:solidFill>
            </a:endParaRPr>
          </a:p>
          <a:p>
            <a:r>
              <a:rPr lang="ja-JP" altLang="en-US" sz="4800">
                <a:solidFill>
                  <a:schemeClr val="bg1"/>
                </a:solidFill>
              </a:rPr>
              <a:t>谢谢</a:t>
            </a:r>
            <a:endParaRPr lang="en-US" altLang="ja-JP" sz="4800">
              <a:solidFill>
                <a:schemeClr val="bg1"/>
              </a:solidFill>
            </a:endParaRPr>
          </a:p>
          <a:p>
            <a:endParaRPr lang="en-US" sz="4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28457"/>
      </p:ext>
    </p:extLst>
  </p:cSld>
  <p:clrMapOvr>
    <a:masterClrMapping/>
  </p:clrMapOvr>
</p:sld>
</file>

<file path=ppt/theme/theme1.xml><?xml version="1.0" encoding="utf-8"?>
<a:theme xmlns:a="http://schemas.openxmlformats.org/drawingml/2006/main" name="WMO_BLUE_Powerpoint_en_f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MO_WHITE_Powerpoint_en_f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WMO_BLUE_Powerpoint_en_fr</Template>
  <TotalTime>14548</TotalTime>
  <Words>260</Words>
  <Application>Microsoft Office PowerPoint</Application>
  <PresentationFormat>Widescreen</PresentationFormat>
  <Paragraphs>50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Verdana</vt:lpstr>
      <vt:lpstr>Wingdings</vt:lpstr>
      <vt:lpstr>WMO_BLUE_Powerpoint_en_fr</vt:lpstr>
      <vt:lpstr>1_Office Theme</vt:lpstr>
      <vt:lpstr>WMO_WHITE_Powerpoint_en_fr</vt:lpstr>
      <vt:lpstr>PowerPoint Presentation</vt:lpstr>
      <vt:lpstr>WIS2 box installation options</vt:lpstr>
      <vt:lpstr>WIS2 box installation</vt:lpstr>
      <vt:lpstr>Deadline</vt:lpstr>
      <vt:lpstr>Recommendation</vt:lpstr>
      <vt:lpstr>PowerPoint Presentation</vt:lpstr>
    </vt:vector>
  </TitlesOfParts>
  <Company>World Meteorological 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Hassan Haddouch</dc:creator>
  <cp:lastModifiedBy>Hassan Haddouch</cp:lastModifiedBy>
  <cp:revision>14</cp:revision>
  <cp:lastPrinted>2022-09-30T15:58:20Z</cp:lastPrinted>
  <dcterms:created xsi:type="dcterms:W3CDTF">2018-03-12T08:33:49Z</dcterms:created>
  <dcterms:modified xsi:type="dcterms:W3CDTF">2023-03-08T14:58:06Z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fb733f-faef-464c-9b6d-731b56f94973_Enabled">
    <vt:lpwstr>true</vt:lpwstr>
  </property>
  <property fmtid="{D5CDD505-2E9C-101B-9397-08002B2CF9AE}" pid="3" name="MSIP_Label_1bfb733f-faef-464c-9b6d-731b56f94973_SetDate">
    <vt:lpwstr>2021-09-10T14:28:53Z</vt:lpwstr>
  </property>
  <property fmtid="{D5CDD505-2E9C-101B-9397-08002B2CF9AE}" pid="4" name="MSIP_Label_1bfb733f-faef-464c-9b6d-731b56f94973_Method">
    <vt:lpwstr>Standard</vt:lpwstr>
  </property>
  <property fmtid="{D5CDD505-2E9C-101B-9397-08002B2CF9AE}" pid="5" name="MSIP_Label_1bfb733f-faef-464c-9b6d-731b56f94973_Name">
    <vt:lpwstr>Unclass - Non-Classifié</vt:lpwstr>
  </property>
  <property fmtid="{D5CDD505-2E9C-101B-9397-08002B2CF9AE}" pid="6" name="MSIP_Label_1bfb733f-faef-464c-9b6d-731b56f94973_SiteId">
    <vt:lpwstr>1594fdae-a1d9-4405-915d-011467234338</vt:lpwstr>
  </property>
  <property fmtid="{D5CDD505-2E9C-101B-9397-08002B2CF9AE}" pid="7" name="MSIP_Label_1bfb733f-faef-464c-9b6d-731b56f94973_ActionId">
    <vt:lpwstr>217555dd-f7ca-4312-9068-000074783adc</vt:lpwstr>
  </property>
</Properties>
</file>