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3" r:id="rId6"/>
    <p:sldId id="264" r:id="rId7"/>
    <p:sldId id="262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5D34B-7140-41CA-BD80-A162362D38C2}" v="14" dt="2023-03-15T10:23:57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Proescholdt" userId="f7f16a60-8900-499d-b491-fda1ea24a064" providerId="ADAL" clId="{2E55D34B-7140-41CA-BD80-A162362D38C2}"/>
    <pc:docChg chg="undo custSel addSld delSld modSld sldOrd">
      <pc:chgData name="Timo Proescholdt" userId="f7f16a60-8900-499d-b491-fda1ea24a064" providerId="ADAL" clId="{2E55D34B-7140-41CA-BD80-A162362D38C2}" dt="2023-03-15T10:24:39.334" v="1836" actId="20577"/>
      <pc:docMkLst>
        <pc:docMk/>
      </pc:docMkLst>
      <pc:sldChg chg="addSp modSp mod">
        <pc:chgData name="Timo Proescholdt" userId="f7f16a60-8900-499d-b491-fda1ea24a064" providerId="ADAL" clId="{2E55D34B-7140-41CA-BD80-A162362D38C2}" dt="2023-03-15T09:49:12.172" v="1115"/>
        <pc:sldMkLst>
          <pc:docMk/>
          <pc:sldMk cId="2389260677" sldId="256"/>
        </pc:sldMkLst>
        <pc:spChg chg="mod">
          <ac:chgData name="Timo Proescholdt" userId="f7f16a60-8900-499d-b491-fda1ea24a064" providerId="ADAL" clId="{2E55D34B-7140-41CA-BD80-A162362D38C2}" dt="2023-03-15T09:49:12.172" v="1115"/>
          <ac:spMkLst>
            <pc:docMk/>
            <pc:sldMk cId="2389260677" sldId="256"/>
            <ac:spMk id="4" creationId="{0118A79B-A3F6-994F-AB3D-F324972CE364}"/>
          </ac:spMkLst>
        </pc:spChg>
        <pc:graphicFrameChg chg="add mod">
          <ac:chgData name="Timo Proescholdt" userId="f7f16a60-8900-499d-b491-fda1ea24a064" providerId="ADAL" clId="{2E55D34B-7140-41CA-BD80-A162362D38C2}" dt="2023-03-09T15:40:25.779" v="1" actId="21"/>
          <ac:graphicFrameMkLst>
            <pc:docMk/>
            <pc:sldMk cId="2389260677" sldId="256"/>
            <ac:graphicFrameMk id="2" creationId="{36F55954-B679-F773-EF7F-AB20ADEB97B4}"/>
          </ac:graphicFrameMkLst>
        </pc:graphicFrameChg>
      </pc:sldChg>
      <pc:sldChg chg="del">
        <pc:chgData name="Timo Proescholdt" userId="f7f16a60-8900-499d-b491-fda1ea24a064" providerId="ADAL" clId="{2E55D34B-7140-41CA-BD80-A162362D38C2}" dt="2023-03-15T09:59:28.079" v="1253" actId="47"/>
        <pc:sldMkLst>
          <pc:docMk/>
          <pc:sldMk cId="1260595062" sldId="259"/>
        </pc:sldMkLst>
      </pc:sldChg>
      <pc:sldChg chg="del">
        <pc:chgData name="Timo Proescholdt" userId="f7f16a60-8900-499d-b491-fda1ea24a064" providerId="ADAL" clId="{2E55D34B-7140-41CA-BD80-A162362D38C2}" dt="2023-03-15T09:59:28.538" v="1254" actId="47"/>
        <pc:sldMkLst>
          <pc:docMk/>
          <pc:sldMk cId="82390693" sldId="260"/>
        </pc:sldMkLst>
      </pc:sldChg>
      <pc:sldChg chg="del">
        <pc:chgData name="Timo Proescholdt" userId="f7f16a60-8900-499d-b491-fda1ea24a064" providerId="ADAL" clId="{2E55D34B-7140-41CA-BD80-A162362D38C2}" dt="2023-03-15T09:59:27.424" v="1252" actId="47"/>
        <pc:sldMkLst>
          <pc:docMk/>
          <pc:sldMk cId="396279038" sldId="261"/>
        </pc:sldMkLst>
      </pc:sldChg>
      <pc:sldChg chg="modSp mod">
        <pc:chgData name="Timo Proescholdt" userId="f7f16a60-8900-499d-b491-fda1ea24a064" providerId="ADAL" clId="{2E55D34B-7140-41CA-BD80-A162362D38C2}" dt="2023-03-15T10:05:01.178" v="1600" actId="20577"/>
        <pc:sldMkLst>
          <pc:docMk/>
          <pc:sldMk cId="2481435360" sldId="262"/>
        </pc:sldMkLst>
        <pc:spChg chg="mod">
          <ac:chgData name="Timo Proescholdt" userId="f7f16a60-8900-499d-b491-fda1ea24a064" providerId="ADAL" clId="{2E55D34B-7140-41CA-BD80-A162362D38C2}" dt="2023-03-15T10:03:12.832" v="1438" actId="20577"/>
          <ac:spMkLst>
            <pc:docMk/>
            <pc:sldMk cId="2481435360" sldId="262"/>
            <ac:spMk id="2" creationId="{256E4B08-4B03-1609-7609-581BC885CDDE}"/>
          </ac:spMkLst>
        </pc:spChg>
        <pc:spChg chg="mod">
          <ac:chgData name="Timo Proescholdt" userId="f7f16a60-8900-499d-b491-fda1ea24a064" providerId="ADAL" clId="{2E55D34B-7140-41CA-BD80-A162362D38C2}" dt="2023-03-15T10:05:01.178" v="1600" actId="20577"/>
          <ac:spMkLst>
            <pc:docMk/>
            <pc:sldMk cId="2481435360" sldId="262"/>
            <ac:spMk id="3" creationId="{F7776485-65C9-2DE9-214A-7E9ACBE68EA9}"/>
          </ac:spMkLst>
        </pc:spChg>
      </pc:sldChg>
      <pc:sldChg chg="modSp new mod ord">
        <pc:chgData name="Timo Proescholdt" userId="f7f16a60-8900-499d-b491-fda1ea24a064" providerId="ADAL" clId="{2E55D34B-7140-41CA-BD80-A162362D38C2}" dt="2023-03-15T10:01:35.167" v="1269" actId="20577"/>
        <pc:sldMkLst>
          <pc:docMk/>
          <pc:sldMk cId="1071999862" sldId="263"/>
        </pc:sldMkLst>
        <pc:spChg chg="mod">
          <ac:chgData name="Timo Proescholdt" userId="f7f16a60-8900-499d-b491-fda1ea24a064" providerId="ADAL" clId="{2E55D34B-7140-41CA-BD80-A162362D38C2}" dt="2023-03-15T09:57:54.019" v="1195" actId="20577"/>
          <ac:spMkLst>
            <pc:docMk/>
            <pc:sldMk cId="1071999862" sldId="263"/>
            <ac:spMk id="2" creationId="{CAB32414-9386-70A4-025B-DE8C4B93ECD6}"/>
          </ac:spMkLst>
        </pc:spChg>
        <pc:spChg chg="mod">
          <ac:chgData name="Timo Proescholdt" userId="f7f16a60-8900-499d-b491-fda1ea24a064" providerId="ADAL" clId="{2E55D34B-7140-41CA-BD80-A162362D38C2}" dt="2023-03-15T10:01:35.167" v="1269" actId="20577"/>
          <ac:spMkLst>
            <pc:docMk/>
            <pc:sldMk cId="1071999862" sldId="263"/>
            <ac:spMk id="3" creationId="{552730F2-567F-9212-B8A0-FF6679BE997C}"/>
          </ac:spMkLst>
        </pc:spChg>
      </pc:sldChg>
      <pc:sldChg chg="addSp modSp new mod">
        <pc:chgData name="Timo Proescholdt" userId="f7f16a60-8900-499d-b491-fda1ea24a064" providerId="ADAL" clId="{2E55D34B-7140-41CA-BD80-A162362D38C2}" dt="2023-03-15T09:58:22.287" v="1222" actId="27636"/>
        <pc:sldMkLst>
          <pc:docMk/>
          <pc:sldMk cId="803676252" sldId="264"/>
        </pc:sldMkLst>
        <pc:spChg chg="mod">
          <ac:chgData name="Timo Proescholdt" userId="f7f16a60-8900-499d-b491-fda1ea24a064" providerId="ADAL" clId="{2E55D34B-7140-41CA-BD80-A162362D38C2}" dt="2023-03-15T09:50:17.676" v="1140" actId="27636"/>
          <ac:spMkLst>
            <pc:docMk/>
            <pc:sldMk cId="803676252" sldId="264"/>
            <ac:spMk id="2" creationId="{701A8FFD-A4B9-3134-5A4B-0EC9AFA4CD96}"/>
          </ac:spMkLst>
        </pc:spChg>
        <pc:spChg chg="mod">
          <ac:chgData name="Timo Proescholdt" userId="f7f16a60-8900-499d-b491-fda1ea24a064" providerId="ADAL" clId="{2E55D34B-7140-41CA-BD80-A162362D38C2}" dt="2023-03-15T09:58:22.287" v="1222" actId="27636"/>
          <ac:spMkLst>
            <pc:docMk/>
            <pc:sldMk cId="803676252" sldId="264"/>
            <ac:spMk id="3" creationId="{8435F590-DA35-7D2F-0044-28E8D154D9A2}"/>
          </ac:spMkLst>
        </pc:spChg>
        <pc:spChg chg="add mod">
          <ac:chgData name="Timo Proescholdt" userId="f7f16a60-8900-499d-b491-fda1ea24a064" providerId="ADAL" clId="{2E55D34B-7140-41CA-BD80-A162362D38C2}" dt="2023-03-13T13:33:18.089" v="1026" actId="14100"/>
          <ac:spMkLst>
            <pc:docMk/>
            <pc:sldMk cId="803676252" sldId="264"/>
            <ac:spMk id="4" creationId="{702CCDC4-A006-9B9B-CBEC-D3B8297461A4}"/>
          </ac:spMkLst>
        </pc:spChg>
        <pc:spChg chg="add mod">
          <ac:chgData name="Timo Proescholdt" userId="f7f16a60-8900-499d-b491-fda1ea24a064" providerId="ADAL" clId="{2E55D34B-7140-41CA-BD80-A162362D38C2}" dt="2023-03-13T13:33:09.256" v="1024" actId="1076"/>
          <ac:spMkLst>
            <pc:docMk/>
            <pc:sldMk cId="803676252" sldId="264"/>
            <ac:spMk id="5" creationId="{DEDA5458-5426-C72B-E5CF-F4AA074DEBDA}"/>
          </ac:spMkLst>
        </pc:spChg>
        <pc:spChg chg="add mod">
          <ac:chgData name="Timo Proescholdt" userId="f7f16a60-8900-499d-b491-fda1ea24a064" providerId="ADAL" clId="{2E55D34B-7140-41CA-BD80-A162362D38C2}" dt="2023-03-13T13:13:38.832" v="1007" actId="1076"/>
          <ac:spMkLst>
            <pc:docMk/>
            <pc:sldMk cId="803676252" sldId="264"/>
            <ac:spMk id="6" creationId="{03888E01-A511-4C11-9BBD-9A2C0C6C1DA7}"/>
          </ac:spMkLst>
        </pc:spChg>
        <pc:spChg chg="add mod">
          <ac:chgData name="Timo Proescholdt" userId="f7f16a60-8900-499d-b491-fda1ea24a064" providerId="ADAL" clId="{2E55D34B-7140-41CA-BD80-A162362D38C2}" dt="2023-03-13T13:13:36.617" v="1006" actId="1076"/>
          <ac:spMkLst>
            <pc:docMk/>
            <pc:sldMk cId="803676252" sldId="264"/>
            <ac:spMk id="7" creationId="{EEE653B8-1476-9FA0-0A06-C105623300CB}"/>
          </ac:spMkLst>
        </pc:spChg>
        <pc:spChg chg="add mod">
          <ac:chgData name="Timo Proescholdt" userId="f7f16a60-8900-499d-b491-fda1ea24a064" providerId="ADAL" clId="{2E55D34B-7140-41CA-BD80-A162362D38C2}" dt="2023-03-13T13:34:10.337" v="1076" actId="14100"/>
          <ac:spMkLst>
            <pc:docMk/>
            <pc:sldMk cId="803676252" sldId="264"/>
            <ac:spMk id="8" creationId="{9C21805E-976E-1BFB-80F5-2FC7C68BBEA0}"/>
          </ac:spMkLst>
        </pc:spChg>
        <pc:spChg chg="add mod">
          <ac:chgData name="Timo Proescholdt" userId="f7f16a60-8900-499d-b491-fda1ea24a064" providerId="ADAL" clId="{2E55D34B-7140-41CA-BD80-A162362D38C2}" dt="2023-03-14T10:24:19.474" v="1112" actId="14100"/>
          <ac:spMkLst>
            <pc:docMk/>
            <pc:sldMk cId="803676252" sldId="264"/>
            <ac:spMk id="9" creationId="{24DDF99D-0E95-ACD5-BF43-7FF8BE1B6306}"/>
          </ac:spMkLst>
        </pc:spChg>
        <pc:spChg chg="add mod">
          <ac:chgData name="Timo Proescholdt" userId="f7f16a60-8900-499d-b491-fda1ea24a064" providerId="ADAL" clId="{2E55D34B-7140-41CA-BD80-A162362D38C2}" dt="2023-03-13T13:33:27.666" v="1040" actId="20577"/>
          <ac:spMkLst>
            <pc:docMk/>
            <pc:sldMk cId="803676252" sldId="264"/>
            <ac:spMk id="10" creationId="{4918BDDB-37AE-7451-BCDD-7C96A0F77A88}"/>
          </ac:spMkLst>
        </pc:spChg>
        <pc:spChg chg="add mod">
          <ac:chgData name="Timo Proescholdt" userId="f7f16a60-8900-499d-b491-fda1ea24a064" providerId="ADAL" clId="{2E55D34B-7140-41CA-BD80-A162362D38C2}" dt="2023-03-13T13:34:00.311" v="1075" actId="20577"/>
          <ac:spMkLst>
            <pc:docMk/>
            <pc:sldMk cId="803676252" sldId="264"/>
            <ac:spMk id="11" creationId="{22A8C9FD-BD18-13C6-79C2-12AE3FD3AE6F}"/>
          </ac:spMkLst>
        </pc:spChg>
      </pc:sldChg>
      <pc:sldChg chg="modSp new mod">
        <pc:chgData name="Timo Proescholdt" userId="f7f16a60-8900-499d-b491-fda1ea24a064" providerId="ADAL" clId="{2E55D34B-7140-41CA-BD80-A162362D38C2}" dt="2023-03-15T10:24:39.334" v="1836" actId="20577"/>
        <pc:sldMkLst>
          <pc:docMk/>
          <pc:sldMk cId="3191099202" sldId="265"/>
        </pc:sldMkLst>
        <pc:spChg chg="mod">
          <ac:chgData name="Timo Proescholdt" userId="f7f16a60-8900-499d-b491-fda1ea24a064" providerId="ADAL" clId="{2E55D34B-7140-41CA-BD80-A162362D38C2}" dt="2023-03-15T10:24:16.795" v="1783" actId="20577"/>
          <ac:spMkLst>
            <pc:docMk/>
            <pc:sldMk cId="3191099202" sldId="265"/>
            <ac:spMk id="2" creationId="{326D44A2-1634-A7CE-43B1-DB5F1A47A1C4}"/>
          </ac:spMkLst>
        </pc:spChg>
        <pc:spChg chg="mod">
          <ac:chgData name="Timo Proescholdt" userId="f7f16a60-8900-499d-b491-fda1ea24a064" providerId="ADAL" clId="{2E55D34B-7140-41CA-BD80-A162362D38C2}" dt="2023-03-15T10:24:39.334" v="1836" actId="20577"/>
          <ac:spMkLst>
            <pc:docMk/>
            <pc:sldMk cId="3191099202" sldId="265"/>
            <ac:spMk id="3" creationId="{A923613D-0AE2-FC97-537F-E77358FD22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7F95F4-6F6F-A948-B3CB-ED7C23750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156" y="-41453"/>
            <a:ext cx="12261156" cy="69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3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6234-1E8D-5144-AE8B-C6949DF3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A2F6C6-939D-C949-96E0-93D82AC99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0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E3D274-0336-1548-B843-F77B57059E7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52449" y="0"/>
            <a:ext cx="12244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1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mo-im/wis2pilot/wiki/Technical-Specifications-for-WIS-2-Nodes-for-the-WIS-2-pilot-ph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scar.wmo.int/surface/" TargetMode="External"/><Relationship Id="rId2" Type="http://schemas.openxmlformats.org/officeDocument/2006/relationships/hyperlink" Target="https://github.com/wmo-im/wis2pilot/wiki/Technical-Specifications-for-WIS-2-Nodes-for-the-WIS-2-pilot-ph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rp.wmo.int/course/view.php?id=146&amp;section=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wmo.int/?lvl=notice_display&amp;id=19223#.ZBGcdx_MJPY" TargetMode="External"/><Relationship Id="rId2" Type="http://schemas.openxmlformats.org/officeDocument/2006/relationships/hyperlink" Target="https://community.wmo.int/en/activity-areas/w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wmo.int/en/activity-areas/wigos/gbon" TargetMode="External"/><Relationship Id="rId4" Type="http://schemas.openxmlformats.org/officeDocument/2006/relationships/hyperlink" Target="https://library.wmo.int/?lvl=notice_display&amp;id=20026#.ZBGciB_MJPZ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129E49-9846-9749-8902-E3A01EEF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86" y="0"/>
            <a:ext cx="12281786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18A79B-A3F6-994F-AB3D-F324972CE364}"/>
              </a:ext>
            </a:extLst>
          </p:cNvPr>
          <p:cNvSpPr txBox="1">
            <a:spLocks/>
          </p:cNvSpPr>
          <p:nvPr/>
        </p:nvSpPr>
        <p:spPr>
          <a:xfrm>
            <a:off x="2035944" y="672200"/>
            <a:ext cx="9191625" cy="184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Joining WIS2 as a WIS2 node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F55954-B679-F773-EF7F-AB20ADEB9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69575"/>
              </p:ext>
            </p:extLst>
          </p:nvPr>
        </p:nvGraphicFramePr>
        <p:xfrm>
          <a:off x="609600" y="3680301"/>
          <a:ext cx="10972800" cy="365760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311498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272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26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2414-9386-70A4-025B-DE8C4B93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WIS2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730F2-567F-9212-B8A0-FF6679BE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0833717" cy="4525963"/>
          </a:xfrm>
        </p:spPr>
        <p:txBody>
          <a:bodyPr/>
          <a:lstStyle/>
          <a:p>
            <a:r>
              <a:rPr lang="en-CH" dirty="0"/>
              <a:t>WIS2 currently in pilot-phase</a:t>
            </a:r>
          </a:p>
          <a:p>
            <a:r>
              <a:rPr lang="en-CH" dirty="0"/>
              <a:t>Volunteer group of countries exchanging data through WIS 2 (in parallel to GTS)</a:t>
            </a:r>
          </a:p>
          <a:p>
            <a:r>
              <a:rPr lang="en-CH" dirty="0"/>
              <a:t>Around 20 WIS 2 local nodes, 1-2 Global Brokers and 1 Global Cache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7199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8FFD-A4B9-3134-5A4B-0EC9AFA4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What happens when a node joins WIS2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5F590-DA35-7D2F-0044-28E8D154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5835588" cy="3815178"/>
          </a:xfrm>
        </p:spPr>
        <p:txBody>
          <a:bodyPr>
            <a:normAutofit/>
          </a:bodyPr>
          <a:lstStyle/>
          <a:p>
            <a:r>
              <a:rPr lang="en-CH" sz="2400" dirty="0">
                <a:hlinkClick r:id="rId2"/>
              </a:rPr>
              <a:t>Register as a WIS2 node</a:t>
            </a:r>
            <a:endParaRPr lang="en-CH" sz="2400" dirty="0"/>
          </a:p>
          <a:p>
            <a:r>
              <a:rPr lang="en-CH" sz="2400" dirty="0"/>
              <a:t>WIS2 node publishes notification about new data on local broker</a:t>
            </a:r>
          </a:p>
          <a:p>
            <a:r>
              <a:rPr lang="en-CH" sz="2400" dirty="0"/>
              <a:t>Global Broker subscribes to the local broker and is notified </a:t>
            </a:r>
          </a:p>
          <a:p>
            <a:r>
              <a:rPr lang="en-CH" sz="2400" dirty="0"/>
              <a:t>Global Cache obtains notification and downloads new data to its cache</a:t>
            </a:r>
          </a:p>
          <a:p>
            <a:r>
              <a:rPr lang="en-CH" sz="2400" dirty="0"/>
              <a:t>The community can access the data via the cache</a:t>
            </a:r>
          </a:p>
          <a:p>
            <a:endParaRPr lang="en-CH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CCDC4-A006-9B9B-CBEC-D3B8297461A4}"/>
              </a:ext>
            </a:extLst>
          </p:cNvPr>
          <p:cNvSpPr/>
          <p:nvPr/>
        </p:nvSpPr>
        <p:spPr>
          <a:xfrm>
            <a:off x="7803472" y="1766656"/>
            <a:ext cx="4140692" cy="1473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dirty="0"/>
              <a:t>WIS 2 Local Node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DEDA5458-5426-C72B-E5CF-F4AA074DEBDA}"/>
              </a:ext>
            </a:extLst>
          </p:cNvPr>
          <p:cNvSpPr/>
          <p:nvPr/>
        </p:nvSpPr>
        <p:spPr>
          <a:xfrm>
            <a:off x="9566428" y="2091551"/>
            <a:ext cx="795523" cy="823903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88E01-A511-4C11-9BBD-9A2C0C6C1DA7}"/>
              </a:ext>
            </a:extLst>
          </p:cNvPr>
          <p:cNvSpPr/>
          <p:nvPr/>
        </p:nvSpPr>
        <p:spPr>
          <a:xfrm>
            <a:off x="6445188" y="5109668"/>
            <a:ext cx="2209059" cy="14736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Global Broker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653B8-1476-9FA0-0A06-C105623300CB}"/>
              </a:ext>
            </a:extLst>
          </p:cNvPr>
          <p:cNvSpPr/>
          <p:nvPr/>
        </p:nvSpPr>
        <p:spPr>
          <a:xfrm>
            <a:off x="9735105" y="5109668"/>
            <a:ext cx="2209059" cy="14736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Global Cache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C21805E-976E-1BFB-80F5-2FC7C68BBEA0}"/>
              </a:ext>
            </a:extLst>
          </p:cNvPr>
          <p:cNvSpPr/>
          <p:nvPr/>
        </p:nvSpPr>
        <p:spPr>
          <a:xfrm rot="18947896">
            <a:off x="7137745" y="4001170"/>
            <a:ext cx="3180608" cy="31959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subscribes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24DDF99D-0E95-ACD5-BF43-7FF8BE1B6306}"/>
              </a:ext>
            </a:extLst>
          </p:cNvPr>
          <p:cNvSpPr/>
          <p:nvPr/>
        </p:nvSpPr>
        <p:spPr>
          <a:xfrm>
            <a:off x="8731045" y="5645683"/>
            <a:ext cx="874593" cy="533175"/>
          </a:xfrm>
          <a:prstGeom prst="leftRightArrow">
            <a:avLst>
              <a:gd name="adj1" fmla="val 47787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</a:t>
            </a:r>
            <a:r>
              <a:rPr lang="en-CH" sz="800" dirty="0" err="1">
                <a:solidFill>
                  <a:schemeClr val="tx1"/>
                </a:solidFill>
              </a:rPr>
              <a:t>otify</a:t>
            </a:r>
            <a:r>
              <a:rPr lang="en-CH" sz="800" dirty="0">
                <a:solidFill>
                  <a:schemeClr val="tx1"/>
                </a:solidFill>
              </a:rPr>
              <a:t> / subscribe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8BDDB-37AE-7451-BCDD-7C96A0F77A88}"/>
              </a:ext>
            </a:extLst>
          </p:cNvPr>
          <p:cNvSpPr/>
          <p:nvPr/>
        </p:nvSpPr>
        <p:spPr>
          <a:xfrm>
            <a:off x="10511160" y="2142037"/>
            <a:ext cx="1071239" cy="7734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</a:t>
            </a:r>
            <a:r>
              <a:rPr lang="en-CH" dirty="0"/>
              <a:t>eb server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2A8C9FD-BD18-13C6-79C2-12AE3FD3AE6F}"/>
              </a:ext>
            </a:extLst>
          </p:cNvPr>
          <p:cNvSpPr/>
          <p:nvPr/>
        </p:nvSpPr>
        <p:spPr>
          <a:xfrm rot="16200000">
            <a:off x="9750767" y="4050337"/>
            <a:ext cx="2399210" cy="31959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downloads</a:t>
            </a:r>
          </a:p>
        </p:txBody>
      </p:sp>
    </p:spTree>
    <p:extLst>
      <p:ext uri="{BB962C8B-B14F-4D97-AF65-F5344CB8AC3E}">
        <p14:creationId xmlns:p14="http://schemas.microsoft.com/office/powerpoint/2010/main" val="80367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4B08-4B03-1609-7609-581BC885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Practical steps to participate in WIS2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76485-65C9-2DE9-214A-7E9ACBE6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H" sz="2400" dirty="0"/>
              <a:t>C</a:t>
            </a:r>
            <a:r>
              <a:rPr lang="fr-FR" sz="2400" dirty="0"/>
              <a:t>o</a:t>
            </a:r>
            <a:r>
              <a:rPr lang="en-CH" sz="2400" dirty="0" err="1"/>
              <a:t>nnect</a:t>
            </a:r>
            <a:r>
              <a:rPr lang="en-CH" sz="2400" dirty="0"/>
              <a:t> WIS2 box (or other WIS2 solution) to the internet  (with a fixed hostname and IP and SSL, if possible).</a:t>
            </a:r>
          </a:p>
          <a:p>
            <a:pPr marL="514350" indent="-514350">
              <a:buFont typeface="+mj-lt"/>
              <a:buAutoNum type="arabicPeriod"/>
            </a:pPr>
            <a:r>
              <a:rPr lang="en-CH" sz="2400" dirty="0"/>
              <a:t>Register as a WIS2 local node (</a:t>
            </a:r>
            <a:r>
              <a:rPr lang="en-CH" sz="2400" dirty="0">
                <a:hlinkClick r:id="rId2"/>
              </a:rPr>
              <a:t>process details</a:t>
            </a:r>
            <a:r>
              <a:rPr lang="en-CH" sz="2400" dirty="0"/>
              <a:t>), provide hostname and other required </a:t>
            </a:r>
            <a:r>
              <a:rPr lang="en-CH" sz="2400" dirty="0" err="1"/>
              <a:t>inforrmation</a:t>
            </a:r>
            <a:r>
              <a:rPr lang="en-CH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CH" sz="2400" dirty="0"/>
              <a:t>Check if stations to be shared have a WSI and are registered in </a:t>
            </a:r>
            <a:r>
              <a:rPr lang="en-CH" sz="2400" dirty="0">
                <a:hlinkClick r:id="rId3"/>
              </a:rPr>
              <a:t>OSCAR/Surface</a:t>
            </a:r>
            <a:r>
              <a:rPr lang="en-CH" sz="2400" dirty="0"/>
              <a:t>. Register missing stations (</a:t>
            </a:r>
            <a:r>
              <a:rPr lang="en-CH" sz="2400" dirty="0">
                <a:hlinkClick r:id="rId4"/>
              </a:rPr>
              <a:t>more detail</a:t>
            </a:r>
            <a:r>
              <a:rPr lang="en-CH" sz="2400" dirty="0"/>
              <a:t> on OSCAR/Surface and WIGOS).</a:t>
            </a:r>
          </a:p>
          <a:p>
            <a:pPr marL="514350" indent="-514350">
              <a:buFont typeface="+mj-lt"/>
              <a:buAutoNum type="arabicPeriod"/>
            </a:pPr>
            <a:r>
              <a:rPr lang="en-CH" sz="2400" dirty="0"/>
              <a:t>Configure WIS2 box to process all stations. (mapping of local data format to BUFR, mapping of local station identifier to WSI)</a:t>
            </a:r>
          </a:p>
          <a:p>
            <a:pPr marL="514350" indent="-514350">
              <a:buFont typeface="+mj-lt"/>
              <a:buAutoNum type="arabicPeriod"/>
            </a:pPr>
            <a:r>
              <a:rPr lang="en-CH" sz="2400" dirty="0"/>
              <a:t>Configure stations to send data via WIS2 node.</a:t>
            </a:r>
          </a:p>
          <a:p>
            <a:pPr marL="514350" indent="-514350">
              <a:buFont typeface="+mj-lt"/>
              <a:buAutoNum type="arabicPeriod"/>
            </a:pPr>
            <a:r>
              <a:rPr lang="en-CH" sz="2400" dirty="0"/>
              <a:t>WIS2 node will share data through WIS2 with the community.</a:t>
            </a:r>
          </a:p>
          <a:p>
            <a:pPr marL="514350" indent="-514350">
              <a:buFont typeface="+mj-lt"/>
              <a:buAutoNum type="arabicPeriod"/>
            </a:pP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248143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44A2-1634-A7CE-43B1-DB5F1A47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Relevant WMO Technical Regulations &amp;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613D-0AE2-FC97-537F-E77358FD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WIS documentation (</a:t>
            </a:r>
            <a:r>
              <a:rPr lang="en-CH" dirty="0">
                <a:hlinkClick r:id="rId2"/>
              </a:rPr>
              <a:t>community page</a:t>
            </a:r>
            <a:r>
              <a:rPr lang="en-CH" dirty="0"/>
              <a:t>) (how to share)</a:t>
            </a:r>
          </a:p>
          <a:p>
            <a:r>
              <a:rPr lang="en-CH" dirty="0"/>
              <a:t>WIGOS </a:t>
            </a:r>
            <a:r>
              <a:rPr lang="en-CH" dirty="0">
                <a:hlinkClick r:id="rId3"/>
              </a:rPr>
              <a:t>Manual</a:t>
            </a:r>
            <a:r>
              <a:rPr lang="en-CH" dirty="0"/>
              <a:t> and </a:t>
            </a:r>
            <a:r>
              <a:rPr lang="en-CH" dirty="0">
                <a:hlinkClick r:id="rId4"/>
              </a:rPr>
              <a:t>Guide</a:t>
            </a:r>
            <a:r>
              <a:rPr lang="en-CH" dirty="0"/>
              <a:t> (observing network)</a:t>
            </a:r>
          </a:p>
          <a:p>
            <a:r>
              <a:rPr lang="en-CH" dirty="0"/>
              <a:t>GBON documentation (</a:t>
            </a:r>
            <a:r>
              <a:rPr lang="en-CH" dirty="0">
                <a:hlinkClick r:id="rId5"/>
              </a:rPr>
              <a:t>community page</a:t>
            </a:r>
            <a:r>
              <a:rPr lang="en-CH" dirty="0"/>
              <a:t>) (data policy)</a:t>
            </a:r>
          </a:p>
        </p:txBody>
      </p:sp>
    </p:spTree>
    <p:extLst>
      <p:ext uri="{BB962C8B-B14F-4D97-AF65-F5344CB8AC3E}">
        <p14:creationId xmlns:p14="http://schemas.microsoft.com/office/powerpoint/2010/main" val="319109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8D0B8C-139E-3442-82B3-58D2C64B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4114" y="-55050"/>
            <a:ext cx="12304860" cy="69130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81199" y="2002371"/>
            <a:ext cx="9191625" cy="184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  <a:p>
            <a:r>
              <a:rPr lang="en-US" sz="4800">
                <a:solidFill>
                  <a:schemeClr val="bg1"/>
                </a:solidFill>
              </a:rPr>
              <a:t>Merci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8457"/>
      </p:ext>
    </p:extLst>
  </p:cSld>
  <p:clrMapOvr>
    <a:masterClrMapping/>
  </p:clrMapOvr>
</p:sld>
</file>

<file path=ppt/theme/theme1.xml><?xml version="1.0" encoding="utf-8"?>
<a:theme xmlns:a="http://schemas.openxmlformats.org/drawingml/2006/main" name="WMO_WHITE_Powerpoint_en_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MO2016_Powerpoint_WIDESCREEN_dark_en_fr.pptx" id="{AD855B32-0B61-42E2-A21A-160E17B4778C}" vid="{CAA5DDCF-2EA0-4709-ACA0-E3AB81CA80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1AF447113A749B8DA6E72C58AAB59" ma:contentTypeVersion="13" ma:contentTypeDescription="Create a new document." ma:contentTypeScope="" ma:versionID="3c672c26582d19eccd371b027f7a6a56">
  <xsd:schema xmlns:xsd="http://www.w3.org/2001/XMLSchema" xmlns:xs="http://www.w3.org/2001/XMLSchema" xmlns:p="http://schemas.microsoft.com/office/2006/metadata/properties" xmlns:ns3="f3c6b98f-2643-4d40-a4be-19c2b3507c15" xmlns:ns4="bbc2672d-1d15-481e-a730-9fbe92bc30e6" targetNamespace="http://schemas.microsoft.com/office/2006/metadata/properties" ma:root="true" ma:fieldsID="0712633e086afe9fd31cafcee9cc73fb" ns3:_="" ns4:_="">
    <xsd:import namespace="f3c6b98f-2643-4d40-a4be-19c2b3507c15"/>
    <xsd:import namespace="bbc2672d-1d15-481e-a730-9fbe92bc30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c6b98f-2643-4d40-a4be-19c2b3507c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2672d-1d15-481e-a730-9fbe92bc30e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27FCF3-D210-4447-9999-135BE84AA5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EF6C75-105E-4817-A5FE-FB5A78B0D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c6b98f-2643-4d40-a4be-19c2b3507c15"/>
    <ds:schemaRef ds:uri="bbc2672d-1d15-481e-a730-9fbe92bc3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A777BE-1691-46D3-B5EF-D93DCFCAC224}">
  <ds:schemaRefs>
    <ds:schemaRef ds:uri="bbc2672d-1d15-481e-a730-9fbe92bc30e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3c6b98f-2643-4d40-a4be-19c2b3507c1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WMO2016_Powerpoint_WIDESCREEN_dark_en_fr</Template>
  <TotalTime>8336</TotalTime>
  <Words>274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WMO_WHITE_Powerpoint_en_fr</vt:lpstr>
      <vt:lpstr>PowerPoint Presentation</vt:lpstr>
      <vt:lpstr>WIS2 status</vt:lpstr>
      <vt:lpstr>What happens when a node joins WIS2</vt:lpstr>
      <vt:lpstr>Practical steps to participate in WIS2</vt:lpstr>
      <vt:lpstr>Relevant WMO Technical Regulations &amp; documentation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</dc:creator>
  <cp:lastModifiedBy>Timo</cp:lastModifiedBy>
  <cp:revision>1</cp:revision>
  <dcterms:created xsi:type="dcterms:W3CDTF">2023-03-09T15:27:47Z</dcterms:created>
  <dcterms:modified xsi:type="dcterms:W3CDTF">2023-03-15T10:24:42Z</dcterms:modified>
</cp:coreProperties>
</file>