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93" r:id="rId5"/>
    <p:sldId id="473" r:id="rId6"/>
    <p:sldId id="474" r:id="rId7"/>
    <p:sldId id="475" r:id="rId8"/>
    <p:sldId id="476" r:id="rId9"/>
    <p:sldId id="480" r:id="rId10"/>
    <p:sldId id="477" r:id="rId11"/>
    <p:sldId id="481" r:id="rId12"/>
    <p:sldId id="478" r:id="rId13"/>
    <p:sldId id="479" r:id="rId14"/>
    <p:sldId id="482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D4CFB-0C7C-473F-97C0-1C8EEE2D18E6}" v="17" dt="2023-03-13T12:38:01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" autoAdjust="0"/>
    <p:restoredTop sz="94660"/>
  </p:normalViewPr>
  <p:slideViewPr>
    <p:cSldViewPr snapToGrid="0" snapToObjects="1">
      <p:cViewPr varScale="1">
        <p:scale>
          <a:sx n="208" d="100"/>
          <a:sy n="208" d="100"/>
        </p:scale>
        <p:origin x="224" y="6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Inglis Berry" userId="a01c5bf7-82dd-4db0-bb8e-9577d077158b" providerId="ADAL" clId="{A1ED4CFB-0C7C-473F-97C0-1C8EEE2D18E6}"/>
    <pc:docChg chg="undo custSel addSld delSld modSld">
      <pc:chgData name="David Inglis Berry" userId="a01c5bf7-82dd-4db0-bb8e-9577d077158b" providerId="ADAL" clId="{A1ED4CFB-0C7C-473F-97C0-1C8EEE2D18E6}" dt="2023-03-13T12:40:58.103" v="4107" actId="1036"/>
      <pc:docMkLst>
        <pc:docMk/>
      </pc:docMkLst>
      <pc:sldChg chg="del">
        <pc:chgData name="David Inglis Berry" userId="a01c5bf7-82dd-4db0-bb8e-9577d077158b" providerId="ADAL" clId="{A1ED4CFB-0C7C-473F-97C0-1C8EEE2D18E6}" dt="2023-03-13T10:07:13.391" v="0" actId="47"/>
        <pc:sldMkLst>
          <pc:docMk/>
          <pc:sldMk cId="1389222325" sldId="257"/>
        </pc:sldMkLst>
      </pc:sldChg>
      <pc:sldChg chg="del">
        <pc:chgData name="David Inglis Berry" userId="a01c5bf7-82dd-4db0-bb8e-9577d077158b" providerId="ADAL" clId="{A1ED4CFB-0C7C-473F-97C0-1C8EEE2D18E6}" dt="2023-03-13T10:07:13.391" v="0" actId="47"/>
        <pc:sldMkLst>
          <pc:docMk/>
          <pc:sldMk cId="2494596629" sldId="259"/>
        </pc:sldMkLst>
      </pc:sldChg>
      <pc:sldChg chg="modSp mod">
        <pc:chgData name="David Inglis Berry" userId="a01c5bf7-82dd-4db0-bb8e-9577d077158b" providerId="ADAL" clId="{A1ED4CFB-0C7C-473F-97C0-1C8EEE2D18E6}" dt="2023-03-13T12:37:26.889" v="3732" actId="6549"/>
        <pc:sldMkLst>
          <pc:docMk/>
          <pc:sldMk cId="2782581585" sldId="293"/>
        </pc:sldMkLst>
        <pc:spChg chg="mod">
          <ac:chgData name="David Inglis Berry" userId="a01c5bf7-82dd-4db0-bb8e-9577d077158b" providerId="ADAL" clId="{A1ED4CFB-0C7C-473F-97C0-1C8EEE2D18E6}" dt="2023-03-13T12:25:31.332" v="2812" actId="20577"/>
          <ac:spMkLst>
            <pc:docMk/>
            <pc:sldMk cId="2782581585" sldId="293"/>
            <ac:spMk id="2" creationId="{4C364759-C89A-497B-A057-38C65E2C9025}"/>
          </ac:spMkLst>
        </pc:spChg>
        <pc:spChg chg="mod">
          <ac:chgData name="David Inglis Berry" userId="a01c5bf7-82dd-4db0-bb8e-9577d077158b" providerId="ADAL" clId="{A1ED4CFB-0C7C-473F-97C0-1C8EEE2D18E6}" dt="2023-03-13T12:37:26.889" v="3732" actId="6549"/>
          <ac:spMkLst>
            <pc:docMk/>
            <pc:sldMk cId="2782581585" sldId="293"/>
            <ac:spMk id="3" creationId="{4D87BAD1-0FA1-40C5-A7D2-35CF6EFFFE86}"/>
          </ac:spMkLst>
        </pc:spChg>
      </pc:sldChg>
      <pc:sldChg chg="del">
        <pc:chgData name="David Inglis Berry" userId="a01c5bf7-82dd-4db0-bb8e-9577d077158b" providerId="ADAL" clId="{A1ED4CFB-0C7C-473F-97C0-1C8EEE2D18E6}" dt="2023-03-13T10:07:13.391" v="0" actId="47"/>
        <pc:sldMkLst>
          <pc:docMk/>
          <pc:sldMk cId="167450996" sldId="472"/>
        </pc:sldMkLst>
      </pc:sldChg>
      <pc:sldChg chg="modSp mod">
        <pc:chgData name="David Inglis Berry" userId="a01c5bf7-82dd-4db0-bb8e-9577d077158b" providerId="ADAL" clId="{A1ED4CFB-0C7C-473F-97C0-1C8EEE2D18E6}" dt="2023-03-13T12:30:36.278" v="3189" actId="20577"/>
        <pc:sldMkLst>
          <pc:docMk/>
          <pc:sldMk cId="374024267" sldId="473"/>
        </pc:sldMkLst>
        <pc:spChg chg="mod">
          <ac:chgData name="David Inglis Berry" userId="a01c5bf7-82dd-4db0-bb8e-9577d077158b" providerId="ADAL" clId="{A1ED4CFB-0C7C-473F-97C0-1C8EEE2D18E6}" dt="2023-03-13T12:30:36.278" v="3189" actId="20577"/>
          <ac:spMkLst>
            <pc:docMk/>
            <pc:sldMk cId="374024267" sldId="473"/>
            <ac:spMk id="3" creationId="{4FE4F99B-02CC-D8F6-0281-D6067C5D8BF5}"/>
          </ac:spMkLst>
        </pc:spChg>
      </pc:sldChg>
      <pc:sldChg chg="addSp modSp new mod">
        <pc:chgData name="David Inglis Berry" userId="a01c5bf7-82dd-4db0-bb8e-9577d077158b" providerId="ADAL" clId="{A1ED4CFB-0C7C-473F-97C0-1C8EEE2D18E6}" dt="2023-03-13T10:12:13.723" v="587" actId="20577"/>
        <pc:sldMkLst>
          <pc:docMk/>
          <pc:sldMk cId="2230826661" sldId="474"/>
        </pc:sldMkLst>
        <pc:spChg chg="mod">
          <ac:chgData name="David Inglis Berry" userId="a01c5bf7-82dd-4db0-bb8e-9577d077158b" providerId="ADAL" clId="{A1ED4CFB-0C7C-473F-97C0-1C8EEE2D18E6}" dt="2023-03-13T10:09:38.275" v="103" actId="20577"/>
          <ac:spMkLst>
            <pc:docMk/>
            <pc:sldMk cId="2230826661" sldId="474"/>
            <ac:spMk id="2" creationId="{CEE017C0-D49A-E1B6-8E3E-2C3E5A54DF80}"/>
          </ac:spMkLst>
        </pc:spChg>
        <pc:spChg chg="mod">
          <ac:chgData name="David Inglis Berry" userId="a01c5bf7-82dd-4db0-bb8e-9577d077158b" providerId="ADAL" clId="{A1ED4CFB-0C7C-473F-97C0-1C8EEE2D18E6}" dt="2023-03-13T10:12:13.723" v="587" actId="20577"/>
          <ac:spMkLst>
            <pc:docMk/>
            <pc:sldMk cId="2230826661" sldId="474"/>
            <ac:spMk id="3" creationId="{89128447-B5EC-5676-3EAF-CDE93785164C}"/>
          </ac:spMkLst>
        </pc:spChg>
        <pc:picChg chg="add mod">
          <ac:chgData name="David Inglis Berry" userId="a01c5bf7-82dd-4db0-bb8e-9577d077158b" providerId="ADAL" clId="{A1ED4CFB-0C7C-473F-97C0-1C8EEE2D18E6}" dt="2023-03-13T10:09:59.305" v="108" actId="1076"/>
          <ac:picMkLst>
            <pc:docMk/>
            <pc:sldMk cId="2230826661" sldId="474"/>
            <ac:picMk id="5" creationId="{C99FFCE4-4458-13B5-9A92-920E9F5AFBA9}"/>
          </ac:picMkLst>
        </pc:picChg>
      </pc:sldChg>
      <pc:sldChg chg="addSp modSp new mod">
        <pc:chgData name="David Inglis Berry" userId="a01c5bf7-82dd-4db0-bb8e-9577d077158b" providerId="ADAL" clId="{A1ED4CFB-0C7C-473F-97C0-1C8EEE2D18E6}" dt="2023-03-13T10:17:29.246" v="1051" actId="20577"/>
        <pc:sldMkLst>
          <pc:docMk/>
          <pc:sldMk cId="2919049617" sldId="475"/>
        </pc:sldMkLst>
        <pc:spChg chg="mod">
          <ac:chgData name="David Inglis Berry" userId="a01c5bf7-82dd-4db0-bb8e-9577d077158b" providerId="ADAL" clId="{A1ED4CFB-0C7C-473F-97C0-1C8EEE2D18E6}" dt="2023-03-13T10:12:37.281" v="614" actId="20577"/>
          <ac:spMkLst>
            <pc:docMk/>
            <pc:sldMk cId="2919049617" sldId="475"/>
            <ac:spMk id="2" creationId="{851727BC-3219-6C37-78B3-3E661F56FE56}"/>
          </ac:spMkLst>
        </pc:spChg>
        <pc:spChg chg="mod">
          <ac:chgData name="David Inglis Berry" userId="a01c5bf7-82dd-4db0-bb8e-9577d077158b" providerId="ADAL" clId="{A1ED4CFB-0C7C-473F-97C0-1C8EEE2D18E6}" dt="2023-03-13T10:17:29.246" v="1051" actId="20577"/>
          <ac:spMkLst>
            <pc:docMk/>
            <pc:sldMk cId="2919049617" sldId="475"/>
            <ac:spMk id="3" creationId="{F6FF3300-F1F2-4F47-949C-DC70399140BC}"/>
          </ac:spMkLst>
        </pc:spChg>
        <pc:picChg chg="add mod">
          <ac:chgData name="David Inglis Berry" userId="a01c5bf7-82dd-4db0-bb8e-9577d077158b" providerId="ADAL" clId="{A1ED4CFB-0C7C-473F-97C0-1C8EEE2D18E6}" dt="2023-03-13T10:13:28.784" v="620" actId="1076"/>
          <ac:picMkLst>
            <pc:docMk/>
            <pc:sldMk cId="2919049617" sldId="475"/>
            <ac:picMk id="5" creationId="{B3E8D764-0711-BD25-EF3D-76B42074F897}"/>
          </ac:picMkLst>
        </pc:picChg>
      </pc:sldChg>
      <pc:sldChg chg="modSp new mod">
        <pc:chgData name="David Inglis Berry" userId="a01c5bf7-82dd-4db0-bb8e-9577d077158b" providerId="ADAL" clId="{A1ED4CFB-0C7C-473F-97C0-1C8EEE2D18E6}" dt="2023-03-13T12:25:04.084" v="2797" actId="20577"/>
        <pc:sldMkLst>
          <pc:docMk/>
          <pc:sldMk cId="697698432" sldId="476"/>
        </pc:sldMkLst>
        <pc:spChg chg="mod">
          <ac:chgData name="David Inglis Berry" userId="a01c5bf7-82dd-4db0-bb8e-9577d077158b" providerId="ADAL" clId="{A1ED4CFB-0C7C-473F-97C0-1C8EEE2D18E6}" dt="2023-03-13T10:17:48.587" v="1071" actId="20577"/>
          <ac:spMkLst>
            <pc:docMk/>
            <pc:sldMk cId="697698432" sldId="476"/>
            <ac:spMk id="2" creationId="{059D52D9-98FE-53EE-9B87-3351F5CB1197}"/>
          </ac:spMkLst>
        </pc:spChg>
        <pc:spChg chg="mod">
          <ac:chgData name="David Inglis Berry" userId="a01c5bf7-82dd-4db0-bb8e-9577d077158b" providerId="ADAL" clId="{A1ED4CFB-0C7C-473F-97C0-1C8EEE2D18E6}" dt="2023-03-13T12:25:04.084" v="2797" actId="20577"/>
          <ac:spMkLst>
            <pc:docMk/>
            <pc:sldMk cId="697698432" sldId="476"/>
            <ac:spMk id="3" creationId="{1AFA5B99-7695-01F4-D9DE-313F77956076}"/>
          </ac:spMkLst>
        </pc:spChg>
      </pc:sldChg>
      <pc:sldChg chg="addSp modSp new mod">
        <pc:chgData name="David Inglis Berry" userId="a01c5bf7-82dd-4db0-bb8e-9577d077158b" providerId="ADAL" clId="{A1ED4CFB-0C7C-473F-97C0-1C8EEE2D18E6}" dt="2023-03-13T12:40:58.103" v="4107" actId="1036"/>
        <pc:sldMkLst>
          <pc:docMk/>
          <pc:sldMk cId="1538164215" sldId="477"/>
        </pc:sldMkLst>
        <pc:spChg chg="mod">
          <ac:chgData name="David Inglis Berry" userId="a01c5bf7-82dd-4db0-bb8e-9577d077158b" providerId="ADAL" clId="{A1ED4CFB-0C7C-473F-97C0-1C8EEE2D18E6}" dt="2023-03-13T11:11:11.727" v="2339" actId="20577"/>
          <ac:spMkLst>
            <pc:docMk/>
            <pc:sldMk cId="1538164215" sldId="477"/>
            <ac:spMk id="2" creationId="{47877E84-C539-DBCB-4075-AE8FD5C2EE30}"/>
          </ac:spMkLst>
        </pc:spChg>
        <pc:spChg chg="mod">
          <ac:chgData name="David Inglis Berry" userId="a01c5bf7-82dd-4db0-bb8e-9577d077158b" providerId="ADAL" clId="{A1ED4CFB-0C7C-473F-97C0-1C8EEE2D18E6}" dt="2023-03-13T12:40:44.361" v="4101" actId="14100"/>
          <ac:spMkLst>
            <pc:docMk/>
            <pc:sldMk cId="1538164215" sldId="477"/>
            <ac:spMk id="3" creationId="{08A2142E-E3D4-79C0-D93E-C03F1E90BCEF}"/>
          </ac:spMkLst>
        </pc:spChg>
        <pc:spChg chg="add mod">
          <ac:chgData name="David Inglis Berry" userId="a01c5bf7-82dd-4db0-bb8e-9577d077158b" providerId="ADAL" clId="{A1ED4CFB-0C7C-473F-97C0-1C8EEE2D18E6}" dt="2023-03-13T12:32:59.073" v="3190" actId="6549"/>
          <ac:spMkLst>
            <pc:docMk/>
            <pc:sldMk cId="1538164215" sldId="477"/>
            <ac:spMk id="5" creationId="{F84B2000-4912-C844-D3C4-6EAA20EC0417}"/>
          </ac:spMkLst>
        </pc:spChg>
        <pc:spChg chg="add mod">
          <ac:chgData name="David Inglis Berry" userId="a01c5bf7-82dd-4db0-bb8e-9577d077158b" providerId="ADAL" clId="{A1ED4CFB-0C7C-473F-97C0-1C8EEE2D18E6}" dt="2023-03-13T12:40:36.241" v="4100" actId="14100"/>
          <ac:spMkLst>
            <pc:docMk/>
            <pc:sldMk cId="1538164215" sldId="477"/>
            <ac:spMk id="6" creationId="{9BDDA736-5AE4-2B89-24E9-066712F95B89}"/>
          </ac:spMkLst>
        </pc:spChg>
        <pc:graphicFrameChg chg="add mod modGraphic">
          <ac:chgData name="David Inglis Berry" userId="a01c5bf7-82dd-4db0-bb8e-9577d077158b" providerId="ADAL" clId="{A1ED4CFB-0C7C-473F-97C0-1C8EEE2D18E6}" dt="2023-03-13T12:40:58.103" v="4107" actId="1036"/>
          <ac:graphicFrameMkLst>
            <pc:docMk/>
            <pc:sldMk cId="1538164215" sldId="477"/>
            <ac:graphicFrameMk id="4" creationId="{1BCFB222-63F7-1F47-2CE2-8E63C2665338}"/>
          </ac:graphicFrameMkLst>
        </pc:graphicFrameChg>
      </pc:sldChg>
      <pc:sldChg chg="addSp delSp modSp new mod">
        <pc:chgData name="David Inglis Berry" userId="a01c5bf7-82dd-4db0-bb8e-9577d077158b" providerId="ADAL" clId="{A1ED4CFB-0C7C-473F-97C0-1C8EEE2D18E6}" dt="2023-03-13T12:23:49.544" v="2732" actId="207"/>
        <pc:sldMkLst>
          <pc:docMk/>
          <pc:sldMk cId="2351075488" sldId="478"/>
        </pc:sldMkLst>
        <pc:spChg chg="del">
          <ac:chgData name="David Inglis Berry" userId="a01c5bf7-82dd-4db0-bb8e-9577d077158b" providerId="ADAL" clId="{A1ED4CFB-0C7C-473F-97C0-1C8EEE2D18E6}" dt="2023-03-13T12:16:56.504" v="2641" actId="478"/>
          <ac:spMkLst>
            <pc:docMk/>
            <pc:sldMk cId="2351075488" sldId="478"/>
            <ac:spMk id="2" creationId="{8BAEED33-0FB1-422D-DFC4-C90463ED90A2}"/>
          </ac:spMkLst>
        </pc:spChg>
        <pc:spChg chg="del">
          <ac:chgData name="David Inglis Berry" userId="a01c5bf7-82dd-4db0-bb8e-9577d077158b" providerId="ADAL" clId="{A1ED4CFB-0C7C-473F-97C0-1C8EEE2D18E6}" dt="2023-03-13T12:16:54.073" v="2640" actId="478"/>
          <ac:spMkLst>
            <pc:docMk/>
            <pc:sldMk cId="2351075488" sldId="478"/>
            <ac:spMk id="3" creationId="{5EE05407-8B85-CAB4-E6C1-1D61FCE24A54}"/>
          </ac:spMkLst>
        </pc:spChg>
        <pc:spChg chg="add mod">
          <ac:chgData name="David Inglis Berry" userId="a01c5bf7-82dd-4db0-bb8e-9577d077158b" providerId="ADAL" clId="{A1ED4CFB-0C7C-473F-97C0-1C8EEE2D18E6}" dt="2023-03-13T12:20:05.869" v="2707" actId="20577"/>
          <ac:spMkLst>
            <pc:docMk/>
            <pc:sldMk cId="2351075488" sldId="478"/>
            <ac:spMk id="6" creationId="{691284BC-1B6A-B502-9010-B77EF2888581}"/>
          </ac:spMkLst>
        </pc:spChg>
        <pc:graphicFrameChg chg="add del mod">
          <ac:chgData name="David Inglis Berry" userId="a01c5bf7-82dd-4db0-bb8e-9577d077158b" providerId="ADAL" clId="{A1ED4CFB-0C7C-473F-97C0-1C8EEE2D18E6}" dt="2023-03-13T12:17:04.926" v="2643"/>
          <ac:graphicFrameMkLst>
            <pc:docMk/>
            <pc:sldMk cId="2351075488" sldId="478"/>
            <ac:graphicFrameMk id="4" creationId="{277F1498-302D-8659-C25E-DDECBAF20386}"/>
          </ac:graphicFrameMkLst>
        </pc:graphicFrameChg>
        <pc:graphicFrameChg chg="add mod modGraphic">
          <ac:chgData name="David Inglis Berry" userId="a01c5bf7-82dd-4db0-bb8e-9577d077158b" providerId="ADAL" clId="{A1ED4CFB-0C7C-473F-97C0-1C8EEE2D18E6}" dt="2023-03-13T12:23:49.544" v="2732" actId="207"/>
          <ac:graphicFrameMkLst>
            <pc:docMk/>
            <pc:sldMk cId="2351075488" sldId="478"/>
            <ac:graphicFrameMk id="5" creationId="{B12B5F16-BB86-76E2-8BE7-645D5936EEA3}"/>
          </ac:graphicFrameMkLst>
        </pc:graphicFrameChg>
      </pc:sldChg>
      <pc:sldChg chg="addSp delSp modSp new mod">
        <pc:chgData name="David Inglis Berry" userId="a01c5bf7-82dd-4db0-bb8e-9577d077158b" providerId="ADAL" clId="{A1ED4CFB-0C7C-473F-97C0-1C8EEE2D18E6}" dt="2023-03-13T12:23:04.987" v="2718" actId="207"/>
        <pc:sldMkLst>
          <pc:docMk/>
          <pc:sldMk cId="119609595" sldId="479"/>
        </pc:sldMkLst>
        <pc:spChg chg="mod">
          <ac:chgData name="David Inglis Berry" userId="a01c5bf7-82dd-4db0-bb8e-9577d077158b" providerId="ADAL" clId="{A1ED4CFB-0C7C-473F-97C0-1C8EEE2D18E6}" dt="2023-03-13T12:19:46.539" v="2698" actId="20577"/>
          <ac:spMkLst>
            <pc:docMk/>
            <pc:sldMk cId="119609595" sldId="479"/>
            <ac:spMk id="2" creationId="{58100A44-45B1-BAD4-5939-67D76B5B448F}"/>
          </ac:spMkLst>
        </pc:spChg>
        <pc:spChg chg="del">
          <ac:chgData name="David Inglis Berry" userId="a01c5bf7-82dd-4db0-bb8e-9577d077158b" providerId="ADAL" clId="{A1ED4CFB-0C7C-473F-97C0-1C8EEE2D18E6}" dt="2023-03-13T12:18:18.881" v="2647" actId="478"/>
          <ac:spMkLst>
            <pc:docMk/>
            <pc:sldMk cId="119609595" sldId="479"/>
            <ac:spMk id="3" creationId="{EDFA74FB-F95B-051A-1C8D-DE46ABC332EA}"/>
          </ac:spMkLst>
        </pc:spChg>
        <pc:graphicFrameChg chg="add mod modGraphic">
          <ac:chgData name="David Inglis Berry" userId="a01c5bf7-82dd-4db0-bb8e-9577d077158b" providerId="ADAL" clId="{A1ED4CFB-0C7C-473F-97C0-1C8EEE2D18E6}" dt="2023-03-13T12:23:04.987" v="2718" actId="207"/>
          <ac:graphicFrameMkLst>
            <pc:docMk/>
            <pc:sldMk cId="119609595" sldId="479"/>
            <ac:graphicFrameMk id="4" creationId="{9C0E40FF-0FCF-C7F4-A504-C2972E6CEF0E}"/>
          </ac:graphicFrameMkLst>
        </pc:graphicFrameChg>
      </pc:sldChg>
      <pc:sldChg chg="modSp new mod">
        <pc:chgData name="David Inglis Berry" userId="a01c5bf7-82dd-4db0-bb8e-9577d077158b" providerId="ADAL" clId="{A1ED4CFB-0C7C-473F-97C0-1C8EEE2D18E6}" dt="2023-03-13T12:29:49.663" v="3170" actId="404"/>
        <pc:sldMkLst>
          <pc:docMk/>
          <pc:sldMk cId="2737318842" sldId="480"/>
        </pc:sldMkLst>
        <pc:spChg chg="mod">
          <ac:chgData name="David Inglis Berry" userId="a01c5bf7-82dd-4db0-bb8e-9577d077158b" providerId="ADAL" clId="{A1ED4CFB-0C7C-473F-97C0-1C8EEE2D18E6}" dt="2023-03-13T12:24:49.533" v="2788" actId="20577"/>
          <ac:spMkLst>
            <pc:docMk/>
            <pc:sldMk cId="2737318842" sldId="480"/>
            <ac:spMk id="2" creationId="{8349D989-E2F1-B862-6E19-318339D6C9DE}"/>
          </ac:spMkLst>
        </pc:spChg>
        <pc:spChg chg="mod">
          <ac:chgData name="David Inglis Berry" userId="a01c5bf7-82dd-4db0-bb8e-9577d077158b" providerId="ADAL" clId="{A1ED4CFB-0C7C-473F-97C0-1C8EEE2D18E6}" dt="2023-03-13T12:29:49.663" v="3170" actId="404"/>
          <ac:spMkLst>
            <pc:docMk/>
            <pc:sldMk cId="2737318842" sldId="480"/>
            <ac:spMk id="3" creationId="{E646A933-0B8A-4B5C-0D13-F7386B46F147}"/>
          </ac:spMkLst>
        </pc:spChg>
      </pc:sldChg>
      <pc:sldChg chg="modSp new mod">
        <pc:chgData name="David Inglis Berry" userId="a01c5bf7-82dd-4db0-bb8e-9577d077158b" providerId="ADAL" clId="{A1ED4CFB-0C7C-473F-97C0-1C8EEE2D18E6}" dt="2023-03-13T12:34:20.023" v="3413" actId="20577"/>
        <pc:sldMkLst>
          <pc:docMk/>
          <pc:sldMk cId="1308242116" sldId="481"/>
        </pc:sldMkLst>
        <pc:spChg chg="mod">
          <ac:chgData name="David Inglis Berry" userId="a01c5bf7-82dd-4db0-bb8e-9577d077158b" providerId="ADAL" clId="{A1ED4CFB-0C7C-473F-97C0-1C8EEE2D18E6}" dt="2023-03-13T12:24:33.730" v="2757" actId="20577"/>
          <ac:spMkLst>
            <pc:docMk/>
            <pc:sldMk cId="1308242116" sldId="481"/>
            <ac:spMk id="2" creationId="{E57D8236-AA3D-C30F-47B6-F772C7CAB1FD}"/>
          </ac:spMkLst>
        </pc:spChg>
        <pc:spChg chg="mod">
          <ac:chgData name="David Inglis Berry" userId="a01c5bf7-82dd-4db0-bb8e-9577d077158b" providerId="ADAL" clId="{A1ED4CFB-0C7C-473F-97C0-1C8EEE2D18E6}" dt="2023-03-13T12:34:20.023" v="3413" actId="20577"/>
          <ac:spMkLst>
            <pc:docMk/>
            <pc:sldMk cId="1308242116" sldId="481"/>
            <ac:spMk id="3" creationId="{68F32319-033F-76AA-1250-8E447DBAD17F}"/>
          </ac:spMkLst>
        </pc:spChg>
      </pc:sldChg>
      <pc:sldChg chg="modSp new mod">
        <pc:chgData name="David Inglis Berry" userId="a01c5bf7-82dd-4db0-bb8e-9577d077158b" providerId="ADAL" clId="{A1ED4CFB-0C7C-473F-97C0-1C8EEE2D18E6}" dt="2023-03-13T12:37:05.613" v="3731" actId="20577"/>
        <pc:sldMkLst>
          <pc:docMk/>
          <pc:sldMk cId="2607789914" sldId="482"/>
        </pc:sldMkLst>
        <pc:spChg chg="mod">
          <ac:chgData name="David Inglis Berry" userId="a01c5bf7-82dd-4db0-bb8e-9577d077158b" providerId="ADAL" clId="{A1ED4CFB-0C7C-473F-97C0-1C8EEE2D18E6}" dt="2023-03-13T12:36:33.315" v="3624" actId="20577"/>
          <ac:spMkLst>
            <pc:docMk/>
            <pc:sldMk cId="2607789914" sldId="482"/>
            <ac:spMk id="2" creationId="{11B1080E-2B8E-9F38-4AF9-CFB7EFFB68D5}"/>
          </ac:spMkLst>
        </pc:spChg>
        <pc:spChg chg="mod">
          <ac:chgData name="David Inglis Berry" userId="a01c5bf7-82dd-4db0-bb8e-9577d077158b" providerId="ADAL" clId="{A1ED4CFB-0C7C-473F-97C0-1C8EEE2D18E6}" dt="2023-03-13T12:37:05.613" v="3731" actId="20577"/>
          <ac:spMkLst>
            <pc:docMk/>
            <pc:sldMk cId="2607789914" sldId="482"/>
            <ac:spMk id="3" creationId="{E38AA78E-7CF5-B2E3-EAD7-317FDEAFAB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3D7E-1659-6E46-80BD-BE5C5762763D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45E83-EBB7-3145-A516-2CF090FF29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813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F95F4-6F6F-A948-B3CB-ED7C23750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156" y="-41453"/>
            <a:ext cx="12261156" cy="69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6234-1E8D-5144-AE8B-C6949DF3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2F6C6-939D-C949-96E0-93D82AC99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D274-0336-1548-B843-F77B57059E7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52449" y="0"/>
            <a:ext cx="12244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4759-C89A-497B-A057-38C65E2C9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722" y="1308624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Daily climate data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DAYCLI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99062-A64B-BD4B-8D5D-04F1535A6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182" y="3358882"/>
            <a:ext cx="5517447" cy="1086199"/>
          </a:xfrm>
        </p:spPr>
        <p:txBody>
          <a:bodyPr>
            <a:normAutofit/>
          </a:bodyPr>
          <a:lstStyle/>
          <a:p>
            <a:pPr algn="l"/>
            <a:r>
              <a:rPr lang="en-CH" sz="2400" b="1" dirty="0">
                <a:solidFill>
                  <a:schemeClr val="bg1">
                    <a:lumMod val="95000"/>
                  </a:schemeClr>
                </a:solidFill>
              </a:rPr>
              <a:t>David Inglis Berry</a:t>
            </a:r>
          </a:p>
          <a:p>
            <a:pPr algn="l"/>
            <a:r>
              <a:rPr lang="en-CH" sz="2000" dirty="0">
                <a:solidFill>
                  <a:schemeClr val="bg1">
                    <a:lumMod val="95000"/>
                  </a:schemeClr>
                </a:solidFill>
              </a:rPr>
              <a:t>Climate Data Officer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D22F-63D8-D064-06B2-5725727ADD23}"/>
              </a:ext>
            </a:extLst>
          </p:cNvPr>
          <p:cNvSpPr txBox="1"/>
          <p:nvPr/>
        </p:nvSpPr>
        <p:spPr>
          <a:xfrm>
            <a:off x="5350345" y="192348"/>
            <a:ext cx="663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WIS 2.0 Training Workshop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CH" b="1" i="1" dirty="0">
                <a:solidFill>
                  <a:schemeClr val="bg1"/>
                </a:solidFill>
              </a:rPr>
              <a:t>Windhoek</a:t>
            </a:r>
            <a:r>
              <a:rPr lang="en-US" b="1" i="1" dirty="0">
                <a:solidFill>
                  <a:schemeClr val="bg1"/>
                </a:solidFill>
              </a:rPr>
              <a:t>,</a:t>
            </a:r>
            <a:r>
              <a:rPr lang="en-CH" b="1" i="1" dirty="0">
                <a:solidFill>
                  <a:schemeClr val="bg1"/>
                </a:solidFill>
              </a:rPr>
              <a:t> Namibia,</a:t>
            </a:r>
            <a:r>
              <a:rPr lang="en-US" b="1" i="1" dirty="0">
                <a:solidFill>
                  <a:schemeClr val="bg1"/>
                </a:solidFill>
              </a:rPr>
              <a:t> 2</a:t>
            </a:r>
            <a:r>
              <a:rPr lang="en-CH" b="1" i="1" dirty="0">
                <a:solidFill>
                  <a:schemeClr val="bg1"/>
                </a:solidFill>
              </a:rPr>
              <a:t>0-24 March 2023</a:t>
            </a:r>
            <a:r>
              <a:rPr lang="en-US" dirty="0">
                <a:solidFill>
                  <a:schemeClr val="bg1"/>
                </a:solidFill>
              </a:rPr>
              <a:t>​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8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0E40FF-0FCF-C7F4-A504-C2972E6CE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27476"/>
              </p:ext>
            </p:extLst>
          </p:nvPr>
        </p:nvGraphicFramePr>
        <p:xfrm>
          <a:off x="1883201" y="1107505"/>
          <a:ext cx="8425597" cy="4525950"/>
        </p:xfrm>
        <a:graphic>
          <a:graphicData uri="http://schemas.openxmlformats.org/drawingml/2006/table">
            <a:tbl>
              <a:tblPr/>
              <a:tblGrid>
                <a:gridCol w="2733910">
                  <a:extLst>
                    <a:ext uri="{9D8B030D-6E8A-4147-A177-3AD203B41FA5}">
                      <a16:colId xmlns:a16="http://schemas.microsoft.com/office/drawing/2014/main" val="2908670649"/>
                    </a:ext>
                  </a:extLst>
                </a:gridCol>
                <a:gridCol w="5691687">
                  <a:extLst>
                    <a:ext uri="{9D8B030D-6E8A-4147-A177-3AD203B41FA5}">
                      <a16:colId xmlns:a16="http://schemas.microsoft.com/office/drawing/2014/main" val="2255982506"/>
                    </a:ext>
                  </a:extLst>
                </a:gridCol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Column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0099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total_snow_day_offset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 of reporting period for total snow depth, offset in days relative to nominal reporting day (-1 or 0)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1780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total_snow_hour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hour (UTC) over which the total snow depth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1457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total_snow_minute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minute (UTC) over which the total snow depth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4709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total_snow_second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second (UTC) over which the total snow depth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424166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total_snow_depth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snow depth over indicated 24 hour period (m, 2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d.p.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6916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total_snow_depth_flag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control flag for the total snow depth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4547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thermometer_height_above_ground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Height of thermometer above local ground level (m)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704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maximum_temperature_day_offset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 of reporting period for maximum temperature, offset in days relative to nominal reporting day (-1 or 0)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975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maximum_temperature_hour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hour (UTC) over which the maximum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temmperature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1572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maximum_temperature_minute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minute (UTC) over which the maximum temperature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7997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maximum_temperature_second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second (UTC) over which the maximum temperature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5553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maximum_temperature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 temperature over indicated 24 hour period (K, 2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d.p.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21902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maximum_temperature_flag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control flag for the maximum temperature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57428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minimum_temperature_day_offset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 of reporting period for minimum temperature, offset in days relative to nominal reporting day (-1 or 0)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8794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minimum_temperature_hour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hour (UTC) over which the minimum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temmperature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0300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minimum_temperature_minute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minute (UTC) over which the minimum temperature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95750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minimum_temperature_second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second (UTC) over which the minimum temperature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0220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minimum_temperature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 temperature over indicated 24 hour period (K, 2 d.p.)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93171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minimum_temperature_flag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control flag for the minimum temperature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08434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average_temperature_day_offset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 of reporting period for average temperature, offset in days relative to nominal reporting day (-1 or 0)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1023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average_temperature_hour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hour (UTC) over which the average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temmperature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3298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average_temperature_minute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minute (UTC) over which the average temperature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5591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average_temperature_second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second (UTC) over which the average temperature is measured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131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average_temperature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temperature over indicated 24 hour period (K, 2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d.p.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79797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average_temperature_flag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control flag for the average temperature</a:t>
                      </a:r>
                    </a:p>
                  </a:txBody>
                  <a:tcPr marL="8704" marR="8704" marT="8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1706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B52DC7A-08F6-4D8A-5BE4-58A29F7CF039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Example CSV2bufr input file layout (cont.)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0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A78E-7CF5-B2E3-EAD7-317FDEAF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7195"/>
            <a:ext cx="10972800" cy="4525963"/>
          </a:xfrm>
        </p:spPr>
        <p:txBody>
          <a:bodyPr/>
          <a:lstStyle/>
          <a:p>
            <a:r>
              <a:rPr lang="en-US" dirty="0"/>
              <a:t>If the proposed layout is used the built-in DAYCLI template can be used, e.g.: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 csv2bufr data transform datafile.csv --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bufr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-template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daycli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--output-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</a:p>
          <a:p>
            <a:r>
              <a:rPr lang="en-US" dirty="0"/>
              <a:t>Where </a:t>
            </a:r>
            <a:r>
              <a:rPr lang="en-US" i="1" dirty="0"/>
              <a:t>datafile.csv </a:t>
            </a:r>
            <a:r>
              <a:rPr lang="en-US" dirty="0"/>
              <a:t>is the name of the csv file containing the DAYCLI data.</a:t>
            </a:r>
          </a:p>
          <a:p>
            <a:r>
              <a:rPr lang="en-US" dirty="0"/>
              <a:t>Other csv files can be used but new BUFR mapping templates will need to be created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2A1DE-2626-D49F-92A7-52A64E923397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DAYCLI encoding (cont.)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7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8D0B8C-139E-3442-82B3-58D2C64B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4114" y="-55050"/>
            <a:ext cx="12304860" cy="6913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199" y="2002371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  <a:p>
            <a:r>
              <a:rPr lang="en-US" sz="4800" dirty="0">
                <a:solidFill>
                  <a:schemeClr val="bg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F99B-02CC-D8F6-0281-D6067C5D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Requirement for daily climate observations to monitor extremes</a:t>
            </a:r>
          </a:p>
          <a:p>
            <a:r>
              <a:rPr lang="en-US" sz="2400" dirty="0"/>
              <a:t>Daily observations of</a:t>
            </a:r>
          </a:p>
          <a:p>
            <a:pPr lvl="1"/>
            <a:r>
              <a:rPr lang="en-US" sz="2000" dirty="0"/>
              <a:t>Minimum, maximum and average temperature over 24 hour period</a:t>
            </a:r>
          </a:p>
          <a:p>
            <a:pPr lvl="1"/>
            <a:r>
              <a:rPr lang="en-US" sz="2000" dirty="0"/>
              <a:t>Total accumulated precipitation over 24 hour period</a:t>
            </a:r>
          </a:p>
          <a:p>
            <a:pPr lvl="1"/>
            <a:r>
              <a:rPr lang="en-US" sz="2000" dirty="0"/>
              <a:t>Total snow depth at time of observation</a:t>
            </a:r>
          </a:p>
          <a:p>
            <a:pPr lvl="1"/>
            <a:r>
              <a:rPr lang="en-US" sz="2000" dirty="0"/>
              <a:t>Depth of fresh snow over 24 hour period</a:t>
            </a:r>
          </a:p>
          <a:p>
            <a:r>
              <a:rPr lang="en-US" sz="2400" dirty="0"/>
              <a:t>Recognition of different reporting practices by Members, explicit reporting of 24 hour period used</a:t>
            </a:r>
          </a:p>
          <a:p>
            <a:r>
              <a:rPr lang="en-US" sz="2400" dirty="0"/>
              <a:t>Additional metadata: method of calculating average temperature; sensor and station heights; exposure and measurement quality classification</a:t>
            </a:r>
            <a:endParaRPr lang="en-CH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826B2-4095-D56B-E604-B3475D8123DA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Daily climate reports (DAYCLI)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8447-B5EC-5676-3EAF-CDE93785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7757"/>
            <a:ext cx="5486400" cy="414157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Guidance on the siting of thermometer screens given in WMO-No. 8, the “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Guide to Instruments and Methods of Observation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”.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Siting and exposure quality ranked on scale 1 – 5, this information is included in the DAYCLI data.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This information should also be included in the WMO OSCAR/Surface record for the stations.</a:t>
            </a:r>
            <a:endParaRPr lang="en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FFCE4-4458-13B5-9A92-920E9F5A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4" b="9678"/>
          <a:stretch/>
        </p:blipFill>
        <p:spPr>
          <a:xfrm>
            <a:off x="6354379" y="1699484"/>
            <a:ext cx="5098996" cy="4348951"/>
          </a:xfrm>
          <a:prstGeom prst="rect">
            <a:avLst/>
          </a:prstGeom>
          <a:noFill/>
          <a:ln w="25400" cmpd="dbl">
            <a:solidFill>
              <a:schemeClr val="tx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34BF9-F605-A322-AF3C-D13D36CA81E3}"/>
              </a:ext>
            </a:extLst>
          </p:cNvPr>
          <p:cNvSpPr txBox="1"/>
          <p:nvPr/>
        </p:nvSpPr>
        <p:spPr>
          <a:xfrm>
            <a:off x="6305284" y="1053153"/>
            <a:ext cx="36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tx2">
                    <a:lumMod val="75000"/>
                  </a:schemeClr>
                </a:solidFill>
              </a:rPr>
              <a:t>Example of siting and exposure = 1 for air temperature and humidity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5F5C8-4652-CA62-D9FB-ADDD55E4767B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siting and exposure quality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8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3300-F1F2-4F47-949C-DC7039914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80" y="1166018"/>
            <a:ext cx="54864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Guidance on measurement quality and uncertainty also provided in WMO-No. 8.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Example on right shows the current classification .</a:t>
            </a:r>
            <a:endParaRPr lang="en-CH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Measurement quality ranked on scale A (best) – D (worst, unclassified).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These are based on current WMO OSCAR requirements and may change in the future.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Within the DAYCLI data the sensor siting and measurement quality are combined, e.g. 1A, 3B,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and enumerated.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8D764-0711-BD25-EF3D-76B42074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43" y="804121"/>
            <a:ext cx="5285775" cy="5906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C10965-EB59-F7F2-646C-1394269EC15D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Sensor measurement quality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04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5B99-7695-01F4-D9DE-313F7795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9468"/>
            <a:ext cx="109728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Historical reporting practices for climate data have historically varied across members, </a:t>
            </a:r>
          </a:p>
          <a:p>
            <a:pPr lvl="1"/>
            <a:r>
              <a:rPr lang="en-US" sz="1600" dirty="0"/>
              <a:t>e.g. use of daily minimum temperature over period 18:01 the preceding day to 18:00 on the day of observation vs 00:01 on the day of observation to 00:00 the following day.</a:t>
            </a:r>
          </a:p>
          <a:p>
            <a:r>
              <a:rPr lang="en-US" sz="1800" dirty="0"/>
              <a:t>Days / times vary by Member and observed parameter</a:t>
            </a:r>
          </a:p>
          <a:p>
            <a:r>
              <a:rPr lang="en-US" sz="1800" dirty="0"/>
              <a:t>For each parameter the start day and time is given:</a:t>
            </a:r>
          </a:p>
          <a:p>
            <a:pPr lvl="1"/>
            <a:r>
              <a:rPr lang="en-US" sz="1600" dirty="0"/>
              <a:t>Day given by either </a:t>
            </a:r>
          </a:p>
          <a:p>
            <a:pPr lvl="2"/>
            <a:r>
              <a:rPr lang="en-US" sz="1200" dirty="0"/>
              <a:t>-1 indicating that the 24 hour period starts on the preceding day, or</a:t>
            </a:r>
          </a:p>
          <a:p>
            <a:pPr lvl="2"/>
            <a:r>
              <a:rPr lang="en-US" sz="1200" dirty="0"/>
              <a:t>0 indicating that the 24 period starts on the day of observation.</a:t>
            </a:r>
          </a:p>
          <a:p>
            <a:pPr lvl="1"/>
            <a:r>
              <a:rPr lang="en-US" sz="1600" dirty="0"/>
              <a:t>Time given by the hour, minute and second (UTC) of the start of the observing period</a:t>
            </a:r>
          </a:p>
          <a:p>
            <a:r>
              <a:rPr lang="en-US" sz="1800" dirty="0"/>
              <a:t>E.g. minimum temperature observed over period 2023/04/22 18:00:01 to 2023/04/23 18:00:00</a:t>
            </a:r>
          </a:p>
          <a:p>
            <a:pPr lvl="1"/>
            <a:r>
              <a:rPr lang="en-US" sz="1400" dirty="0"/>
              <a:t>Period start given by day = -1, start time = 18:00:01</a:t>
            </a:r>
          </a:p>
          <a:p>
            <a:pPr lvl="1"/>
            <a:r>
              <a:rPr lang="en-US" sz="1400" dirty="0"/>
              <a:t>Reporting day given by 2023/04/23</a:t>
            </a:r>
          </a:p>
          <a:p>
            <a:r>
              <a:rPr lang="en-US" sz="1800" dirty="0"/>
              <a:t>Different methods used for calculating average temperature, method included in the DAYCLI data</a:t>
            </a:r>
          </a:p>
          <a:p>
            <a:pPr lvl="1"/>
            <a:r>
              <a:rPr lang="en-US" sz="1400" dirty="0"/>
              <a:t>E.g., average of min/max temperature, averaging of 3-hourly values, average of minute data from AWS etc.</a:t>
            </a:r>
          </a:p>
          <a:p>
            <a:endParaRPr lang="en-CH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92FEF-E5C4-E204-698F-54468DA399E0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Reporting practices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69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A933-0B8A-4B5C-0D13-F7386B46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7195"/>
            <a:ext cx="10972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0: average of minimum and maximum temperatures</a:t>
            </a:r>
          </a:p>
          <a:p>
            <a:r>
              <a:rPr lang="en-US" sz="2400" dirty="0"/>
              <a:t>1: Average of 8 tri-hourly observations</a:t>
            </a:r>
          </a:p>
          <a:p>
            <a:r>
              <a:rPr lang="en-US" sz="2400" dirty="0"/>
              <a:t>2: Average of 24 hourly observations</a:t>
            </a:r>
          </a:p>
          <a:p>
            <a:r>
              <a:rPr lang="en-US" sz="2400" dirty="0"/>
              <a:t>3: Weighted average of three observations</a:t>
            </a:r>
          </a:p>
          <a:p>
            <a:r>
              <a:rPr lang="en-US" sz="2400" dirty="0"/>
              <a:t>4: Weighted average of three observations, as well as the minimum and maximum values</a:t>
            </a:r>
          </a:p>
          <a:p>
            <a:r>
              <a:rPr lang="en-US" sz="2400" dirty="0"/>
              <a:t>5: AWS complete integration from minute data</a:t>
            </a:r>
          </a:p>
          <a:p>
            <a:r>
              <a:rPr lang="en-US" sz="2400" dirty="0"/>
              <a:t>6: Average of 4 six-hourly observations</a:t>
            </a:r>
          </a:p>
          <a:p>
            <a:endParaRPr lang="en-US" dirty="0"/>
          </a:p>
          <a:p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DAF02-F2F2-BF6B-4DEA-56F2FC23469A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Method of averaging temperature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3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142E-E3D4-79C0-D93E-C03F1E90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2" y="1066554"/>
            <a:ext cx="10232432" cy="789038"/>
          </a:xfrm>
        </p:spPr>
        <p:txBody>
          <a:bodyPr>
            <a:normAutofit/>
          </a:bodyPr>
          <a:lstStyle/>
          <a:p>
            <a:r>
              <a:rPr lang="en-US" sz="2000" dirty="0"/>
              <a:t>Daily climate data should be quality flagged before exchange</a:t>
            </a:r>
          </a:p>
          <a:p>
            <a:r>
              <a:rPr lang="en-US" sz="2000" dirty="0"/>
              <a:t>Valid flags are: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CH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CFB222-63F7-1F47-2CE2-8E63C2665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31985"/>
              </p:ext>
            </p:extLst>
          </p:nvPr>
        </p:nvGraphicFramePr>
        <p:xfrm>
          <a:off x="1323248" y="1855592"/>
          <a:ext cx="9492063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7">
                  <a:extLst>
                    <a:ext uri="{9D8B030D-6E8A-4147-A177-3AD203B41FA5}">
                      <a16:colId xmlns:a16="http://schemas.microsoft.com/office/drawing/2014/main" val="3016231283"/>
                    </a:ext>
                  </a:extLst>
                </a:gridCol>
                <a:gridCol w="3424731">
                  <a:extLst>
                    <a:ext uri="{9D8B030D-6E8A-4147-A177-3AD203B41FA5}">
                      <a16:colId xmlns:a16="http://schemas.microsoft.com/office/drawing/2014/main" val="2887664322"/>
                    </a:ext>
                  </a:extLst>
                </a:gridCol>
                <a:gridCol w="519143">
                  <a:extLst>
                    <a:ext uri="{9D8B030D-6E8A-4147-A177-3AD203B41FA5}">
                      <a16:colId xmlns:a16="http://schemas.microsoft.com/office/drawing/2014/main" val="2181692068"/>
                    </a:ext>
                  </a:extLst>
                </a:gridCol>
                <a:gridCol w="5108842">
                  <a:extLst>
                    <a:ext uri="{9D8B030D-6E8A-4147-A177-3AD203B41FA5}">
                      <a16:colId xmlns:a16="http://schemas.microsoft.com/office/drawing/2014/main" val="209781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Flag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Flag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checked and declared good 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checked and declared aggregated and out of instrument range</a:t>
                      </a:r>
                      <a:endParaRPr lang="en-CH" sz="1200" dirty="0"/>
                    </a:p>
                    <a:p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4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checked and declared suspect 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 is not measured at the station</a:t>
                      </a:r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3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checked and declared aggregated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value not provided</a:t>
                      </a:r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1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checked and declared out of instrument range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unchecked</a:t>
                      </a:r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4693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4B2000-4912-C844-D3C4-6EAA20EC0417}"/>
              </a:ext>
            </a:extLst>
          </p:cNvPr>
          <p:cNvSpPr txBox="1">
            <a:spLocks/>
          </p:cNvSpPr>
          <p:nvPr/>
        </p:nvSpPr>
        <p:spPr>
          <a:xfrm>
            <a:off x="609600" y="4607889"/>
            <a:ext cx="10972800" cy="78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CH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DDA736-5AE4-2B89-24E9-066712F95B89}"/>
              </a:ext>
            </a:extLst>
          </p:cNvPr>
          <p:cNvSpPr txBox="1">
            <a:spLocks/>
          </p:cNvSpPr>
          <p:nvPr/>
        </p:nvSpPr>
        <p:spPr>
          <a:xfrm>
            <a:off x="1182216" y="3928843"/>
            <a:ext cx="10316308" cy="1358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Aggregate flags are included for when the precipitation is collected over more than 24 hours, e.g. due to issues in reading and resetting the gauges.</a:t>
            </a:r>
          </a:p>
          <a:p>
            <a:r>
              <a:rPr lang="en-US" sz="2000" dirty="0"/>
              <a:t>Lower bound flags are important for extremes, particularly when a gauge may overflow. These flags provide a mechanism to record (and flag) the lower limit.</a:t>
            </a: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US" sz="1800" dirty="0"/>
          </a:p>
          <a:p>
            <a:pPr marL="457200" lvl="1" indent="0">
              <a:buFont typeface="Arial"/>
              <a:buNone/>
            </a:pPr>
            <a:endParaRPr lang="en-CH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EF4B0-6A72-FCF4-D6E7-9F2682F8EBFB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Quality control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16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2319-033F-76AA-1250-8E447DBA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r>
              <a:rPr lang="en-US" dirty="0"/>
              <a:t>CSV2bufr includes the ability to transform CSV DAYCLI data to BUFR</a:t>
            </a:r>
          </a:p>
          <a:p>
            <a:r>
              <a:rPr lang="en-US" dirty="0"/>
              <a:t>As with the other CSV2bufr a BUFR mapping template is required</a:t>
            </a:r>
          </a:p>
          <a:p>
            <a:r>
              <a:rPr lang="en-US" dirty="0"/>
              <a:t>Example CSV file layout given on the following two slides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03394-EACF-63D9-622E-66975BA8C6A3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DAYCLI encoding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24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2B5F16-BB86-76E2-8BE7-645D5936E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84074"/>
              </p:ext>
            </p:extLst>
          </p:nvPr>
        </p:nvGraphicFramePr>
        <p:xfrm>
          <a:off x="1841611" y="985723"/>
          <a:ext cx="8455337" cy="4525976"/>
        </p:xfrm>
        <a:graphic>
          <a:graphicData uri="http://schemas.openxmlformats.org/drawingml/2006/table">
            <a:tbl>
              <a:tblPr/>
              <a:tblGrid>
                <a:gridCol w="2743560">
                  <a:extLst>
                    <a:ext uri="{9D8B030D-6E8A-4147-A177-3AD203B41FA5}">
                      <a16:colId xmlns:a16="http://schemas.microsoft.com/office/drawing/2014/main" val="3837004830"/>
                    </a:ext>
                  </a:extLst>
                </a:gridCol>
                <a:gridCol w="5711777">
                  <a:extLst>
                    <a:ext uri="{9D8B030D-6E8A-4147-A177-3AD203B41FA5}">
                      <a16:colId xmlns:a16="http://schemas.microsoft.com/office/drawing/2014/main" val="3258048187"/>
                    </a:ext>
                  </a:extLst>
                </a:gridCol>
              </a:tblGrid>
              <a:tr h="1616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Column</a:t>
                      </a:r>
                    </a:p>
                  </a:txBody>
                  <a:tcPr marL="8082" marR="8082" marT="8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8082" marR="8082" marT="8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16060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wsi_series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WIGOS Identifier series, set to 0 for stations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120799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wsi_issuer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WIGOS Identifier issue, ISO 3 digit (number) country code or 20000 series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731457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wsi_issue_number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WIGOS Identifier issue number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72702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wsi_local_identifier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WIGOS Identifier local identifier, alphanumeric, max 16 characters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72178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wmo_block_number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WMO block number for station 0 - 99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32559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wmo_station_number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WMO station number 0 - 999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70092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Latitude of station, high precision (5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d.p.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61599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longitude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Longitude of station, high precision (5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d.p.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22963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station_elevation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Height of station above mean sea level (m)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6330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temperature_siting_classification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Combined sensor siting and measurement quality classification (temperature)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555678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precipitation_siting_classification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Combined sensor siting and measurement quality classification (precipitation)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0290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averaging_method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 used to calculate daily average temperature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01052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(UTC) of nominal reporting day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06473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 (UTC) of nominal reporting day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784226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 (UTC) of month for nominal reporting day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633325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precipitation_day_offset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 of reporting period for precipitation, offset in days relative to nominal reporting day (-1 or 0)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9757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precipitation_hour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hour (UTC) over which the precipitation is measured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798587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precipitation_minute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minute (UTC) over which the precipitation is measured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53023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precipitation_second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second (UTC) over which the precipitation is measured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85308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accumulated precipitation over indicated 24 hour period (kg m-3, equivalent to mm)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270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precipitation_flag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control flag for total accumulated precipitation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57850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fresh_snow_day_offset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 of reporting period for fresh snow depth, offset in days relative to nominal reporting day (-1 or 0)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25258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fresh_snow_hour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hour (UTC) over which the fresh snow depth is measured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084095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fresh_snow_minute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minute (UTC) over which the fresh snow depth is measured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04752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fresh_snow_second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 second (UTC) over which the fresh snow depth is measured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13965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fresh_snow_depth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Fresh snow depth over indicated 24 hour period (m, 2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d.p.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02055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fresh_snow_depth_flag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control flag for the fresh snow depth</a:t>
                      </a:r>
                    </a:p>
                  </a:txBody>
                  <a:tcPr marL="8082" marR="8082" marT="8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591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BEBAEC4-CD95-0109-85EC-B67543F54BFA}"/>
              </a:ext>
            </a:extLst>
          </p:cNvPr>
          <p:cNvSpPr/>
          <p:nvPr/>
        </p:nvSpPr>
        <p:spPr>
          <a:xfrm>
            <a:off x="-53439" y="0"/>
            <a:ext cx="12245439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Example CSV2bufr input file layout</a:t>
            </a:r>
            <a:endParaRPr kumimoji="0" lang="en-CH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075488"/>
      </p:ext>
    </p:extLst>
  </p:cSld>
  <p:clrMapOvr>
    <a:masterClrMapping/>
  </p:clrMapOvr>
</p:sld>
</file>

<file path=ppt/theme/theme1.xml><?xml version="1.0" encoding="utf-8"?>
<a:theme xmlns:a="http://schemas.openxmlformats.org/drawingml/2006/main" name="WMO_WHIT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c1a465f0-9ed0-43de-8189-a8c6f1075a5f" xsi:nil="true"/>
    <lcf76f155ced4ddcb4097134ff3c332f xmlns="c1a465f0-9ed0-43de-8189-a8c6f1075a5f">
      <Terms xmlns="http://schemas.microsoft.com/office/infopath/2007/PartnerControls"/>
    </lcf76f155ced4ddcb4097134ff3c332f>
    <TaxCatchAll xmlns="1b00f30f-36d4-4fa1-aff8-52ec48b6e0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2671858FF0B4B80590C0985A5F158" ma:contentTypeVersion="19" ma:contentTypeDescription="Create a new document." ma:contentTypeScope="" ma:versionID="585a6a0a8d2de98ffb8273c5c6c29728">
  <xsd:schema xmlns:xsd="http://www.w3.org/2001/XMLSchema" xmlns:xs="http://www.w3.org/2001/XMLSchema" xmlns:p="http://schemas.microsoft.com/office/2006/metadata/properties" xmlns:ns2="c1a465f0-9ed0-43de-8189-a8c6f1075a5f" xmlns:ns3="1b00f30f-36d4-4fa1-aff8-52ec48b6e084" targetNamespace="http://schemas.microsoft.com/office/2006/metadata/properties" ma:root="true" ma:fieldsID="afa6ced57395927322298da49f601ebb" ns2:_="" ns3:_="">
    <xsd:import namespace="c1a465f0-9ed0-43de-8189-a8c6f1075a5f"/>
    <xsd:import namespace="1b00f30f-36d4-4fa1-aff8-52ec48b6e0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_Flow_SignoffStatus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465f0-9ed0-43de-8189-a8c6f1075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92a3b380-abf6-46f2-87bb-c2c114de1c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0f30f-36d4-4fa1-aff8-52ec48b6e0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9773870-99e4-457a-a664-b7de85dfa00c}" ma:internalName="TaxCatchAll" ma:showField="CatchAllData" ma:web="1b00f30f-36d4-4fa1-aff8-52ec48b6e0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A777BE-1691-46D3-B5EF-D93DCFCAC224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1b00f30f-36d4-4fa1-aff8-52ec48b6e084"/>
    <ds:schemaRef ds:uri="http://purl.org/dc/elements/1.1/"/>
    <ds:schemaRef ds:uri="http://purl.org/dc/dcmitype/"/>
    <ds:schemaRef ds:uri="http://purl.org/dc/terms/"/>
    <ds:schemaRef ds:uri="c1a465f0-9ed0-43de-8189-a8c6f1075a5f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27FCF3-D210-4447-9999-135BE84AA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4B3DEC-BF36-49B6-8A90-4F2EB52C7A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a465f0-9ed0-43de-8189-a8c6f1075a5f"/>
    <ds:schemaRef ds:uri="1b00f30f-36d4-4fa1-aff8-52ec48b6e0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1636</Words>
  <Application>Microsoft Macintosh PowerPoint</Application>
  <PresentationFormat>Widescreen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WMO_WHITE_Powerpoint_en_fr</vt:lpstr>
      <vt:lpstr>Daily climate data  DAYCLI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Cudjoe</dc:creator>
  <cp:lastModifiedBy>Enrico Fucile</cp:lastModifiedBy>
  <cp:revision>19</cp:revision>
  <dcterms:created xsi:type="dcterms:W3CDTF">2020-06-18T12:35:34Z</dcterms:created>
  <dcterms:modified xsi:type="dcterms:W3CDTF">2023-03-14T13:45:33Z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0x0101007372671858FF0B4B80590C0985A5F158</vt:lpwstr>
  </property>
</Properties>
</file>