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66" r:id="rId5"/>
    <p:sldId id="646" r:id="rId6"/>
    <p:sldId id="639" r:id="rId7"/>
    <p:sldId id="638" r:id="rId8"/>
    <p:sldId id="64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9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43765-63B4-49FB-991E-B44238A4B94C}" v="51" dt="2023-03-10T14:53:51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 autoAdjust="0"/>
    <p:restoredTop sz="94799"/>
  </p:normalViewPr>
  <p:slideViewPr>
    <p:cSldViewPr snapToGrid="0" snapToObjects="1">
      <p:cViewPr varScale="1">
        <p:scale>
          <a:sx n="215" d="100"/>
          <a:sy n="215" d="100"/>
        </p:scale>
        <p:origin x="47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1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ry Burke" userId="9fc1fad4eeedff59" providerId="LiveId" clId="{2C043765-63B4-49FB-991E-B44238A4B94C}"/>
    <pc:docChg chg="undo custSel addSld delSld modSld">
      <pc:chgData name="Rory Burke" userId="9fc1fad4eeedff59" providerId="LiveId" clId="{2C043765-63B4-49FB-991E-B44238A4B94C}" dt="2023-03-10T14:53:51.149" v="683"/>
      <pc:docMkLst>
        <pc:docMk/>
      </pc:docMkLst>
      <pc:sldChg chg="modSp mod">
        <pc:chgData name="Rory Burke" userId="9fc1fad4eeedff59" providerId="LiveId" clId="{2C043765-63B4-49FB-991E-B44238A4B94C}" dt="2023-03-09T13:17:03.882" v="75" actId="20577"/>
        <pc:sldMkLst>
          <pc:docMk/>
          <pc:sldMk cId="2535591288" sldId="266"/>
        </pc:sldMkLst>
        <pc:spChg chg="mod">
          <ac:chgData name="Rory Burke" userId="9fc1fad4eeedff59" providerId="LiveId" clId="{2C043765-63B4-49FB-991E-B44238A4B94C}" dt="2023-03-09T13:17:03.882" v="75" actId="20577"/>
          <ac:spMkLst>
            <pc:docMk/>
            <pc:sldMk cId="2535591288" sldId="266"/>
            <ac:spMk id="4" creationId="{0118A79B-A3F6-994F-AB3D-F324972CE364}"/>
          </ac:spMkLst>
        </pc:spChg>
      </pc:sldChg>
      <pc:sldChg chg="del">
        <pc:chgData name="Rory Burke" userId="9fc1fad4eeedff59" providerId="LiveId" clId="{2C043765-63B4-49FB-991E-B44238A4B94C}" dt="2023-03-09T13:12:40.830" v="0" actId="2696"/>
        <pc:sldMkLst>
          <pc:docMk/>
          <pc:sldMk cId="1948250737" sldId="636"/>
        </pc:sldMkLst>
      </pc:sldChg>
      <pc:sldChg chg="del">
        <pc:chgData name="Rory Burke" userId="9fc1fad4eeedff59" providerId="LiveId" clId="{2C043765-63B4-49FB-991E-B44238A4B94C}" dt="2023-03-09T13:12:51.212" v="1" actId="2696"/>
        <pc:sldMkLst>
          <pc:docMk/>
          <pc:sldMk cId="1236512243" sldId="637"/>
        </pc:sldMkLst>
      </pc:sldChg>
      <pc:sldChg chg="addSp delSp modSp mod">
        <pc:chgData name="Rory Burke" userId="9fc1fad4eeedff59" providerId="LiveId" clId="{2C043765-63B4-49FB-991E-B44238A4B94C}" dt="2023-03-09T17:20:44.432" v="642" actId="14100"/>
        <pc:sldMkLst>
          <pc:docMk/>
          <pc:sldMk cId="2608274239" sldId="638"/>
        </pc:sldMkLst>
        <pc:spChg chg="add mod">
          <ac:chgData name="Rory Burke" userId="9fc1fad4eeedff59" providerId="LiveId" clId="{2C043765-63B4-49FB-991E-B44238A4B94C}" dt="2023-03-09T17:18:04.316" v="580" actId="1076"/>
          <ac:spMkLst>
            <pc:docMk/>
            <pc:sldMk cId="2608274239" sldId="638"/>
            <ac:spMk id="2" creationId="{8D548CD9-3BA6-8682-621C-758ACE953C9E}"/>
          </ac:spMkLst>
        </pc:spChg>
        <pc:spChg chg="add mod">
          <ac:chgData name="Rory Burke" userId="9fc1fad4eeedff59" providerId="LiveId" clId="{2C043765-63B4-49FB-991E-B44238A4B94C}" dt="2023-03-09T17:16:42.566" v="561" actId="1076"/>
          <ac:spMkLst>
            <pc:docMk/>
            <pc:sldMk cId="2608274239" sldId="638"/>
            <ac:spMk id="3" creationId="{CFF45865-25AB-787B-B394-DF29A3A6A493}"/>
          </ac:spMkLst>
        </pc:spChg>
        <pc:spChg chg="mod">
          <ac:chgData name="Rory Burke" userId="9fc1fad4eeedff59" providerId="LiveId" clId="{2C043765-63B4-49FB-991E-B44238A4B94C}" dt="2023-03-09T13:58:04.211" v="109" actId="20577"/>
          <ac:spMkLst>
            <pc:docMk/>
            <pc:sldMk cId="2608274239" sldId="638"/>
            <ac:spMk id="6" creationId="{B944E1FA-E70D-3CC5-BC9F-3B3D1DCD6BCA}"/>
          </ac:spMkLst>
        </pc:spChg>
        <pc:spChg chg="add mod">
          <ac:chgData name="Rory Burke" userId="9fc1fad4eeedff59" providerId="LiveId" clId="{2C043765-63B4-49FB-991E-B44238A4B94C}" dt="2023-03-09T17:19:23.991" v="614" actId="1036"/>
          <ac:spMkLst>
            <pc:docMk/>
            <pc:sldMk cId="2608274239" sldId="638"/>
            <ac:spMk id="7" creationId="{CE436DD9-3B2E-0FC8-D383-9F7B3C6A78B8}"/>
          </ac:spMkLst>
        </pc:spChg>
        <pc:spChg chg="add mod">
          <ac:chgData name="Rory Burke" userId="9fc1fad4eeedff59" providerId="LiveId" clId="{2C043765-63B4-49FB-991E-B44238A4B94C}" dt="2023-03-09T17:18:42.357" v="586" actId="692"/>
          <ac:spMkLst>
            <pc:docMk/>
            <pc:sldMk cId="2608274239" sldId="638"/>
            <ac:spMk id="20" creationId="{28CF3E17-31CD-6319-1C3F-7608E5C54991}"/>
          </ac:spMkLst>
        </pc:spChg>
        <pc:spChg chg="add mod">
          <ac:chgData name="Rory Burke" userId="9fc1fad4eeedff59" providerId="LiveId" clId="{2C043765-63B4-49FB-991E-B44238A4B94C}" dt="2023-03-09T17:20:44.432" v="642" actId="14100"/>
          <ac:spMkLst>
            <pc:docMk/>
            <pc:sldMk cId="2608274239" sldId="638"/>
            <ac:spMk id="21" creationId="{44F8C2F0-BF0C-DE9C-8558-AD1E26FBDCD9}"/>
          </ac:spMkLst>
        </pc:spChg>
        <pc:picChg chg="del">
          <ac:chgData name="Rory Burke" userId="9fc1fad4eeedff59" providerId="LiveId" clId="{2C043765-63B4-49FB-991E-B44238A4B94C}" dt="2023-03-09T13:58:06.371" v="110" actId="478"/>
          <ac:picMkLst>
            <pc:docMk/>
            <pc:sldMk cId="2608274239" sldId="638"/>
            <ac:picMk id="4" creationId="{A0BDA759-A6D9-9433-7D51-704A6188C666}"/>
          </ac:picMkLst>
        </pc:picChg>
        <pc:picChg chg="del">
          <ac:chgData name="Rory Burke" userId="9fc1fad4eeedff59" providerId="LiveId" clId="{2C043765-63B4-49FB-991E-B44238A4B94C}" dt="2023-03-09T13:58:07.900" v="111" actId="478"/>
          <ac:picMkLst>
            <pc:docMk/>
            <pc:sldMk cId="2608274239" sldId="638"/>
            <ac:picMk id="5" creationId="{43C43DB2-F2E1-3DB3-A107-F7350E080480}"/>
          </ac:picMkLst>
        </pc:picChg>
        <pc:cxnChg chg="add del mod">
          <ac:chgData name="Rory Burke" userId="9fc1fad4eeedff59" providerId="LiveId" clId="{2C043765-63B4-49FB-991E-B44238A4B94C}" dt="2023-03-09T17:17:20.242" v="563" actId="478"/>
          <ac:cxnSpMkLst>
            <pc:docMk/>
            <pc:sldMk cId="2608274239" sldId="638"/>
            <ac:cxnSpMk id="9" creationId="{E376229A-D26D-3AB1-8FA2-5122BB4F9BBD}"/>
          </ac:cxnSpMkLst>
        </pc:cxnChg>
        <pc:cxnChg chg="add mod">
          <ac:chgData name="Rory Burke" userId="9fc1fad4eeedff59" providerId="LiveId" clId="{2C043765-63B4-49FB-991E-B44238A4B94C}" dt="2023-03-09T17:19:53.648" v="639" actId="1038"/>
          <ac:cxnSpMkLst>
            <pc:docMk/>
            <pc:sldMk cId="2608274239" sldId="638"/>
            <ac:cxnSpMk id="23" creationId="{76F156A4-3D88-D8F3-DC9C-A694D4EC584D}"/>
          </ac:cxnSpMkLst>
        </pc:cxnChg>
      </pc:sldChg>
      <pc:sldChg chg="addSp delSp modSp mod delAnim">
        <pc:chgData name="Rory Burke" userId="9fc1fad4eeedff59" providerId="LiveId" clId="{2C043765-63B4-49FB-991E-B44238A4B94C}" dt="2023-03-09T17:08:18.060" v="226" actId="20577"/>
        <pc:sldMkLst>
          <pc:docMk/>
          <pc:sldMk cId="1047911924" sldId="639"/>
        </pc:sldMkLst>
        <pc:spChg chg="add del">
          <ac:chgData name="Rory Burke" userId="9fc1fad4eeedff59" providerId="LiveId" clId="{2C043765-63B4-49FB-991E-B44238A4B94C}" dt="2023-03-09T13:58:42.064" v="119" actId="21"/>
          <ac:spMkLst>
            <pc:docMk/>
            <pc:sldMk cId="1047911924" sldId="639"/>
            <ac:spMk id="23" creationId="{E5697F1B-71D6-8ADE-0A70-BD45A6C45B80}"/>
          </ac:spMkLst>
        </pc:spChg>
        <pc:spChg chg="del mod">
          <ac:chgData name="Rory Burke" userId="9fc1fad4eeedff59" providerId="LiveId" clId="{2C043765-63B4-49FB-991E-B44238A4B94C}" dt="2023-03-09T13:58:22.977" v="114" actId="478"/>
          <ac:spMkLst>
            <pc:docMk/>
            <pc:sldMk cId="1047911924" sldId="639"/>
            <ac:spMk id="24" creationId="{116A6224-3D7D-B7CD-1BFC-A66EEF33408C}"/>
          </ac:spMkLst>
        </pc:spChg>
        <pc:spChg chg="del">
          <ac:chgData name="Rory Burke" userId="9fc1fad4eeedff59" providerId="LiveId" clId="{2C043765-63B4-49FB-991E-B44238A4B94C}" dt="2023-03-09T13:58:24.529" v="115" actId="478"/>
          <ac:spMkLst>
            <pc:docMk/>
            <pc:sldMk cId="1047911924" sldId="639"/>
            <ac:spMk id="25" creationId="{6C5B49F6-DDE8-C0E0-E755-D1BFA2FEAA76}"/>
          </ac:spMkLst>
        </pc:spChg>
        <pc:spChg chg="del">
          <ac:chgData name="Rory Burke" userId="9fc1fad4eeedff59" providerId="LiveId" clId="{2C043765-63B4-49FB-991E-B44238A4B94C}" dt="2023-03-09T13:58:42.064" v="119" actId="21"/>
          <ac:spMkLst>
            <pc:docMk/>
            <pc:sldMk cId="1047911924" sldId="639"/>
            <ac:spMk id="28" creationId="{444C35B7-9FE4-72AB-1E50-E7ADAA46BBA6}"/>
          </ac:spMkLst>
        </pc:spChg>
        <pc:spChg chg="mod">
          <ac:chgData name="Rory Burke" userId="9fc1fad4eeedff59" providerId="LiveId" clId="{2C043765-63B4-49FB-991E-B44238A4B94C}" dt="2023-03-09T17:08:18.060" v="226" actId="20577"/>
          <ac:spMkLst>
            <pc:docMk/>
            <pc:sldMk cId="1047911924" sldId="639"/>
            <ac:spMk id="29" creationId="{4CA4F701-5F35-7686-36EC-B57E15711BF0}"/>
          </ac:spMkLst>
        </pc:spChg>
        <pc:grpChg chg="del">
          <ac:chgData name="Rory Burke" userId="9fc1fad4eeedff59" providerId="LiveId" clId="{2C043765-63B4-49FB-991E-B44238A4B94C}" dt="2023-03-09T13:58:21.198" v="112" actId="478"/>
          <ac:grpSpMkLst>
            <pc:docMk/>
            <pc:sldMk cId="1047911924" sldId="639"/>
            <ac:grpSpMk id="6" creationId="{2E558648-23A1-14DA-E590-8E7BE7B84578}"/>
          </ac:grpSpMkLst>
        </pc:grpChg>
        <pc:grpChg chg="del">
          <ac:chgData name="Rory Burke" userId="9fc1fad4eeedff59" providerId="LiveId" clId="{2C043765-63B4-49FB-991E-B44238A4B94C}" dt="2023-03-09T13:58:25.162" v="116" actId="478"/>
          <ac:grpSpMkLst>
            <pc:docMk/>
            <pc:sldMk cId="1047911924" sldId="639"/>
            <ac:grpSpMk id="16" creationId="{47C868FD-6DBA-E52D-05FF-D391EECA125B}"/>
          </ac:grpSpMkLst>
        </pc:grpChg>
      </pc:sldChg>
      <pc:sldChg chg="delSp modSp mod">
        <pc:chgData name="Rory Burke" userId="9fc1fad4eeedff59" providerId="LiveId" clId="{2C043765-63B4-49FB-991E-B44238A4B94C}" dt="2023-03-09T17:11:37.501" v="292" actId="20577"/>
        <pc:sldMkLst>
          <pc:docMk/>
          <pc:sldMk cId="3522233491" sldId="640"/>
        </pc:sldMkLst>
        <pc:spChg chg="del">
          <ac:chgData name="Rory Burke" userId="9fc1fad4eeedff59" providerId="LiveId" clId="{2C043765-63B4-49FB-991E-B44238A4B94C}" dt="2023-03-09T17:08:34.665" v="228" actId="478"/>
          <ac:spMkLst>
            <pc:docMk/>
            <pc:sldMk cId="3522233491" sldId="640"/>
            <ac:spMk id="12" creationId="{89011759-1A37-69B9-3E67-B55619003E88}"/>
          </ac:spMkLst>
        </pc:spChg>
        <pc:spChg chg="del mod">
          <ac:chgData name="Rory Burke" userId="9fc1fad4eeedff59" providerId="LiveId" clId="{2C043765-63B4-49FB-991E-B44238A4B94C}" dt="2023-03-09T17:08:36.870" v="231" actId="478"/>
          <ac:spMkLst>
            <pc:docMk/>
            <pc:sldMk cId="3522233491" sldId="640"/>
            <ac:spMk id="13" creationId="{8620AC9E-A403-01C9-F2BD-F28060E387F9}"/>
          </ac:spMkLst>
        </pc:spChg>
        <pc:spChg chg="del">
          <ac:chgData name="Rory Burke" userId="9fc1fad4eeedff59" providerId="LiveId" clId="{2C043765-63B4-49FB-991E-B44238A4B94C}" dt="2023-03-09T17:08:34.665" v="228" actId="478"/>
          <ac:spMkLst>
            <pc:docMk/>
            <pc:sldMk cId="3522233491" sldId="640"/>
            <ac:spMk id="14" creationId="{D88FB9F8-5B57-F2F1-F3C8-2DC37AAE886B}"/>
          </ac:spMkLst>
        </pc:spChg>
        <pc:spChg chg="del">
          <ac:chgData name="Rory Burke" userId="9fc1fad4eeedff59" providerId="LiveId" clId="{2C043765-63B4-49FB-991E-B44238A4B94C}" dt="2023-03-09T17:08:38.603" v="233" actId="478"/>
          <ac:spMkLst>
            <pc:docMk/>
            <pc:sldMk cId="3522233491" sldId="640"/>
            <ac:spMk id="15" creationId="{E91C766B-F65C-B490-E3E7-6B5BCE1A73BA}"/>
          </ac:spMkLst>
        </pc:spChg>
        <pc:spChg chg="del">
          <ac:chgData name="Rory Burke" userId="9fc1fad4eeedff59" providerId="LiveId" clId="{2C043765-63B4-49FB-991E-B44238A4B94C}" dt="2023-03-09T17:08:34.665" v="228" actId="478"/>
          <ac:spMkLst>
            <pc:docMk/>
            <pc:sldMk cId="3522233491" sldId="640"/>
            <ac:spMk id="16" creationId="{C4061746-1959-8E6D-4021-457F5488586C}"/>
          </ac:spMkLst>
        </pc:spChg>
        <pc:spChg chg="del">
          <ac:chgData name="Rory Burke" userId="9fc1fad4eeedff59" providerId="LiveId" clId="{2C043765-63B4-49FB-991E-B44238A4B94C}" dt="2023-03-09T17:08:38.018" v="232" actId="478"/>
          <ac:spMkLst>
            <pc:docMk/>
            <pc:sldMk cId="3522233491" sldId="640"/>
            <ac:spMk id="17" creationId="{F9CD73D4-DC90-8846-649D-D76F36658610}"/>
          </ac:spMkLst>
        </pc:spChg>
        <pc:spChg chg="mod">
          <ac:chgData name="Rory Burke" userId="9fc1fad4eeedff59" providerId="LiveId" clId="{2C043765-63B4-49FB-991E-B44238A4B94C}" dt="2023-03-09T17:11:37.501" v="292" actId="20577"/>
          <ac:spMkLst>
            <pc:docMk/>
            <pc:sldMk cId="3522233491" sldId="640"/>
            <ac:spMk id="20" creationId="{8D2F6A88-31E4-2EAE-B774-9285F518297F}"/>
          </ac:spMkLst>
        </pc:spChg>
        <pc:grpChg chg="del">
          <ac:chgData name="Rory Burke" userId="9fc1fad4eeedff59" providerId="LiveId" clId="{2C043765-63B4-49FB-991E-B44238A4B94C}" dt="2023-03-09T17:08:34.665" v="228" actId="478"/>
          <ac:grpSpMkLst>
            <pc:docMk/>
            <pc:sldMk cId="3522233491" sldId="640"/>
            <ac:grpSpMk id="5" creationId="{8360B03D-0FB6-9F83-3587-415E0CE3179B}"/>
          </ac:grpSpMkLst>
        </pc:grpChg>
      </pc:sldChg>
      <pc:sldChg chg="new del">
        <pc:chgData name="Rory Burke" userId="9fc1fad4eeedff59" providerId="LiveId" clId="{2C043765-63B4-49FB-991E-B44238A4B94C}" dt="2023-03-09T17:11:19.963" v="261" actId="680"/>
        <pc:sldMkLst>
          <pc:docMk/>
          <pc:sldMk cId="79076488" sldId="641"/>
        </pc:sldMkLst>
      </pc:sldChg>
      <pc:sldChg chg="modSp add mod">
        <pc:chgData name="Rory Burke" userId="9fc1fad4eeedff59" providerId="LiveId" clId="{2C043765-63B4-49FB-991E-B44238A4B94C}" dt="2023-03-10T14:51:47.577" v="668" actId="20577"/>
        <pc:sldMkLst>
          <pc:docMk/>
          <pc:sldMk cId="436304350" sldId="641"/>
        </pc:sldMkLst>
        <pc:spChg chg="mod">
          <ac:chgData name="Rory Burke" userId="9fc1fad4eeedff59" providerId="LiveId" clId="{2C043765-63B4-49FB-991E-B44238A4B94C}" dt="2023-03-10T14:51:47.577" v="668" actId="20577"/>
          <ac:spMkLst>
            <pc:docMk/>
            <pc:sldMk cId="436304350" sldId="641"/>
            <ac:spMk id="2" creationId="{6B18EAB8-C24E-2315-C183-0EA6ECBFAF2F}"/>
          </ac:spMkLst>
        </pc:spChg>
        <pc:spChg chg="mod">
          <ac:chgData name="Rory Burke" userId="9fc1fad4eeedff59" providerId="LiveId" clId="{2C043765-63B4-49FB-991E-B44238A4B94C}" dt="2023-03-09T17:12:04.865" v="309" actId="20577"/>
          <ac:spMkLst>
            <pc:docMk/>
            <pc:sldMk cId="436304350" sldId="641"/>
            <ac:spMk id="20" creationId="{8D2F6A88-31E4-2EAE-B774-9285F518297F}"/>
          </ac:spMkLst>
        </pc:spChg>
      </pc:sldChg>
      <pc:sldChg chg="modSp add del mod">
        <pc:chgData name="Rory Burke" userId="9fc1fad4eeedff59" providerId="LiveId" clId="{2C043765-63B4-49FB-991E-B44238A4B94C}" dt="2023-03-09T17:08:23.184" v="227" actId="2696"/>
        <pc:sldMkLst>
          <pc:docMk/>
          <pc:sldMk cId="2756747898" sldId="641"/>
        </pc:sldMkLst>
        <pc:spChg chg="mod">
          <ac:chgData name="Rory Burke" userId="9fc1fad4eeedff59" providerId="LiveId" clId="{2C043765-63B4-49FB-991E-B44238A4B94C}" dt="2023-03-09T13:59:31.647" v="205" actId="20577"/>
          <ac:spMkLst>
            <pc:docMk/>
            <pc:sldMk cId="2756747898" sldId="641"/>
            <ac:spMk id="29" creationId="{4CA4F701-5F35-7686-36EC-B57E15711BF0}"/>
          </ac:spMkLst>
        </pc:spChg>
      </pc:sldChg>
      <pc:sldChg chg="del">
        <pc:chgData name="Rory Burke" userId="9fc1fad4eeedff59" providerId="LiveId" clId="{2C043765-63B4-49FB-991E-B44238A4B94C}" dt="2023-03-09T13:13:36.674" v="8" actId="2696"/>
        <pc:sldMkLst>
          <pc:docMk/>
          <pc:sldMk cId="3784517679" sldId="641"/>
        </pc:sldMkLst>
      </pc:sldChg>
      <pc:sldChg chg="modSp add mod">
        <pc:chgData name="Rory Burke" userId="9fc1fad4eeedff59" providerId="LiveId" clId="{2C043765-63B4-49FB-991E-B44238A4B94C}" dt="2023-03-10T14:53:51.149" v="683"/>
        <pc:sldMkLst>
          <pc:docMk/>
          <pc:sldMk cId="3017375420" sldId="642"/>
        </pc:sldMkLst>
        <pc:spChg chg="mod">
          <ac:chgData name="Rory Burke" userId="9fc1fad4eeedff59" providerId="LiveId" clId="{2C043765-63B4-49FB-991E-B44238A4B94C}" dt="2023-03-10T14:53:48.738" v="682" actId="20577"/>
          <ac:spMkLst>
            <pc:docMk/>
            <pc:sldMk cId="3017375420" sldId="642"/>
            <ac:spMk id="16" creationId="{757E644D-FD7B-E332-48D4-5A13C1BF9EEC}"/>
          </ac:spMkLst>
        </pc:spChg>
        <pc:spChg chg="mod">
          <ac:chgData name="Rory Burke" userId="9fc1fad4eeedff59" providerId="LiveId" clId="{2C043765-63B4-49FB-991E-B44238A4B94C}" dt="2023-03-10T14:53:51.149" v="683"/>
          <ac:spMkLst>
            <pc:docMk/>
            <pc:sldMk cId="3017375420" sldId="642"/>
            <ac:spMk id="17" creationId="{6D92005D-32E3-22DF-8A5F-EDB6BD6A6143}"/>
          </ac:spMkLst>
        </pc:spChg>
        <pc:spChg chg="mod">
          <ac:chgData name="Rory Burke" userId="9fc1fad4eeedff59" providerId="LiveId" clId="{2C043765-63B4-49FB-991E-B44238A4B94C}" dt="2023-03-09T17:12:16.854" v="338" actId="20577"/>
          <ac:spMkLst>
            <pc:docMk/>
            <pc:sldMk cId="3017375420" sldId="642"/>
            <ac:spMk id="20" creationId="{8D2F6A88-31E4-2EAE-B774-9285F518297F}"/>
          </ac:spMkLst>
        </pc:spChg>
      </pc:sldChg>
      <pc:sldChg chg="del">
        <pc:chgData name="Rory Burke" userId="9fc1fad4eeedff59" providerId="LiveId" clId="{2C043765-63B4-49FB-991E-B44238A4B94C}" dt="2023-03-09T13:13:43.113" v="9" actId="2696"/>
        <pc:sldMkLst>
          <pc:docMk/>
          <pc:sldMk cId="3435976727" sldId="642"/>
        </pc:sldMkLst>
      </pc:sldChg>
      <pc:sldChg chg="modSp add mod">
        <pc:chgData name="Rory Burke" userId="9fc1fad4eeedff59" providerId="LiveId" clId="{2C043765-63B4-49FB-991E-B44238A4B94C}" dt="2023-03-09T17:12:22.456" v="354" actId="20577"/>
        <pc:sldMkLst>
          <pc:docMk/>
          <pc:sldMk cId="3135113993" sldId="643"/>
        </pc:sldMkLst>
        <pc:spChg chg="mod">
          <ac:chgData name="Rory Burke" userId="9fc1fad4eeedff59" providerId="LiveId" clId="{2C043765-63B4-49FB-991E-B44238A4B94C}" dt="2023-03-09T17:12:22.456" v="354" actId="20577"/>
          <ac:spMkLst>
            <pc:docMk/>
            <pc:sldMk cId="3135113993" sldId="643"/>
            <ac:spMk id="20" creationId="{8D2F6A88-31E4-2EAE-B774-9285F518297F}"/>
          </ac:spMkLst>
        </pc:spChg>
      </pc:sldChg>
      <pc:sldChg chg="del">
        <pc:chgData name="Rory Burke" userId="9fc1fad4eeedff59" providerId="LiveId" clId="{2C043765-63B4-49FB-991E-B44238A4B94C}" dt="2023-03-09T13:13:45.615" v="10" actId="2696"/>
        <pc:sldMkLst>
          <pc:docMk/>
          <pc:sldMk cId="3545473159" sldId="643"/>
        </pc:sldMkLst>
      </pc:sldChg>
      <pc:sldChg chg="modSp add mod">
        <pc:chgData name="Rory Burke" userId="9fc1fad4eeedff59" providerId="LiveId" clId="{2C043765-63B4-49FB-991E-B44238A4B94C}" dt="2023-03-09T17:13:11.393" v="418" actId="20577"/>
        <pc:sldMkLst>
          <pc:docMk/>
          <pc:sldMk cId="787476222" sldId="644"/>
        </pc:sldMkLst>
        <pc:spChg chg="mod">
          <ac:chgData name="Rory Burke" userId="9fc1fad4eeedff59" providerId="LiveId" clId="{2C043765-63B4-49FB-991E-B44238A4B94C}" dt="2023-03-09T17:13:11.393" v="418" actId="20577"/>
          <ac:spMkLst>
            <pc:docMk/>
            <pc:sldMk cId="787476222" sldId="644"/>
            <ac:spMk id="20" creationId="{8D2F6A88-31E4-2EAE-B774-9285F518297F}"/>
          </ac:spMkLst>
        </pc:spChg>
      </pc:sldChg>
      <pc:sldChg chg="del">
        <pc:chgData name="Rory Burke" userId="9fc1fad4eeedff59" providerId="LiveId" clId="{2C043765-63B4-49FB-991E-B44238A4B94C}" dt="2023-03-09T13:13:27.299" v="7" actId="2696"/>
        <pc:sldMkLst>
          <pc:docMk/>
          <pc:sldMk cId="4145766153" sldId="644"/>
        </pc:sldMkLst>
      </pc:sldChg>
      <pc:sldChg chg="modSp add mod">
        <pc:chgData name="Rory Burke" userId="9fc1fad4eeedff59" providerId="LiveId" clId="{2C043765-63B4-49FB-991E-B44238A4B94C}" dt="2023-03-09T17:13:05.050" v="400" actId="20577"/>
        <pc:sldMkLst>
          <pc:docMk/>
          <pc:sldMk cId="1557995965" sldId="645"/>
        </pc:sldMkLst>
        <pc:spChg chg="mod">
          <ac:chgData name="Rory Burke" userId="9fc1fad4eeedff59" providerId="LiveId" clId="{2C043765-63B4-49FB-991E-B44238A4B94C}" dt="2023-03-09T17:13:05.050" v="400" actId="20577"/>
          <ac:spMkLst>
            <pc:docMk/>
            <pc:sldMk cId="1557995965" sldId="645"/>
            <ac:spMk id="29" creationId="{4CA4F701-5F35-7686-36EC-B57E15711BF0}"/>
          </ac:spMkLst>
        </pc:spChg>
      </pc:sldChg>
      <pc:sldChg chg="del">
        <pc:chgData name="Rory Burke" userId="9fc1fad4eeedff59" providerId="LiveId" clId="{2C043765-63B4-49FB-991E-B44238A4B94C}" dt="2023-03-09T13:13:24.141" v="6" actId="2696"/>
        <pc:sldMkLst>
          <pc:docMk/>
          <pc:sldMk cId="3859250760" sldId="645"/>
        </pc:sldMkLst>
      </pc:sldChg>
      <pc:sldChg chg="del">
        <pc:chgData name="Rory Burke" userId="9fc1fad4eeedff59" providerId="LiveId" clId="{2C043765-63B4-49FB-991E-B44238A4B94C}" dt="2023-03-09T13:13:22.233" v="5" actId="2696"/>
        <pc:sldMkLst>
          <pc:docMk/>
          <pc:sldMk cId="2883149660" sldId="646"/>
        </pc:sldMkLst>
      </pc:sldChg>
      <pc:sldChg chg="del">
        <pc:chgData name="Rory Burke" userId="9fc1fad4eeedff59" providerId="LiveId" clId="{2C043765-63B4-49FB-991E-B44238A4B94C}" dt="2023-03-09T13:13:16.593" v="4" actId="2696"/>
        <pc:sldMkLst>
          <pc:docMk/>
          <pc:sldMk cId="298408378" sldId="647"/>
        </pc:sldMkLst>
      </pc:sldChg>
      <pc:sldChg chg="del">
        <pc:chgData name="Rory Burke" userId="9fc1fad4eeedff59" providerId="LiveId" clId="{2C043765-63B4-49FB-991E-B44238A4B94C}" dt="2023-03-09T13:13:14.351" v="3" actId="2696"/>
        <pc:sldMkLst>
          <pc:docMk/>
          <pc:sldMk cId="708379875" sldId="648"/>
        </pc:sldMkLst>
      </pc:sldChg>
      <pc:sldChg chg="del">
        <pc:chgData name="Rory Burke" userId="9fc1fad4eeedff59" providerId="LiveId" clId="{2C043765-63B4-49FB-991E-B44238A4B94C}" dt="2023-03-09T13:13:12.299" v="2" actId="2696"/>
        <pc:sldMkLst>
          <pc:docMk/>
          <pc:sldMk cId="484476529" sldId="6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49376-4AC6-E643-8470-3BE50F8673CE}" type="datetimeFigureOut">
              <a:rPr lang="en-CH" smtClean="0"/>
              <a:t>14.03.23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16CF-741C-E447-8F4E-DA51E5B885E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9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D16CF-741C-E447-8F4E-DA51E5B885E0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27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7F95F4-6F6F-A948-B3CB-ED7C23750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156" y="-41453"/>
            <a:ext cx="12261156" cy="69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2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6234-1E8D-5144-AE8B-C6949DF3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A2F6C6-939D-C949-96E0-93D82AC99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AF2F-52C6-9B46-B8B2-0579234AE62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E3D274-0336-1548-B843-F77B57059E7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52449" y="0"/>
            <a:ext cx="12244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rary.wmo.int/doc_num.php?explnum_id=1023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mo-im/synop2bufr" TargetMode="External"/><Relationship Id="rId2" Type="http://schemas.openxmlformats.org/officeDocument/2006/relationships/hyperlink" Target="https://github.com/antarctica/pymetdeco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mo-im/csv2buf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129E49-9846-9749-8902-E3A01EEF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86" y="0"/>
            <a:ext cx="12281786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18A79B-A3F6-994F-AB3D-F324972CE364}"/>
              </a:ext>
            </a:extLst>
          </p:cNvPr>
          <p:cNvSpPr txBox="1">
            <a:spLocks/>
          </p:cNvSpPr>
          <p:nvPr/>
        </p:nvSpPr>
        <p:spPr>
          <a:xfrm>
            <a:off x="2239924" y="1176576"/>
            <a:ext cx="9191625" cy="184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SYNOP to BUFR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02572-AC2B-5749-8D75-28918E986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3361" y="3297512"/>
            <a:ext cx="5517447" cy="1086199"/>
          </a:xfrm>
        </p:spPr>
        <p:txBody>
          <a:bodyPr>
            <a:normAutofit/>
          </a:bodyPr>
          <a:lstStyle/>
          <a:p>
            <a:pPr algn="l"/>
            <a:r>
              <a:rPr lang="en-CH" sz="2400" b="1" dirty="0">
                <a:solidFill>
                  <a:schemeClr val="bg1">
                    <a:lumMod val="95000"/>
                  </a:schemeClr>
                </a:solidFill>
              </a:rPr>
              <a:t>Enrico Fucile</a:t>
            </a:r>
          </a:p>
          <a:p>
            <a:pPr algn="l"/>
            <a:r>
              <a:rPr lang="en-CH" sz="2000" dirty="0">
                <a:solidFill>
                  <a:schemeClr val="bg1">
                    <a:lumMod val="95000"/>
                  </a:schemeClr>
                </a:solidFill>
              </a:rPr>
              <a:t>Head, Data and Information Management Division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1782C-450A-0C19-FB74-6419D11A06DE}"/>
              </a:ext>
            </a:extLst>
          </p:cNvPr>
          <p:cNvSpPr txBox="1"/>
          <p:nvPr/>
        </p:nvSpPr>
        <p:spPr>
          <a:xfrm>
            <a:off x="5350345" y="192348"/>
            <a:ext cx="663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i="1" dirty="0">
                <a:solidFill>
                  <a:schemeClr val="bg1"/>
                </a:solidFill>
              </a:rPr>
              <a:t>WIS 2.0 Training Workshop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CH" b="1" i="1" dirty="0">
                <a:solidFill>
                  <a:schemeClr val="bg1"/>
                </a:solidFill>
              </a:rPr>
              <a:t>Windhoek</a:t>
            </a:r>
            <a:r>
              <a:rPr lang="en-US" b="1" i="1" dirty="0">
                <a:solidFill>
                  <a:schemeClr val="bg1"/>
                </a:solidFill>
              </a:rPr>
              <a:t>,</a:t>
            </a:r>
            <a:r>
              <a:rPr lang="en-CH" b="1" i="1" dirty="0">
                <a:solidFill>
                  <a:schemeClr val="bg1"/>
                </a:solidFill>
              </a:rPr>
              <a:t> Namibia,</a:t>
            </a:r>
            <a:r>
              <a:rPr lang="en-US" b="1" i="1" dirty="0">
                <a:solidFill>
                  <a:schemeClr val="bg1"/>
                </a:solidFill>
              </a:rPr>
              <a:t> 2</a:t>
            </a:r>
            <a:r>
              <a:rPr lang="en-CH" b="1" i="1" dirty="0">
                <a:solidFill>
                  <a:schemeClr val="bg1"/>
                </a:solidFill>
              </a:rPr>
              <a:t>0-24 March 2023</a:t>
            </a:r>
            <a:r>
              <a:rPr lang="en-US" dirty="0">
                <a:solidFill>
                  <a:schemeClr val="bg1"/>
                </a:solidFill>
              </a:rPr>
              <a:t>​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9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D0E699-7E84-E4E0-E0DB-42799734F6D1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SYNOP code form</a:t>
            </a:r>
            <a:endParaRPr lang="en-CH" sz="3200" b="1" dirty="0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8C2CC545-9962-5AFC-3548-F049D041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12" y="1199613"/>
            <a:ext cx="2930813" cy="41474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2BA125-74A5-4503-DCC9-4275BE787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7" t="11303" r="11045" b="27286"/>
          <a:stretch/>
        </p:blipFill>
        <p:spPr>
          <a:xfrm>
            <a:off x="6751122" y="863917"/>
            <a:ext cx="5100452" cy="5513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CD911-3C3F-54C0-F4ED-63765398D7F4}"/>
              </a:ext>
            </a:extLst>
          </p:cNvPr>
          <p:cNvSpPr txBox="1"/>
          <p:nvPr/>
        </p:nvSpPr>
        <p:spPr>
          <a:xfrm>
            <a:off x="913015" y="863917"/>
            <a:ext cx="2065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4"/>
              </a:rPr>
              <a:t>Manual on Codes Vol. I.1</a:t>
            </a:r>
            <a:r>
              <a:rPr lang="en-CH" sz="1400" dirty="0"/>
              <a:t>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880F56-75A2-4467-4F30-477AF33058A0}"/>
              </a:ext>
            </a:extLst>
          </p:cNvPr>
          <p:cNvGrpSpPr/>
          <p:nvPr/>
        </p:nvGrpSpPr>
        <p:grpSpPr>
          <a:xfrm>
            <a:off x="8536900" y="1597949"/>
            <a:ext cx="2228082" cy="557485"/>
            <a:chOff x="8536900" y="1597949"/>
            <a:chExt cx="2228082" cy="5574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7D1EAB-FE3C-716D-CE5A-86B5573C5C7B}"/>
                </a:ext>
              </a:extLst>
            </p:cNvPr>
            <p:cNvSpPr txBox="1"/>
            <p:nvPr/>
          </p:nvSpPr>
          <p:spPr>
            <a:xfrm>
              <a:off x="8536900" y="1597949"/>
              <a:ext cx="22280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solidFill>
                    <a:srgbClr val="C00000"/>
                  </a:solidFill>
                </a:rPr>
                <a:t>Traditional Station Identifier (TSI)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34038F-A758-FC50-D470-5BFFE1EF15B4}"/>
                </a:ext>
              </a:extLst>
            </p:cNvPr>
            <p:cNvSpPr/>
            <p:nvPr/>
          </p:nvSpPr>
          <p:spPr>
            <a:xfrm>
              <a:off x="9202103" y="1944153"/>
              <a:ext cx="277364" cy="21128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21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4E692-67A7-FEE5-4894-26BFC64D1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6974" y="1876353"/>
              <a:ext cx="138682" cy="64401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FC02B4B-A165-11AC-E459-7045AC76C6C4}"/>
              </a:ext>
            </a:extLst>
          </p:cNvPr>
          <p:cNvSpPr/>
          <p:nvPr/>
        </p:nvSpPr>
        <p:spPr>
          <a:xfrm>
            <a:off x="8778550" y="2049793"/>
            <a:ext cx="423553" cy="211281"/>
          </a:xfrm>
          <a:prstGeom prst="ellipse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A9112-ABDF-BECD-F453-4756981C4982}"/>
              </a:ext>
            </a:extLst>
          </p:cNvPr>
          <p:cNvSpPr txBox="1"/>
          <p:nvPr/>
        </p:nvSpPr>
        <p:spPr>
          <a:xfrm>
            <a:off x="3572331" y="2434066"/>
            <a:ext cx="33970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100" b="1" dirty="0">
                <a:solidFill>
                  <a:srgbClr val="C00000"/>
                </a:solidFill>
              </a:rPr>
              <a:t>YY = day of the month (no month, year)</a:t>
            </a:r>
          </a:p>
          <a:p>
            <a:r>
              <a:rPr lang="en-CH" sz="1100" b="1" dirty="0">
                <a:solidFill>
                  <a:srgbClr val="C00000"/>
                </a:solidFill>
              </a:rPr>
              <a:t>GG = time of observations rounded at the nearest hour</a:t>
            </a:r>
          </a:p>
          <a:p>
            <a:r>
              <a:rPr lang="en-CH" sz="1100" b="1" dirty="0">
                <a:solidFill>
                  <a:srgbClr val="C00000"/>
                </a:solidFill>
              </a:rPr>
              <a:t>i</a:t>
            </a:r>
            <a:r>
              <a:rPr lang="en-CH" sz="1100" b="1" baseline="-25000" dirty="0">
                <a:solidFill>
                  <a:srgbClr val="C00000"/>
                </a:solidFill>
              </a:rPr>
              <a:t>w </a:t>
            </a:r>
            <a:r>
              <a:rPr lang="en-CH" sz="1100" b="1" dirty="0">
                <a:solidFill>
                  <a:srgbClr val="C00000"/>
                </a:solidFill>
              </a:rPr>
              <a:t>= units of wind speed and observed/estimated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D9AF1E-AF17-5413-DF14-58BD8982F2BA}"/>
              </a:ext>
            </a:extLst>
          </p:cNvPr>
          <p:cNvCxnSpPr>
            <a:cxnSpLocks/>
            <a:stCxn id="28" idx="3"/>
            <a:endCxn id="25" idx="4"/>
          </p:cNvCxnSpPr>
          <p:nvPr/>
        </p:nvCxnSpPr>
        <p:spPr>
          <a:xfrm flipV="1">
            <a:off x="6969415" y="2261074"/>
            <a:ext cx="2020912" cy="47307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B41DA3-16B4-60F6-F471-BFFA5759F195}"/>
              </a:ext>
            </a:extLst>
          </p:cNvPr>
          <p:cNvGrpSpPr/>
          <p:nvPr/>
        </p:nvGrpSpPr>
        <p:grpSpPr>
          <a:xfrm>
            <a:off x="3563972" y="1662134"/>
            <a:ext cx="4481560" cy="636076"/>
            <a:chOff x="3563972" y="1662134"/>
            <a:chExt cx="4481560" cy="63607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DE25970-BD07-6AC6-B7FA-E439EC7295A5}"/>
                </a:ext>
              </a:extLst>
            </p:cNvPr>
            <p:cNvSpPr/>
            <p:nvPr/>
          </p:nvSpPr>
          <p:spPr>
            <a:xfrm>
              <a:off x="7591840" y="2049792"/>
              <a:ext cx="453692" cy="2484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21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3443A91-2BE6-9369-B1D6-909305982F7B}"/>
                </a:ext>
              </a:extLst>
            </p:cNvPr>
            <p:cNvSpPr txBox="1"/>
            <p:nvPr/>
          </p:nvSpPr>
          <p:spPr>
            <a:xfrm>
              <a:off x="3563972" y="1662134"/>
              <a:ext cx="183415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100" b="1" dirty="0">
                  <a:solidFill>
                    <a:srgbClr val="C00000"/>
                  </a:solidFill>
                </a:rPr>
                <a:t>AAXX = fixed land station</a:t>
              </a:r>
            </a:p>
            <a:p>
              <a:r>
                <a:rPr lang="en-CH" sz="1100" b="1" dirty="0">
                  <a:solidFill>
                    <a:srgbClr val="C00000"/>
                  </a:solidFill>
                </a:rPr>
                <a:t>BBXX = sea station</a:t>
              </a:r>
            </a:p>
            <a:p>
              <a:r>
                <a:rPr lang="en-CH" sz="1100" b="1" dirty="0">
                  <a:solidFill>
                    <a:srgbClr val="C00000"/>
                  </a:solidFill>
                </a:rPr>
                <a:t>OOXX = mobile land station 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17EB1A-3A54-B28E-A2EC-8D2CC93F97B0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5222586" y="1960992"/>
              <a:ext cx="2369254" cy="213009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32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CA4F701-5F35-7686-36EC-B57E15711BF0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Example Files</a:t>
            </a:r>
            <a:endParaRPr lang="en-CH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278DF-B5B2-D41C-A935-A74CAAA1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35" y="1855543"/>
            <a:ext cx="5273168" cy="249517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50F11F-66EE-9A10-C2D5-4C9BAEF0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99" y="1855543"/>
            <a:ext cx="5214466" cy="249517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EBDD678-84D9-9BAD-0027-98E74DFA6E46}"/>
              </a:ext>
            </a:extLst>
          </p:cNvPr>
          <p:cNvSpPr txBox="1">
            <a:spLocks/>
          </p:cNvSpPr>
          <p:nvPr/>
        </p:nvSpPr>
        <p:spPr>
          <a:xfrm>
            <a:off x="1660936" y="1299752"/>
            <a:ext cx="3526971" cy="33706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SYNOP reports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094A0E-7192-4540-4DD7-8C6223F1A682}"/>
              </a:ext>
            </a:extLst>
          </p:cNvPr>
          <p:cNvSpPr txBox="1">
            <a:spLocks/>
          </p:cNvSpPr>
          <p:nvPr/>
        </p:nvSpPr>
        <p:spPr>
          <a:xfrm>
            <a:off x="6522311" y="1299752"/>
            <a:ext cx="4299857" cy="33706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Station list metadata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11A401-2FD8-DE8E-6513-1F33C8D4EDF6}"/>
              </a:ext>
            </a:extLst>
          </p:cNvPr>
          <p:cNvGrpSpPr/>
          <p:nvPr/>
        </p:nvGrpSpPr>
        <p:grpSpPr>
          <a:xfrm>
            <a:off x="-1699" y="1455894"/>
            <a:ext cx="1662635" cy="968324"/>
            <a:chOff x="-1699" y="1455894"/>
            <a:chExt cx="1662635" cy="96832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AB52458-5BB5-5C6F-3929-ACCCB0A50E7C}"/>
                </a:ext>
              </a:extLst>
            </p:cNvPr>
            <p:cNvSpPr/>
            <p:nvPr/>
          </p:nvSpPr>
          <p:spPr>
            <a:xfrm>
              <a:off x="692835" y="2131621"/>
              <a:ext cx="364552" cy="29259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21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C40AF1-E1AA-6786-CB5C-715C55AE5C95}"/>
                </a:ext>
              </a:extLst>
            </p:cNvPr>
            <p:cNvSpPr txBox="1"/>
            <p:nvPr/>
          </p:nvSpPr>
          <p:spPr>
            <a:xfrm>
              <a:off x="-1699" y="1455894"/>
              <a:ext cx="16626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100" b="1" dirty="0">
                  <a:solidFill>
                    <a:srgbClr val="C00000"/>
                  </a:solidFill>
                </a:rPr>
                <a:t>AAXX = fixed land station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4AEEFC-010E-95C6-881C-94FB0EFE1C2C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>
              <a:off x="829619" y="1717504"/>
              <a:ext cx="45492" cy="414117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2D71F9-2B12-7E9A-9C6A-332A98471709}"/>
              </a:ext>
            </a:extLst>
          </p:cNvPr>
          <p:cNvGrpSpPr/>
          <p:nvPr/>
        </p:nvGrpSpPr>
        <p:grpSpPr>
          <a:xfrm>
            <a:off x="1057387" y="1857121"/>
            <a:ext cx="4342727" cy="769441"/>
            <a:chOff x="1057387" y="1857121"/>
            <a:chExt cx="4342727" cy="76944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CAB7D6C-D8F7-9C0A-DF23-220C501B2FEE}"/>
                </a:ext>
              </a:extLst>
            </p:cNvPr>
            <p:cNvSpPr/>
            <p:nvPr/>
          </p:nvSpPr>
          <p:spPr>
            <a:xfrm>
              <a:off x="1057387" y="2131621"/>
              <a:ext cx="456717" cy="29259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21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7AF907-851D-F0FF-6E17-0CF36A6A3F9F}"/>
                </a:ext>
              </a:extLst>
            </p:cNvPr>
            <p:cNvCxnSpPr>
              <a:cxnSpLocks/>
              <a:stCxn id="28" idx="1"/>
              <a:endCxn id="22" idx="6"/>
            </p:cNvCxnSpPr>
            <p:nvPr/>
          </p:nvCxnSpPr>
          <p:spPr>
            <a:xfrm flipH="1">
              <a:off x="1514104" y="2241842"/>
              <a:ext cx="551443" cy="36078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F470B5-5E0D-42E3-78FD-BB6875B796EF}"/>
                </a:ext>
              </a:extLst>
            </p:cNvPr>
            <p:cNvSpPr txBox="1"/>
            <p:nvPr/>
          </p:nvSpPr>
          <p:spPr>
            <a:xfrm>
              <a:off x="2065547" y="1857121"/>
              <a:ext cx="33345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100" b="1" dirty="0">
                  <a:solidFill>
                    <a:srgbClr val="C00000"/>
                  </a:solidFill>
                </a:rPr>
                <a:t>YY = 21 of the month</a:t>
              </a:r>
            </a:p>
            <a:p>
              <a:r>
                <a:rPr lang="en-CH" sz="1100" b="1" dirty="0">
                  <a:solidFill>
                    <a:srgbClr val="C00000"/>
                  </a:solidFill>
                </a:rPr>
                <a:t>GG = 12 hour of observation</a:t>
              </a:r>
            </a:p>
            <a:p>
              <a:r>
                <a:rPr lang="en-CH" sz="1100" b="1" dirty="0">
                  <a:solidFill>
                    <a:srgbClr val="C00000"/>
                  </a:solidFill>
                </a:rPr>
                <a:t>iw = 1 </a:t>
              </a:r>
              <a:r>
                <a:rPr lang="en-GB" sz="1100" b="1" dirty="0">
                  <a:solidFill>
                    <a:srgbClr val="C00000"/>
                  </a:solidFill>
                </a:rPr>
                <a:t>Wind speed obtained from anemometer in m/s</a:t>
              </a:r>
            </a:p>
            <a:p>
              <a:endParaRPr lang="en-CH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D88F35-22AE-1301-DDA5-2CFD64703168}"/>
              </a:ext>
            </a:extLst>
          </p:cNvPr>
          <p:cNvGrpSpPr/>
          <p:nvPr/>
        </p:nvGrpSpPr>
        <p:grpSpPr>
          <a:xfrm>
            <a:off x="692835" y="2466780"/>
            <a:ext cx="1118152" cy="489204"/>
            <a:chOff x="692835" y="2466780"/>
            <a:chExt cx="1118152" cy="48920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5E32F0D-2E74-9142-90F2-58B1EE1FD087}"/>
                </a:ext>
              </a:extLst>
            </p:cNvPr>
            <p:cNvSpPr/>
            <p:nvPr/>
          </p:nvSpPr>
          <p:spPr>
            <a:xfrm>
              <a:off x="692835" y="2466780"/>
              <a:ext cx="456717" cy="29259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21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27F4C4-3BB3-FA1B-53A1-919E2FB2B10B}"/>
                </a:ext>
              </a:extLst>
            </p:cNvPr>
            <p:cNvCxnSpPr>
              <a:cxnSpLocks/>
              <a:stCxn id="37" idx="1"/>
              <a:endCxn id="33" idx="5"/>
            </p:cNvCxnSpPr>
            <p:nvPr/>
          </p:nvCxnSpPr>
          <p:spPr>
            <a:xfrm flipH="1" flipV="1">
              <a:off x="1082667" y="2716527"/>
              <a:ext cx="326881" cy="10865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9C7F27-03CB-8C3C-5332-373C0814721C}"/>
                </a:ext>
              </a:extLst>
            </p:cNvPr>
            <p:cNvSpPr txBox="1"/>
            <p:nvPr/>
          </p:nvSpPr>
          <p:spPr>
            <a:xfrm>
              <a:off x="1409548" y="2694374"/>
              <a:ext cx="401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>
                  <a:solidFill>
                    <a:srgbClr val="C00000"/>
                  </a:solidFill>
                </a:rPr>
                <a:t>TSI</a:t>
              </a:r>
              <a:endParaRPr lang="en-CH" sz="11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BF0873-D9B8-E103-29EA-7E6A11993218}"/>
              </a:ext>
            </a:extLst>
          </p:cNvPr>
          <p:cNvGrpSpPr/>
          <p:nvPr/>
        </p:nvGrpSpPr>
        <p:grpSpPr>
          <a:xfrm>
            <a:off x="692835" y="3438735"/>
            <a:ext cx="1118152" cy="489204"/>
            <a:chOff x="692835" y="2466780"/>
            <a:chExt cx="1118152" cy="48920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AEB0D74-69DC-0E18-1D7A-11D37628F62D}"/>
                </a:ext>
              </a:extLst>
            </p:cNvPr>
            <p:cNvSpPr/>
            <p:nvPr/>
          </p:nvSpPr>
          <p:spPr>
            <a:xfrm>
              <a:off x="692835" y="2466780"/>
              <a:ext cx="456717" cy="29259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21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745518-BE86-B1AA-71F8-C118700D3945}"/>
                </a:ext>
              </a:extLst>
            </p:cNvPr>
            <p:cNvCxnSpPr>
              <a:cxnSpLocks/>
              <a:stCxn id="50" idx="1"/>
              <a:endCxn id="48" idx="5"/>
            </p:cNvCxnSpPr>
            <p:nvPr/>
          </p:nvCxnSpPr>
          <p:spPr>
            <a:xfrm flipH="1" flipV="1">
              <a:off x="1082667" y="2716527"/>
              <a:ext cx="326881" cy="10865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24D572E-4CC4-1DEF-AE8C-366CD5805FCF}"/>
                </a:ext>
              </a:extLst>
            </p:cNvPr>
            <p:cNvSpPr txBox="1"/>
            <p:nvPr/>
          </p:nvSpPr>
          <p:spPr>
            <a:xfrm>
              <a:off x="1409548" y="2694374"/>
              <a:ext cx="401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>
                  <a:solidFill>
                    <a:srgbClr val="C00000"/>
                  </a:solidFill>
                </a:rPr>
                <a:t>TSI</a:t>
              </a:r>
              <a:endParaRPr lang="en-CH" sz="11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9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4E1FA-E70D-3CC5-BC9F-3B3D1DCD6BCA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SYNOP2BUFR Key Ingredients</a:t>
            </a:r>
            <a:endParaRPr lang="en-CH" sz="3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48CD9-3BA6-8682-621C-758ACE953C9E}"/>
              </a:ext>
            </a:extLst>
          </p:cNvPr>
          <p:cNvSpPr txBox="1">
            <a:spLocks/>
          </p:cNvSpPr>
          <p:nvPr/>
        </p:nvSpPr>
        <p:spPr>
          <a:xfrm>
            <a:off x="7021286" y="1866991"/>
            <a:ext cx="4299857" cy="212182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Station list CSV file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F45865-25AB-787B-B394-DF29A3A6A493}"/>
              </a:ext>
            </a:extLst>
          </p:cNvPr>
          <p:cNvSpPr txBox="1">
            <a:spLocks/>
          </p:cNvSpPr>
          <p:nvPr/>
        </p:nvSpPr>
        <p:spPr>
          <a:xfrm>
            <a:off x="1643744" y="1804549"/>
            <a:ext cx="3526971" cy="337066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SYNOP text file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436DD9-3B2E-0FC8-D383-9F7B3C6A78B8}"/>
              </a:ext>
            </a:extLst>
          </p:cNvPr>
          <p:cNvSpPr txBox="1">
            <a:spLocks/>
          </p:cNvSpPr>
          <p:nvPr/>
        </p:nvSpPr>
        <p:spPr>
          <a:xfrm>
            <a:off x="4340555" y="5513313"/>
            <a:ext cx="3526971" cy="293905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BUFR file(s)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8CF3E17-31CD-6319-1C3F-7608E5C54991}"/>
              </a:ext>
            </a:extLst>
          </p:cNvPr>
          <p:cNvSpPr/>
          <p:nvPr/>
        </p:nvSpPr>
        <p:spPr>
          <a:xfrm>
            <a:off x="4093029" y="1973082"/>
            <a:ext cx="2002971" cy="2160130"/>
          </a:xfrm>
          <a:prstGeom prst="arc">
            <a:avLst>
              <a:gd name="adj1" fmla="val 16200000"/>
              <a:gd name="adj2" fmla="val 21252348"/>
            </a:avLst>
          </a:prstGeom>
          <a:ln w="38100">
            <a:solidFill>
              <a:srgbClr val="034D9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4F8C2F0-BF0C-DE9C-8558-AD1E26FBDCD9}"/>
              </a:ext>
            </a:extLst>
          </p:cNvPr>
          <p:cNvSpPr/>
          <p:nvPr/>
        </p:nvSpPr>
        <p:spPr>
          <a:xfrm flipH="1">
            <a:off x="6101079" y="1973082"/>
            <a:ext cx="2002971" cy="2160130"/>
          </a:xfrm>
          <a:prstGeom prst="arc">
            <a:avLst>
              <a:gd name="adj1" fmla="val 16200000"/>
              <a:gd name="adj2" fmla="val 21252432"/>
            </a:avLst>
          </a:prstGeom>
          <a:ln w="38100">
            <a:solidFill>
              <a:srgbClr val="034D9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156A4-3D88-D8F3-DC9C-A694D4EC584D}"/>
              </a:ext>
            </a:extLst>
          </p:cNvPr>
          <p:cNvCxnSpPr>
            <a:cxnSpLocks/>
          </p:cNvCxnSpPr>
          <p:nvPr/>
        </p:nvCxnSpPr>
        <p:spPr>
          <a:xfrm flipH="1">
            <a:off x="6104163" y="4330834"/>
            <a:ext cx="2962" cy="984856"/>
          </a:xfrm>
          <a:prstGeom prst="straightConnector1">
            <a:avLst/>
          </a:prstGeom>
          <a:ln w="44450">
            <a:solidFill>
              <a:srgbClr val="034D9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E379E8-A7CA-E724-4718-12008C132403}"/>
              </a:ext>
            </a:extLst>
          </p:cNvPr>
          <p:cNvCxnSpPr>
            <a:cxnSpLocks/>
          </p:cNvCxnSpPr>
          <p:nvPr/>
        </p:nvCxnSpPr>
        <p:spPr>
          <a:xfrm flipH="1">
            <a:off x="6096845" y="2872506"/>
            <a:ext cx="2962" cy="169485"/>
          </a:xfrm>
          <a:prstGeom prst="straightConnector1">
            <a:avLst/>
          </a:prstGeom>
          <a:ln w="44450">
            <a:solidFill>
              <a:srgbClr val="034D9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D9137A6-83F1-223D-F003-37A441D89509}"/>
              </a:ext>
            </a:extLst>
          </p:cNvPr>
          <p:cNvSpPr/>
          <p:nvPr/>
        </p:nvSpPr>
        <p:spPr>
          <a:xfrm>
            <a:off x="4003974" y="3126472"/>
            <a:ext cx="4184052" cy="1244484"/>
          </a:xfrm>
          <a:prstGeom prst="rect">
            <a:avLst/>
          </a:prstGeom>
          <a:solidFill>
            <a:srgbClr val="034D9E"/>
          </a:solidFill>
          <a:ln w="31750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synop2bufr</a:t>
            </a:r>
            <a:endParaRPr lang="LID4096" sz="32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7D73F-7A65-711B-BB91-2A936E80077A}"/>
              </a:ext>
            </a:extLst>
          </p:cNvPr>
          <p:cNvSpPr/>
          <p:nvPr/>
        </p:nvSpPr>
        <p:spPr>
          <a:xfrm>
            <a:off x="6267337" y="3841355"/>
            <a:ext cx="1790130" cy="3979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0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pymetdecoder</a:t>
            </a:r>
            <a:endParaRPr lang="LID4096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5FFB9-9668-96C9-E863-D5C3B8CCB511}"/>
              </a:ext>
            </a:extLst>
          </p:cNvPr>
          <p:cNvSpPr txBox="1"/>
          <p:nvPr/>
        </p:nvSpPr>
        <p:spPr>
          <a:xfrm>
            <a:off x="6596866" y="4444572"/>
            <a:ext cx="5688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/>
              <a:t>pymetdecoder </a:t>
            </a:r>
          </a:p>
          <a:p>
            <a:r>
              <a:rPr lang="en-GB" sz="1600" dirty="0">
                <a:hlinkClick r:id="rId2"/>
              </a:rPr>
              <a:t>https://github.com/antarctica/pymetdecoder</a:t>
            </a:r>
            <a:endParaRPr lang="en-GB" sz="1600" dirty="0"/>
          </a:p>
          <a:p>
            <a:r>
              <a:rPr lang="en-GB" sz="1600" b="0" i="0" dirty="0">
                <a:solidFill>
                  <a:srgbClr val="24292F"/>
                </a:solidFill>
                <a:effectLst/>
                <a:latin typeface="-apple-system"/>
              </a:rPr>
              <a:t>UK Research and Innovation (UKRI), 2021, British Antarctic Survey</a:t>
            </a:r>
            <a:r>
              <a:rPr lang="en-GB" sz="1600" dirty="0"/>
              <a:t> </a:t>
            </a:r>
            <a:endParaRPr lang="en-CH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1AAF8B-4F03-4EDA-B946-278C67623EA8}"/>
              </a:ext>
            </a:extLst>
          </p:cNvPr>
          <p:cNvSpPr/>
          <p:nvPr/>
        </p:nvSpPr>
        <p:spPr>
          <a:xfrm>
            <a:off x="4180390" y="3841355"/>
            <a:ext cx="1790130" cy="3979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csv2bufr</a:t>
            </a:r>
            <a:endParaRPr lang="LID4096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EA5A6-45CD-AAD8-EA6D-D1357F254AF5}"/>
              </a:ext>
            </a:extLst>
          </p:cNvPr>
          <p:cNvSpPr txBox="1"/>
          <p:nvPr/>
        </p:nvSpPr>
        <p:spPr>
          <a:xfrm>
            <a:off x="8235517" y="3104952"/>
            <a:ext cx="3647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/>
              <a:t>synop2bufr </a:t>
            </a:r>
          </a:p>
          <a:p>
            <a:r>
              <a:rPr lang="en-GB" sz="1600" dirty="0">
                <a:hlinkClick r:id="rId3"/>
              </a:rPr>
              <a:t>https://github.com/wmo-im/synop2bufr</a:t>
            </a:r>
            <a:r>
              <a:rPr lang="en-GB" sz="1600" dirty="0"/>
              <a:t>  </a:t>
            </a:r>
            <a:endParaRPr lang="en-CH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8BB8B-311B-5AF9-9F87-DD34450738A1}"/>
              </a:ext>
            </a:extLst>
          </p:cNvPr>
          <p:cNvSpPr txBox="1"/>
          <p:nvPr/>
        </p:nvSpPr>
        <p:spPr>
          <a:xfrm>
            <a:off x="2410645" y="4533294"/>
            <a:ext cx="3364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/>
              <a:t>csv2bufr </a:t>
            </a:r>
          </a:p>
          <a:p>
            <a:r>
              <a:rPr lang="en-GB" sz="1600" dirty="0">
                <a:hlinkClick r:id="rId4"/>
              </a:rPr>
              <a:t>https://github.com/wmo-im/csv2bufr</a:t>
            </a:r>
            <a:r>
              <a:rPr lang="en-CH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827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CA4F701-5F35-7686-36EC-B57E15711BF0}"/>
              </a:ext>
            </a:extLst>
          </p:cNvPr>
          <p:cNvSpPr/>
          <p:nvPr/>
        </p:nvSpPr>
        <p:spPr>
          <a:xfrm>
            <a:off x="-53788" y="-39490"/>
            <a:ext cx="12245788" cy="734218"/>
          </a:xfrm>
          <a:prstGeom prst="rect">
            <a:avLst/>
          </a:prstGeom>
          <a:solidFill>
            <a:srgbClr val="034D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Conversion Command</a:t>
            </a:r>
            <a:endParaRPr lang="en-CH" sz="3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E520C-6BC6-7085-B963-A6F3933A1B77}"/>
              </a:ext>
            </a:extLst>
          </p:cNvPr>
          <p:cNvSpPr txBox="1">
            <a:spLocks/>
          </p:cNvSpPr>
          <p:nvPr/>
        </p:nvSpPr>
        <p:spPr>
          <a:xfrm>
            <a:off x="1275609" y="1079164"/>
            <a:ext cx="9940636" cy="4436925"/>
          </a:xfrm>
          <a:prstGeom prst="rect">
            <a:avLst/>
          </a:prstGeom>
        </p:spPr>
        <p:txBody>
          <a:bodyPr lIns="0" tIns="0" rIns="0" bIns="0"/>
          <a:lstStyle>
            <a:lvl1pPr algn="l" defTabSz="457200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400" kern="1200">
                <a:solidFill>
                  <a:srgbClr val="064E8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synop2bufr transform 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--metadata &lt;</a:t>
            </a:r>
            <a:r>
              <a:rPr lang="en-GB" sz="2800" i="1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station list CSV file</a:t>
            </a:r>
            <a:r>
              <a:rPr lang="en-GB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&gt;  (default </a:t>
            </a:r>
            <a:r>
              <a:rPr lang="en-GB" sz="28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metadata.csv</a:t>
            </a:r>
            <a:r>
              <a:rPr lang="en-GB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--output-</a:t>
            </a:r>
            <a:r>
              <a:rPr lang="en-GB" sz="28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dir</a:t>
            </a:r>
            <a:r>
              <a:rPr lang="en-GB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&lt;</a:t>
            </a:r>
            <a:r>
              <a:rPr lang="en-GB" sz="2800" i="1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output location</a:t>
            </a:r>
            <a:r>
              <a:rPr lang="en-GB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&gt;      (default current working directory)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--year &lt;</a:t>
            </a:r>
            <a:r>
              <a:rPr lang="en-GB" sz="2800" i="1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year of message</a:t>
            </a:r>
            <a:r>
              <a:rPr lang="en-GB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&gt;               (default current year)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--month &lt;</a:t>
            </a:r>
            <a:r>
              <a:rPr lang="en-GB" sz="2800" i="1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month of message</a:t>
            </a:r>
            <a:r>
              <a:rPr lang="en-GB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&gt;       (default current month)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&lt;</a:t>
            </a:r>
            <a:r>
              <a:rPr lang="en-GB" sz="2800" i="1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SYNOP text file</a:t>
            </a:r>
            <a:r>
              <a:rPr lang="en-GB" sz="2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&gt;</a:t>
            </a:r>
            <a:endParaRPr lang="en-US" sz="32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8D0B8C-139E-3442-82B3-58D2C64BAB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64114" y="-55050"/>
            <a:ext cx="12304860" cy="69130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81199" y="2002371"/>
            <a:ext cx="9191625" cy="184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  <a:p>
            <a:r>
              <a:rPr lang="en-US" sz="4800" dirty="0">
                <a:solidFill>
                  <a:schemeClr val="bg1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80228457"/>
      </p:ext>
    </p:extLst>
  </p:cSld>
  <p:clrMapOvr>
    <a:masterClrMapping/>
  </p:clrMapOvr>
</p:sld>
</file>

<file path=ppt/theme/theme1.xml><?xml version="1.0" encoding="utf-8"?>
<a:theme xmlns:a="http://schemas.openxmlformats.org/drawingml/2006/main" name="WMO_WHITE_Powerpoint_en_f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1E5BA222991439BA07A4745E8FDAA" ma:contentTypeVersion="13" ma:contentTypeDescription="Create a new document." ma:contentTypeScope="" ma:versionID="a743367c54ecb561d9a385b757cc9f7c">
  <xsd:schema xmlns:xsd="http://www.w3.org/2001/XMLSchema" xmlns:xs="http://www.w3.org/2001/XMLSchema" xmlns:p="http://schemas.microsoft.com/office/2006/metadata/properties" xmlns:ns2="2c63548e-e22e-43cb-a415-9193d4d80a38" xmlns:ns3="9d2c9005-3129-4719-81ca-2fc8d806cf37" targetNamespace="http://schemas.microsoft.com/office/2006/metadata/properties" ma:root="true" ma:fieldsID="d93e99061b62b788ab16c9c0e44c241d" ns2:_="" ns3:_="">
    <xsd:import namespace="2c63548e-e22e-43cb-a415-9193d4d80a38"/>
    <xsd:import namespace="9d2c9005-3129-4719-81ca-2fc8d806c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3548e-e22e-43cb-a415-9193d4d80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c9005-3129-4719-81ca-2fc8d806cf3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27FCF3-D210-4447-9999-135BE84AA5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D2102B-D8BD-47A6-9DD6-4C3712923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63548e-e22e-43cb-a415-9193d4d80a38"/>
    <ds:schemaRef ds:uri="9d2c9005-3129-4719-81ca-2fc8d806c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A777BE-1691-46D3-B5EF-D93DCFCAC22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c63548e-e22e-43cb-a415-9193d4d80a38"/>
    <ds:schemaRef ds:uri="9d2c9005-3129-4719-81ca-2fc8d806cf3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249</Words>
  <Application>Microsoft Macintosh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Cascadia Code SemiLight</vt:lpstr>
      <vt:lpstr>Verdana</vt:lpstr>
      <vt:lpstr>WMO_WHITE_Powerpoint_en_fr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Cudjoe</dc:creator>
  <cp:lastModifiedBy>Enrico Fucile</cp:lastModifiedBy>
  <cp:revision>287</cp:revision>
  <dcterms:created xsi:type="dcterms:W3CDTF">2020-06-18T12:35:34Z</dcterms:created>
  <dcterms:modified xsi:type="dcterms:W3CDTF">2023-03-14T10:31:00Z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0x010100B0C1E5BA222991439BA07A4745E8FDAA</vt:lpwstr>
  </property>
</Properties>
</file>