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>
        <p:scale>
          <a:sx n="220" d="100"/>
          <a:sy n="220" d="100"/>
        </p:scale>
        <p:origin x="-3032" y="-2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0DED-B398-644D-98F7-13650146A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61109-2413-2C44-8A7C-687B130D5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6367-583E-A843-8A93-31CA0A29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BDF6-877A-2648-9085-78927CE377A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A07F-7D8A-8B45-86E1-28C78842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F654B-38C8-134D-9470-30FD7A57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678-0EBD-1F4F-B6B3-E9654168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9A27-405B-FB4D-A9A9-FB393FE0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90852-D419-1B49-9157-457B3A593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05A4-0E74-AB49-8470-714BE8C3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BDF6-877A-2648-9085-78927CE377A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1B47-0A3E-FC4B-A8D1-069CE3A4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94C3A-5A1B-0044-A152-674F9D5C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678-0EBD-1F4F-B6B3-E9654168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9C40D-D600-4841-B141-1E05A77AE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38E94-3980-5142-8C3D-7F0A8EC5A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9F4B-4CD4-5145-A877-F6C28A11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BDF6-877A-2648-9085-78927CE377A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C2466-FB8F-9C4B-9EC6-22C72A6D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1618-55CA-1844-9F1E-7343E294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678-0EBD-1F4F-B6B3-E9654168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3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9F6A-026F-EA47-9447-A95B9145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44AF-D953-9645-8A27-F6CFF7CD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AFCB-BA59-2144-8B49-0053F42C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BDF6-877A-2648-9085-78927CE377A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9167E-8728-E249-AD63-7FC1F64E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D2C3F-A8C4-F14B-A886-4A1B9557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678-0EBD-1F4F-B6B3-E9654168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1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1414-AA68-2A49-B8D0-142EE98F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BAA67-B081-FE42-9756-A8716235A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1D9C-5AB3-3947-A7BA-77827A05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BDF6-877A-2648-9085-78927CE377A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574-1802-2544-B4E4-D76E75F1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54A5-9080-BC4E-85CD-D791B240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678-0EBD-1F4F-B6B3-E9654168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6135-4AB3-4346-A1BE-961853E7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68D0-EDC6-DB44-9FBA-477B2F6E5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BFF00-7065-364B-870D-3807A095E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BC48C-5603-7B4E-8603-B3064864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BDF6-877A-2648-9085-78927CE377A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BBD66-3F52-654A-923D-74FB71F1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35E12-C7C0-F744-9F9E-80E96DC9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678-0EBD-1F4F-B6B3-E9654168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6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3018-6728-D34F-BD4C-F6C1900A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A753F-C623-3145-93B6-E02DBA4B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11A9C-BF4E-FF41-93A0-9EF73B898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D1FB5-98BE-B345-A849-66C2AA5BA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753E5-1D69-3E4B-B719-EB3665307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5A558-88B5-A346-98E1-EA19F32D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BDF6-877A-2648-9085-78927CE377A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A3979-BE10-0A44-8323-B8F67AFC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D81F6-2B58-FA49-861C-A243EFB2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678-0EBD-1F4F-B6B3-E9654168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0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7001-D4FA-8849-A9D7-E4857FE6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9096E-ACE3-EA44-BB93-8182E3D5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BDF6-877A-2648-9085-78927CE377A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E26C4-88E4-F14A-BE14-8D747880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06942-5EF1-D841-A8FC-15DE55C1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678-0EBD-1F4F-B6B3-E9654168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9590F-AB63-E448-B5EE-3A329D38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BDF6-877A-2648-9085-78927CE377A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60AE9-F85A-7744-A524-8FF8F249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7C4A4-3F4A-524A-803A-37418A78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678-0EBD-1F4F-B6B3-E9654168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7D6A-B227-FE45-864B-BDB05BC4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7615-40FD-4144-A6DE-15B07E2C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4E241-B46C-504B-A4B1-5ED6C717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B6FF-6E89-1E44-A901-FF79A216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BDF6-877A-2648-9085-78927CE377A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02847-3106-E04F-A2FD-E9AAE788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9C19F-8F73-234B-B767-5656381E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678-0EBD-1F4F-B6B3-E9654168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4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8616-8F18-BD48-889B-A29ADAC4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35172-E832-E54A-A1F3-40D7D1430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20928-3998-4944-A0E1-82AFF649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CD33F-194B-A54D-9726-24435F01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BDF6-877A-2648-9085-78927CE377A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AEB31-91F7-4948-BB24-E30B5F7B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AC65C-74F0-524F-AC5C-6AB05402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B678-0EBD-1F4F-B6B3-E9654168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75E9C-2084-5942-8DC4-E258AD69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3AFB8-594B-4046-9B13-BFFB2F3B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041A-2DF9-CD48-9855-DBF0E55FC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3BDF6-877A-2648-9085-78927CE377A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3469-BD04-5F40-B1F9-2A75685D8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1AE7-C7C4-2F43-A8C0-A1DF8F972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B678-0EBD-1F4F-B6B3-E9654168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8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870A89-9602-4946-A3EE-BFC2AE529A04}"/>
              </a:ext>
            </a:extLst>
          </p:cNvPr>
          <p:cNvSpPr/>
          <p:nvPr/>
        </p:nvSpPr>
        <p:spPr>
          <a:xfrm>
            <a:off x="3048000" y="3105835"/>
            <a:ext cx="328542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rgbClr val="17588C"/>
                </a:solidFill>
              </a:rPr>
              <a:t>Modern</a:t>
            </a:r>
            <a:r>
              <a:rPr lang="en-US" sz="3600" dirty="0">
                <a:solidFill>
                  <a:srgbClr val="6EBC44"/>
                </a:solidFill>
              </a:rPr>
              <a:t>Dive </a:t>
            </a:r>
            <a:br>
              <a:rPr lang="en-US" sz="3600" dirty="0"/>
            </a:br>
            <a:r>
              <a:rPr lang="en-US" sz="3200" i="1" dirty="0">
                <a:solidFill>
                  <a:srgbClr val="6EBC44"/>
                </a:solidFill>
              </a:rPr>
              <a:t>for Life Scientists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A760C-F545-5343-92BE-0B9A55A9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13" y="3214837"/>
            <a:ext cx="526243" cy="4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1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Morgan</dc:creator>
  <cp:lastModifiedBy>Bill Morgan</cp:lastModifiedBy>
  <cp:revision>1</cp:revision>
  <dcterms:created xsi:type="dcterms:W3CDTF">2022-01-02T19:19:29Z</dcterms:created>
  <dcterms:modified xsi:type="dcterms:W3CDTF">2022-01-02T19:45:59Z</dcterms:modified>
</cp:coreProperties>
</file>