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8C"/>
    <a:srgbClr val="6E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7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AA02F-2F78-5742-9A20-10AF561A63B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4D9DA-5873-4A43-BF9A-3556E256A48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rgbClr val="17588C"/>
              </a:solidFill>
            </a:rPr>
            <a:t>   </a:t>
          </a:r>
          <a:r>
            <a:rPr lang="en-US" sz="2400" dirty="0" err="1">
              <a:solidFill>
                <a:srgbClr val="17588C"/>
              </a:solidFill>
            </a:rPr>
            <a:t>Modern</a:t>
          </a:r>
          <a:r>
            <a:rPr lang="en-US" sz="2400" dirty="0" err="1">
              <a:solidFill>
                <a:srgbClr val="6EBC44"/>
              </a:solidFill>
            </a:rPr>
            <a:t>Dive</a:t>
          </a:r>
          <a:r>
            <a:rPr lang="en-US" sz="2400" dirty="0">
              <a:solidFill>
                <a:srgbClr val="6EBC44"/>
              </a:solidFill>
            </a:rPr>
            <a:t> </a:t>
          </a:r>
          <a:br>
            <a:rPr lang="en-US" sz="2400" dirty="0"/>
          </a:br>
          <a:r>
            <a:rPr lang="en-US" sz="2400" i="1" dirty="0">
              <a:solidFill>
                <a:srgbClr val="6EBC44"/>
              </a:solidFill>
            </a:rPr>
            <a:t>for Life Scientists</a:t>
          </a:r>
        </a:p>
      </dgm:t>
    </dgm:pt>
    <dgm:pt modelId="{3AA700C5-818F-F148-8467-56A2D1BE773B}" type="parTrans" cxnId="{E1D74548-5A3E-8C4D-AFBC-37297B8BC6C0}">
      <dgm:prSet/>
      <dgm:spPr/>
      <dgm:t>
        <a:bodyPr/>
        <a:lstStyle/>
        <a:p>
          <a:endParaRPr lang="en-US"/>
        </a:p>
      </dgm:t>
    </dgm:pt>
    <dgm:pt modelId="{C43149F0-AC37-1243-A874-CEF8E0A76764}" type="sibTrans" cxnId="{E1D74548-5A3E-8C4D-AFBC-37297B8BC6C0}">
      <dgm:prSet/>
      <dgm:spPr/>
      <dgm:t>
        <a:bodyPr/>
        <a:lstStyle/>
        <a:p>
          <a:endParaRPr lang="en-US"/>
        </a:p>
      </dgm:t>
    </dgm:pt>
    <dgm:pt modelId="{12674D4A-BBC7-2240-9D37-32585C4FCD5F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1. </a:t>
          </a: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Getting Started with Data in R</a:t>
          </a:r>
        </a:p>
      </dgm:t>
    </dgm:pt>
    <dgm:pt modelId="{D2014286-4F0D-054B-95AD-3BD67461317F}" type="parTrans" cxnId="{06BFA9F6-C7CD-0D4F-9986-1EA003BCA219}">
      <dgm:prSet/>
      <dgm:spPr/>
      <dgm:t>
        <a:bodyPr/>
        <a:lstStyle/>
        <a:p>
          <a:endParaRPr lang="en-US"/>
        </a:p>
      </dgm:t>
    </dgm:pt>
    <dgm:pt modelId="{515EC96D-BAFB-7847-91C9-70B1600E84AB}" type="sibTrans" cxnId="{06BFA9F6-C7CD-0D4F-9986-1EA003BCA219}">
      <dgm:prSet/>
      <dgm:spPr/>
      <dgm:t>
        <a:bodyPr/>
        <a:lstStyle/>
        <a:p>
          <a:endParaRPr lang="en-US"/>
        </a:p>
      </dgm:t>
    </dgm:pt>
    <dgm:pt modelId="{99F6FE1E-D955-734C-B4DF-9E404DC0222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Statistical Inference </a:t>
          </a:r>
          <a:r>
            <a:rPr lang="en-US" sz="2000" dirty="0">
              <a:solidFill>
                <a:schemeClr val="tx1"/>
              </a:solidFill>
            </a:rPr>
            <a:t>with </a:t>
          </a:r>
          <a:r>
            <a: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infer</a:t>
          </a:r>
        </a:p>
      </dgm:t>
    </dgm:pt>
    <dgm:pt modelId="{F5D6684C-14AD-DD4E-87A2-61E3197ED0C4}" type="parTrans" cxnId="{2B1D1A99-8E37-5640-8FE7-04D02250074B}">
      <dgm:prSet/>
      <dgm:spPr/>
      <dgm:t>
        <a:bodyPr/>
        <a:lstStyle/>
        <a:p>
          <a:endParaRPr lang="en-US"/>
        </a:p>
      </dgm:t>
    </dgm:pt>
    <dgm:pt modelId="{536ABC0A-A965-0A47-A45B-E32A9BB9DE53}" type="sibTrans" cxnId="{2B1D1A99-8E37-5640-8FE7-04D02250074B}">
      <dgm:prSet/>
      <dgm:spPr/>
      <dgm:t>
        <a:bodyPr/>
        <a:lstStyle/>
        <a:p>
          <a:endParaRPr lang="en-US"/>
        </a:p>
      </dgm:t>
    </dgm:pt>
    <dgm:pt modelId="{20211989-20E0-B949-9C40-5F4E806ACA9F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5. Sampling</a:t>
          </a:r>
        </a:p>
      </dgm:t>
    </dgm:pt>
    <dgm:pt modelId="{0A63FCBC-1487-934A-B053-A2602D32DDC1}" type="parTrans" cxnId="{81ACC4ED-8313-9A4F-8D07-F0F3509BA365}">
      <dgm:prSet/>
      <dgm:spPr/>
      <dgm:t>
        <a:bodyPr/>
        <a:lstStyle/>
        <a:p>
          <a:endParaRPr lang="en-US"/>
        </a:p>
      </dgm:t>
    </dgm:pt>
    <dgm:pt modelId="{9B539156-ACB4-CD43-B714-54CD7712E699}" type="sibTrans" cxnId="{81ACC4ED-8313-9A4F-8D07-F0F3509BA365}">
      <dgm:prSet/>
      <dgm:spPr/>
      <dgm:t>
        <a:bodyPr/>
        <a:lstStyle/>
        <a:p>
          <a:endParaRPr lang="en-US"/>
        </a:p>
      </dgm:t>
    </dgm:pt>
    <dgm:pt modelId="{F643DA75-D839-2741-9ACF-6E3C16F44E8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Data Modeling 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000" dirty="0">
              <a:solidFill>
                <a:schemeClr val="tx1"/>
              </a:solidFill>
            </a:rPr>
            <a:t>with </a:t>
          </a:r>
          <a:r>
            <a:rPr lang="en-US" sz="20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moderndive</a:t>
          </a:r>
          <a:endParaRPr lang="en-US" sz="2000" dirty="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08D17A2-9AAB-D641-9191-92DB0F0DC7FF}" type="parTrans" cxnId="{CEFAA28B-6444-AF46-AB6D-735ED860B743}">
      <dgm:prSet/>
      <dgm:spPr/>
      <dgm:t>
        <a:bodyPr/>
        <a:lstStyle/>
        <a:p>
          <a:endParaRPr lang="en-US"/>
        </a:p>
      </dgm:t>
    </dgm:pt>
    <dgm:pt modelId="{11E57560-FC8D-4348-8451-FF0A24292750}" type="sibTrans" cxnId="{CEFAA28B-6444-AF46-AB6D-735ED860B743}">
      <dgm:prSet/>
      <dgm:spPr/>
      <dgm:t>
        <a:bodyPr/>
        <a:lstStyle/>
        <a:p>
          <a:endParaRPr lang="en-US"/>
        </a:p>
      </dgm:t>
    </dgm:pt>
    <dgm:pt modelId="{0A88CB8E-FC48-6F40-96E4-139E11B92E18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8. Basic Regression</a:t>
          </a:r>
        </a:p>
      </dgm:t>
    </dgm:pt>
    <dgm:pt modelId="{CCB6CE7E-6B3D-8047-8BD0-75A08019E196}" type="parTrans" cxnId="{FB4251BA-8BCC-8C4C-9001-C246ECA10D1C}">
      <dgm:prSet/>
      <dgm:spPr/>
      <dgm:t>
        <a:bodyPr/>
        <a:lstStyle/>
        <a:p>
          <a:endParaRPr lang="en-US"/>
        </a:p>
      </dgm:t>
    </dgm:pt>
    <dgm:pt modelId="{869BB48F-4E18-8248-BD83-AE16C3EC7B1E}" type="sibTrans" cxnId="{FB4251BA-8BCC-8C4C-9001-C246ECA10D1C}">
      <dgm:prSet/>
      <dgm:spPr/>
      <dgm:t>
        <a:bodyPr/>
        <a:lstStyle/>
        <a:p>
          <a:endParaRPr lang="en-US"/>
        </a:p>
      </dgm:t>
    </dgm:pt>
    <dgm:pt modelId="{D8A47193-A1B4-1E4A-A89C-8B17688763DC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Data Science 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000" dirty="0">
              <a:solidFill>
                <a:schemeClr val="tx1"/>
              </a:solidFill>
            </a:rPr>
            <a:t>with </a:t>
          </a:r>
          <a:r>
            <a:rPr lang="en-US" sz="2000" dirty="0" err="1">
              <a:solidFill>
                <a:schemeClr val="tx1"/>
              </a:solidFill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rPr>
            <a:t>tidyverse</a:t>
          </a:r>
          <a:endParaRPr lang="en-US" sz="2000" dirty="0">
            <a:solidFill>
              <a:schemeClr val="tx1"/>
            </a:solidFill>
            <a:latin typeface="Courier New" panose="02070309020205020404" pitchFamily="49" charset="0"/>
            <a:ea typeface="MS Mincho" panose="02020609040205080304" pitchFamily="49" charset="-128"/>
            <a:cs typeface="Courier New" panose="02070309020205020404" pitchFamily="49" charset="0"/>
          </a:endParaRPr>
        </a:p>
      </dgm:t>
    </dgm:pt>
    <dgm:pt modelId="{B46E9F9B-AC3B-E849-80E4-EBE2CB8E6199}" type="parTrans" cxnId="{FB86EF6A-DEC9-DD45-BB66-D6B8C9B9FEA2}">
      <dgm:prSet/>
      <dgm:spPr/>
      <dgm:t>
        <a:bodyPr/>
        <a:lstStyle/>
        <a:p>
          <a:endParaRPr lang="en-US"/>
        </a:p>
      </dgm:t>
    </dgm:pt>
    <dgm:pt modelId="{DCBC6464-CD96-2B49-8705-7D96D8072E6B}" type="sibTrans" cxnId="{FB86EF6A-DEC9-DD45-BB66-D6B8C9B9FEA2}">
      <dgm:prSet/>
      <dgm:spPr/>
      <dgm:t>
        <a:bodyPr/>
        <a:lstStyle/>
        <a:p>
          <a:endParaRPr lang="en-US"/>
        </a:p>
      </dgm:t>
    </dgm:pt>
    <dgm:pt modelId="{15FFA7AA-EC26-7046-A951-9B2AD17E2711}">
      <dgm:prSet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2. Data Visualization</a:t>
          </a:r>
        </a:p>
      </dgm:t>
    </dgm:pt>
    <dgm:pt modelId="{D1D84B50-198A-0245-B2C7-2AF8BE684513}" type="parTrans" cxnId="{38B1C0C9-7B1B-B94F-B464-8263CF4B06AD}">
      <dgm:prSet/>
      <dgm:spPr/>
      <dgm:t>
        <a:bodyPr/>
        <a:lstStyle/>
        <a:p>
          <a:endParaRPr lang="en-US"/>
        </a:p>
      </dgm:t>
    </dgm:pt>
    <dgm:pt modelId="{B98EBA61-A528-D04F-9614-B8D6EF344562}" type="sibTrans" cxnId="{38B1C0C9-7B1B-B94F-B464-8263CF4B06AD}">
      <dgm:prSet/>
      <dgm:spPr/>
      <dgm:t>
        <a:bodyPr/>
        <a:lstStyle/>
        <a:p>
          <a:endParaRPr lang="en-US"/>
        </a:p>
      </dgm:t>
    </dgm:pt>
    <dgm:pt modelId="{A695C6FF-0D25-C84D-871A-C818C9ABCB6B}">
      <dgm:prSet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3. Data Wrangling</a:t>
          </a:r>
        </a:p>
      </dgm:t>
    </dgm:pt>
    <dgm:pt modelId="{1BCC38DA-B4B4-0345-9F73-0BD0FC7FD4C0}" type="parTrans" cxnId="{C6B2B851-BB56-D04F-994C-EFF76485A20E}">
      <dgm:prSet/>
      <dgm:spPr/>
      <dgm:t>
        <a:bodyPr/>
        <a:lstStyle/>
        <a:p>
          <a:endParaRPr lang="en-US"/>
        </a:p>
      </dgm:t>
    </dgm:pt>
    <dgm:pt modelId="{06F073A6-03EF-ED4A-8142-78A6EDA1CF28}" type="sibTrans" cxnId="{C6B2B851-BB56-D04F-994C-EFF76485A20E}">
      <dgm:prSet/>
      <dgm:spPr/>
      <dgm:t>
        <a:bodyPr/>
        <a:lstStyle/>
        <a:p>
          <a:endParaRPr lang="en-US"/>
        </a:p>
      </dgm:t>
    </dgm:pt>
    <dgm:pt modelId="{4E19425F-3AD4-4D4B-85B8-E4FB3ADED01C}">
      <dgm:prSet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4. Tidy Data</a:t>
          </a:r>
        </a:p>
      </dgm:t>
    </dgm:pt>
    <dgm:pt modelId="{30A4791C-6D4E-BE43-9F6A-08D0BDCF56DF}" type="parTrans" cxnId="{D6D54A3A-30F5-2F43-B266-F2AB8B3DCCB0}">
      <dgm:prSet/>
      <dgm:spPr/>
      <dgm:t>
        <a:bodyPr/>
        <a:lstStyle/>
        <a:p>
          <a:endParaRPr lang="en-US"/>
        </a:p>
      </dgm:t>
    </dgm:pt>
    <dgm:pt modelId="{3062DA5C-0452-AD44-950F-46C92CE0F0AE}" type="sibTrans" cxnId="{D6D54A3A-30F5-2F43-B266-F2AB8B3DCCB0}">
      <dgm:prSet/>
      <dgm:spPr/>
      <dgm:t>
        <a:bodyPr/>
        <a:lstStyle/>
        <a:p>
          <a:endParaRPr lang="en-US"/>
        </a:p>
      </dgm:t>
    </dgm:pt>
    <dgm:pt modelId="{B9346E6F-0C05-6D42-8148-DFBEAD019FA2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6. Confidence Intervals</a:t>
          </a:r>
        </a:p>
      </dgm:t>
    </dgm:pt>
    <dgm:pt modelId="{011A4E5E-34FB-CC48-ADBF-DDFF2AE1CB9C}" type="parTrans" cxnId="{6107E141-CCBE-A64B-BE43-2CE5A875957F}">
      <dgm:prSet/>
      <dgm:spPr/>
      <dgm:t>
        <a:bodyPr/>
        <a:lstStyle/>
        <a:p>
          <a:endParaRPr lang="en-US"/>
        </a:p>
      </dgm:t>
    </dgm:pt>
    <dgm:pt modelId="{ED37550C-A5C4-7D41-80FB-9F8DD648E129}" type="sibTrans" cxnId="{6107E141-CCBE-A64B-BE43-2CE5A875957F}">
      <dgm:prSet/>
      <dgm:spPr/>
      <dgm:t>
        <a:bodyPr/>
        <a:lstStyle/>
        <a:p>
          <a:endParaRPr lang="en-US"/>
        </a:p>
      </dgm:t>
    </dgm:pt>
    <dgm:pt modelId="{3B84F85A-9382-E344-BF7F-83F23D3D8B05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7. Hypothesis Testing</a:t>
          </a:r>
        </a:p>
      </dgm:t>
    </dgm:pt>
    <dgm:pt modelId="{22A3E3C5-D862-CB42-9427-CAE6D6799A95}" type="parTrans" cxnId="{E4F4A38E-DA12-284F-BBAF-6878DA12AAAE}">
      <dgm:prSet/>
      <dgm:spPr/>
      <dgm:t>
        <a:bodyPr/>
        <a:lstStyle/>
        <a:p>
          <a:endParaRPr lang="en-US"/>
        </a:p>
      </dgm:t>
    </dgm:pt>
    <dgm:pt modelId="{0DF38261-E68D-6144-AD26-F6A3C1328D00}" type="sibTrans" cxnId="{E4F4A38E-DA12-284F-BBAF-6878DA12AAAE}">
      <dgm:prSet/>
      <dgm:spPr/>
      <dgm:t>
        <a:bodyPr/>
        <a:lstStyle/>
        <a:p>
          <a:endParaRPr lang="en-US"/>
        </a:p>
      </dgm:t>
    </dgm:pt>
    <dgm:pt modelId="{48FFD8AD-E466-C74F-A487-F92AD4E2EE2C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9. Inference for Regression</a:t>
          </a:r>
        </a:p>
      </dgm:t>
    </dgm:pt>
    <dgm:pt modelId="{E6CCB93E-5216-1B4C-BF31-596B49934697}" type="parTrans" cxnId="{42D355F2-B77A-B34B-9160-E45BE9D45E56}">
      <dgm:prSet/>
      <dgm:spPr/>
      <dgm:t>
        <a:bodyPr/>
        <a:lstStyle/>
        <a:p>
          <a:endParaRPr lang="en-US"/>
        </a:p>
      </dgm:t>
    </dgm:pt>
    <dgm:pt modelId="{DCFDBA8B-3E8E-F049-B701-49B678AD6F03}" type="sibTrans" cxnId="{42D355F2-B77A-B34B-9160-E45BE9D45E56}">
      <dgm:prSet/>
      <dgm:spPr/>
      <dgm:t>
        <a:bodyPr/>
        <a:lstStyle/>
        <a:p>
          <a:endParaRPr lang="en-US"/>
        </a:p>
      </dgm:t>
    </dgm:pt>
    <dgm:pt modelId="{8AE2B200-5DC4-FC43-A0E4-837CA02F919B}">
      <dgm:prSet phldrT="[Text]" custT="1"/>
      <dgm:spPr>
        <a:noFill/>
      </dgm:spPr>
      <dgm:t>
        <a:bodyPr/>
        <a:lstStyle/>
        <a:p>
          <a:pPr>
            <a:buFont typeface="+mj-lt"/>
            <a:buNone/>
          </a:pPr>
          <a:r>
            <a:rPr lang="en-US" sz="2000" b="0" i="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10. Multiple Regression</a:t>
          </a:r>
        </a:p>
      </dgm:t>
    </dgm:pt>
    <dgm:pt modelId="{41FEFA87-BFD2-B343-8B57-7BAAE9B49DB5}" type="parTrans" cxnId="{78CF6EFB-6A0F-704E-A1B0-81491A295341}">
      <dgm:prSet/>
      <dgm:spPr/>
      <dgm:t>
        <a:bodyPr/>
        <a:lstStyle/>
        <a:p>
          <a:endParaRPr lang="en-US"/>
        </a:p>
      </dgm:t>
    </dgm:pt>
    <dgm:pt modelId="{B7A58E21-E6F6-904F-8848-A9A238431B54}" type="sibTrans" cxnId="{78CF6EFB-6A0F-704E-A1B0-81491A295341}">
      <dgm:prSet/>
      <dgm:spPr/>
      <dgm:t>
        <a:bodyPr/>
        <a:lstStyle/>
        <a:p>
          <a:endParaRPr lang="en-US"/>
        </a:p>
      </dgm:t>
    </dgm:pt>
    <dgm:pt modelId="{A889C186-B017-DD49-A14A-5BF96CC29B59}" type="pres">
      <dgm:prSet presAssocID="{DF2AA02F-2F78-5742-9A20-10AF561A63B8}" presName="rootnode" presStyleCnt="0">
        <dgm:presLayoutVars>
          <dgm:chMax/>
          <dgm:chPref/>
          <dgm:dir/>
          <dgm:animLvl val="lvl"/>
        </dgm:presLayoutVars>
      </dgm:prSet>
      <dgm:spPr/>
    </dgm:pt>
    <dgm:pt modelId="{02B90CA7-783C-0644-949F-C475BA2C42F6}" type="pres">
      <dgm:prSet presAssocID="{8FE4D9DA-5873-4A43-BF9A-3556E256A482}" presName="composite" presStyleCnt="0"/>
      <dgm:spPr/>
    </dgm:pt>
    <dgm:pt modelId="{28D13103-2188-FB43-97A2-5D59C06A99CB}" type="pres">
      <dgm:prSet presAssocID="{8FE4D9DA-5873-4A43-BF9A-3556E256A482}" presName="bentUpArrow1" presStyleLbl="alignImgPlace1" presStyleIdx="0" presStyleCnt="3" custScaleX="58952" custScaleY="32483" custLinFactY="-154" custLinFactNeighborX="14911" custLinFactNeighborY="-100000"/>
      <dgm:spPr>
        <a:prstGeom prst="chevron">
          <a:avLst/>
        </a:prstGeom>
        <a:solidFill>
          <a:srgbClr val="6EBC44"/>
        </a:solidFill>
      </dgm:spPr>
    </dgm:pt>
    <dgm:pt modelId="{2C04F37F-0AD8-244C-BEC7-8D004330970B}" type="pres">
      <dgm:prSet presAssocID="{8FE4D9DA-5873-4A43-BF9A-3556E256A482}" presName="ParentText" presStyleLbl="node1" presStyleIdx="0" presStyleCnt="4" custScaleX="156668" custScaleY="66889" custLinFactNeighborX="5852" custLinFactNeighborY="-39135">
        <dgm:presLayoutVars>
          <dgm:chMax val="1"/>
          <dgm:chPref val="1"/>
          <dgm:bulletEnabled val="1"/>
        </dgm:presLayoutVars>
      </dgm:prSet>
      <dgm:spPr/>
    </dgm:pt>
    <dgm:pt modelId="{F72D1E88-7CA4-1149-9105-F792DFCF351F}" type="pres">
      <dgm:prSet presAssocID="{8FE4D9DA-5873-4A43-BF9A-3556E256A482}" presName="ChildText" presStyleLbl="revTx" presStyleIdx="0" presStyleCnt="4" custScaleX="251310" custLinFactX="22485" custLinFactNeighborX="100000" custLinFactNeighborY="-48420">
        <dgm:presLayoutVars>
          <dgm:chMax val="0"/>
          <dgm:chPref val="0"/>
          <dgm:bulletEnabled val="1"/>
        </dgm:presLayoutVars>
      </dgm:prSet>
      <dgm:spPr/>
    </dgm:pt>
    <dgm:pt modelId="{799DFB1E-B639-8F48-92BA-E4BA6D5A03A5}" type="pres">
      <dgm:prSet presAssocID="{C43149F0-AC37-1243-A874-CEF8E0A76764}" presName="sibTrans" presStyleCnt="0"/>
      <dgm:spPr/>
    </dgm:pt>
    <dgm:pt modelId="{B743EABF-55C1-684F-8200-090EEAFBCE45}" type="pres">
      <dgm:prSet presAssocID="{D8A47193-A1B4-1E4A-A89C-8B17688763DC}" presName="composite" presStyleCnt="0"/>
      <dgm:spPr/>
    </dgm:pt>
    <dgm:pt modelId="{011B9155-0CDE-A548-8072-ED2D7AA67EB0}" type="pres">
      <dgm:prSet presAssocID="{D8A47193-A1B4-1E4A-A89C-8B17688763DC}" presName="bentUpArrow1" presStyleLbl="alignImgPlace1" presStyleIdx="1" presStyleCnt="3" custScaleX="58952" custScaleY="32541" custLinFactX="-65326" custLinFactNeighborX="-100000" custLinFactNeighborY="-77483"/>
      <dgm:spPr>
        <a:prstGeom prst="chevron">
          <a:avLst/>
        </a:prstGeom>
        <a:solidFill>
          <a:srgbClr val="6EBC44"/>
        </a:solidFill>
      </dgm:spPr>
    </dgm:pt>
    <dgm:pt modelId="{02190AFA-194C-4945-A918-EA4BB8F3CBE0}" type="pres">
      <dgm:prSet presAssocID="{D8A47193-A1B4-1E4A-A89C-8B17688763DC}" presName="ParentText" presStyleLbl="node1" presStyleIdx="1" presStyleCnt="4" custScaleX="156668" custScaleY="66889" custLinFactX="-16328" custLinFactNeighborX="-100000" custLinFactNeighborY="-19474">
        <dgm:presLayoutVars>
          <dgm:chMax val="1"/>
          <dgm:chPref val="1"/>
          <dgm:bulletEnabled val="1"/>
        </dgm:presLayoutVars>
      </dgm:prSet>
      <dgm:spPr/>
    </dgm:pt>
    <dgm:pt modelId="{CD74E715-B99B-3D43-93ED-F67E86102CE8}" type="pres">
      <dgm:prSet presAssocID="{D8A47193-A1B4-1E4A-A89C-8B17688763DC}" presName="ChildText" presStyleLbl="revTx" presStyleIdx="1" presStyleCnt="4" custScaleX="251310" custLinFactNeighborX="-45973" custLinFactNeighborY="-24094">
        <dgm:presLayoutVars>
          <dgm:chMax val="0"/>
          <dgm:chPref val="0"/>
          <dgm:bulletEnabled val="1"/>
        </dgm:presLayoutVars>
      </dgm:prSet>
      <dgm:spPr/>
    </dgm:pt>
    <dgm:pt modelId="{2A13BDE2-7D30-F640-8765-7943ACD85A58}" type="pres">
      <dgm:prSet presAssocID="{DCBC6464-CD96-2B49-8705-7D96D8072E6B}" presName="sibTrans" presStyleCnt="0"/>
      <dgm:spPr/>
    </dgm:pt>
    <dgm:pt modelId="{022D5EE4-3487-8B4B-92E2-D352723A46E1}" type="pres">
      <dgm:prSet presAssocID="{99F6FE1E-D955-734C-B4DF-9E404DC0222D}" presName="composite" presStyleCnt="0"/>
      <dgm:spPr/>
    </dgm:pt>
    <dgm:pt modelId="{3D0DA88F-8A0A-E745-A862-1750C19CD04B}" type="pres">
      <dgm:prSet presAssocID="{99F6FE1E-D955-734C-B4DF-9E404DC0222D}" presName="bentUpArrow1" presStyleLbl="alignImgPlace1" presStyleIdx="2" presStyleCnt="3" custScaleX="58952" custScaleY="32541" custLinFactX="-145445" custLinFactNeighborX="-200000" custLinFactNeighborY="-54867"/>
      <dgm:spPr>
        <a:prstGeom prst="chevron">
          <a:avLst/>
        </a:prstGeom>
        <a:solidFill>
          <a:srgbClr val="6EBC44"/>
        </a:solidFill>
      </dgm:spPr>
    </dgm:pt>
    <dgm:pt modelId="{61A44222-4280-E642-8DAF-860C38F8A056}" type="pres">
      <dgm:prSet presAssocID="{99F6FE1E-D955-734C-B4DF-9E404DC0222D}" presName="ParentText" presStyleLbl="node1" presStyleIdx="2" presStyleCnt="4" custScaleX="156668" custScaleY="66889" custLinFactX="-100000" custLinFactNeighborX="-139250">
        <dgm:presLayoutVars>
          <dgm:chMax val="1"/>
          <dgm:chPref val="1"/>
          <dgm:bulletEnabled val="1"/>
        </dgm:presLayoutVars>
      </dgm:prSet>
      <dgm:spPr/>
    </dgm:pt>
    <dgm:pt modelId="{B4114592-3E73-0D4B-A5FA-43520C6D4185}" type="pres">
      <dgm:prSet presAssocID="{99F6FE1E-D955-734C-B4DF-9E404DC0222D}" presName="ChildText" presStyleLbl="revTx" presStyleIdx="2" presStyleCnt="4" custScaleX="251310" custLinFactX="-100000" custLinFactNeighborX="-114983">
        <dgm:presLayoutVars>
          <dgm:chMax val="0"/>
          <dgm:chPref val="0"/>
          <dgm:bulletEnabled val="1"/>
        </dgm:presLayoutVars>
      </dgm:prSet>
      <dgm:spPr/>
    </dgm:pt>
    <dgm:pt modelId="{99556456-2892-9542-8325-F6DB9B10D937}" type="pres">
      <dgm:prSet presAssocID="{536ABC0A-A965-0A47-A45B-E32A9BB9DE53}" presName="sibTrans" presStyleCnt="0"/>
      <dgm:spPr/>
    </dgm:pt>
    <dgm:pt modelId="{29D8209A-5247-884A-A05A-3BAB21354731}" type="pres">
      <dgm:prSet presAssocID="{F643DA75-D839-2741-9ACF-6E3C16F44E86}" presName="composite" presStyleCnt="0"/>
      <dgm:spPr/>
    </dgm:pt>
    <dgm:pt modelId="{393D9606-A15B-924F-912E-31668EDE971E}" type="pres">
      <dgm:prSet presAssocID="{F643DA75-D839-2741-9ACF-6E3C16F44E86}" presName="ParentText" presStyleLbl="node1" presStyleIdx="3" presStyleCnt="4" custScaleX="156668" custScaleY="66889" custLinFactX="-162173" custLinFactNeighborX="-200000" custLinFactNeighborY="20320">
        <dgm:presLayoutVars>
          <dgm:chMax val="1"/>
          <dgm:chPref val="1"/>
          <dgm:bulletEnabled val="1"/>
        </dgm:presLayoutVars>
      </dgm:prSet>
      <dgm:spPr/>
    </dgm:pt>
    <dgm:pt modelId="{2F2D3401-B10C-7F46-9C3B-775FF6E55E62}" type="pres">
      <dgm:prSet presAssocID="{F643DA75-D839-2741-9ACF-6E3C16F44E86}" presName="FinalChildText" presStyleLbl="revTx" presStyleIdx="3" presStyleCnt="4" custScaleX="251310" custLinFactX="-184991" custLinFactNeighborX="-200000" custLinFactNeighborY="25099">
        <dgm:presLayoutVars>
          <dgm:chMax val="0"/>
          <dgm:chPref val="0"/>
          <dgm:bulletEnabled val="1"/>
        </dgm:presLayoutVars>
      </dgm:prSet>
      <dgm:spPr/>
    </dgm:pt>
  </dgm:ptLst>
  <dgm:cxnLst>
    <dgm:cxn modelId="{76FC0902-9FFC-184E-8B0F-959245D66F44}" type="presOf" srcId="{4E19425F-3AD4-4D4B-85B8-E4FB3ADED01C}" destId="{CD74E715-B99B-3D43-93ED-F67E86102CE8}" srcOrd="0" destOrd="2" presId="urn:microsoft.com/office/officeart/2005/8/layout/StepDownProcess"/>
    <dgm:cxn modelId="{FC261F20-58F9-6446-9213-15CAEE4ECE5D}" type="presOf" srcId="{12674D4A-BBC7-2240-9D37-32585C4FCD5F}" destId="{F72D1E88-7CA4-1149-9105-F792DFCF351F}" srcOrd="0" destOrd="0" presId="urn:microsoft.com/office/officeart/2005/8/layout/StepDownProcess"/>
    <dgm:cxn modelId="{D6D54A3A-30F5-2F43-B266-F2AB8B3DCCB0}" srcId="{D8A47193-A1B4-1E4A-A89C-8B17688763DC}" destId="{4E19425F-3AD4-4D4B-85B8-E4FB3ADED01C}" srcOrd="2" destOrd="0" parTransId="{30A4791C-6D4E-BE43-9F6A-08D0BDCF56DF}" sibTransId="{3062DA5C-0452-AD44-950F-46C92CE0F0AE}"/>
    <dgm:cxn modelId="{6107E141-CCBE-A64B-BE43-2CE5A875957F}" srcId="{99F6FE1E-D955-734C-B4DF-9E404DC0222D}" destId="{B9346E6F-0C05-6D42-8148-DFBEAD019FA2}" srcOrd="1" destOrd="0" parTransId="{011A4E5E-34FB-CC48-ADBF-DDFF2AE1CB9C}" sibTransId="{ED37550C-A5C4-7D41-80FB-9F8DD648E129}"/>
    <dgm:cxn modelId="{E1D74548-5A3E-8C4D-AFBC-37297B8BC6C0}" srcId="{DF2AA02F-2F78-5742-9A20-10AF561A63B8}" destId="{8FE4D9DA-5873-4A43-BF9A-3556E256A482}" srcOrd="0" destOrd="0" parTransId="{3AA700C5-818F-F148-8467-56A2D1BE773B}" sibTransId="{C43149F0-AC37-1243-A874-CEF8E0A76764}"/>
    <dgm:cxn modelId="{B4D7BF4B-1700-CE46-93F1-D8CFE40AC2C6}" type="presOf" srcId="{8AE2B200-5DC4-FC43-A0E4-837CA02F919B}" destId="{2F2D3401-B10C-7F46-9C3B-775FF6E55E62}" srcOrd="0" destOrd="2" presId="urn:microsoft.com/office/officeart/2005/8/layout/StepDownProcess"/>
    <dgm:cxn modelId="{C6B2B851-BB56-D04F-994C-EFF76485A20E}" srcId="{D8A47193-A1B4-1E4A-A89C-8B17688763DC}" destId="{A695C6FF-0D25-C84D-871A-C818C9ABCB6B}" srcOrd="1" destOrd="0" parTransId="{1BCC38DA-B4B4-0345-9F73-0BD0FC7FD4C0}" sibTransId="{06F073A6-03EF-ED4A-8142-78A6EDA1CF28}"/>
    <dgm:cxn modelId="{FB86EF6A-DEC9-DD45-BB66-D6B8C9B9FEA2}" srcId="{DF2AA02F-2F78-5742-9A20-10AF561A63B8}" destId="{D8A47193-A1B4-1E4A-A89C-8B17688763DC}" srcOrd="1" destOrd="0" parTransId="{B46E9F9B-AC3B-E849-80E4-EBE2CB8E6199}" sibTransId="{DCBC6464-CD96-2B49-8705-7D96D8072E6B}"/>
    <dgm:cxn modelId="{BFC00476-49EB-6640-8051-FD292E649C2C}" type="presOf" srcId="{20211989-20E0-B949-9C40-5F4E806ACA9F}" destId="{B4114592-3E73-0D4B-A5FA-43520C6D4185}" srcOrd="0" destOrd="0" presId="urn:microsoft.com/office/officeart/2005/8/layout/StepDownProcess"/>
    <dgm:cxn modelId="{1E779B80-9EF6-CF48-84EF-E15A4CE2548C}" type="presOf" srcId="{8FE4D9DA-5873-4A43-BF9A-3556E256A482}" destId="{2C04F37F-0AD8-244C-BEC7-8D004330970B}" srcOrd="0" destOrd="0" presId="urn:microsoft.com/office/officeart/2005/8/layout/StepDownProcess"/>
    <dgm:cxn modelId="{CEFAA28B-6444-AF46-AB6D-735ED860B743}" srcId="{DF2AA02F-2F78-5742-9A20-10AF561A63B8}" destId="{F643DA75-D839-2741-9ACF-6E3C16F44E86}" srcOrd="3" destOrd="0" parTransId="{D08D17A2-9AAB-D641-9191-92DB0F0DC7FF}" sibTransId="{11E57560-FC8D-4348-8451-FF0A24292750}"/>
    <dgm:cxn modelId="{DADCB88D-C9FB-384F-8F16-4588966C245D}" type="presOf" srcId="{D8A47193-A1B4-1E4A-A89C-8B17688763DC}" destId="{02190AFA-194C-4945-A918-EA4BB8F3CBE0}" srcOrd="0" destOrd="0" presId="urn:microsoft.com/office/officeart/2005/8/layout/StepDownProcess"/>
    <dgm:cxn modelId="{E4F4A38E-DA12-284F-BBAF-6878DA12AAAE}" srcId="{99F6FE1E-D955-734C-B4DF-9E404DC0222D}" destId="{3B84F85A-9382-E344-BF7F-83F23D3D8B05}" srcOrd="2" destOrd="0" parTransId="{22A3E3C5-D862-CB42-9427-CAE6D6799A95}" sibTransId="{0DF38261-E68D-6144-AD26-F6A3C1328D00}"/>
    <dgm:cxn modelId="{2B1D1A99-8E37-5640-8FE7-04D02250074B}" srcId="{DF2AA02F-2F78-5742-9A20-10AF561A63B8}" destId="{99F6FE1E-D955-734C-B4DF-9E404DC0222D}" srcOrd="2" destOrd="0" parTransId="{F5D6684C-14AD-DD4E-87A2-61E3197ED0C4}" sibTransId="{536ABC0A-A965-0A47-A45B-E32A9BB9DE53}"/>
    <dgm:cxn modelId="{47B40C9B-DAC7-6D48-AE5B-ABA4226FCE5E}" type="presOf" srcId="{3B84F85A-9382-E344-BF7F-83F23D3D8B05}" destId="{B4114592-3E73-0D4B-A5FA-43520C6D4185}" srcOrd="0" destOrd="2" presId="urn:microsoft.com/office/officeart/2005/8/layout/StepDownProcess"/>
    <dgm:cxn modelId="{1CB8A3A1-654E-1E44-80C2-C1DCF6D20C62}" type="presOf" srcId="{15FFA7AA-EC26-7046-A951-9B2AD17E2711}" destId="{CD74E715-B99B-3D43-93ED-F67E86102CE8}" srcOrd="0" destOrd="0" presId="urn:microsoft.com/office/officeart/2005/8/layout/StepDownProcess"/>
    <dgm:cxn modelId="{86744DAC-BBAC-E940-A64A-93A38EC06E59}" type="presOf" srcId="{B9346E6F-0C05-6D42-8148-DFBEAD019FA2}" destId="{B4114592-3E73-0D4B-A5FA-43520C6D4185}" srcOrd="0" destOrd="1" presId="urn:microsoft.com/office/officeart/2005/8/layout/StepDownProcess"/>
    <dgm:cxn modelId="{90585FB1-156A-614E-98BC-5D9BEF2D3B3C}" type="presOf" srcId="{DF2AA02F-2F78-5742-9A20-10AF561A63B8}" destId="{A889C186-B017-DD49-A14A-5BF96CC29B59}" srcOrd="0" destOrd="0" presId="urn:microsoft.com/office/officeart/2005/8/layout/StepDownProcess"/>
    <dgm:cxn modelId="{6D9015B3-E19A-8143-A507-ACD951B099B9}" type="presOf" srcId="{48FFD8AD-E466-C74F-A487-F92AD4E2EE2C}" destId="{2F2D3401-B10C-7F46-9C3B-775FF6E55E62}" srcOrd="0" destOrd="1" presId="urn:microsoft.com/office/officeart/2005/8/layout/StepDownProcess"/>
    <dgm:cxn modelId="{032749B5-05D3-4640-9EDE-4DA531A5796D}" type="presOf" srcId="{F643DA75-D839-2741-9ACF-6E3C16F44E86}" destId="{393D9606-A15B-924F-912E-31668EDE971E}" srcOrd="0" destOrd="0" presId="urn:microsoft.com/office/officeart/2005/8/layout/StepDownProcess"/>
    <dgm:cxn modelId="{FB4251BA-8BCC-8C4C-9001-C246ECA10D1C}" srcId="{F643DA75-D839-2741-9ACF-6E3C16F44E86}" destId="{0A88CB8E-FC48-6F40-96E4-139E11B92E18}" srcOrd="0" destOrd="0" parTransId="{CCB6CE7E-6B3D-8047-8BD0-75A08019E196}" sibTransId="{869BB48F-4E18-8248-BD83-AE16C3EC7B1E}"/>
    <dgm:cxn modelId="{38B1C0C9-7B1B-B94F-B464-8263CF4B06AD}" srcId="{D8A47193-A1B4-1E4A-A89C-8B17688763DC}" destId="{15FFA7AA-EC26-7046-A951-9B2AD17E2711}" srcOrd="0" destOrd="0" parTransId="{D1D84B50-198A-0245-B2C7-2AF8BE684513}" sibTransId="{B98EBA61-A528-D04F-9614-B8D6EF344562}"/>
    <dgm:cxn modelId="{71DB28E1-59CC-6343-A97E-11FB52C2A035}" type="presOf" srcId="{A695C6FF-0D25-C84D-871A-C818C9ABCB6B}" destId="{CD74E715-B99B-3D43-93ED-F67E86102CE8}" srcOrd="0" destOrd="1" presId="urn:microsoft.com/office/officeart/2005/8/layout/StepDownProcess"/>
    <dgm:cxn modelId="{81ACC4ED-8313-9A4F-8D07-F0F3509BA365}" srcId="{99F6FE1E-D955-734C-B4DF-9E404DC0222D}" destId="{20211989-20E0-B949-9C40-5F4E806ACA9F}" srcOrd="0" destOrd="0" parTransId="{0A63FCBC-1487-934A-B053-A2602D32DDC1}" sibTransId="{9B539156-ACB4-CD43-B714-54CD7712E699}"/>
    <dgm:cxn modelId="{42D355F2-B77A-B34B-9160-E45BE9D45E56}" srcId="{F643DA75-D839-2741-9ACF-6E3C16F44E86}" destId="{48FFD8AD-E466-C74F-A487-F92AD4E2EE2C}" srcOrd="1" destOrd="0" parTransId="{E6CCB93E-5216-1B4C-BF31-596B49934697}" sibTransId="{DCFDBA8B-3E8E-F049-B701-49B678AD6F03}"/>
    <dgm:cxn modelId="{24F5D7F5-5F46-0843-B51C-0CC8D8109A81}" type="presOf" srcId="{0A88CB8E-FC48-6F40-96E4-139E11B92E18}" destId="{2F2D3401-B10C-7F46-9C3B-775FF6E55E62}" srcOrd="0" destOrd="0" presId="urn:microsoft.com/office/officeart/2005/8/layout/StepDownProcess"/>
    <dgm:cxn modelId="{7EDE78F6-FD62-6B46-9253-A07E0A99FA7C}" type="presOf" srcId="{99F6FE1E-D955-734C-B4DF-9E404DC0222D}" destId="{61A44222-4280-E642-8DAF-860C38F8A056}" srcOrd="0" destOrd="0" presId="urn:microsoft.com/office/officeart/2005/8/layout/StepDownProcess"/>
    <dgm:cxn modelId="{06BFA9F6-C7CD-0D4F-9986-1EA003BCA219}" srcId="{8FE4D9DA-5873-4A43-BF9A-3556E256A482}" destId="{12674D4A-BBC7-2240-9D37-32585C4FCD5F}" srcOrd="0" destOrd="0" parTransId="{D2014286-4F0D-054B-95AD-3BD67461317F}" sibTransId="{515EC96D-BAFB-7847-91C9-70B1600E84AB}"/>
    <dgm:cxn modelId="{78CF6EFB-6A0F-704E-A1B0-81491A295341}" srcId="{F643DA75-D839-2741-9ACF-6E3C16F44E86}" destId="{8AE2B200-5DC4-FC43-A0E4-837CA02F919B}" srcOrd="2" destOrd="0" parTransId="{41FEFA87-BFD2-B343-8B57-7BAAE9B49DB5}" sibTransId="{B7A58E21-E6F6-904F-8848-A9A238431B54}"/>
    <dgm:cxn modelId="{DCF19895-436B-864F-AC83-7F8DA1F77FF5}" type="presParOf" srcId="{A889C186-B017-DD49-A14A-5BF96CC29B59}" destId="{02B90CA7-783C-0644-949F-C475BA2C42F6}" srcOrd="0" destOrd="0" presId="urn:microsoft.com/office/officeart/2005/8/layout/StepDownProcess"/>
    <dgm:cxn modelId="{C53831E8-46F9-7E4C-8839-0519F510FFC2}" type="presParOf" srcId="{02B90CA7-783C-0644-949F-C475BA2C42F6}" destId="{28D13103-2188-FB43-97A2-5D59C06A99CB}" srcOrd="0" destOrd="0" presId="urn:microsoft.com/office/officeart/2005/8/layout/StepDownProcess"/>
    <dgm:cxn modelId="{1829C53B-32B0-0040-8732-E620653185EB}" type="presParOf" srcId="{02B90CA7-783C-0644-949F-C475BA2C42F6}" destId="{2C04F37F-0AD8-244C-BEC7-8D004330970B}" srcOrd="1" destOrd="0" presId="urn:microsoft.com/office/officeart/2005/8/layout/StepDownProcess"/>
    <dgm:cxn modelId="{37837472-13F1-9247-8F77-F6ACF70A0D40}" type="presParOf" srcId="{02B90CA7-783C-0644-949F-C475BA2C42F6}" destId="{F72D1E88-7CA4-1149-9105-F792DFCF351F}" srcOrd="2" destOrd="0" presId="urn:microsoft.com/office/officeart/2005/8/layout/StepDownProcess"/>
    <dgm:cxn modelId="{899C4B94-4FA9-9647-B6F2-BD99B8E38D5F}" type="presParOf" srcId="{A889C186-B017-DD49-A14A-5BF96CC29B59}" destId="{799DFB1E-B639-8F48-92BA-E4BA6D5A03A5}" srcOrd="1" destOrd="0" presId="urn:microsoft.com/office/officeart/2005/8/layout/StepDownProcess"/>
    <dgm:cxn modelId="{66158F65-A7DC-CF41-954B-F087ADA44993}" type="presParOf" srcId="{A889C186-B017-DD49-A14A-5BF96CC29B59}" destId="{B743EABF-55C1-684F-8200-090EEAFBCE45}" srcOrd="2" destOrd="0" presId="urn:microsoft.com/office/officeart/2005/8/layout/StepDownProcess"/>
    <dgm:cxn modelId="{61FA2727-7018-084E-80B0-C39B755E56AC}" type="presParOf" srcId="{B743EABF-55C1-684F-8200-090EEAFBCE45}" destId="{011B9155-0CDE-A548-8072-ED2D7AA67EB0}" srcOrd="0" destOrd="0" presId="urn:microsoft.com/office/officeart/2005/8/layout/StepDownProcess"/>
    <dgm:cxn modelId="{C59FADA1-7558-2B4B-9B66-F232DCF7A623}" type="presParOf" srcId="{B743EABF-55C1-684F-8200-090EEAFBCE45}" destId="{02190AFA-194C-4945-A918-EA4BB8F3CBE0}" srcOrd="1" destOrd="0" presId="urn:microsoft.com/office/officeart/2005/8/layout/StepDownProcess"/>
    <dgm:cxn modelId="{27E4F34F-BEE1-5049-9BD9-B369D9F27EC5}" type="presParOf" srcId="{B743EABF-55C1-684F-8200-090EEAFBCE45}" destId="{CD74E715-B99B-3D43-93ED-F67E86102CE8}" srcOrd="2" destOrd="0" presId="urn:microsoft.com/office/officeart/2005/8/layout/StepDownProcess"/>
    <dgm:cxn modelId="{E42E0A66-FC13-DF43-9B5F-7EBF960C6759}" type="presParOf" srcId="{A889C186-B017-DD49-A14A-5BF96CC29B59}" destId="{2A13BDE2-7D30-F640-8765-7943ACD85A58}" srcOrd="3" destOrd="0" presId="urn:microsoft.com/office/officeart/2005/8/layout/StepDownProcess"/>
    <dgm:cxn modelId="{C0E11E35-9E26-7E4A-95FE-4ED7ABD4548B}" type="presParOf" srcId="{A889C186-B017-DD49-A14A-5BF96CC29B59}" destId="{022D5EE4-3487-8B4B-92E2-D352723A46E1}" srcOrd="4" destOrd="0" presId="urn:microsoft.com/office/officeart/2005/8/layout/StepDownProcess"/>
    <dgm:cxn modelId="{311DAB0B-B57C-914F-8F59-658707DB9985}" type="presParOf" srcId="{022D5EE4-3487-8B4B-92E2-D352723A46E1}" destId="{3D0DA88F-8A0A-E745-A862-1750C19CD04B}" srcOrd="0" destOrd="0" presId="urn:microsoft.com/office/officeart/2005/8/layout/StepDownProcess"/>
    <dgm:cxn modelId="{6034F17C-E323-C547-A5C2-68965E6FC9C0}" type="presParOf" srcId="{022D5EE4-3487-8B4B-92E2-D352723A46E1}" destId="{61A44222-4280-E642-8DAF-860C38F8A056}" srcOrd="1" destOrd="0" presId="urn:microsoft.com/office/officeart/2005/8/layout/StepDownProcess"/>
    <dgm:cxn modelId="{313F0764-AD5F-0E45-BD8F-271D133EE8AC}" type="presParOf" srcId="{022D5EE4-3487-8B4B-92E2-D352723A46E1}" destId="{B4114592-3E73-0D4B-A5FA-43520C6D4185}" srcOrd="2" destOrd="0" presId="urn:microsoft.com/office/officeart/2005/8/layout/StepDownProcess"/>
    <dgm:cxn modelId="{0616A8E9-EE07-2E42-8998-6697FC32C844}" type="presParOf" srcId="{A889C186-B017-DD49-A14A-5BF96CC29B59}" destId="{99556456-2892-9542-8325-F6DB9B10D937}" srcOrd="5" destOrd="0" presId="urn:microsoft.com/office/officeart/2005/8/layout/StepDownProcess"/>
    <dgm:cxn modelId="{06349A42-DDFD-B646-AC2A-22E9306F6439}" type="presParOf" srcId="{A889C186-B017-DD49-A14A-5BF96CC29B59}" destId="{29D8209A-5247-884A-A05A-3BAB21354731}" srcOrd="6" destOrd="0" presId="urn:microsoft.com/office/officeart/2005/8/layout/StepDownProcess"/>
    <dgm:cxn modelId="{CBFE6C29-F9A4-3945-A208-E7834E0FCB58}" type="presParOf" srcId="{29D8209A-5247-884A-A05A-3BAB21354731}" destId="{393D9606-A15B-924F-912E-31668EDE971E}" srcOrd="0" destOrd="0" presId="urn:microsoft.com/office/officeart/2005/8/layout/StepDownProcess"/>
    <dgm:cxn modelId="{E30355FB-A67F-B94C-BAC6-1D4866F9CAD3}" type="presParOf" srcId="{29D8209A-5247-884A-A05A-3BAB21354731}" destId="{2F2D3401-B10C-7F46-9C3B-775FF6E55E6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13103-2188-FB43-97A2-5D59C06A99CB}">
      <dsp:nvSpPr>
        <dsp:cNvPr id="0" name=""/>
        <dsp:cNvSpPr/>
      </dsp:nvSpPr>
      <dsp:spPr>
        <a:xfrm rot="5400000">
          <a:off x="1450850" y="900946"/>
          <a:ext cx="376849" cy="778628"/>
        </a:xfrm>
        <a:prstGeom prst="chevron">
          <a:avLst/>
        </a:prstGeom>
        <a:solidFill>
          <a:srgbClr val="6EBC4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4F37F-0AD8-244C-BEC7-8D004330970B}">
      <dsp:nvSpPr>
        <dsp:cNvPr id="0" name=""/>
        <dsp:cNvSpPr/>
      </dsp:nvSpPr>
      <dsp:spPr>
        <a:xfrm>
          <a:off x="115819" y="197085"/>
          <a:ext cx="3059728" cy="914397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17588C"/>
              </a:solidFill>
            </a:rPr>
            <a:t>   </a:t>
          </a:r>
          <a:r>
            <a:rPr lang="en-US" sz="2400" kern="1200" dirty="0" err="1">
              <a:solidFill>
                <a:srgbClr val="17588C"/>
              </a:solidFill>
            </a:rPr>
            <a:t>Modern</a:t>
          </a:r>
          <a:r>
            <a:rPr lang="en-US" sz="2400" kern="1200" dirty="0" err="1">
              <a:solidFill>
                <a:srgbClr val="6EBC44"/>
              </a:solidFill>
            </a:rPr>
            <a:t>Dive</a:t>
          </a:r>
          <a:r>
            <a:rPr lang="en-US" sz="2400" kern="1200" dirty="0">
              <a:solidFill>
                <a:srgbClr val="6EBC44"/>
              </a:solidFill>
            </a:rPr>
            <a:t> </a:t>
          </a:r>
          <a:br>
            <a:rPr lang="en-US" sz="2400" kern="1200" dirty="0"/>
          </a:br>
          <a:r>
            <a:rPr lang="en-US" sz="2400" i="1" kern="1200" dirty="0">
              <a:solidFill>
                <a:srgbClr val="6EBC44"/>
              </a:solidFill>
            </a:rPr>
            <a:t>for Life Scientists</a:t>
          </a:r>
        </a:p>
      </dsp:txBody>
      <dsp:txXfrm>
        <a:off x="160464" y="241730"/>
        <a:ext cx="2970438" cy="825107"/>
      </dsp:txXfrm>
    </dsp:sp>
    <dsp:sp modelId="{F72D1E88-7CA4-1149-9105-F792DFCF351F}">
      <dsp:nvSpPr>
        <dsp:cNvPr id="0" name=""/>
        <dsp:cNvSpPr/>
      </dsp:nvSpPr>
      <dsp:spPr>
        <a:xfrm>
          <a:off x="3173080" y="101141"/>
          <a:ext cx="3569675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1. </a:t>
          </a: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Getting Started with Data in R</a:t>
          </a:r>
        </a:p>
      </dsp:txBody>
      <dsp:txXfrm>
        <a:off x="3173080" y="101141"/>
        <a:ext cx="3569675" cy="1104900"/>
      </dsp:txXfrm>
    </dsp:sp>
    <dsp:sp modelId="{011B9155-0CDE-A548-8072-ED2D7AA67EB0}">
      <dsp:nvSpPr>
        <dsp:cNvPr id="0" name=""/>
        <dsp:cNvSpPr/>
      </dsp:nvSpPr>
      <dsp:spPr>
        <a:xfrm rot="5400000">
          <a:off x="1470652" y="2177571"/>
          <a:ext cx="377522" cy="778628"/>
        </a:xfrm>
        <a:prstGeom prst="chevron">
          <a:avLst/>
        </a:prstGeom>
        <a:solidFill>
          <a:srgbClr val="6EBC4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90AFA-194C-4945-A918-EA4BB8F3CBE0}">
      <dsp:nvSpPr>
        <dsp:cNvPr id="0" name=""/>
        <dsp:cNvSpPr/>
      </dsp:nvSpPr>
      <dsp:spPr>
        <a:xfrm>
          <a:off x="130321" y="1479467"/>
          <a:ext cx="3059728" cy="914397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 Science 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000" kern="1200" dirty="0">
              <a:solidFill>
                <a:schemeClr val="tx1"/>
              </a:solidFill>
            </a:rPr>
            <a:t>with </a:t>
          </a:r>
          <a:r>
            <a:rPr lang="en-US" sz="2000" kern="1200" dirty="0" err="1">
              <a:solidFill>
                <a:schemeClr val="tx1"/>
              </a:solidFill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rPr>
            <a:t>tidyverse</a:t>
          </a:r>
          <a:endParaRPr lang="en-US" sz="2000" kern="1200" dirty="0">
            <a:solidFill>
              <a:schemeClr val="tx1"/>
            </a:solidFill>
            <a:latin typeface="Courier New" panose="02070309020205020404" pitchFamily="49" charset="0"/>
            <a:ea typeface="MS Mincho" panose="02020609040205080304" pitchFamily="49" charset="-128"/>
            <a:cs typeface="Courier New" panose="02070309020205020404" pitchFamily="49" charset="0"/>
          </a:endParaRPr>
        </a:p>
      </dsp:txBody>
      <dsp:txXfrm>
        <a:off x="174966" y="1524112"/>
        <a:ext cx="2970438" cy="825107"/>
      </dsp:txXfrm>
    </dsp:sp>
    <dsp:sp modelId="{CD74E715-B99B-3D43-93ED-F67E86102CE8}">
      <dsp:nvSpPr>
        <dsp:cNvPr id="0" name=""/>
        <dsp:cNvSpPr/>
      </dsp:nvSpPr>
      <dsp:spPr>
        <a:xfrm>
          <a:off x="3180936" y="1383528"/>
          <a:ext cx="3569675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2. Data Visualization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3. Data Wrangling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4. Tidy Data</a:t>
          </a:r>
        </a:p>
      </dsp:txBody>
      <dsp:txXfrm>
        <a:off x="3180936" y="1383528"/>
        <a:ext cx="3569675" cy="1104900"/>
      </dsp:txXfrm>
    </dsp:sp>
    <dsp:sp modelId="{3D0DA88F-8A0A-E745-A862-1750C19CD04B}">
      <dsp:nvSpPr>
        <dsp:cNvPr id="0" name=""/>
        <dsp:cNvSpPr/>
      </dsp:nvSpPr>
      <dsp:spPr>
        <a:xfrm rot="5400000">
          <a:off x="1492348" y="3453894"/>
          <a:ext cx="377522" cy="778628"/>
        </a:xfrm>
        <a:prstGeom prst="chevron">
          <a:avLst/>
        </a:prstGeom>
        <a:solidFill>
          <a:srgbClr val="6EBC4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44222-4280-E642-8DAF-860C38F8A056}">
      <dsp:nvSpPr>
        <dsp:cNvPr id="0" name=""/>
        <dsp:cNvSpPr/>
      </dsp:nvSpPr>
      <dsp:spPr>
        <a:xfrm>
          <a:off x="130333" y="2759629"/>
          <a:ext cx="3059728" cy="914397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Statistical Inference </a:t>
          </a:r>
          <a:r>
            <a:rPr lang="en-US" sz="2000" kern="1200" dirty="0">
              <a:solidFill>
                <a:schemeClr val="tx1"/>
              </a:solidFill>
            </a:rPr>
            <a:t>with </a:t>
          </a:r>
          <a:r>
            <a:rPr lang="en-US" sz="20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infer</a:t>
          </a:r>
        </a:p>
      </dsp:txBody>
      <dsp:txXfrm>
        <a:off x="174978" y="2804274"/>
        <a:ext cx="2970438" cy="825107"/>
      </dsp:txXfrm>
    </dsp:sp>
    <dsp:sp modelId="{B4114592-3E73-0D4B-A5FA-43520C6D4185}">
      <dsp:nvSpPr>
        <dsp:cNvPr id="0" name=""/>
        <dsp:cNvSpPr/>
      </dsp:nvSpPr>
      <dsp:spPr>
        <a:xfrm>
          <a:off x="3180952" y="2663687"/>
          <a:ext cx="3569675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5. Sampling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6. Confidence Intervals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7. Hypothesis Testing</a:t>
          </a:r>
        </a:p>
      </dsp:txBody>
      <dsp:txXfrm>
        <a:off x="3180952" y="2663687"/>
        <a:ext cx="3569675" cy="1104900"/>
      </dsp:txXfrm>
    </dsp:sp>
    <dsp:sp modelId="{393D9606-A15B-924F-912E-31668EDE971E}">
      <dsp:nvSpPr>
        <dsp:cNvPr id="0" name=""/>
        <dsp:cNvSpPr/>
      </dsp:nvSpPr>
      <dsp:spPr>
        <a:xfrm>
          <a:off x="130324" y="4051356"/>
          <a:ext cx="3059728" cy="914397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 Modeling 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000" kern="1200" dirty="0">
              <a:solidFill>
                <a:schemeClr val="tx1"/>
              </a:solidFill>
            </a:rPr>
            <a:t>with </a:t>
          </a:r>
          <a:r>
            <a:rPr lang="en-US" sz="2000" kern="12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moderndive</a:t>
          </a:r>
          <a:endParaRPr lang="en-US" sz="2000" kern="1200" dirty="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74969" y="4096001"/>
        <a:ext cx="2970438" cy="825107"/>
      </dsp:txXfrm>
    </dsp:sp>
    <dsp:sp modelId="{2F2D3401-B10C-7F46-9C3B-775FF6E55E62}">
      <dsp:nvSpPr>
        <dsp:cNvPr id="0" name=""/>
        <dsp:cNvSpPr/>
      </dsp:nvSpPr>
      <dsp:spPr>
        <a:xfrm>
          <a:off x="3166792" y="3954951"/>
          <a:ext cx="3569675" cy="11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8. Basic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  9. Inference for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000" b="0" i="0" kern="1200" dirty="0">
              <a:solidFill>
                <a:srgbClr val="17588C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10. Multiple Regression</a:t>
          </a:r>
        </a:p>
      </dsp:txBody>
      <dsp:txXfrm>
        <a:off x="3166792" y="3954951"/>
        <a:ext cx="3569675" cy="11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947-A108-6E4E-BDCE-C4A4C9CEC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4198D-27A5-7E4A-9FEB-E8C1845D5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D3E8-4CD7-9240-933B-42315C35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FEBD-F3E5-124E-B4A1-DB74784D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89CA-C0D4-D144-922E-9C6DE966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6794-F4F2-DF42-8B89-324B479C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E71B-10CD-0F43-8D0C-B99D95D8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D1B0-4589-5D4E-89D3-DBEA1CD6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3483-D2DB-E74F-BA90-0452D01D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EBB6-15C8-AF42-AD3D-C5C99533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3CA85-9398-1949-8648-853A96D1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2EBFC-C167-1343-9622-BCC0CB9E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CE66-75EF-6D4C-8E1B-EDC3F311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5979-4BF5-CD46-8082-99B12D0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A918-5D0D-5344-910A-1038FFA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994B-0630-7A4B-94A8-F1101CF1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5439-14B9-D044-AC06-EA0943FC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B9FD-BEA0-A541-B94D-54CEB56F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BA0E-AC76-8E4F-939C-646606F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ECCA-F781-0A45-BABC-4054D00F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B5B4-C65E-194A-BC1E-046ED0FF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E8EE-5C76-EF4B-802F-10DB2D28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C42D-5E45-8149-BA53-CA11CA4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DBFB-792D-4049-8755-724B2BF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3304-648F-A041-AA21-BD0E3627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5837-AE42-314E-82BF-C7967FC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932A-C3D8-5744-963E-8CCD9E5BA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552A9-0103-1447-897D-982CB5E1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37A4-579C-D848-98B2-FCF88C87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BE4D-A8D7-7C41-87A3-DD18DAF7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C311-8DA9-CD44-861D-0BBE52C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C4E-8A5B-024F-83CF-16C0FDEE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1A1E-F164-DC44-A2CE-C51AE807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2A2E7-EFCB-AD4E-8207-5417B91D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A934-FD18-8840-8340-6BF57CD5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C6D47-6418-424A-920D-BB9838C5F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44A0C-8A51-CD4A-933B-E9129E22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048A5-DDD9-A442-B9E4-BC0329EC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28BC3-24B7-AF4F-B95F-C269B4DB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2F6A-2C7F-C549-B505-1CA28EC2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70D02-776C-3249-8B1D-96E3FF4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7594D-B613-534C-B061-AEA60567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4F89-5DE2-FF41-9945-7C5828BB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BBA5-C8D7-6444-A0AA-BC7E4F5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CEF92-7D45-974B-AC5F-3DCF43B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7D0B-553A-8D42-A781-EFD9795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B814-0076-AC4A-B00A-8ABE0AA2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E7C2-0169-3244-B04A-D68B2E27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4176C-7491-2149-A8AC-98895A71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83B3-6F87-8549-A509-775B3886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02FE-E6E7-4441-8204-EF8C1039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5D4D-1B63-0846-A47B-71C98550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8154-E31F-DB4E-96F1-8657F5F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F83C9-BE19-5641-856A-B3BF8EB4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4CB1-085B-2C43-86A2-1B7544C8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D74D2-AC5E-2D42-897E-5D6522B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DAE2-DBF5-C944-952B-B5FAC8C4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4CE0-04BF-6640-A81F-55A322B3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5332C-CA15-E64C-B7ED-63D3FE0C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00A3F-0100-004E-AF8C-0720E0C6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231D-8151-3547-B00A-BF05E5FA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A3B3-E9E5-BB42-B23A-08CAAA9EAA7A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9880-BAFA-5648-BA05-1E969EF27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D435-ADE3-CE49-951D-27D3BBA1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0B1A-7DAE-DF42-A393-1A04F3DD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8583BB-D089-8244-A69D-CBE49A1B5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0830"/>
              </p:ext>
            </p:extLst>
          </p:nvPr>
        </p:nvGraphicFramePr>
        <p:xfrm>
          <a:off x="-14514" y="719666"/>
          <a:ext cx="12206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FFF4989-BE81-0E41-8F9F-D3BEB8217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86" y="978126"/>
            <a:ext cx="457200" cy="4267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20D88B-92FF-054E-BEBC-6C858E6FD49E}"/>
              </a:ext>
            </a:extLst>
          </p:cNvPr>
          <p:cNvSpPr/>
          <p:nvPr/>
        </p:nvSpPr>
        <p:spPr>
          <a:xfrm>
            <a:off x="34290" y="4709160"/>
            <a:ext cx="5966460" cy="1028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Morgan</dc:creator>
  <cp:lastModifiedBy>Bill Morgan</cp:lastModifiedBy>
  <cp:revision>12</cp:revision>
  <dcterms:created xsi:type="dcterms:W3CDTF">2022-01-02T12:52:52Z</dcterms:created>
  <dcterms:modified xsi:type="dcterms:W3CDTF">2022-01-02T18:56:09Z</dcterms:modified>
</cp:coreProperties>
</file>