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8"/>
    <p:restoredTop sz="96405"/>
  </p:normalViewPr>
  <p:slideViewPr>
    <p:cSldViewPr snapToGrid="0" snapToObjects="1">
      <p:cViewPr>
        <p:scale>
          <a:sx n="126" d="100"/>
          <a:sy n="126" d="100"/>
        </p:scale>
        <p:origin x="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562-0B98-B64C-8AB7-80CE21623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8595-677B-4244-8E61-282DC756A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B42-0CC1-3549-81A9-511CB8D7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2D8-99BC-B54A-A513-4DD9DF66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538C-B5D9-0F43-804B-90E3CB23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41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6007-E059-5648-8E50-5006111B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85FC4-2FEB-9D4C-B88C-07D02391E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3389-4AEA-AC42-AFB8-CB6A5594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FF58-996D-DF4E-B180-093B4C05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5368-A15E-8840-B433-4863B5D9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93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B3E1B-0A24-1F4B-9D71-C8AA69F5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3C66-B77C-F344-A689-50AA0E38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CA7A-35A6-6440-906F-0CED28F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6600-F23F-594A-BE3F-E0F34402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74BD-EBD6-F048-B26A-543E31A9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16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2161-1D7E-AB43-AC2A-FADAC338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D09A-B6CE-5547-92DD-64527B0E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2A02-0615-5343-8CE5-03BD055B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2EC-9900-4A4B-B9E3-7C9D885C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4F8D-228E-3E49-A4AD-C36B5AF7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28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A1EC-56EA-2247-9948-F5F347F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A26E-0F6F-C843-9B84-34E61DA4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1C07-64BA-6F40-B67D-24093C5E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7813-132E-6741-88DE-7169499A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9219-2CAB-DC4E-A48F-71EA8EB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32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817B-1678-9D49-93DC-9A31ACAD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57CA-3757-B941-A957-2E8B97DE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4190-365C-504E-B7C3-68CFD03E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9A91-5245-0841-B294-B9D31AE2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FC2A-4C83-9A40-8C94-5F189193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AF59-9DDA-4444-840B-2A61838C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35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EA52-ACCF-7E4D-BFCB-4AC93AD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CAC1-CD26-4047-B1F5-157B4159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EB670-AF25-1146-816E-55B863FF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DCBC2-A8D9-3442-B584-E24B876D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B32D2-6D62-A945-B7E2-A568F39D1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5A1C1-B34F-A24A-89C1-AF88EB1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53075-95AC-E34D-A2A7-D2D06E8D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F57DA-F2BF-4A46-8D40-4666A06D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190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4A-70F8-2A4C-A120-52E2FB4D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421C2-DF0F-6541-94E1-CBE7E15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E7B8A-6090-C54D-B116-A534FD57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167BC-0971-5C43-8332-929AC039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3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54644-A2F5-0D43-986E-509428AE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65262-6C1D-5D4A-A73B-541615AB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383D-5204-6341-9605-2D453DEB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7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1DA0-505C-2C4A-8957-C3D7B6A0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1471-2536-9D4D-B49C-D8168A9D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B9BC2-816C-4248-84AB-144391A7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AB1EA-5D3E-5143-A2FC-FBA6E30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BBE1-FF75-E345-BADF-5AED26F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52EC1-6C80-3641-9059-DAC567B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99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3636-D5FB-684D-826C-7FBC300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E4241-D5DE-1D43-AA82-43362B3DC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BB33-3131-2B45-9916-1BDEC539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2EB4-5184-634B-A1C5-27417422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27FB-A221-CF47-94A9-D28B022F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1A72-6E2C-D549-894A-67A2BD4C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035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A7FEF-525A-B34F-A810-7C03BC9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355A-ADF8-974B-B658-D1EE6ECE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2563-39E9-844C-B5D6-D25E1CCC5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D81A-E85C-8041-B3B8-26ADAC86F8E7}" type="datetimeFigureOut">
              <a:rPr lang="en-NL" smtClean="0"/>
              <a:t>19/12/2020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4F30-8B6A-3C45-8E7E-03E8DA3B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0674-6135-4E49-A971-EC68597E0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C6BF-48AC-794F-987A-07DCCCA048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907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2">
            <a:extLst>
              <a:ext uri="{FF2B5EF4-FFF2-40B4-BE49-F238E27FC236}">
                <a16:creationId xmlns:a16="http://schemas.microsoft.com/office/drawing/2014/main" id="{BC8EF126-8870-6249-BA44-A669984702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8990" y="915617"/>
            <a:ext cx="3619500" cy="49053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E257D-1897-D645-AF3D-F27F671E08FF}"/>
              </a:ext>
            </a:extLst>
          </p:cNvPr>
          <p:cNvSpPr txBox="1"/>
          <p:nvPr/>
        </p:nvSpPr>
        <p:spPr>
          <a:xfrm>
            <a:off x="782320" y="846856"/>
            <a:ext cx="2103120" cy="73866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Records identified through PubMed: n=445,159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16B9C-B537-5347-A8EF-75296075DE4A}"/>
              </a:ext>
            </a:extLst>
          </p:cNvPr>
          <p:cNvSpPr txBox="1"/>
          <p:nvPr/>
        </p:nvSpPr>
        <p:spPr>
          <a:xfrm>
            <a:off x="782320" y="2670085"/>
            <a:ext cx="2103120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Identified RCTs:</a:t>
            </a:r>
          </a:p>
          <a:p>
            <a:pPr algn="ctr"/>
            <a:r>
              <a:rPr lang="en-NL" sz="1400" dirty="0"/>
              <a:t>n=326,106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ED84D-2B07-314C-999B-998033C3CBEE}"/>
              </a:ext>
            </a:extLst>
          </p:cNvPr>
          <p:cNvSpPr txBox="1"/>
          <p:nvPr/>
        </p:nvSpPr>
        <p:spPr>
          <a:xfrm>
            <a:off x="782320" y="4123946"/>
            <a:ext cx="2103120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Full text obtained: </a:t>
            </a:r>
          </a:p>
          <a:p>
            <a:pPr algn="ctr"/>
            <a:r>
              <a:rPr lang="en-NL" sz="1400" dirty="0"/>
              <a:t>n=183,927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E0C70-F19C-0745-9D3C-008318B5EF4C}"/>
              </a:ext>
            </a:extLst>
          </p:cNvPr>
          <p:cNvSpPr txBox="1"/>
          <p:nvPr/>
        </p:nvSpPr>
        <p:spPr>
          <a:xfrm>
            <a:off x="782320" y="5314442"/>
            <a:ext cx="2103120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Full text included:</a:t>
            </a:r>
          </a:p>
          <a:p>
            <a:pPr algn="ctr"/>
            <a:r>
              <a:rPr lang="en-NL" sz="1400" dirty="0"/>
              <a:t>n=176,620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0CF2E-8ABE-AA40-951A-9A127CAF5488}"/>
              </a:ext>
            </a:extLst>
          </p:cNvPr>
          <p:cNvSpPr txBox="1"/>
          <p:nvPr/>
        </p:nvSpPr>
        <p:spPr>
          <a:xfrm>
            <a:off x="3676015" y="4657326"/>
            <a:ext cx="2997200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Records excluded:</a:t>
            </a:r>
          </a:p>
          <a:p>
            <a:pPr algn="ctr"/>
            <a:r>
              <a:rPr lang="en-NL" sz="1400" dirty="0"/>
              <a:t>n=7,307 – year of publication unclear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EC068-6052-C744-BC34-D5DAAC23A1C4}"/>
              </a:ext>
            </a:extLst>
          </p:cNvPr>
          <p:cNvSpPr txBox="1"/>
          <p:nvPr/>
        </p:nvSpPr>
        <p:spPr>
          <a:xfrm>
            <a:off x="3682365" y="5513215"/>
            <a:ext cx="2997200" cy="30777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Comparative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15A19-9D0B-4044-B9F8-549E0D074712}"/>
              </a:ext>
            </a:extLst>
          </p:cNvPr>
          <p:cNvSpPr txBox="1"/>
          <p:nvPr/>
        </p:nvSpPr>
        <p:spPr>
          <a:xfrm>
            <a:off x="3679190" y="3193305"/>
            <a:ext cx="2997200" cy="95410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Records excluded:</a:t>
            </a:r>
          </a:p>
          <a:p>
            <a:pPr algn="ctr"/>
            <a:r>
              <a:rPr lang="en-NL" sz="1400" dirty="0"/>
              <a:t>n=82,560 – no license</a:t>
            </a:r>
          </a:p>
          <a:p>
            <a:pPr algn="ctr"/>
            <a:r>
              <a:rPr lang="en-NL" sz="1400" dirty="0"/>
              <a:t>n=43,918 – full text not downloaded</a:t>
            </a:r>
          </a:p>
          <a:p>
            <a:pPr algn="ctr"/>
            <a:r>
              <a:rPr lang="en-NL" sz="1400" dirty="0"/>
              <a:t>n=15,701 – no XML conversion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76474-5E17-8C48-A459-822678CAC95A}"/>
              </a:ext>
            </a:extLst>
          </p:cNvPr>
          <p:cNvSpPr txBox="1"/>
          <p:nvPr/>
        </p:nvSpPr>
        <p:spPr>
          <a:xfrm>
            <a:off x="3682365" y="1245513"/>
            <a:ext cx="2997200" cy="160043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Records excluded:</a:t>
            </a:r>
          </a:p>
          <a:p>
            <a:pPr algn="ctr"/>
            <a:r>
              <a:rPr lang="en-NL" sz="1400" dirty="0"/>
              <a:t>n=21,382 – no abstract</a:t>
            </a:r>
          </a:p>
          <a:p>
            <a:pPr algn="ctr"/>
            <a:r>
              <a:rPr lang="en-NL" sz="1400" dirty="0"/>
              <a:t>n=67,169 – not ‘random’ or ‘assign’</a:t>
            </a:r>
          </a:p>
          <a:p>
            <a:pPr algn="ctr"/>
            <a:r>
              <a:rPr lang="en-NL" sz="1400" dirty="0"/>
              <a:t>n=3,147 – study protocol</a:t>
            </a:r>
          </a:p>
          <a:p>
            <a:pPr algn="ctr"/>
            <a:r>
              <a:rPr lang="en-NL" sz="1400" dirty="0"/>
              <a:t>n=9,084 – pilot study</a:t>
            </a:r>
          </a:p>
          <a:p>
            <a:pPr algn="ctr"/>
            <a:r>
              <a:rPr lang="en-NL" sz="1400" dirty="0"/>
              <a:t>n=17,979 – not in English</a:t>
            </a:r>
          </a:p>
          <a:p>
            <a:pPr algn="ctr"/>
            <a:r>
              <a:rPr lang="en-NL" sz="1400" dirty="0"/>
              <a:t>n=292 – published after study period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97505-1267-444B-B024-2A274BD2C6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3880" y="1585520"/>
            <a:ext cx="0" cy="1084565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9EF870-7D51-324E-BE3E-FBE74141BCB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33880" y="3193305"/>
            <a:ext cx="0" cy="930641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0CC096-393B-EB4F-8432-F836A8C712E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3880" y="4647166"/>
            <a:ext cx="0" cy="667276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80729F-57C6-0344-A8E1-EC226734785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174615" y="5180546"/>
            <a:ext cx="6350" cy="332669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D8AF-3B91-1443-9BAD-2152DB4DB2B0}"/>
              </a:ext>
            </a:extLst>
          </p:cNvPr>
          <p:cNvCxnSpPr>
            <a:cxnSpLocks/>
          </p:cNvCxnSpPr>
          <p:nvPr/>
        </p:nvCxnSpPr>
        <p:spPr>
          <a:xfrm>
            <a:off x="1833882" y="2051602"/>
            <a:ext cx="1848483" cy="1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ECEE8-1603-434C-8751-11E8885A6E85}"/>
              </a:ext>
            </a:extLst>
          </p:cNvPr>
          <p:cNvCxnSpPr>
            <a:cxnSpLocks/>
          </p:cNvCxnSpPr>
          <p:nvPr/>
        </p:nvCxnSpPr>
        <p:spPr>
          <a:xfrm>
            <a:off x="1833882" y="3670358"/>
            <a:ext cx="1841483" cy="0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A5DB42-F9C8-8A4D-A034-2540F0D83000}"/>
              </a:ext>
            </a:extLst>
          </p:cNvPr>
          <p:cNvCxnSpPr>
            <a:cxnSpLocks/>
          </p:cNvCxnSpPr>
          <p:nvPr/>
        </p:nvCxnSpPr>
        <p:spPr>
          <a:xfrm>
            <a:off x="1823722" y="4909878"/>
            <a:ext cx="1841483" cy="0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8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2020-12-19T13:25:22Z</dcterms:created>
  <dcterms:modified xsi:type="dcterms:W3CDTF">2020-12-19T14:08:39Z</dcterms:modified>
</cp:coreProperties>
</file>