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8" r:id="rId4"/>
    <p:sldId id="262" r:id="rId5"/>
    <p:sldId id="290" r:id="rId6"/>
    <p:sldId id="279" r:id="rId7"/>
    <p:sldId id="288" r:id="rId8"/>
    <p:sldId id="289" r:id="rId9"/>
    <p:sldId id="291" r:id="rId10"/>
    <p:sldId id="280" r:id="rId11"/>
    <p:sldId id="284" r:id="rId12"/>
    <p:sldId id="285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85072" autoAdjust="0"/>
  </p:normalViewPr>
  <p:slideViewPr>
    <p:cSldViewPr snapToGrid="0">
      <p:cViewPr varScale="1">
        <p:scale>
          <a:sx n="115" d="100"/>
          <a:sy n="115" d="100"/>
        </p:scale>
        <p:origin x="822" y="390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18886" y="3267647"/>
            <a:ext cx="6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互联网数据库</a:t>
            </a:r>
            <a:endParaRPr lang="en-US" altLang="zh-CN" sz="5400" b="1" dirty="0" smtClean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第三部分</a:t>
              </a:r>
              <a:endParaRPr lang="zh-CN" altLang="en-US" sz="32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成果展示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前台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展示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后台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展示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功能展示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前台展示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1622" y="985088"/>
            <a:ext cx="5274310" cy="285686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34131" y="1690850"/>
            <a:ext cx="5274310" cy="285686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076454" y="2148051"/>
            <a:ext cx="5274310" cy="28568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3918777" y="2522211"/>
            <a:ext cx="5274310" cy="285686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5066419" y="3119282"/>
            <a:ext cx="5274310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后台展示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613" y="1012425"/>
            <a:ext cx="5274310" cy="285686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90500" y="1570678"/>
            <a:ext cx="5274310" cy="285686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119632" y="2194531"/>
            <a:ext cx="5274310" cy="285686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4129016" y="2752784"/>
            <a:ext cx="5274310" cy="28568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5494122" y="3557363"/>
            <a:ext cx="5274310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33854" y="3310536"/>
            <a:ext cx="603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谢谢 请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多指教</a:t>
            </a:r>
            <a:endParaRPr lang="zh-CN" altLang="en-US" sz="5400" b="1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646600"/>
            <a:ext cx="1595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80" y="1121191"/>
            <a:ext cx="519388" cy="45211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1054863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3200" b="1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7923" y="108564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功能设计</a:t>
            </a:r>
            <a:endParaRPr lang="zh-CN" altLang="en-US" sz="2800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85429" y="2442696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3200" b="1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7923" y="2473473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制作过程</a:t>
            </a:r>
            <a:endParaRPr lang="zh-CN" altLang="en-US" sz="2800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80" y="2509024"/>
            <a:ext cx="519388" cy="45211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3830529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3200" b="1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7923" y="3861306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zh-CN" altLang="en-US" sz="2800" dirty="0">
              <a:solidFill>
                <a:srgbClr val="595E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80" y="3896857"/>
            <a:ext cx="519388" cy="45211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第一部分</a:t>
              </a:r>
              <a:endParaRPr lang="zh-CN" altLang="en-US" sz="32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功能设计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前台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后台简介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450096" y="1804681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50096" y="2696890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096" y="3651189"/>
            <a:ext cx="56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前台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638" y="1213338"/>
            <a:ext cx="8976947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团队展示：展现团队整体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个人展示：由团队展示进入，提供每个人具体数据，展示信息包括个人基本信息、座右铭、头像、个人爱好。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留言板：游客留言提交给后台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后台简介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946" y="1327638"/>
            <a:ext cx="10032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创建团队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创建个人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团队信息修改：能在后台修改团队每一项指标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个人信息修改：能在后台修改个人信息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5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第二部分</a:t>
              </a:r>
              <a:endParaRPr lang="zh-CN" altLang="en-US" sz="32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实现过程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itchFamily="34" charset="-122"/>
                  <a:ea typeface="微软雅黑" pitchFamily="34" charset="-122"/>
                </a:rPr>
                <a:t>MVC</a:t>
              </a:r>
              <a:endParaRPr lang="zh-CN" altLang="en-US" sz="2800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7108" y="1195754"/>
            <a:ext cx="93462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数据库设计：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数据库共有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个表，其中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个实体表，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个关系表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实体表包括：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info_student</a:t>
            </a:r>
            <a:r>
              <a:rPr lang="en-US" altLang="zh-CN" dirty="0"/>
              <a:t> </a:t>
            </a:r>
            <a:r>
              <a:rPr lang="zh-CN" altLang="en-US" dirty="0"/>
              <a:t>学生基本信息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info_team</a:t>
            </a:r>
            <a:r>
              <a:rPr lang="en-US" altLang="zh-CN" dirty="0"/>
              <a:t> </a:t>
            </a:r>
            <a:r>
              <a:rPr lang="zh-CN" altLang="en-US" dirty="0"/>
              <a:t>队伍基本信息</a:t>
            </a:r>
            <a:r>
              <a:rPr lang="zh-CN" altLang="en-US" dirty="0" smtClean="0"/>
              <a:t>表</a:t>
            </a:r>
            <a:r>
              <a:rPr lang="en-US" altLang="zh-CN" dirty="0" smtClean="0"/>
              <a:t>	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msg_message</a:t>
            </a:r>
            <a:r>
              <a:rPr lang="en-US" altLang="zh-CN" dirty="0"/>
              <a:t> </a:t>
            </a:r>
            <a:r>
              <a:rPr lang="zh-CN" altLang="en-US" dirty="0"/>
              <a:t>学生留言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show_book</a:t>
            </a:r>
            <a:r>
              <a:rPr lang="en-US" altLang="zh-CN" dirty="0"/>
              <a:t> </a:t>
            </a:r>
            <a:r>
              <a:rPr lang="zh-CN" altLang="en-US" dirty="0"/>
              <a:t>书籍</a:t>
            </a:r>
            <a:r>
              <a:rPr lang="zh-CN" altLang="en-US" dirty="0" smtClean="0"/>
              <a:t>数据表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show_game</a:t>
            </a:r>
            <a:r>
              <a:rPr lang="en-US" altLang="zh-CN" dirty="0"/>
              <a:t> </a:t>
            </a:r>
            <a:r>
              <a:rPr lang="zh-CN" altLang="en-US" dirty="0"/>
              <a:t>游戏</a:t>
            </a:r>
            <a:r>
              <a:rPr lang="zh-CN" altLang="en-US" dirty="0" smtClean="0"/>
              <a:t>数据表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show_movie</a:t>
            </a:r>
            <a:r>
              <a:rPr lang="en-US" altLang="zh-CN" dirty="0"/>
              <a:t> </a:t>
            </a:r>
            <a:r>
              <a:rPr lang="zh-CN" altLang="en-US" dirty="0"/>
              <a:t>电影数据表	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show_student</a:t>
            </a:r>
            <a:r>
              <a:rPr lang="en-US" altLang="zh-CN" dirty="0"/>
              <a:t> </a:t>
            </a:r>
            <a:r>
              <a:rPr lang="zh-CN" altLang="en-US" dirty="0"/>
              <a:t>学生展示信息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show_team</a:t>
            </a:r>
            <a:r>
              <a:rPr lang="en-US" altLang="zh-CN" dirty="0"/>
              <a:t> </a:t>
            </a:r>
            <a:r>
              <a:rPr lang="zh-CN" altLang="en-US" dirty="0"/>
              <a:t>队伍展示信息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关系表包括：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show_likeb</a:t>
            </a:r>
            <a:r>
              <a:rPr lang="en-US" altLang="zh-CN" dirty="0"/>
              <a:t> </a:t>
            </a:r>
            <a:r>
              <a:rPr lang="zh-CN" altLang="en-US" dirty="0"/>
              <a:t>书籍爱好展示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show_likeg</a:t>
            </a:r>
            <a:r>
              <a:rPr lang="en-US" altLang="zh-CN" dirty="0"/>
              <a:t> </a:t>
            </a:r>
            <a:r>
              <a:rPr lang="zh-CN" altLang="en-US" dirty="0"/>
              <a:t>游戏爱好展示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show_likem</a:t>
            </a:r>
            <a:r>
              <a:rPr lang="en-US" altLang="zh-CN" dirty="0"/>
              <a:t> </a:t>
            </a:r>
            <a:r>
              <a:rPr lang="zh-CN" altLang="en-US" dirty="0"/>
              <a:t>电影爱好展示表</a:t>
            </a:r>
          </a:p>
        </p:txBody>
      </p:sp>
    </p:spTree>
    <p:extLst>
      <p:ext uri="{BB962C8B-B14F-4D97-AF65-F5344CB8AC3E}">
        <p14:creationId xmlns:p14="http://schemas.microsoft.com/office/powerpoint/2010/main" val="8119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64285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693" y="2066192"/>
            <a:ext cx="4818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Model</a:t>
            </a:r>
            <a:r>
              <a:rPr lang="zh-CN" altLang="en-US" dirty="0" smtClean="0"/>
              <a:t>生成：为每一个数据库     生成一个</a:t>
            </a:r>
            <a:r>
              <a:rPr lang="en-US" altLang="zh-CN" dirty="0" err="1"/>
              <a:t>ActiveRecord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r>
              <a:rPr lang="zh-CN" altLang="en-US" dirty="0" smtClean="0"/>
              <a:t>生成文件：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56" y="2680498"/>
            <a:ext cx="2232853" cy="35169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913" y="1313381"/>
            <a:ext cx="36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Gii</a:t>
            </a:r>
            <a:r>
              <a:rPr lang="zh-CN" altLang="en-US" sz="2400" b="1" dirty="0" smtClean="0"/>
              <a:t>框架：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618285" y="2066192"/>
            <a:ext cx="483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CRUD</a:t>
            </a:r>
            <a:r>
              <a:rPr lang="zh-CN" altLang="en-US" dirty="0"/>
              <a:t>生成：生成一个控制器和视图，为每一个</a:t>
            </a:r>
            <a:r>
              <a:rPr lang="en-US" altLang="zh-CN" dirty="0"/>
              <a:t>model</a:t>
            </a:r>
            <a:r>
              <a:rPr lang="zh-CN" altLang="en-US" dirty="0"/>
              <a:t>提供创建、读取、更新、删除操作。</a:t>
            </a:r>
            <a:endParaRPr lang="en-US" altLang="zh-CN" dirty="0"/>
          </a:p>
          <a:p>
            <a:r>
              <a:rPr lang="zh-CN" altLang="en-US" dirty="0" smtClean="0"/>
              <a:t>生成</a:t>
            </a:r>
            <a:r>
              <a:rPr lang="zh-CN" altLang="en-US" dirty="0"/>
              <a:t>文件：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7" y="3001957"/>
            <a:ext cx="1996613" cy="6782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25" y="3680196"/>
            <a:ext cx="119644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156</Words>
  <Application>Microsoft Office PowerPoint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Mingpeng Wang</cp:lastModifiedBy>
  <cp:revision>168</cp:revision>
  <dcterms:created xsi:type="dcterms:W3CDTF">2014-10-16T08:35:00Z</dcterms:created>
  <dcterms:modified xsi:type="dcterms:W3CDTF">2017-07-14T15:52:14Z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