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0B607-C6D4-44FD-9708-0FC4E4D9F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82C62-C153-43F6-82BF-947389450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423BB-E1ED-4535-8EB7-605B9749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28741-2B33-4FE9-87E9-6506703E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0F7F8-7F6F-411E-9869-3F397121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01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5295E-DFE9-4254-9677-DA8D2D51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25EE7E-7AF7-46E8-8F98-E70D4809A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276B9-E722-4274-B248-A0203376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D8FC14-8749-4CD4-A01C-F0898C8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4FD7B3-A7EF-4545-AB07-DAB4BC5A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91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86CDCC-FE5C-406F-A113-E47847800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8081DC-B7CA-4A25-A5DB-7A426BBA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A10CA6-C6CB-483A-99DB-9111A5DC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A8D33-810C-4B0D-AAA2-8F5D1BA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40880D-B249-4F0B-BCFA-C5CE8637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9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C6221-07BD-49E2-9C89-AD656BF4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E0B94-3E2B-4B5A-9692-6D954D66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7158A-5BE5-4760-8AF2-1FAEA175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1BF47-801C-4794-8948-4049D3C0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6D1440-BC2D-4E17-BC9F-EFD53345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4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B8558-CC6F-4C26-82AD-6FA7C46C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AC7DB4-D88E-4EB5-A87C-9C2AF846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A87082-D83B-425B-A6A8-CD9850F7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352B-B631-430F-9E38-B982146E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850F1A-A4F7-4C52-9921-2DE16339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80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81605-82E2-4E06-8119-580E5BCE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F16BA-05B2-4A7F-9D9D-FFB1F9A3A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D0D044-9422-485C-AAE4-9954CDA1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7AAAA8-64C0-4AC6-900E-B6A419A5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EC8983-ECB4-42E9-BACB-8872BB3C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354AF1-BB0B-44D1-BB82-E4683BBE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2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823A-49CF-4E14-8CAE-7AE43564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823F52-5E34-4FFE-B645-0DD2EBC4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376F2F-449D-4287-8CB9-906562F8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2FD4A8-961B-45E6-9A8F-03142076E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6D9A8-35B7-44DF-90A2-6D50C0B4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4D9AB2-37D8-4DAC-8404-FC9A7714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1D8613-57DB-4D8F-9155-9E30A79F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066CA3-FE4D-4D03-9011-608041FE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70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92150-FD89-40A2-B76B-F2B3B2E7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0CB6D0-8C9E-4EF8-8B7C-DB329ECD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1896E7-BE1B-4F4B-AF40-F716148D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EA8C93-2981-46ED-8BC6-C7892E29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2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29E771-E68E-47DE-9EDF-9579B8A6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11D31E-5FFD-4910-93DD-814CD586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D6877A-1E26-4067-8AA5-D8B4B9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93901-1A55-4952-B179-D215DB7D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9459E-2C0E-425F-B6A2-EF6B7480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CA965-DC33-43C9-9C5D-C9F0EC328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C73B1C-4070-4E6F-A7F0-2C8898DA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30F47-B9B3-41CA-9DB9-1FFB2421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50008-E109-471D-9F0C-7AB4E9F7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11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4F362-56BD-4408-9CC2-CE8E4BBE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7D720C-7FA0-4126-B6EB-2F9F342A7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F5CB40-3A05-472B-AAFC-98CFAABF8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712AB9-E448-4B96-B70F-4C9D23D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AF76C-74EB-4B06-AF86-689ED8E0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2B9E25-1602-4D1E-A871-F0A25F88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9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4E0AA7-B928-447D-AEC3-7560399D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D55E3-B816-437B-AA43-9D6A109C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1E9941-DF48-47FA-AB38-DEE2DE529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1F6A-DCAC-4276-A363-B4AAA2C957F3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F0934-D102-4641-ADDB-B4AFE0656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CB29E3-44AD-4956-B3FE-88E7A4A30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19AC-6BCC-400F-8A7B-78EA78DF49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42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5FC773A-335D-4039-AD9A-4467877806AC}"/>
              </a:ext>
            </a:extLst>
          </p:cNvPr>
          <p:cNvSpPr/>
          <p:nvPr/>
        </p:nvSpPr>
        <p:spPr>
          <a:xfrm>
            <a:off x="1828799" y="332654"/>
            <a:ext cx="3263318" cy="8892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PÓRTICO COM INTERAÇÃO SOLO - ESTRUTURA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C5F7A6-95BA-4632-8E4E-03EBE75C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235" y="231987"/>
            <a:ext cx="4038600" cy="260985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4D1248A-7D09-40DA-96B6-7363E2132EF1}"/>
              </a:ext>
            </a:extLst>
          </p:cNvPr>
          <p:cNvCxnSpPr>
            <a:stCxn id="4" idx="3"/>
          </p:cNvCxnSpPr>
          <p:nvPr/>
        </p:nvCxnSpPr>
        <p:spPr>
          <a:xfrm flipV="1">
            <a:off x="5092117" y="775610"/>
            <a:ext cx="520118" cy="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4DA228C8-6EF5-47E5-B692-B88ABDB413DB}"/>
              </a:ext>
            </a:extLst>
          </p:cNvPr>
          <p:cNvSpPr/>
          <p:nvPr/>
        </p:nvSpPr>
        <p:spPr>
          <a:xfrm>
            <a:off x="5612235" y="332654"/>
            <a:ext cx="931178" cy="931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0E86FBF-F346-406D-94F3-ECA374876EC4}"/>
              </a:ext>
            </a:extLst>
          </p:cNvPr>
          <p:cNvCxnSpPr/>
          <p:nvPr/>
        </p:nvCxnSpPr>
        <p:spPr>
          <a:xfrm>
            <a:off x="6082018" y="1263832"/>
            <a:ext cx="0" cy="52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40DF10E-F00F-4DEA-8940-A5FF5B64A7C4}"/>
              </a:ext>
            </a:extLst>
          </p:cNvPr>
          <p:cNvSpPr/>
          <p:nvPr/>
        </p:nvSpPr>
        <p:spPr>
          <a:xfrm>
            <a:off x="4625130" y="1807455"/>
            <a:ext cx="2913775" cy="77371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RECALQUE = -0,50 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705E341-8DEC-4235-AD2D-B44C53E77DEC}"/>
              </a:ext>
            </a:extLst>
          </p:cNvPr>
          <p:cNvSpPr/>
          <p:nvPr/>
        </p:nvSpPr>
        <p:spPr>
          <a:xfrm>
            <a:off x="1193395" y="3136435"/>
            <a:ext cx="1560352" cy="5473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FTOOL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FC27B61-92A0-43EE-961D-1059C5DCFE70}"/>
              </a:ext>
            </a:extLst>
          </p:cNvPr>
          <p:cNvSpPr/>
          <p:nvPr/>
        </p:nvSpPr>
        <p:spPr>
          <a:xfrm>
            <a:off x="8023370" y="3135263"/>
            <a:ext cx="1560352" cy="5473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w Cen MT" panose="020B0602020104020603" pitchFamily="34" charset="0"/>
              </a:rPr>
              <a:t>MEF WANDER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785A2A6-348D-45AB-9A83-C2F66705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55" y="3976383"/>
            <a:ext cx="2694033" cy="260731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710AC6-EA45-415E-970B-DDF14A91D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0" y="5342365"/>
            <a:ext cx="1495425" cy="70485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3EFB30BF-6CE6-4E23-8B0E-E61AD26E43DB}"/>
              </a:ext>
            </a:extLst>
          </p:cNvPr>
          <p:cNvSpPr/>
          <p:nvPr/>
        </p:nvSpPr>
        <p:spPr>
          <a:xfrm>
            <a:off x="370514" y="3857925"/>
            <a:ext cx="931178" cy="931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B55D92A-D90E-4A19-9672-91BEA1E11C3F}"/>
              </a:ext>
            </a:extLst>
          </p:cNvPr>
          <p:cNvCxnSpPr/>
          <p:nvPr/>
        </p:nvCxnSpPr>
        <p:spPr>
          <a:xfrm>
            <a:off x="840297" y="4789103"/>
            <a:ext cx="0" cy="52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920C0226-1EE3-4D56-BCBB-2C67F7E3B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909" y="4140447"/>
            <a:ext cx="3343275" cy="2066925"/>
          </a:xfrm>
          <a:prstGeom prst="rect">
            <a:avLst/>
          </a:prstGeom>
        </p:spPr>
      </p:pic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F75A602B-2C82-4361-B981-0BEE0A0FFA88}"/>
              </a:ext>
            </a:extLst>
          </p:cNvPr>
          <p:cNvSpPr/>
          <p:nvPr/>
        </p:nvSpPr>
        <p:spPr>
          <a:xfrm>
            <a:off x="8023370" y="5137546"/>
            <a:ext cx="86337" cy="4096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BDF61D4-28B7-4CA0-A6B7-F51A33E359C0}"/>
              </a:ext>
            </a:extLst>
          </p:cNvPr>
          <p:cNvSpPr/>
          <p:nvPr/>
        </p:nvSpPr>
        <p:spPr>
          <a:xfrm>
            <a:off x="5007553" y="4955507"/>
            <a:ext cx="2913775" cy="77371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Deslocamentos por GDL do elemento “FRAME 6GDL”</a:t>
            </a:r>
          </a:p>
        </p:txBody>
      </p:sp>
    </p:spTree>
    <p:extLst>
      <p:ext uri="{BB962C8B-B14F-4D97-AF65-F5344CB8AC3E}">
        <p14:creationId xmlns:p14="http://schemas.microsoft.com/office/powerpoint/2010/main" val="55379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2</cp:revision>
  <dcterms:created xsi:type="dcterms:W3CDTF">2021-03-07T23:09:24Z</dcterms:created>
  <dcterms:modified xsi:type="dcterms:W3CDTF">2021-03-07T23:19:17Z</dcterms:modified>
</cp:coreProperties>
</file>