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1" r:id="rId5"/>
    <p:sldId id="266" r:id="rId6"/>
    <p:sldId id="259" r:id="rId7"/>
    <p:sldId id="258" r:id="rId8"/>
    <p:sldId id="267" r:id="rId9"/>
    <p:sldId id="263" r:id="rId10"/>
    <p:sldId id="260" r:id="rId11"/>
    <p:sldId id="262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7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DF3B06-AF25-47F3-80C7-BC793C950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692EEB-E52A-4879-8E4D-656E510A86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2458F-8169-4762-85E9-853D772B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A7F01-4ADB-4C3E-8084-487765EF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A7933-20F6-4E8F-980F-A432C1477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75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3946A-5501-4868-B935-2A8EE1971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40FF3C-83F0-4A18-A994-8EAC5B284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4935FE-206A-4E81-842D-39DB6229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B3566D-956C-4616-8247-2C4A79490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642137-F339-4395-96CF-D8B46ED3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89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C99472-67A5-4FDF-8023-71E3314C5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06C4FC-76AA-489C-85B0-0058F93F6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E08942-D26A-4BE7-AA1B-D85917794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938C7B-6AB7-40E4-804B-F46532181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D2EC-02F3-4316-9CB7-B361A601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2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B418E-E6FA-4044-825A-B84207BF7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A8DBF0-1B68-4C9E-81C2-0BFB3496B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A524C-0BB8-4127-B0B8-9C8CA0CC1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F28CEA-EEB5-4A9F-8ADE-3CA44A518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E92734-A576-495E-8D9E-7383E10F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32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A08293-372D-4FAB-A530-B8DE370A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CDF64C-FFEB-4373-BB0B-93B1693E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FEC58-DCD5-4C38-88FE-64BC3929E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20514-263B-4727-8E2D-AC3266BD9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101969-99E4-4662-9E0F-97A8D62E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04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E3CD6-4B78-46A5-ACF0-29805997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F67E38-2D68-4338-9194-D0340075A8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18336-9F6B-483C-9C49-70910CE73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F86376-DD1A-439F-85F5-3C4FEE2E7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6D14EF-5A44-4DC1-A6C8-C3493E5F3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B47706-D429-4F22-8B1E-5D1E86C2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196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84B02-5FAC-4583-A281-B653BB1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C43686-F284-48E7-A95D-06C943535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46D637-2EA8-45CD-AD01-476AEF750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90CD1B-C808-4973-8DF7-F339D7465F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DB0428-2540-4E13-A745-C136A9629C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5E77C8-FC49-4928-9244-05E79C6F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66FE09-BDB9-4323-B81F-E1B8EFB13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273888-021A-40E3-BADB-1AA93154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4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B7F10-4CDA-414D-A32D-2A093F450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B58082-E5A5-4E1A-8A10-0ADE3F88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64E7E9-051A-4828-B421-023CA4F8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ACC24-F8B2-4AC3-BA88-9A3A358D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11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381ACD-E69B-4A0C-B718-FB8411D3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29F165-1E13-4A69-86BF-1B32AEAF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7A1CE8-1C3F-445B-8760-1612C274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909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4B24A-A85D-4017-A2C0-2EFD55DD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9DCAF1-8186-435A-9B8C-C6C6E8E2B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C93643-7E68-4A73-B509-4F191E5FC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538510-5E9B-4662-A419-E7CE0871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25F13E-1198-463C-B87C-46C4D8413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4F0B8-B932-48CF-9A87-A6E8B4B91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1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1FE48-0426-4294-A1E1-EB8A15B4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AA204B-3FFB-40AF-8A37-76FD6ECB47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E17BEE-770E-4066-8F90-7182B94C0E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E07757-5F82-4A3A-9E14-1F0371119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4A701D-CE46-42EC-B793-6765CE845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FDCDDF-3C16-4542-A1F8-4D57CB3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48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74EDD4C-4EE5-4B05-964F-9B37D00E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D770B1-CA53-4FB1-AD32-D6445972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E63E4-3B4E-475B-A349-DFAE46377C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786FC-30D1-4CDB-B1AF-0CD22F061756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337BE8-0A78-48A5-B9A9-356036746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123CEB-7259-4546-9484-7C0217B08B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54A5A-79AA-46E4-8F1A-7C6282745B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15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6628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 </a:t>
            </a:r>
            <a:r>
              <a:rPr lang="en-US" altLang="ko-KR" sz="3200" b="1" dirty="0"/>
              <a:t>– </a:t>
            </a:r>
            <a:r>
              <a:rPr lang="ko-KR" altLang="en-US" sz="2400" b="1" dirty="0"/>
              <a:t>고대의 수는 어떻게 생겼을까</a:t>
            </a:r>
            <a:r>
              <a:rPr lang="en-US" altLang="ko-KR" sz="2400" b="1" dirty="0"/>
              <a:t>?</a:t>
            </a:r>
            <a:endParaRPr lang="ko-KR" altLang="en-US" sz="2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185548C-47B6-4703-BDD3-5BB318BA5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53" y="2026477"/>
            <a:ext cx="5915068" cy="13335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EEB4E3-0FAD-4A48-BB92-7E9A2C219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6064" y="3399049"/>
            <a:ext cx="6172245" cy="110490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933EF7D-8596-4940-887F-918FD10DD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9876" y="4543019"/>
            <a:ext cx="6124620" cy="1095383"/>
          </a:xfrm>
          <a:prstGeom prst="rect">
            <a:avLst/>
          </a:prstGeom>
        </p:spPr>
      </p:pic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219D83C9-495F-49BC-8336-396E4A9CAE44}"/>
              </a:ext>
            </a:extLst>
          </p:cNvPr>
          <p:cNvSpPr txBox="1">
            <a:spLocks/>
          </p:cNvSpPr>
          <p:nvPr/>
        </p:nvSpPr>
        <p:spPr>
          <a:xfrm>
            <a:off x="933718" y="1488749"/>
            <a:ext cx="4262907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이집트에서 사용한 수</a:t>
            </a:r>
          </a:p>
        </p:txBody>
      </p:sp>
    </p:spTree>
    <p:extLst>
      <p:ext uri="{BB962C8B-B14F-4D97-AF65-F5344CB8AC3E}">
        <p14:creationId xmlns:p14="http://schemas.microsoft.com/office/powerpoint/2010/main" val="82076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142F9E-B245-4B00-A863-CB45CF2A16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29" y="1376102"/>
            <a:ext cx="6410372" cy="4638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7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느낀점</a:t>
            </a:r>
            <a:endParaRPr lang="ko-KR" altLang="en-US" sz="2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10">
            <a:extLst>
              <a:ext uri="{FF2B5EF4-FFF2-40B4-BE49-F238E27FC236}">
                <a16:creationId xmlns:a16="http://schemas.microsoft.com/office/drawing/2014/main" id="{6776C5F3-F299-4733-BB45-0260CC845CE2}"/>
              </a:ext>
            </a:extLst>
          </p:cNvPr>
          <p:cNvSpPr txBox="1">
            <a:spLocks/>
          </p:cNvSpPr>
          <p:nvPr/>
        </p:nvSpPr>
        <p:spPr>
          <a:xfrm>
            <a:off x="933718" y="3564099"/>
            <a:ext cx="4420252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어떤 수를 사용하는 것이 좋았는지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40846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3249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 </a:t>
            </a:r>
            <a:r>
              <a:rPr lang="en-US" altLang="ko-KR" sz="3200" b="1" dirty="0"/>
              <a:t>- </a:t>
            </a:r>
            <a:r>
              <a:rPr lang="ko-KR" altLang="en-US" sz="3200" b="1" dirty="0"/>
              <a:t>숙제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8399468" cy="43461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마음에 드는 수를 사용하여 생활 속에서 사용한 숫자를 나타내 보세요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10">
            <a:extLst>
              <a:ext uri="{FF2B5EF4-FFF2-40B4-BE49-F238E27FC236}">
                <a16:creationId xmlns:a16="http://schemas.microsoft.com/office/drawing/2014/main" id="{18EC8B6E-D123-4703-97B0-BE5A523E4B05}"/>
              </a:ext>
            </a:extLst>
          </p:cNvPr>
          <p:cNvSpPr txBox="1">
            <a:spLocks/>
          </p:cNvSpPr>
          <p:nvPr/>
        </p:nvSpPr>
        <p:spPr>
          <a:xfrm>
            <a:off x="933718" y="3103037"/>
            <a:ext cx="8399468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큰 수를 나타내는데 어떤 수가 편리한가요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  <p:sp>
        <p:nvSpPr>
          <p:cNvPr id="10" name="내용 개체 틀 10">
            <a:extLst>
              <a:ext uri="{FF2B5EF4-FFF2-40B4-BE49-F238E27FC236}">
                <a16:creationId xmlns:a16="http://schemas.microsoft.com/office/drawing/2014/main" id="{C813CD0A-D8A1-47C9-B7D9-813268A95702}"/>
              </a:ext>
            </a:extLst>
          </p:cNvPr>
          <p:cNvSpPr txBox="1">
            <a:spLocks/>
          </p:cNvSpPr>
          <p:nvPr/>
        </p:nvSpPr>
        <p:spPr>
          <a:xfrm>
            <a:off x="933718" y="4741058"/>
            <a:ext cx="8399468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사용하기 편한 수는 어떤 수인가요</a:t>
            </a:r>
            <a:r>
              <a:rPr lang="en-US" altLang="ko-KR" sz="2000" dirty="0"/>
              <a:t>?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8286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7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이집트에서 사용한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4ACCB-B7A1-4CBE-81E2-CE0359DC4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022" y="1835577"/>
            <a:ext cx="4541569" cy="123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65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내용 개체 틀 10">
            <a:extLst>
              <a:ext uri="{FF2B5EF4-FFF2-40B4-BE49-F238E27FC236}">
                <a16:creationId xmlns:a16="http://schemas.microsoft.com/office/drawing/2014/main" id="{BBDFAD9F-3FE2-4207-9182-A4D85423400E}"/>
              </a:ext>
            </a:extLst>
          </p:cNvPr>
          <p:cNvSpPr txBox="1">
            <a:spLocks/>
          </p:cNvSpPr>
          <p:nvPr/>
        </p:nvSpPr>
        <p:spPr>
          <a:xfrm>
            <a:off x="933716" y="1567862"/>
            <a:ext cx="4262907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Quiz</a:t>
            </a:r>
            <a:endParaRPr lang="ko-KR" alt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966E6BA-F00B-4EDB-9750-1F05B056A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1" y="1809675"/>
            <a:ext cx="5219738" cy="154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8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로마에서 사용한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26C897-0D2D-4F4F-8395-78952D5CB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140" y="1514955"/>
            <a:ext cx="2878434" cy="393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86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10">
            <a:extLst>
              <a:ext uri="{FF2B5EF4-FFF2-40B4-BE49-F238E27FC236}">
                <a16:creationId xmlns:a16="http://schemas.microsoft.com/office/drawing/2014/main" id="{3C95EB0B-67FD-40B2-81CC-023906AE9D99}"/>
              </a:ext>
            </a:extLst>
          </p:cNvPr>
          <p:cNvSpPr txBox="1">
            <a:spLocks/>
          </p:cNvSpPr>
          <p:nvPr/>
        </p:nvSpPr>
        <p:spPr>
          <a:xfrm>
            <a:off x="1072459" y="1619725"/>
            <a:ext cx="3087159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Quiz</a:t>
            </a:r>
            <a:endParaRPr lang="ko-KR" altLang="en-US" sz="2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410AF74-6797-4F9E-8656-ECBECB163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957" y="2054343"/>
            <a:ext cx="3486800" cy="8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1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 err="1"/>
              <a:t>수메르에서</a:t>
            </a:r>
            <a:r>
              <a:rPr lang="ko-KR" altLang="en-US" sz="2000" dirty="0"/>
              <a:t> 사용한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C46A88-5449-47B5-8256-5D8369A5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129" y="1939795"/>
            <a:ext cx="6446855" cy="408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35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바빌로니아에서 사용한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EE7838C-E344-407C-ADC0-FD9D26FE51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9429" y="1928168"/>
            <a:ext cx="7053141" cy="418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10">
            <a:extLst>
              <a:ext uri="{FF2B5EF4-FFF2-40B4-BE49-F238E27FC236}">
                <a16:creationId xmlns:a16="http://schemas.microsoft.com/office/drawing/2014/main" id="{3C95EB0B-67FD-40B2-81CC-023906AE9D99}"/>
              </a:ext>
            </a:extLst>
          </p:cNvPr>
          <p:cNvSpPr txBox="1">
            <a:spLocks/>
          </p:cNvSpPr>
          <p:nvPr/>
        </p:nvSpPr>
        <p:spPr>
          <a:xfrm>
            <a:off x="1072459" y="1619725"/>
            <a:ext cx="3087159" cy="4346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Quiz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F3530B-5C91-4A92-888E-25F4E16D9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03" y="2085678"/>
            <a:ext cx="857256" cy="5905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569639-1B2C-452B-B14F-0A485578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03" y="2828918"/>
            <a:ext cx="1562111" cy="103823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1FD0DB-D37E-4AD7-A027-21F5890E8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603" y="4041647"/>
            <a:ext cx="1371610" cy="60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4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4504C2E-AD12-4C0C-BF78-61594FB33317}"/>
              </a:ext>
            </a:extLst>
          </p:cNvPr>
          <p:cNvCxnSpPr>
            <a:cxnSpLocks/>
          </p:cNvCxnSpPr>
          <p:nvPr/>
        </p:nvCxnSpPr>
        <p:spPr>
          <a:xfrm>
            <a:off x="672500" y="433588"/>
            <a:ext cx="11053714" cy="0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E895D8-CADA-4375-9DF7-40F66B4A4C45}"/>
              </a:ext>
            </a:extLst>
          </p:cNvPr>
          <p:cNvCxnSpPr>
            <a:cxnSpLocks/>
          </p:cNvCxnSpPr>
          <p:nvPr/>
        </p:nvCxnSpPr>
        <p:spPr>
          <a:xfrm>
            <a:off x="672500" y="6424412"/>
            <a:ext cx="10656615" cy="1776"/>
          </a:xfrm>
          <a:prstGeom prst="line">
            <a:avLst/>
          </a:prstGeom>
          <a:ln w="31750" cmpd="sng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B418711-1B10-4FD7-9E5B-74B2EA6E0271}"/>
              </a:ext>
            </a:extLst>
          </p:cNvPr>
          <p:cNvSpPr txBox="1"/>
          <p:nvPr/>
        </p:nvSpPr>
        <p:spPr>
          <a:xfrm>
            <a:off x="933718" y="708338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1" dirty="0"/>
              <a:t>수의 역사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2C145D29-F9A4-42F7-95EC-AB6F803A4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718" y="1465016"/>
            <a:ext cx="4262907" cy="43461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인도에서 사용한 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B09FD65-778F-466E-9D65-C078761941ED}"/>
              </a:ext>
            </a:extLst>
          </p:cNvPr>
          <p:cNvSpPr/>
          <p:nvPr/>
        </p:nvSpPr>
        <p:spPr>
          <a:xfrm>
            <a:off x="672501" y="6097800"/>
            <a:ext cx="10663054" cy="326612"/>
          </a:xfrm>
          <a:prstGeom prst="rect">
            <a:avLst/>
          </a:prstGeom>
          <a:gradFill flip="none" rotWithShape="1">
            <a:gsLst>
              <a:gs pos="10000">
                <a:srgbClr val="92D050"/>
              </a:gs>
              <a:gs pos="100000">
                <a:schemeClr val="bg2">
                  <a:shade val="96000"/>
                  <a:satMod val="120000"/>
                  <a:lumMod val="9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88C6D1B-EB87-4BF1-A632-2385D2BAB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440" y="2324540"/>
            <a:ext cx="7459119" cy="271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2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9037</TotalTime>
  <Words>83</Words>
  <Application>Microsoft Office PowerPoint</Application>
  <PresentationFormat>와이드스크린</PresentationFormat>
  <Paragraphs>26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Sangdo</dc:creator>
  <cp:lastModifiedBy>Sangdo</cp:lastModifiedBy>
  <cp:revision>9</cp:revision>
  <dcterms:created xsi:type="dcterms:W3CDTF">2025-06-16T11:24:16Z</dcterms:created>
  <dcterms:modified xsi:type="dcterms:W3CDTF">2025-07-24T02:07:04Z</dcterms:modified>
</cp:coreProperties>
</file>