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6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Aula: Git e GitHub - Controle de Versão e Colaboração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Fundamentos e comandos essenciais para gerenciar código e colaborar em projetos.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 e Prática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Git e GitHub são essenciais para controle de versão.</a:t>
            </a:r>
          </a:p>
          <a:p>
            <a:r>
              <a:t>✔ Comandos básicos permitem rastrear mudanças e colaborar.</a:t>
            </a:r>
          </a:p>
          <a:p>
            <a:r>
              <a:t>✔ Prática sugerida: Criar repositório, clonar, fazer commits e push.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Git e GitHub?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Git: Sistema de controle de versão distribuído.</a:t>
            </a:r>
          </a:p>
          <a:p>
            <a:r>
              <a:t>• GitHub: Plataforma baseada em nuvem para colaboração e gerenciamento de código.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Instalação e Configuração do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Baixe o Git em git-scm.com/downloads</a:t>
            </a:r>
          </a:p>
          <a:p>
            <a:r>
              <a:t>2. Verifique a instalação: git --version</a:t>
            </a:r>
          </a:p>
          <a:p>
            <a:r>
              <a:t>3. Configure nome e email:</a:t>
            </a:r>
          </a:p>
          <a:p>
            <a:r>
              <a:t>   git config --global user.name "Seu Nome"</a:t>
            </a:r>
          </a:p>
          <a:p>
            <a:r>
              <a:t>   git config --global user.email "seuemail@example.com"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Criando e Gerenciando Repositórios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Criar repositório local: git init</a:t>
            </a:r>
          </a:p>
          <a:p>
            <a:r>
              <a:t>• Adicionar arquivos: git add .</a:t>
            </a:r>
          </a:p>
          <a:p>
            <a:r>
              <a:t>• Fazer commit: git commit -m "Primeiro commit"</a:t>
            </a:r>
          </a:p>
          <a:p>
            <a:r>
              <a:t>• Clonar repositório: git clone &lt;URL&gt;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Trabalhando com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Criar um repositório no GitHub.</a:t>
            </a:r>
          </a:p>
          <a:p>
            <a:r>
              <a:t>2. Conectar repositório local ao GitHub:</a:t>
            </a:r>
          </a:p>
          <a:p>
            <a:r>
              <a:t>   git remote add origin &lt;URL&gt;</a:t>
            </a:r>
          </a:p>
          <a:p>
            <a:r>
              <a:t>   git branch -M main</a:t>
            </a:r>
          </a:p>
          <a:p>
            <a:r>
              <a:t>   git push -u origin main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Principais Comandos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Ver status: git status</a:t>
            </a:r>
          </a:p>
          <a:p>
            <a:r>
              <a:t>• Adicionar arquivos: git add .</a:t>
            </a:r>
          </a:p>
          <a:p>
            <a:r>
              <a:t>• Fazer commit: git commit -m "mensagem"</a:t>
            </a:r>
          </a:p>
          <a:p>
            <a:r>
              <a:t>• Enviar ao GitHub: git push origin main</a:t>
            </a:r>
          </a:p>
          <a:p>
            <a:r>
              <a:t>• Atualizar repositório local: git pull origin main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Trabalhando com Branches e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Criar branch: git branch nova-branch</a:t>
            </a:r>
          </a:p>
          <a:p>
            <a:r>
              <a:t>• Alternar para branch: git checkout nova-branch</a:t>
            </a:r>
          </a:p>
          <a:p>
            <a:r>
              <a:t>• Mesclar branch: git merge nome-da-branch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Colaboração com GitHub (Fork e Pull Request)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Fazer um fork no GitHub.</a:t>
            </a:r>
          </a:p>
          <a:p>
            <a:r>
              <a:t>2. Clonar repositório forkado.</a:t>
            </a:r>
          </a:p>
          <a:p>
            <a:r>
              <a:t>3. Criar nova branch: git checkout -b minha-branch</a:t>
            </a:r>
          </a:p>
          <a:p>
            <a:r>
              <a:t>4. Enviar mudanças: git push origin minha-branch</a:t>
            </a:r>
          </a:p>
          <a:p>
            <a:r>
              <a:t>5. Abrir Pull Request no GitHub.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AB5FA-07C3-830D-FE33-219BCC92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Resumindo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968104-94AE-A990-9DF3-156D409EA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</a:t>
            </a:r>
            <a:r>
              <a:rPr lang="pt-BR" dirty="0" err="1"/>
              <a:t>user.email</a:t>
            </a:r>
            <a:r>
              <a:rPr lang="pt-BR" dirty="0"/>
              <a:t> "YOUR_EMAIL"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user.name "YOUR_NAME"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1.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init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2.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.</a:t>
            </a:r>
          </a:p>
          <a:p>
            <a:pPr marL="0" indent="0">
              <a:buNone/>
            </a:pPr>
            <a:r>
              <a:rPr lang="pt-BR" dirty="0"/>
              <a:t>3.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-m "meu primeiro programa web"</a:t>
            </a:r>
          </a:p>
          <a:p>
            <a:pPr marL="0" indent="0">
              <a:buNone/>
            </a:pPr>
            <a:r>
              <a:rPr lang="pt-BR" dirty="0"/>
              <a:t>4.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branch</a:t>
            </a:r>
            <a:r>
              <a:rPr lang="pt-BR" dirty="0"/>
              <a:t> -M </a:t>
            </a:r>
            <a:r>
              <a:rPr lang="pt-BR" dirty="0" err="1"/>
              <a:t>main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5.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remote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</a:t>
            </a:r>
            <a:r>
              <a:rPr lang="pt-BR" dirty="0" err="1"/>
              <a:t>origin</a:t>
            </a:r>
            <a:r>
              <a:rPr lang="pt-BR" dirty="0"/>
              <a:t> https://github.com/usuario/nome_repositorio.git</a:t>
            </a:r>
          </a:p>
          <a:p>
            <a:pPr marL="0" indent="0">
              <a:buNone/>
            </a:pPr>
            <a:r>
              <a:rPr lang="pt-BR" dirty="0"/>
              <a:t>6.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push</a:t>
            </a:r>
            <a:r>
              <a:rPr lang="pt-BR" dirty="0"/>
              <a:t> -u </a:t>
            </a:r>
            <a:r>
              <a:rPr lang="pt-BR" dirty="0" err="1"/>
              <a:t>origin</a:t>
            </a:r>
            <a:r>
              <a:rPr lang="pt-BR" dirty="0"/>
              <a:t>  </a:t>
            </a:r>
            <a:r>
              <a:rPr lang="pt-BR" dirty="0" err="1"/>
              <a:t>main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ao alterar, devemos repetir os comandos:</a:t>
            </a:r>
          </a:p>
          <a:p>
            <a:pPr marL="0" indent="0">
              <a:buNone/>
            </a:pPr>
            <a:r>
              <a:rPr lang="pt-BR" dirty="0"/>
              <a:t>2</a:t>
            </a:r>
          </a:p>
          <a:p>
            <a:pPr marL="0" indent="0">
              <a:buNone/>
            </a:pPr>
            <a:r>
              <a:rPr lang="pt-BR" dirty="0"/>
              <a:t>3</a:t>
            </a:r>
          </a:p>
          <a:p>
            <a:pPr marL="0" indent="0">
              <a:buNone/>
            </a:pPr>
            <a:r>
              <a:rPr lang="pt-B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54586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439</Words>
  <Application>Microsoft Office PowerPoint</Application>
  <PresentationFormat>Apresentação na tela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Aula: Git e GitHub - Controle de Versão e Colaboração</vt:lpstr>
      <vt:lpstr>O que é Git e GitHub?</vt:lpstr>
      <vt:lpstr>Instalação e Configuração do Git</vt:lpstr>
      <vt:lpstr>Criando e Gerenciando Repositórios</vt:lpstr>
      <vt:lpstr>Trabalhando com GitHub</vt:lpstr>
      <vt:lpstr>Principais Comandos Git</vt:lpstr>
      <vt:lpstr>Trabalhando com Branches e Merge</vt:lpstr>
      <vt:lpstr>Colaboração com GitHub (Fork e Pull Request)</vt:lpstr>
      <vt:lpstr>Resumindo</vt:lpstr>
      <vt:lpstr>Conclusão e Prática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Daniel Facciolo Pires</cp:lastModifiedBy>
  <cp:revision>2</cp:revision>
  <dcterms:created xsi:type="dcterms:W3CDTF">2013-01-27T09:14:16Z</dcterms:created>
  <dcterms:modified xsi:type="dcterms:W3CDTF">2025-02-18T12:49:26Z</dcterms:modified>
  <cp:category/>
</cp:coreProperties>
</file>