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3d2a32a6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3d2a32a6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3d2a32a6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3d2a32a6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3d2a32a6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3d2a32a6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3d2a32a6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3d2a32a6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3d2a32a6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3d2a32a6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3d2a32a6d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3d2a32a6d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for Dinner?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6 members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Carrington Edmondson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Jonathan Jones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Amy Lightfoot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William Skillas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for Dinner?	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a question everyone asks, but no one has an answer at their fingertips.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Until now!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Using the API TheMealDB, our app is able to generate a random menu item at the click of a button.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Landing page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page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Development Ideas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 by ingredients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Exclude allergens by drop down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Choose meals by type of cuisine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Save favorite meals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similar meals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meals from rotation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Menu planning with multiple meals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Pull ingredient lists for shopping menu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Export shopping list to grocery delivery services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59275" y="18025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