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9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8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FD83-A998-490D-B9B5-A6C28DA542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E8CE-399B-449F-BCC6-1DAC762E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2" y="1"/>
            <a:ext cx="4389500" cy="3292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0676"/>
            <a:ext cx="4389500" cy="3292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2" y="3346401"/>
            <a:ext cx="4389500" cy="3292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500" cy="3292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78" y="108551"/>
            <a:ext cx="4389500" cy="3292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78" y="3346401"/>
            <a:ext cx="4389500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60" y="1447235"/>
            <a:ext cx="9346480" cy="4089085"/>
          </a:xfrm>
        </p:spPr>
      </p:pic>
    </p:spTree>
    <p:extLst>
      <p:ext uri="{BB962C8B-B14F-4D97-AF65-F5344CB8AC3E}">
        <p14:creationId xmlns:p14="http://schemas.microsoft.com/office/powerpoint/2010/main" val="23922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1" y="0"/>
            <a:ext cx="6941976" cy="34709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6" y="3528528"/>
            <a:ext cx="6267061" cy="31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4"/>
          <a:stretch/>
        </p:blipFill>
        <p:spPr>
          <a:xfrm>
            <a:off x="7791060" y="1206107"/>
            <a:ext cx="4886131" cy="500864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8" r="12684"/>
          <a:stretch/>
        </p:blipFill>
        <p:spPr>
          <a:xfrm>
            <a:off x="3974050" y="1211441"/>
            <a:ext cx="3881535" cy="4965522"/>
          </a:xfrm>
        </p:spPr>
      </p:pic>
      <p:sp>
        <p:nvSpPr>
          <p:cNvPr id="6" name="TextBox 5"/>
          <p:cNvSpPr txBox="1"/>
          <p:nvPr/>
        </p:nvSpPr>
        <p:spPr>
          <a:xfrm>
            <a:off x="5504271" y="140892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1119" y="140892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0"/>
          <a:stretch/>
        </p:blipFill>
        <p:spPr>
          <a:xfrm>
            <a:off x="-1804094" y="1211147"/>
            <a:ext cx="5778144" cy="50036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9361" y="14089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 Munters</dc:creator>
  <cp:lastModifiedBy>Wim Munters</cp:lastModifiedBy>
  <cp:revision>3</cp:revision>
  <dcterms:created xsi:type="dcterms:W3CDTF">2018-02-21T18:05:02Z</dcterms:created>
  <dcterms:modified xsi:type="dcterms:W3CDTF">2018-02-21T18:32:39Z</dcterms:modified>
</cp:coreProperties>
</file>