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7" r:id="rId7"/>
    <p:sldId id="264" r:id="rId8"/>
    <p:sldId id="258" r:id="rId9"/>
    <p:sldId id="271" r:id="rId10"/>
    <p:sldId id="272" r:id="rId11"/>
    <p:sldId id="270" r:id="rId12"/>
    <p:sldId id="273" r:id="rId13"/>
    <p:sldId id="263" r:id="rId14"/>
    <p:sldId id="26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9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2F88-94AD-4B52-8607-3CADBEF2F562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10E9-31B1-4491-B2C8-8D11CCB4C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4747" y="2110154"/>
            <a:ext cx="622495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Hackathon, v105</a:t>
            </a:r>
          </a:p>
          <a:p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Bill Munyan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Carl-Heinz Genzel (remotely)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Henk</a:t>
            </a:r>
            <a:r>
              <a:rPr lang="en-US" sz="3200" dirty="0" smtClean="0"/>
              <a:t> approves of this hackathon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939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2: Direct XMPP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11557"/>
            <a:ext cx="10005646" cy="4639773"/>
          </a:xfrm>
        </p:spPr>
      </p:pic>
    </p:spTree>
    <p:extLst>
      <p:ext uri="{BB962C8B-B14F-4D97-AF65-F5344CB8AC3E}">
        <p14:creationId xmlns:p14="http://schemas.microsoft.com/office/powerpoint/2010/main" val="225984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what?  Carl-Heinz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Subscribe to XMPP pub/sub topic to receive collected system characteristics</a:t>
            </a:r>
          </a:p>
          <a:p>
            <a:r>
              <a:rPr lang="en-US" dirty="0"/>
              <a:t>Translate OVAL system characteristics to MAP CBOR data</a:t>
            </a:r>
          </a:p>
          <a:p>
            <a:r>
              <a:rPr lang="en-US" dirty="0"/>
              <a:t>Publish translated CBOR data to MAP</a:t>
            </a:r>
          </a:p>
          <a:p>
            <a:r>
              <a:rPr lang="en-US" dirty="0"/>
              <a:t>Search via MAP Client for Data</a:t>
            </a:r>
          </a:p>
          <a:p>
            <a:r>
              <a:rPr lang="en-US" dirty="0"/>
              <a:t>Translate Data from MAP to XML and see if it is the same as original OVAL Results</a:t>
            </a:r>
          </a:p>
        </p:txBody>
      </p:sp>
    </p:spTree>
    <p:extLst>
      <p:ext uri="{BB962C8B-B14F-4D97-AF65-F5344CB8AC3E}">
        <p14:creationId xmlns:p14="http://schemas.microsoft.com/office/powerpoint/2010/main" val="4335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 to CBOR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87" y="940778"/>
            <a:ext cx="6477234" cy="5653453"/>
          </a:xfrm>
        </p:spPr>
      </p:pic>
      <p:sp>
        <p:nvSpPr>
          <p:cNvPr id="5" name="Left Arrow 4"/>
          <p:cNvSpPr/>
          <p:nvPr/>
        </p:nvSpPr>
        <p:spPr>
          <a:xfrm>
            <a:off x="5634404" y="4659923"/>
            <a:ext cx="92319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096000" y="5846885"/>
            <a:ext cx="870439" cy="4659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55777" y="470388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Identifier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7985" y="5895215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931627" y="3845170"/>
            <a:ext cx="923192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4819" y="3862060"/>
            <a:ext cx="712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“1203” Identifies a link between System Identifier and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5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484"/>
            <a:ext cx="10515600" cy="820250"/>
          </a:xfrm>
        </p:spPr>
        <p:txBody>
          <a:bodyPr/>
          <a:lstStyle/>
          <a:p>
            <a:r>
              <a:rPr lang="en-US" dirty="0" smtClean="0"/>
              <a:t>Things we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9500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Pub/Sub and direct messaging via IQs are valid methods to move data around.</a:t>
            </a:r>
          </a:p>
          <a:p>
            <a:pPr lvl="1"/>
            <a:r>
              <a:rPr lang="en-US" dirty="0" smtClean="0"/>
              <a:t>We should also try extension points on simple XMPP message stanzas (not just IQs)</a:t>
            </a:r>
            <a:endParaRPr lang="en-US" dirty="0" smtClean="0"/>
          </a:p>
          <a:p>
            <a:r>
              <a:rPr lang="en-US" dirty="0" smtClean="0"/>
              <a:t>Carl-Heinz was also able to query the MAP data and reconstruct the OVAL system characteristics from it.</a:t>
            </a:r>
          </a:p>
          <a:p>
            <a:pPr lvl="1"/>
            <a:r>
              <a:rPr lang="en-US" dirty="0" smtClean="0"/>
              <a:t>May enable downstream operations if they require the XML data</a:t>
            </a:r>
            <a:endParaRPr lang="en-US" dirty="0"/>
          </a:p>
          <a:p>
            <a:r>
              <a:rPr lang="en-US" dirty="0"/>
              <a:t>Right now there's no way to configure a MAP client with the things you want to know.  There's only pre-configured clients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Meaning, specific CDDL and implementation was required before the MAP client could translate the system characteristics.</a:t>
            </a:r>
          </a:p>
          <a:p>
            <a:pPr lvl="1"/>
            <a:r>
              <a:rPr lang="en-US" dirty="0" smtClean="0"/>
              <a:t>This could fall under capability discovery, i.e. “what specific system characteristics can my MAP client handle?”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638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5129090"/>
          </a:xfrm>
        </p:spPr>
        <p:txBody>
          <a:bodyPr>
            <a:normAutofit/>
          </a:bodyPr>
          <a:lstStyle/>
          <a:p>
            <a:r>
              <a:rPr lang="en-US" dirty="0" smtClean="0"/>
              <a:t>Keep Going!</a:t>
            </a:r>
          </a:p>
          <a:p>
            <a:pPr lvl="1"/>
            <a:r>
              <a:rPr lang="en-US" dirty="0" smtClean="0"/>
              <a:t>As we define operations, start to include them as part of the architecture draft and build a library of data models</a:t>
            </a:r>
          </a:p>
          <a:p>
            <a:pPr lvl="1"/>
            <a:r>
              <a:rPr lang="en-US" dirty="0" smtClean="0"/>
              <a:t>Can we define a core set of operations, and build upon them with extension points?</a:t>
            </a:r>
          </a:p>
          <a:p>
            <a:pPr lvl="2"/>
            <a:r>
              <a:rPr lang="en-US" dirty="0" smtClean="0"/>
              <a:t>(use XMPP as an example – there’s only 3 core operations, and XEPs build upon that)</a:t>
            </a:r>
          </a:p>
          <a:p>
            <a:pPr lvl="2"/>
            <a:r>
              <a:rPr lang="en-US" dirty="0" smtClean="0"/>
              <a:t>Can we define an “architecture core” and enable “SACM extension protocols”?</a:t>
            </a:r>
            <a:endParaRPr lang="en-US" dirty="0" smtClean="0"/>
          </a:p>
          <a:p>
            <a:r>
              <a:rPr lang="en-US" dirty="0" smtClean="0"/>
              <a:t>Continue to refine the OVAL collection models</a:t>
            </a:r>
            <a:endParaRPr lang="en-US" dirty="0" smtClean="0"/>
          </a:p>
          <a:p>
            <a:pPr lvl="1"/>
            <a:r>
              <a:rPr lang="en-US" dirty="0" smtClean="0"/>
              <a:t>More platform-specific schema migrations</a:t>
            </a:r>
          </a:p>
          <a:p>
            <a:pPr lvl="1"/>
            <a:r>
              <a:rPr lang="en-US" dirty="0" smtClean="0"/>
              <a:t>Propose to SCAP 2.0 working groups (endpoint data collection, OVAL)</a:t>
            </a:r>
          </a:p>
          <a:p>
            <a:r>
              <a:rPr lang="en-US" dirty="0" smtClean="0"/>
              <a:t>Build more collection capabilities based on the models</a:t>
            </a:r>
          </a:p>
          <a:p>
            <a:r>
              <a:rPr lang="en-US" dirty="0" smtClean="0"/>
              <a:t>Evaluation (or other downstream) operations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178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BIG THANKS </a:t>
            </a:r>
            <a:r>
              <a:rPr lang="en-US" dirty="0"/>
              <a:t>to Carl-Heinz for his contributions to the Hackathon</a:t>
            </a:r>
          </a:p>
          <a:p>
            <a:pPr lvl="1"/>
            <a:r>
              <a:rPr lang="en-US" dirty="0"/>
              <a:t>Especially for staying awake into the wee hours of the </a:t>
            </a:r>
            <a:r>
              <a:rPr lang="en-US" dirty="0" smtClean="0"/>
              <a:t>morning</a:t>
            </a:r>
          </a:p>
          <a:p>
            <a:pPr lvl="1"/>
            <a:endParaRPr lang="en-US" dirty="0"/>
          </a:p>
          <a:p>
            <a:r>
              <a:rPr lang="en-US" dirty="0" smtClean="0"/>
              <a:t>Also thanks to </a:t>
            </a:r>
            <a:r>
              <a:rPr lang="en-US" dirty="0" err="1" smtClean="0"/>
              <a:t>Henk</a:t>
            </a:r>
            <a:r>
              <a:rPr lang="en-US" dirty="0" smtClean="0"/>
              <a:t> for enabling collaboration between Bill and Carl-Heinz, and getting us going on various calls </a:t>
            </a:r>
            <a:r>
              <a:rPr lang="en-US" smtClean="0"/>
              <a:t>before Hackathon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5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a data model representing “what to collect”</a:t>
            </a:r>
          </a:p>
          <a:p>
            <a:r>
              <a:rPr lang="en-US" dirty="0" smtClean="0"/>
              <a:t>Determine a data model representing “what was collected”</a:t>
            </a:r>
          </a:p>
          <a:p>
            <a:r>
              <a:rPr lang="en-US" dirty="0" smtClean="0"/>
              <a:t>Use XMPP’s </a:t>
            </a:r>
            <a:r>
              <a:rPr lang="en-US" dirty="0" err="1" smtClean="0"/>
              <a:t>eXtensible</a:t>
            </a:r>
            <a:r>
              <a:rPr lang="en-US" dirty="0" smtClean="0"/>
              <a:t> &lt;</a:t>
            </a:r>
            <a:r>
              <a:rPr lang="en-US" dirty="0" err="1" smtClean="0"/>
              <a:t>iq</a:t>
            </a:r>
            <a:r>
              <a:rPr lang="en-US" dirty="0" smtClean="0"/>
              <a:t>&gt; stanza to orchestrate collection</a:t>
            </a:r>
          </a:p>
          <a:p>
            <a:r>
              <a:rPr lang="en-US" dirty="0" smtClean="0"/>
              <a:t>Implement a simple collector</a:t>
            </a:r>
          </a:p>
          <a:p>
            <a:r>
              <a:rPr lang="en-US" dirty="0" smtClean="0"/>
              <a:t>Use various XMPP features (IQ’s and </a:t>
            </a:r>
            <a:r>
              <a:rPr lang="en-US" dirty="0" err="1" smtClean="0"/>
              <a:t>PubSub</a:t>
            </a:r>
            <a:r>
              <a:rPr lang="en-US" dirty="0" smtClean="0"/>
              <a:t>) to push collected information between XMPP entities</a:t>
            </a:r>
          </a:p>
          <a:p>
            <a:r>
              <a:rPr lang="en-US" dirty="0" smtClean="0"/>
              <a:t>Translate collected information to MAP CBOR data</a:t>
            </a:r>
          </a:p>
          <a:p>
            <a:r>
              <a:rPr lang="en-US" dirty="0" smtClean="0"/>
              <a:t>Publish translated CBOR data to MAP</a:t>
            </a:r>
          </a:p>
          <a:p>
            <a:r>
              <a:rPr lang="en-US" dirty="0" smtClean="0"/>
              <a:t>Extract CBOR data from MAP and reconstruct collected XML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7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Prior to hackathon, Bill worked on some (quick &amp; dirty) modifications to OVAL</a:t>
            </a:r>
          </a:p>
          <a:p>
            <a:pPr lvl="1"/>
            <a:r>
              <a:rPr lang="en-US" dirty="0" smtClean="0"/>
              <a:t>Current OVAL structure couples collection and evaluation</a:t>
            </a:r>
          </a:p>
          <a:p>
            <a:pPr lvl="1"/>
            <a:r>
              <a:rPr lang="en-US" dirty="0" smtClean="0"/>
              <a:t>There’s no way to indicate collection only</a:t>
            </a:r>
          </a:p>
          <a:p>
            <a:pPr lvl="1"/>
            <a:endParaRPr lang="en-US" dirty="0"/>
          </a:p>
          <a:p>
            <a:r>
              <a:rPr lang="en-US" dirty="0" smtClean="0"/>
              <a:t>Redefined some namespaces, and created a new “OVAL collections” schema</a:t>
            </a:r>
          </a:p>
          <a:p>
            <a:pPr lvl="1"/>
            <a:r>
              <a:rPr lang="en-US" dirty="0" smtClean="0"/>
              <a:t>Allows for OVAL XML to only specify collection activities</a:t>
            </a:r>
          </a:p>
          <a:p>
            <a:pPr lvl="1"/>
            <a:r>
              <a:rPr lang="en-US" dirty="0" smtClean="0"/>
              <a:t>The &lt;</a:t>
            </a:r>
            <a:r>
              <a:rPr lang="en-US" dirty="0" err="1" smtClean="0"/>
              <a:t>oval_objects</a:t>
            </a:r>
            <a:r>
              <a:rPr lang="en-US" dirty="0" smtClean="0"/>
              <a:t>&gt; element</a:t>
            </a:r>
          </a:p>
          <a:p>
            <a:pPr lvl="1"/>
            <a:r>
              <a:rPr lang="en-US" dirty="0" smtClean="0"/>
              <a:t>Reduced scope (for this hackathon) to just the core and platform-independent schemas</a:t>
            </a:r>
          </a:p>
        </p:txBody>
      </p:sp>
    </p:spTree>
    <p:extLst>
      <p:ext uri="{BB962C8B-B14F-4D97-AF65-F5344CB8AC3E}">
        <p14:creationId xmlns:p14="http://schemas.microsoft.com/office/powerpoint/2010/main" val="108098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23" y="365125"/>
            <a:ext cx="10515600" cy="593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3" y="1169377"/>
            <a:ext cx="11473962" cy="5218601"/>
          </a:xfrm>
        </p:spPr>
      </p:pic>
    </p:spTree>
    <p:extLst>
      <p:ext uri="{BB962C8B-B14F-4D97-AF65-F5344CB8AC3E}">
        <p14:creationId xmlns:p14="http://schemas.microsoft.com/office/powerpoint/2010/main" val="39984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9" y="215657"/>
            <a:ext cx="10515600" cy="6459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Characteristics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1011116"/>
            <a:ext cx="11605846" cy="5574322"/>
          </a:xfrm>
        </p:spPr>
      </p:pic>
    </p:spTree>
    <p:extLst>
      <p:ext uri="{BB962C8B-B14F-4D97-AF65-F5344CB8AC3E}">
        <p14:creationId xmlns:p14="http://schemas.microsoft.com/office/powerpoint/2010/main" val="33962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46" y="382710"/>
            <a:ext cx="10515600" cy="558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Storage: Concise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46" y="1222131"/>
            <a:ext cx="11666292" cy="5284177"/>
          </a:xfrm>
        </p:spPr>
      </p:pic>
    </p:spTree>
    <p:extLst>
      <p:ext uri="{BB962C8B-B14F-4D97-AF65-F5344CB8AC3E}">
        <p14:creationId xmlns:p14="http://schemas.microsoft.com/office/powerpoint/2010/main" val="135735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did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786"/>
            <a:ext cx="10515600" cy="55159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Bill was again joined (remotely from Germany) by </a:t>
            </a:r>
            <a:r>
              <a:rPr lang="en-US" b="1" dirty="0" smtClean="0"/>
              <a:t>Carl-Heinz</a:t>
            </a:r>
          </a:p>
          <a:p>
            <a:pPr lvl="1"/>
            <a:r>
              <a:rPr lang="en-US" dirty="0" smtClean="0"/>
              <a:t>CH is a MAP ninja and a java wizard</a:t>
            </a:r>
          </a:p>
          <a:p>
            <a:pPr lvl="1"/>
            <a:endParaRPr lang="en-US" dirty="0"/>
          </a:p>
          <a:p>
            <a:r>
              <a:rPr lang="en-US" dirty="0" smtClean="0"/>
              <a:t>Bill</a:t>
            </a:r>
          </a:p>
          <a:p>
            <a:pPr lvl="1"/>
            <a:r>
              <a:rPr lang="en-US" dirty="0" smtClean="0"/>
              <a:t>Create/Enable XMPP extensions to handle collection requests (OVAL objects) and collection results (OVAL system characteristics)</a:t>
            </a:r>
            <a:endParaRPr lang="en-US" dirty="0"/>
          </a:p>
          <a:p>
            <a:pPr lvl="1"/>
            <a:r>
              <a:rPr lang="en-US" dirty="0" smtClean="0"/>
              <a:t>Trigger </a:t>
            </a:r>
            <a:r>
              <a:rPr lang="en-US" dirty="0"/>
              <a:t>collection through XMPP </a:t>
            </a:r>
            <a:r>
              <a:rPr lang="en-US" dirty="0" smtClean="0"/>
              <a:t>IQ stanzas</a:t>
            </a:r>
            <a:endParaRPr lang="en-US" dirty="0"/>
          </a:p>
          <a:p>
            <a:pPr lvl="1"/>
            <a:r>
              <a:rPr lang="en-US" dirty="0" smtClean="0"/>
              <a:t>Collect </a:t>
            </a:r>
            <a:r>
              <a:rPr lang="en-US" dirty="0"/>
              <a:t>Items at an </a:t>
            </a:r>
            <a:r>
              <a:rPr lang="en-US" dirty="0" smtClean="0"/>
              <a:t>endpoint </a:t>
            </a:r>
            <a:r>
              <a:rPr lang="en-US" dirty="0"/>
              <a:t>via </a:t>
            </a:r>
            <a:r>
              <a:rPr lang="en-US" dirty="0" smtClean="0"/>
              <a:t>OVAL collection implementation</a:t>
            </a:r>
          </a:p>
          <a:p>
            <a:pPr lvl="1"/>
            <a:r>
              <a:rPr lang="en-US" dirty="0" smtClean="0"/>
              <a:t>Push collected OVAL system characteristics to CH (2 methods)</a:t>
            </a:r>
            <a:endParaRPr lang="en-US" dirty="0"/>
          </a:p>
          <a:p>
            <a:pPr lvl="2"/>
            <a:r>
              <a:rPr lang="en-US" dirty="0" smtClean="0"/>
              <a:t>Publish </a:t>
            </a:r>
            <a:r>
              <a:rPr lang="en-US" dirty="0"/>
              <a:t>OVAL system characteristics to XMPP pub/sub </a:t>
            </a:r>
            <a:r>
              <a:rPr lang="en-US" dirty="0" smtClean="0"/>
              <a:t>topic</a:t>
            </a:r>
            <a:endParaRPr lang="en-US" dirty="0"/>
          </a:p>
          <a:p>
            <a:pPr lvl="2"/>
            <a:r>
              <a:rPr lang="en-US" dirty="0" smtClean="0"/>
              <a:t>Enable </a:t>
            </a:r>
            <a:r>
              <a:rPr lang="en-US" dirty="0"/>
              <a:t>OVAL system characteristics to be sent directly to CH via XMPP IQ stanzas</a:t>
            </a:r>
          </a:p>
          <a:p>
            <a:r>
              <a:rPr lang="en-US" dirty="0" smtClean="0"/>
              <a:t>Carl-Heinz</a:t>
            </a:r>
          </a:p>
          <a:p>
            <a:pPr lvl="1"/>
            <a:r>
              <a:rPr lang="en-US" dirty="0" smtClean="0"/>
              <a:t>Subscribe </a:t>
            </a:r>
            <a:r>
              <a:rPr lang="en-US" dirty="0"/>
              <a:t>to XMPP pub/sub topic to receive collected system characteristics</a:t>
            </a:r>
          </a:p>
          <a:p>
            <a:pPr lvl="1"/>
            <a:r>
              <a:rPr lang="en-US" dirty="0" smtClean="0"/>
              <a:t>Translate </a:t>
            </a:r>
            <a:r>
              <a:rPr lang="en-US" dirty="0"/>
              <a:t>OVAL system characteristics to MAP CBOR data</a:t>
            </a:r>
          </a:p>
          <a:p>
            <a:pPr lvl="1"/>
            <a:r>
              <a:rPr lang="en-US" dirty="0" smtClean="0"/>
              <a:t>Publish </a:t>
            </a:r>
            <a:r>
              <a:rPr lang="en-US" dirty="0"/>
              <a:t>translated CBOR data to MAP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via MAP Client for Data</a:t>
            </a:r>
          </a:p>
          <a:p>
            <a:pPr lvl="1"/>
            <a:r>
              <a:rPr lang="en-US" dirty="0" smtClean="0"/>
              <a:t>Translate </a:t>
            </a:r>
            <a:r>
              <a:rPr lang="en-US" dirty="0"/>
              <a:t>Data from MAP to XML and see if it is the same as original OVAL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2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did what? Bill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Create/Enable XMPP extensions to handle collection requests (OVAL objects) and collection results (OVAL system characteristics)</a:t>
            </a:r>
          </a:p>
          <a:p>
            <a:r>
              <a:rPr lang="en-US" dirty="0"/>
              <a:t>Trigger collection through XMPP IQ stanzas</a:t>
            </a:r>
          </a:p>
          <a:p>
            <a:r>
              <a:rPr lang="en-US" dirty="0"/>
              <a:t>Collect Items at an endpoint via OVAL collection implementation</a:t>
            </a:r>
          </a:p>
          <a:p>
            <a:r>
              <a:rPr lang="en-US" dirty="0"/>
              <a:t>Push collected OVAL system characteristics to CH (2 methods)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Publish OVAL system characteristics to XMPP pub/sub topic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Enable OVAL system characteristics to be sent directly to CH via XMPP IQ stanzas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2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1: Pub/Sub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0824"/>
            <a:ext cx="10046677" cy="5081861"/>
          </a:xfrm>
        </p:spPr>
      </p:pic>
    </p:spTree>
    <p:extLst>
      <p:ext uri="{BB962C8B-B14F-4D97-AF65-F5344CB8AC3E}">
        <p14:creationId xmlns:p14="http://schemas.microsoft.com/office/powerpoint/2010/main" val="227780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748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Objectives</vt:lpstr>
      <vt:lpstr>Data Model(s)</vt:lpstr>
      <vt:lpstr>Collection Example</vt:lpstr>
      <vt:lpstr>System Characteristics Example</vt:lpstr>
      <vt:lpstr>Storage: Concise Map</vt:lpstr>
      <vt:lpstr>Who did what?</vt:lpstr>
      <vt:lpstr>Who did what? Bill Edition</vt:lpstr>
      <vt:lpstr>Workflow 1: Pub/Sub</vt:lpstr>
      <vt:lpstr>Workflow 2: Direct XMPP</vt:lpstr>
      <vt:lpstr>Who did what?  Carl-Heinz Edition</vt:lpstr>
      <vt:lpstr>Translation to CBOR</vt:lpstr>
      <vt:lpstr>Things we Learned</vt:lpstr>
      <vt:lpstr>What’s next?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William Munyan</dc:creator>
  <cp:lastModifiedBy>William Munyan</cp:lastModifiedBy>
  <cp:revision>32</cp:revision>
  <dcterms:created xsi:type="dcterms:W3CDTF">2019-03-25T15:48:39Z</dcterms:created>
  <dcterms:modified xsi:type="dcterms:W3CDTF">2019-07-22T17:40:25Z</dcterms:modified>
</cp:coreProperties>
</file>