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4" r:id="rId5"/>
    <p:sldId id="267" r:id="rId6"/>
    <p:sldId id="266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8" y="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0558-7C15-40D0-9946-F6A727C8C3F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AF09-2BDC-4562-9B46-2AF064AD298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0558-7C15-40D0-9946-F6A727C8C3F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AF09-2BDC-4562-9B46-2AF064AD2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4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0558-7C15-40D0-9946-F6A727C8C3F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AF09-2BDC-4562-9B46-2AF064AD2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9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0558-7C15-40D0-9946-F6A727C8C3F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AF09-2BDC-4562-9B46-2AF064AD2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3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0558-7C15-40D0-9946-F6A727C8C3F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AF09-2BDC-4562-9B46-2AF064AD298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6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0558-7C15-40D0-9946-F6A727C8C3F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AF09-2BDC-4562-9B46-2AF064AD2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0558-7C15-40D0-9946-F6A727C8C3F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AF09-2BDC-4562-9B46-2AF064AD2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0558-7C15-40D0-9946-F6A727C8C3F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AF09-2BDC-4562-9B46-2AF064AD2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7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0558-7C15-40D0-9946-F6A727C8C3F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AF09-2BDC-4562-9B46-2AF064AD2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7D0558-7C15-40D0-9946-F6A727C8C3F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FCAF09-2BDC-4562-9B46-2AF064AD2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7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0558-7C15-40D0-9946-F6A727C8C3F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AF09-2BDC-4562-9B46-2AF064AD2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3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7D0558-7C15-40D0-9946-F6A727C8C3F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FCAF09-2BDC-4562-9B46-2AF064AD298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2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7EB57-CC96-B996-A287-B61883750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503" y="930833"/>
            <a:ext cx="9144000" cy="2387600"/>
          </a:xfrm>
        </p:spPr>
        <p:txBody>
          <a:bodyPr/>
          <a:lstStyle/>
          <a:p>
            <a:r>
              <a:rPr lang="en-US" altLang="ko-KR" dirty="0"/>
              <a:t>Open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879438-58E5-2B4C-AE1F-55A538BD2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3427" y="4271405"/>
            <a:ext cx="9144000" cy="1655762"/>
          </a:xfrm>
        </p:spPr>
        <p:txBody>
          <a:bodyPr/>
          <a:lstStyle/>
          <a:p>
            <a:r>
              <a:rPr lang="en-US" altLang="ko-KR" dirty="0"/>
              <a:t>201866270 </a:t>
            </a:r>
            <a:r>
              <a:rPr lang="ko-KR" altLang="en-US" dirty="0"/>
              <a:t>김단아</a:t>
            </a:r>
          </a:p>
        </p:txBody>
      </p:sp>
    </p:spTree>
    <p:extLst>
      <p:ext uri="{BB962C8B-B14F-4D97-AF65-F5344CB8AC3E}">
        <p14:creationId xmlns:p14="http://schemas.microsoft.com/office/powerpoint/2010/main" val="377700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B820F-21ED-0C2D-2F98-146822F7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22" y="1712012"/>
            <a:ext cx="10307595" cy="1325563"/>
          </a:xfrm>
        </p:spPr>
        <p:txBody>
          <a:bodyPr>
            <a:normAutofit/>
          </a:bodyPr>
          <a:lstStyle/>
          <a:p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anose="020B0604020202020204" pitchFamily="2" charset="0"/>
              </a:rPr>
              <a:t>1.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Karla" panose="020B0604020202020204" pitchFamily="2" charset="0"/>
              </a:rPr>
              <a:t>공공데이터 포털에 접속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anose="020B0604020202020204" pitchFamily="2" charset="0"/>
              </a:rPr>
              <a:t>,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Karla" panose="020B0604020202020204" pitchFamily="2" charset="0"/>
              </a:rPr>
              <a:t>로그인한다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Karla" panose="020B0604020202020204" pitchFamily="2" charset="0"/>
              </a:rPr>
              <a:t>.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Karla" panose="020B0604020202020204" pitchFamily="2" charset="0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anose="020B0604020202020204" pitchFamily="2" charset="0"/>
              </a:rPr>
              <a:t>(</a:t>
            </a:r>
            <a:r>
              <a:rPr lang="en-US" altLang="ko-KR" sz="2400" b="0" i="0" dirty="0">
                <a:solidFill>
                  <a:srgbClr val="FF6347"/>
                </a:solidFill>
                <a:effectLst/>
                <a:latin typeface="Karla" panose="020B0604020202020204" pitchFamily="2" charset="0"/>
                <a:hlinkClick r:id="rId2"/>
              </a:rPr>
              <a:t>https://www.data.go.kr/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Karla" panose="020B0604020202020204" pitchFamily="2" charset="0"/>
              </a:rPr>
              <a:t>)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6DC30-B542-DDAC-E515-59B95EF45936}"/>
              </a:ext>
            </a:extLst>
          </p:cNvPr>
          <p:cNvSpPr txBox="1"/>
          <p:nvPr/>
        </p:nvSpPr>
        <p:spPr>
          <a:xfrm>
            <a:off x="702277" y="34290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SDGothicNeo"/>
              </a:rPr>
              <a:t>[</a:t>
            </a:r>
            <a:r>
              <a:rPr lang="ko-KR" alt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SDGothicNeo"/>
              </a:rPr>
              <a:t>참고</a:t>
            </a:r>
            <a:r>
              <a:rPr lang="en-US" altLang="ko-KR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SDGothicNeo"/>
              </a:rPr>
              <a:t>]</a:t>
            </a:r>
            <a:r>
              <a:rPr lang="ko-KR" alt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SDGothicNeo"/>
              </a:rPr>
              <a:t>공공데이터</a:t>
            </a:r>
            <a:r>
              <a:rPr lang="en-US" altLang="ko-KR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SDGothicNeo"/>
              </a:rPr>
              <a:t>API</a:t>
            </a:r>
            <a:r>
              <a:rPr lang="ko-KR" alt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SDGothicNeo"/>
              </a:rPr>
              <a:t>란</a:t>
            </a:r>
            <a:r>
              <a:rPr lang="en-US" altLang="ko-KR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SDGothicNeo"/>
              </a:rPr>
              <a:t>?</a:t>
            </a:r>
          </a:p>
          <a:p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AppleSDGothicNeo"/>
            </a:endParaRPr>
          </a:p>
          <a:p>
            <a:r>
              <a:rPr lang="ko-KR" alt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SDGothicNeo"/>
              </a:rPr>
              <a:t> 나라에서 보유한 데이터 프로그램을 허가를 받아 각자의 인증키로 사용할 수 있는 것을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"/>
              </a:rPr>
              <a:t>뜻한다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"/>
              </a:rPr>
              <a:t>.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7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F99E5D-A1A6-678F-3D84-D9C8634DD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278" y="1881913"/>
            <a:ext cx="6241088" cy="39504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45F2C3-1732-9588-8698-F33B32F9A931}"/>
              </a:ext>
            </a:extLst>
          </p:cNvPr>
          <p:cNvSpPr txBox="1"/>
          <p:nvPr/>
        </p:nvSpPr>
        <p:spPr>
          <a:xfrm>
            <a:off x="414705" y="407772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찾고자 하는 공공 데이터를 검색한다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6146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C2D1CD-6D00-0ED3-B840-7502E5447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1" y="298989"/>
            <a:ext cx="7371552" cy="382574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D8AC0-356D-590A-F548-C350CF1211ED}"/>
              </a:ext>
            </a:extLst>
          </p:cNvPr>
          <p:cNvCxnSpPr>
            <a:cxnSpLocks/>
          </p:cNvCxnSpPr>
          <p:nvPr/>
        </p:nvCxnSpPr>
        <p:spPr>
          <a:xfrm>
            <a:off x="308919" y="2199504"/>
            <a:ext cx="274937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882FB7E-C313-266F-6FFD-AE58035B9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483" y="2994083"/>
            <a:ext cx="7961640" cy="337582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403A8F-6574-EE36-FADC-0241695511BE}"/>
              </a:ext>
            </a:extLst>
          </p:cNvPr>
          <p:cNvCxnSpPr>
            <a:cxnSpLocks/>
          </p:cNvCxnSpPr>
          <p:nvPr/>
        </p:nvCxnSpPr>
        <p:spPr>
          <a:xfrm>
            <a:off x="10274643" y="5544067"/>
            <a:ext cx="93911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60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013A93-6C4E-21FC-8759-CB4896EBB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902" y="1587842"/>
            <a:ext cx="5192695" cy="44916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B617BD-DA77-6B1E-A8EE-880A10A283D2}"/>
              </a:ext>
            </a:extLst>
          </p:cNvPr>
          <p:cNvSpPr txBox="1"/>
          <p:nvPr/>
        </p:nvSpPr>
        <p:spPr>
          <a:xfrm>
            <a:off x="284206" y="586948"/>
            <a:ext cx="610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마이페이지 </a:t>
            </a:r>
            <a:r>
              <a:rPr lang="en-US" altLang="ko-KR" b="1" dirty="0"/>
              <a:t>&gt; </a:t>
            </a:r>
            <a:r>
              <a:rPr lang="ko-KR" altLang="en-US" b="1" dirty="0"/>
              <a:t>활용신청 현황 </a:t>
            </a:r>
            <a:r>
              <a:rPr lang="en-US" altLang="ko-KR" b="1" dirty="0"/>
              <a:t>&gt; </a:t>
            </a:r>
            <a:r>
              <a:rPr lang="ko-KR" altLang="en-US" b="1" dirty="0"/>
              <a:t>신청한 공공데이터 선택 </a:t>
            </a:r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참고문서 파일 다운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BB9F71-5B4D-F14C-604B-F0AFD45A1045}"/>
              </a:ext>
            </a:extLst>
          </p:cNvPr>
          <p:cNvCxnSpPr>
            <a:cxnSpLocks/>
          </p:cNvCxnSpPr>
          <p:nvPr/>
        </p:nvCxnSpPr>
        <p:spPr>
          <a:xfrm>
            <a:off x="6771503" y="3564926"/>
            <a:ext cx="274937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9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B9C791-F8E8-3320-F4E9-7E21ABDD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387" y="2653193"/>
            <a:ext cx="9379432" cy="29973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75AA25-2158-FBBE-24F8-F7683001E11D}"/>
              </a:ext>
            </a:extLst>
          </p:cNvPr>
          <p:cNvSpPr txBox="1"/>
          <p:nvPr/>
        </p:nvSpPr>
        <p:spPr>
          <a:xfrm>
            <a:off x="593124" y="494270"/>
            <a:ext cx="513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마이페이지에 들어가면 개인 </a:t>
            </a:r>
            <a:r>
              <a:rPr lang="en-US" altLang="ko-KR" b="1" dirty="0"/>
              <a:t>API</a:t>
            </a:r>
            <a:r>
              <a:rPr lang="ko-KR" altLang="en-US" b="1" dirty="0"/>
              <a:t>인증키가 뜬다</a:t>
            </a:r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인증키 복사 클릭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6DDE57F-BE23-0D09-CCA3-76BECEC658DD}"/>
              </a:ext>
            </a:extLst>
          </p:cNvPr>
          <p:cNvCxnSpPr>
            <a:cxnSpLocks/>
          </p:cNvCxnSpPr>
          <p:nvPr/>
        </p:nvCxnSpPr>
        <p:spPr>
          <a:xfrm>
            <a:off x="9125465" y="5090985"/>
            <a:ext cx="142720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98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35032D-6696-57C1-B7B2-BFAB5CE2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381" y="1785096"/>
            <a:ext cx="6750397" cy="14161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E65703-C76D-C6CB-D365-250AFD417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831" y="3712259"/>
            <a:ext cx="6909155" cy="1841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E60712-1595-72C8-E2EC-9C1E65B1D00D}"/>
              </a:ext>
            </a:extLst>
          </p:cNvPr>
          <p:cNvSpPr txBox="1"/>
          <p:nvPr/>
        </p:nvSpPr>
        <p:spPr>
          <a:xfrm>
            <a:off x="179173" y="580768"/>
            <a:ext cx="7316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다운받았던 파일을 열고</a:t>
            </a:r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요청메시지에 있는 인증키 부분에 발급 받았던 인증키를 </a:t>
            </a:r>
            <a:r>
              <a:rPr lang="ko-KR" altLang="en-US" b="1" dirty="0" err="1"/>
              <a:t>붙여넣는다</a:t>
            </a:r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전체 복사  </a:t>
            </a:r>
            <a:endParaRPr lang="en-US" altLang="ko-KR" b="1" dirty="0"/>
          </a:p>
          <a:p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3628CF2-B1CF-E009-6715-D317229034A6}"/>
              </a:ext>
            </a:extLst>
          </p:cNvPr>
          <p:cNvCxnSpPr>
            <a:cxnSpLocks/>
          </p:cNvCxnSpPr>
          <p:nvPr/>
        </p:nvCxnSpPr>
        <p:spPr>
          <a:xfrm>
            <a:off x="10151075" y="2557849"/>
            <a:ext cx="63637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91C095C-60DE-6F7E-B1E7-DCBFA7DE213D}"/>
              </a:ext>
            </a:extLst>
          </p:cNvPr>
          <p:cNvCxnSpPr>
            <a:cxnSpLocks/>
          </p:cNvCxnSpPr>
          <p:nvPr/>
        </p:nvCxnSpPr>
        <p:spPr>
          <a:xfrm>
            <a:off x="8776386" y="4565823"/>
            <a:ext cx="274937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6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66FCA7-5E94-CB4C-ADCF-B5E5F413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97" y="1569308"/>
            <a:ext cx="5163184" cy="47202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ABC26A-FEEA-4BDE-5BE1-7231A6AD5731}"/>
              </a:ext>
            </a:extLst>
          </p:cNvPr>
          <p:cNvSpPr txBox="1"/>
          <p:nvPr/>
        </p:nvSpPr>
        <p:spPr>
          <a:xfrm>
            <a:off x="296562" y="883508"/>
            <a:ext cx="25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주소창에 붙여넣기</a:t>
            </a:r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브라우저 테스트 성공</a:t>
            </a:r>
          </a:p>
        </p:txBody>
      </p:sp>
    </p:spTree>
    <p:extLst>
      <p:ext uri="{BB962C8B-B14F-4D97-AF65-F5344CB8AC3E}">
        <p14:creationId xmlns:p14="http://schemas.microsoft.com/office/powerpoint/2010/main" val="324275346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</TotalTime>
  <Words>101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AppleSDGothicNeo</vt:lpstr>
      <vt:lpstr>Calibri</vt:lpstr>
      <vt:lpstr>Calibri Light</vt:lpstr>
      <vt:lpstr>Karla</vt:lpstr>
      <vt:lpstr>추억</vt:lpstr>
      <vt:lpstr>Open api 사용법 </vt:lpstr>
      <vt:lpstr>1. 공공데이터 포털에 접속, 로그인한다. (https://www.data.go.kr/)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api 사용법 </dc:title>
  <dc:creator>kim dana</dc:creator>
  <cp:lastModifiedBy>kim dana</cp:lastModifiedBy>
  <cp:revision>2</cp:revision>
  <dcterms:created xsi:type="dcterms:W3CDTF">2023-05-21T17:52:28Z</dcterms:created>
  <dcterms:modified xsi:type="dcterms:W3CDTF">2023-05-22T16:59:23Z</dcterms:modified>
</cp:coreProperties>
</file>