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66bca4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66bca4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66bca4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66bca4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66bca4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66bca4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66bca4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66bca4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66bca4d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66bca4d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66bca4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66bca4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66bca4d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66bca4d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66bca4d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66bca4d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66bca4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66bca4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CIE 555 </a:t>
            </a:r>
            <a:br>
              <a:rPr lang="en"/>
            </a:br>
            <a:r>
              <a:rPr lang="en"/>
              <a:t>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Lip-Reading Sentences/Words in the Wild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 Conclusion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Comments on Paper: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45 characters, including punctuations which the paper ends a sentence at.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Following the claim that “lip-reading” or transcription is performed, digits and </a:t>
            </a:r>
            <a:r>
              <a:rPr lang="en"/>
              <a:t>punctuation</a:t>
            </a:r>
            <a:r>
              <a:rPr lang="en"/>
              <a:t> should be removed.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(probably) we couldn’t make it work: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Audio, we had too many samples (kept sampling rate/3). The paper used 100 Hz. This was implemented but not tested. Could have probably improved, because the last model didn’t use all the 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Keras implementation of “fit_generator” turned out to still load all the data on the RAM. For our last model, all 50 GBs of RAM were used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would have loved to try: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it ourselves using numpy. Keras has problems in “memory leakage”. Will try.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Paper Outline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 Preprocessing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3- Challenges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4- Visualization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5-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Paper Outline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Image encoder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Convolutional neural network based on VGG-Model that </a:t>
            </a:r>
            <a:r>
              <a:rPr lang="en"/>
              <a:t>receives</a:t>
            </a:r>
            <a:r>
              <a:rPr lang="en"/>
              <a:t> lip images (5 frames) and produces one feature vector with size 512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Then, this vector is fed to a LSTM that generates the a fixed-dimensional state vector that is used later in 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Audio encoder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LSTM layer that ingests 13-dimensional MFCC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produces another state vector that is used for the audio attention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Paper Outline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Spell decoder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decoder module based on LSTM layer combined with the dual attention mechanism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LSTM produces two vectors that are used for each attention and the output is considered in the next LSTM unit to achieve context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Then, a MLP with a softmax receives the final output produces the </a:t>
            </a:r>
            <a:r>
              <a:rPr lang="en"/>
              <a:t>probability</a:t>
            </a:r>
            <a:r>
              <a:rPr lang="en"/>
              <a:t> distribution of the output given all previous inputs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 attention-less model yields Word Error Rates over 100%, so we do not report these results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Paper Outline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Training Strategy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Pretraining on words, then let the sequence length grows as the network trains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Multi-Modal training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model dominates the </a:t>
            </a:r>
            <a:r>
              <a:rPr lang="en"/>
              <a:t>architecture, as each example was fed to the model in three different forms: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1- audio only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2-lips only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3- audio and lips</a:t>
            </a:r>
            <a:r>
              <a:rPr b="1" lang="en" sz="1400"/>
              <a:t> </a:t>
            </a:r>
            <a:r>
              <a:rPr b="1" lang="en" sz="1400"/>
              <a:t> </a:t>
            </a:r>
            <a:endParaRPr b="1" sz="1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Training with noisy audio 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Preprocessing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Youtube-dl (Download) , ffmpeg (Edit, cut, visualize, convert)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Audio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13-mfcc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100 Hz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25 Hz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120*120 Face area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Challenges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Innately: Letters are have similar visual (viseme) in pronunciation.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we use “25 frames/second”, 120*120 grayscale images give 25*120*120 gives ~ 0.36 MB/second of video. Taking 5 per time step: ~1.8 MB/second. Therefore </a:t>
            </a:r>
            <a:r>
              <a:rPr b="1" i="1" lang="en"/>
              <a:t>around 1.8 MB/sample (one word ~ 1 sec)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Encoder CNN  (passed)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Preprocessing (passed)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Challenges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Failed Trials: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LAS: 39-mfcc (default used), sampling 48000/3 (LAS) (Blows Up RAM on Colab, returns error on Cloud, didn’t try after GPU)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WAS:  We wrote the model,  testing the Kaggle cat-dog dataset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 using VGG-16 model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* Building our own keras model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DataGenerator used to generate data batches from the data step by step to avoid memory overflow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 Visualization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Innately: Letters are have similar visual (viseme) in pronunciation.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we use “25 frames/second”, 120*120 grayscale images give 25*120*120 gives ~ 0.36 MB/second of video. Taking 5 per time step: ~1.8 MB/second. Therefore </a:t>
            </a:r>
            <a:r>
              <a:rPr b="1" i="1" lang="en"/>
              <a:t>around 1.8 MB/sample (one word ~ 1 sec)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Encoder CNN  (passed)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Preprocessing (passed)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