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3686" r:id="rId5"/>
  </p:sldMasterIdLst>
  <p:notesMasterIdLst>
    <p:notesMasterId r:id="rId9"/>
  </p:notesMasterIdLst>
  <p:sldIdLst>
    <p:sldId id="363" r:id="rId6"/>
    <p:sldId id="377" r:id="rId7"/>
    <p:sldId id="387" r:id="rId8"/>
  </p:sldIdLst>
  <p:sldSz cx="12188825" cy="6858000"/>
  <p:notesSz cx="7023100" cy="12052300"/>
  <p:defaultTextStyle>
    <a:defPPr>
      <a:defRPr lang="en-US"/>
    </a:defPPr>
    <a:lvl1pPr marL="0" algn="l" defTabSz="117190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951" algn="l" defTabSz="117190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1902" algn="l" defTabSz="117190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7851" algn="l" defTabSz="117190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3802" algn="l" defTabSz="117190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9751" algn="l" defTabSz="117190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5702" algn="l" defTabSz="117190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1651" algn="l" defTabSz="117190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7602" algn="l" defTabSz="117190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80"/>
    <a:srgbClr val="F8F8F8"/>
    <a:srgbClr val="EAEAEA"/>
    <a:srgbClr val="B2B2B2"/>
    <a:srgbClr val="00CCFF"/>
    <a:srgbClr val="FFFFFF"/>
    <a:srgbClr val="5F5F5F"/>
    <a:srgbClr val="99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477" autoAdjust="0"/>
  </p:normalViewPr>
  <p:slideViewPr>
    <p:cSldViewPr snapToGrid="0" snapToObjects="1">
      <p:cViewPr>
        <p:scale>
          <a:sx n="89" d="100"/>
          <a:sy n="89" d="100"/>
        </p:scale>
        <p:origin x="-624" y="4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3343" cy="60261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8" y="3"/>
            <a:ext cx="3043343" cy="60261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003BB9B-B448-475D-BEB5-BA160C60ADE8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04825" y="904875"/>
            <a:ext cx="8032750" cy="4519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5724848"/>
            <a:ext cx="5618480" cy="542353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447596"/>
            <a:ext cx="3043343" cy="60261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8" y="11447596"/>
            <a:ext cx="3043343" cy="60261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3BB4192-2A13-4A63-BCD4-ABB769EE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19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951" algn="l" defTabSz="11719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1902" algn="l" defTabSz="11719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7851" algn="l" defTabSz="11719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3802" algn="l" defTabSz="11719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9751" algn="l" defTabSz="11719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5702" algn="l" defTabSz="11719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1651" algn="l" defTabSz="11719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7602" algn="l" defTabSz="117190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B4192-2A13-4A63-BCD4-ABB769EE029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B4192-2A13-4A63-BCD4-ABB769EE02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B4192-2A13-4A63-BCD4-ABB769EE02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4383" y="2669438"/>
            <a:ext cx="10303349" cy="147002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769"/>
              </a:spcAft>
              <a:defRPr sz="6900" b="1" i="0" baseline="0">
                <a:solidFill>
                  <a:schemeClr val="bg1">
                    <a:alpha val="97000"/>
                  </a:schemeClr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4379" y="4320022"/>
            <a:ext cx="7051386" cy="732551"/>
          </a:xfrm>
        </p:spPr>
        <p:txBody>
          <a:bodyPr>
            <a:normAutofit/>
          </a:bodyPr>
          <a:lstStyle>
            <a:lvl1pPr marL="0" indent="0" algn="l">
              <a:buNone/>
              <a:defRPr sz="2700" b="0" i="0">
                <a:solidFill>
                  <a:srgbClr val="FFFFFF"/>
                </a:solidFill>
                <a:latin typeface="Segoe"/>
                <a:cs typeface="Segoe"/>
              </a:defRPr>
            </a:lvl1pPr>
            <a:lvl2pPr marL="5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1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9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7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312" y="6356359"/>
            <a:ext cx="2844059" cy="365125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3" y="6458795"/>
            <a:ext cx="1206019" cy="145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691471"/>
            <a:ext cx="12188824" cy="1362076"/>
          </a:xfrm>
        </p:spPr>
        <p:txBody>
          <a:bodyPr anchor="t">
            <a:normAutofit/>
          </a:bodyPr>
          <a:lstStyle>
            <a:lvl1pPr algn="ctr">
              <a:defRPr sz="4700" b="1" i="0" cap="none">
                <a:solidFill>
                  <a:schemeClr val="bg1"/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3" y="6458795"/>
            <a:ext cx="1206019" cy="1457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312" y="6356359"/>
            <a:ext cx="2844059" cy="365125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1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691471"/>
            <a:ext cx="12188824" cy="1362076"/>
          </a:xfrm>
        </p:spPr>
        <p:txBody>
          <a:bodyPr anchor="t">
            <a:normAutofit/>
          </a:bodyPr>
          <a:lstStyle>
            <a:lvl1pPr algn="ctr">
              <a:defRPr sz="4700" b="1" i="0" cap="none">
                <a:solidFill>
                  <a:schemeClr val="bg1"/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3" y="6458795"/>
            <a:ext cx="1206019" cy="1457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312" y="6356359"/>
            <a:ext cx="2844059" cy="365125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9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Section Header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691471"/>
            <a:ext cx="12188824" cy="1362076"/>
          </a:xfrm>
        </p:spPr>
        <p:txBody>
          <a:bodyPr anchor="t">
            <a:normAutofit/>
          </a:bodyPr>
          <a:lstStyle>
            <a:lvl1pPr algn="ctr">
              <a:defRPr sz="4700" b="1" i="0" cap="none">
                <a:solidFill>
                  <a:schemeClr val="bg1"/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03147" y="6492884"/>
            <a:ext cx="2844059" cy="3651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FFFFFF"/>
                </a:solidFill>
                <a:latin typeface="Segoe"/>
                <a:ea typeface="+mn-ea"/>
                <a:cs typeface="Sego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/>
              <a:t>Create What’s Next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2839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691471"/>
            <a:ext cx="12188824" cy="1362076"/>
          </a:xfrm>
        </p:spPr>
        <p:txBody>
          <a:bodyPr anchor="t">
            <a:normAutofit/>
          </a:bodyPr>
          <a:lstStyle>
            <a:lvl1pPr algn="ctr">
              <a:defRPr sz="4700" b="1" i="0" cap="none">
                <a:solidFill>
                  <a:schemeClr val="bg1"/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3" y="6458795"/>
            <a:ext cx="1206019" cy="1457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312" y="6356359"/>
            <a:ext cx="2844059" cy="365125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9257"/>
            <a:ext cx="10969943" cy="1143000"/>
          </a:xfrm>
        </p:spPr>
        <p:txBody>
          <a:bodyPr>
            <a:normAutofit/>
          </a:bodyPr>
          <a:lstStyle>
            <a:lvl1pPr algn="ctr">
              <a:defRPr sz="4700" b="1" i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82260"/>
            <a:ext cx="10969943" cy="4525963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08" y="6458800"/>
            <a:ext cx="1206019" cy="1457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1295" y="6363228"/>
            <a:ext cx="2844059" cy="365125"/>
          </a:xfrm>
        </p:spPr>
        <p:txBody>
          <a:bodyPr/>
          <a:lstStyle>
            <a:lvl1pPr algn="ctr">
              <a:defRPr b="0" i="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28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9257"/>
            <a:ext cx="10969943" cy="1143000"/>
          </a:xfrm>
        </p:spPr>
        <p:txBody>
          <a:bodyPr>
            <a:normAutofit/>
          </a:bodyPr>
          <a:lstStyle>
            <a:lvl1pPr algn="ctr">
              <a:defRPr sz="4700" b="1" i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82260"/>
            <a:ext cx="10969943" cy="4525963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08" y="6458800"/>
            <a:ext cx="1206019" cy="1457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1295" y="6363228"/>
            <a:ext cx="2844059" cy="365125"/>
          </a:xfrm>
        </p:spPr>
        <p:txBody>
          <a:bodyPr/>
          <a:lstStyle>
            <a:lvl1pPr algn="ctr">
              <a:defRPr b="0" i="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9257"/>
            <a:ext cx="10969943" cy="1143000"/>
          </a:xfrm>
        </p:spPr>
        <p:txBody>
          <a:bodyPr>
            <a:normAutofit/>
          </a:bodyPr>
          <a:lstStyle>
            <a:lvl1pPr algn="ctr">
              <a:defRPr sz="4700" b="1" i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82260"/>
            <a:ext cx="10969943" cy="4525963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08" y="6458800"/>
            <a:ext cx="1206019" cy="1457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1295" y="6363228"/>
            <a:ext cx="2844059" cy="365125"/>
          </a:xfrm>
        </p:spPr>
        <p:txBody>
          <a:bodyPr/>
          <a:lstStyle>
            <a:lvl1pPr algn="ctr">
              <a:defRPr b="0" i="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9257"/>
            <a:ext cx="10969943" cy="1143000"/>
          </a:xfrm>
        </p:spPr>
        <p:txBody>
          <a:bodyPr>
            <a:normAutofit/>
          </a:bodyPr>
          <a:lstStyle>
            <a:lvl1pPr algn="ctr">
              <a:defRPr sz="4700" b="1" i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82260"/>
            <a:ext cx="10969943" cy="4525963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08" y="6458800"/>
            <a:ext cx="1206019" cy="1457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1295" y="6363228"/>
            <a:ext cx="2844059" cy="365125"/>
          </a:xfrm>
        </p:spPr>
        <p:txBody>
          <a:bodyPr/>
          <a:lstStyle>
            <a:lvl1pPr algn="ctr">
              <a:defRPr b="0" i="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8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9257"/>
            <a:ext cx="10969943" cy="1143000"/>
          </a:xfrm>
        </p:spPr>
        <p:txBody>
          <a:bodyPr>
            <a:normAutofit/>
          </a:bodyPr>
          <a:lstStyle>
            <a:lvl1pPr algn="ctr">
              <a:defRPr sz="4700" b="1" i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82260"/>
            <a:ext cx="10969943" cy="4525963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08" y="6458800"/>
            <a:ext cx="1206019" cy="1457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1295" y="6363228"/>
            <a:ext cx="2844059" cy="365125"/>
          </a:xfrm>
        </p:spPr>
        <p:txBody>
          <a:bodyPr/>
          <a:lstStyle>
            <a:lvl1pPr algn="ctr">
              <a:defRPr b="0" i="0">
                <a:solidFill>
                  <a:schemeClr val="tx1">
                    <a:lumMod val="95000"/>
                    <a:lumOff val="5000"/>
                  </a:schemeClr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5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ackground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4383" y="2669438"/>
            <a:ext cx="10303349" cy="147002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769"/>
              </a:spcAft>
              <a:defRPr sz="6900" b="1" i="0" baseline="0">
                <a:solidFill>
                  <a:schemeClr val="bg1">
                    <a:alpha val="97000"/>
                  </a:schemeClr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4379" y="4320022"/>
            <a:ext cx="7051386" cy="732551"/>
          </a:xfrm>
        </p:spPr>
        <p:txBody>
          <a:bodyPr>
            <a:normAutofit/>
          </a:bodyPr>
          <a:lstStyle>
            <a:lvl1pPr marL="0" indent="0" algn="l">
              <a:buNone/>
              <a:defRPr sz="2700" b="0" i="0">
                <a:solidFill>
                  <a:srgbClr val="FFFFFF"/>
                </a:solidFill>
                <a:latin typeface="Segoe"/>
                <a:cs typeface="Segoe"/>
              </a:defRPr>
            </a:lvl1pPr>
            <a:lvl2pPr marL="5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1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9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7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312" y="6356359"/>
            <a:ext cx="2844059" cy="365125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3" y="6458795"/>
            <a:ext cx="1206019" cy="1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5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ackground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469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Blank Background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507869" y="6492884"/>
            <a:ext cx="2844059" cy="3651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FFFFFF"/>
                </a:solidFill>
                <a:latin typeface="Segoe"/>
                <a:ea typeface="+mn-ea"/>
                <a:cs typeface="Sego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/>
              <a:t>Create What’s Next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58469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ackground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04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ackground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046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out pag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88825" cy="381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11274663" y="6599183"/>
            <a:ext cx="914162" cy="262071"/>
          </a:xfrm>
          <a:prstGeom prst="rect">
            <a:avLst/>
          </a:prstGeom>
        </p:spPr>
        <p:txBody>
          <a:bodyPr vert="horz" lIns="116632" tIns="58330" rIns="116632" bIns="5833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extLst/>
          </a:lstStyle>
          <a:p>
            <a:fld id="{738C2655-0C5B-4D6F-803B-7DB1219E6B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/>
          <p:cNvSpPr>
            <a:spLocks noGrp="1"/>
          </p:cNvSpPr>
          <p:nvPr>
            <p:ph type="ftr" sz="quarter" idx="3"/>
          </p:nvPr>
        </p:nvSpPr>
        <p:spPr>
          <a:xfrm>
            <a:off x="0" y="6615916"/>
            <a:ext cx="4977104" cy="228600"/>
          </a:xfrm>
          <a:prstGeom prst="rect">
            <a:avLst/>
          </a:prstGeom>
        </p:spPr>
        <p:txBody>
          <a:bodyPr vert="horz" lIns="116632" tIns="58330" rIns="116632" bIns="58330" anchor="ctr"/>
          <a:lstStyle>
            <a:lvl1pPr algn="l">
              <a:defRPr lang="en-US" sz="1100" smtClean="0">
                <a:solidFill>
                  <a:schemeClr val="bg1">
                    <a:lumMod val="7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860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301" y="685805"/>
            <a:ext cx="11372174" cy="228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Autofit/>
          </a:bodyPr>
          <a:lstStyle>
            <a:lvl1pPr>
              <a:defRPr sz="15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6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06298" y="152400"/>
            <a:ext cx="11376237" cy="3810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74663" y="6599183"/>
            <a:ext cx="914162" cy="262071"/>
          </a:xfrm>
          <a:prstGeom prst="rect">
            <a:avLst/>
          </a:prstGeom>
        </p:spPr>
        <p:txBody>
          <a:bodyPr vert="horz" lIns="116632" tIns="58330" rIns="116632" bIns="5833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extLst/>
          </a:lstStyle>
          <a:p>
            <a:fld id="{738C2655-0C5B-4D6F-803B-7DB1219E6B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12"/>
          <p:cNvSpPr>
            <a:spLocks noGrp="1"/>
          </p:cNvSpPr>
          <p:nvPr>
            <p:ph type="ftr" sz="quarter" idx="3"/>
          </p:nvPr>
        </p:nvSpPr>
        <p:spPr>
          <a:xfrm>
            <a:off x="0" y="6615916"/>
            <a:ext cx="4977104" cy="228600"/>
          </a:xfrm>
          <a:prstGeom prst="rect">
            <a:avLst/>
          </a:prstGeom>
        </p:spPr>
        <p:txBody>
          <a:bodyPr vert="horz" lIns="116632" tIns="58330" rIns="116632" bIns="58330" anchor="ctr"/>
          <a:lstStyle>
            <a:lvl1pPr algn="l">
              <a:defRPr lang="en-US" sz="1100" smtClean="0">
                <a:solidFill>
                  <a:schemeClr val="bg1">
                    <a:lumMod val="7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80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_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4383" y="2669438"/>
            <a:ext cx="10303349" cy="147002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769"/>
              </a:spcAft>
              <a:defRPr sz="6900" b="1" i="0" baseline="0">
                <a:solidFill>
                  <a:schemeClr val="bg1">
                    <a:alpha val="97000"/>
                  </a:schemeClr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4379" y="4320022"/>
            <a:ext cx="7051386" cy="732551"/>
          </a:xfrm>
        </p:spPr>
        <p:txBody>
          <a:bodyPr>
            <a:normAutofit/>
          </a:bodyPr>
          <a:lstStyle>
            <a:lvl1pPr marL="0" indent="0" algn="l">
              <a:buNone/>
              <a:defRPr sz="2700" b="0" i="0">
                <a:solidFill>
                  <a:srgbClr val="FFFFFF"/>
                </a:solidFill>
                <a:latin typeface="Segoe"/>
                <a:cs typeface="Segoe"/>
              </a:defRPr>
            </a:lvl1pPr>
            <a:lvl2pPr marL="5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1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9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7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3" y="6636011"/>
            <a:ext cx="1206019" cy="145791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507869" y="6492884"/>
            <a:ext cx="2844059" cy="3651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FFFFFF"/>
                </a:solidFill>
                <a:latin typeface="Segoe"/>
                <a:ea typeface="+mn-ea"/>
                <a:cs typeface="Sego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/>
              <a:t>Create What’s Next</a:t>
            </a:r>
            <a:endParaRPr lang="en-US" b="1" i="1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9243192" y="15880"/>
            <a:ext cx="2844059" cy="3651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FFFFFF"/>
                </a:solidFill>
                <a:latin typeface="Segoe"/>
                <a:ea typeface="+mn-ea"/>
                <a:cs typeface="Sego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/>
              <a:t>DPE US Offsite 2011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90997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4383" y="2669438"/>
            <a:ext cx="10303349" cy="147002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769"/>
              </a:spcAft>
              <a:defRPr sz="6900" b="1" i="0" baseline="0">
                <a:solidFill>
                  <a:schemeClr val="bg1">
                    <a:alpha val="97000"/>
                  </a:schemeClr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4379" y="4320022"/>
            <a:ext cx="7051386" cy="732551"/>
          </a:xfrm>
        </p:spPr>
        <p:txBody>
          <a:bodyPr>
            <a:normAutofit/>
          </a:bodyPr>
          <a:lstStyle>
            <a:lvl1pPr marL="0" indent="0" algn="l">
              <a:buNone/>
              <a:defRPr sz="2700" b="0" i="0">
                <a:solidFill>
                  <a:srgbClr val="FFFFFF"/>
                </a:solidFill>
                <a:latin typeface="Segoe"/>
                <a:cs typeface="Segoe"/>
              </a:defRPr>
            </a:lvl1pPr>
            <a:lvl2pPr marL="5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1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9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7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41" y="3"/>
            <a:ext cx="4714599" cy="184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95107" y="3"/>
            <a:ext cx="4894561" cy="184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0" y="6631073"/>
            <a:ext cx="495935" cy="22693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 </a:t>
            </a:r>
            <a:fld id="{40E23B03-6AFE-40A9-BC2C-E89E0B2C5091}" type="slidenum">
              <a:rPr lang="en-US" sz="1500" smtClean="0">
                <a:solidFill>
                  <a:schemeClr val="bg1"/>
                </a:solidFill>
              </a:rPr>
              <a:pPr algn="l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9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3691471"/>
            <a:ext cx="12188824" cy="1362076"/>
          </a:xfrm>
        </p:spPr>
        <p:txBody>
          <a:bodyPr anchor="t">
            <a:normAutofit/>
          </a:bodyPr>
          <a:lstStyle>
            <a:lvl1pPr algn="ctr">
              <a:defRPr sz="4700" b="1" i="0" cap="none">
                <a:solidFill>
                  <a:schemeClr val="bg1"/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692890" y="6631073"/>
            <a:ext cx="495935" cy="22693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en-US" sz="1500" smtClean="0">
                <a:solidFill>
                  <a:schemeClr val="bg1"/>
                </a:solidFill>
              </a:rPr>
              <a:t> </a:t>
            </a:r>
            <a:fld id="{40E23B03-6AFE-40A9-BC2C-E89E0B2C5091}" type="slidenum">
              <a:rPr lang="en-US" sz="1500" smtClean="0">
                <a:solidFill>
                  <a:schemeClr val="bg1"/>
                </a:solidFill>
              </a:rPr>
              <a:pPr algn="l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42907" y="193647"/>
            <a:ext cx="1958302" cy="177463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1" y="6671641"/>
            <a:ext cx="904750" cy="1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42907" y="193647"/>
            <a:ext cx="1958302" cy="177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2764" y="241300"/>
            <a:ext cx="11268076" cy="762000"/>
          </a:xfrm>
        </p:spPr>
        <p:txBody>
          <a:bodyPr vert="horz" lIns="91432" tIns="45717" rIns="91432" bIns="45717" rtlCol="0" anchor="t" anchorCtr="0">
            <a:normAutofit/>
          </a:bodyPr>
          <a:lstStyle>
            <a:lvl1pPr>
              <a:defRPr lang="en-US" sz="4000" spc="-125" dirty="0">
                <a:ln w="3175">
                  <a:noFill/>
                </a:ln>
                <a:gradFill flip="none" rotWithShape="1">
                  <a:gsLst>
                    <a:gs pos="0">
                      <a:srgbClr val="F1DA61"/>
                    </a:gs>
                    <a:gs pos="10000">
                      <a:srgbClr val="F1DA61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2764" y="1420817"/>
            <a:ext cx="11168062" cy="5183187"/>
          </a:xfrm>
          <a:noFill/>
          <a:ln>
            <a:noFill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>
              <a:defRPr lang="en-US" sz="3200" dirty="0" smtClean="0">
                <a:solidFill>
                  <a:schemeClr val="bg1"/>
                </a:solidFill>
                <a:latin typeface="Calibri" pitchFamily="34" charset="0"/>
              </a:defRPr>
            </a:lvl1pPr>
            <a:lvl2pPr>
              <a:defRPr lang="en-US" sz="2800" dirty="0" smtClean="0">
                <a:solidFill>
                  <a:schemeClr val="bg1"/>
                </a:solidFill>
                <a:latin typeface="Calibri" pitchFamily="34" charset="0"/>
              </a:defRPr>
            </a:lvl2pPr>
            <a:lvl3pPr>
              <a:defRPr lang="en-US" sz="2400" dirty="0" smtClean="0">
                <a:solidFill>
                  <a:schemeClr val="bg1"/>
                </a:solidFill>
                <a:latin typeface="Calibri" pitchFamily="34" charset="0"/>
              </a:defRPr>
            </a:lvl3pPr>
            <a:lvl4pPr>
              <a:defRPr lang="en-US" sz="2000" dirty="0" smtClean="0">
                <a:solidFill>
                  <a:schemeClr val="bg1"/>
                </a:solidFill>
                <a:latin typeface="Calibri" pitchFamily="34" charset="0"/>
              </a:defRPr>
            </a:lvl4pPr>
            <a:lvl5pPr>
              <a:defRPr lang="en-US" sz="2000" dirty="0">
                <a:solidFill>
                  <a:schemeClr val="bg1"/>
                </a:solidFill>
                <a:latin typeface="Calibri" pitchFamily="34" charset="0"/>
              </a:defRPr>
            </a:lvl5pPr>
          </a:lstStyle>
          <a:p>
            <a:pPr marL="342871" lvl="0" indent="-342871" eaLnBrk="0" fontAlgn="base" hangingPunct="0">
              <a:spcAft>
                <a:spcPct val="0"/>
              </a:spcAft>
              <a:buSzPct val="80000"/>
              <a:buBlip>
                <a:blip r:embed="rId4"/>
              </a:buBlip>
            </a:pPr>
            <a:r>
              <a:rPr lang="en-US" dirty="0" smtClean="0"/>
              <a:t>Click to edit Master text styles</a:t>
            </a:r>
          </a:p>
          <a:p>
            <a:pPr marL="798447" lvl="1" indent="-341284" eaLnBrk="0" fontAlgn="base" hangingPunct="0">
              <a:spcAft>
                <a:spcPct val="0"/>
              </a:spcAft>
              <a:buSzPct val="80000"/>
              <a:buBlip>
                <a:blip r:embed="rId4"/>
              </a:buBlip>
            </a:pPr>
            <a:r>
              <a:rPr lang="en-US" dirty="0" smtClean="0"/>
              <a:t>Second level</a:t>
            </a:r>
          </a:p>
          <a:p>
            <a:pPr marL="1146079" lvl="2" indent="-347634" eaLnBrk="0" fontAlgn="base" hangingPunct="0">
              <a:spcAft>
                <a:spcPct val="0"/>
              </a:spcAft>
              <a:buSzPct val="80000"/>
              <a:buBlip>
                <a:blip r:embed="rId4"/>
              </a:buBlip>
            </a:pPr>
            <a:r>
              <a:rPr lang="en-US" dirty="0" smtClean="0"/>
              <a:t>Third level</a:t>
            </a:r>
          </a:p>
          <a:p>
            <a:pPr marL="1481015" lvl="3" indent="-325411" eaLnBrk="0" fontAlgn="base" hangingPunct="0">
              <a:spcAft>
                <a:spcPct val="0"/>
              </a:spcAft>
              <a:buSzPct val="80000"/>
              <a:buBlip>
                <a:blip r:embed="rId4"/>
              </a:buBlip>
            </a:pPr>
            <a:r>
              <a:rPr lang="en-US" dirty="0" smtClean="0"/>
              <a:t>Fourth level</a:t>
            </a:r>
          </a:p>
          <a:p>
            <a:pPr marL="1944525" lvl="4" indent="-344458" eaLnBrk="0" fontAlgn="base" hangingPunct="0">
              <a:spcAft>
                <a:spcPct val="0"/>
              </a:spcAft>
              <a:buSzPct val="80000"/>
              <a:buBlip>
                <a:blip r:embed="rId4"/>
              </a:buBlip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11692890" y="6631073"/>
            <a:ext cx="495935" cy="22693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en-US" sz="1500" smtClean="0">
                <a:solidFill>
                  <a:schemeClr val="bg1"/>
                </a:solidFill>
              </a:rPr>
              <a:t> </a:t>
            </a:r>
            <a:fld id="{40E23B03-6AFE-40A9-BC2C-E89E0B2C5091}" type="slidenum">
              <a:rPr lang="en-US" sz="1500" smtClean="0">
                <a:solidFill>
                  <a:schemeClr val="bg1"/>
                </a:solidFill>
              </a:rPr>
              <a:pPr algn="l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1" y="6671641"/>
            <a:ext cx="904750" cy="1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ackground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64" y="241300"/>
            <a:ext cx="11268076" cy="762000"/>
          </a:xfrm>
        </p:spPr>
        <p:txBody>
          <a:bodyPr vert="horz" lIns="91432" tIns="45717" rIns="91432" bIns="45717" rtlCol="0" anchor="t" anchorCtr="0">
            <a:normAutofit/>
          </a:bodyPr>
          <a:lstStyle>
            <a:lvl1pPr>
              <a:defRPr lang="en-US" sz="4000" spc="-125" dirty="0">
                <a:ln w="3175">
                  <a:noFill/>
                </a:ln>
                <a:gradFill flip="none" rotWithShape="1">
                  <a:gsLst>
                    <a:gs pos="0">
                      <a:srgbClr val="F1DA61"/>
                    </a:gs>
                    <a:gs pos="10000">
                      <a:srgbClr val="F1DA61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4" y="1420817"/>
            <a:ext cx="11168062" cy="5183187"/>
          </a:xfrm>
          <a:noFill/>
          <a:ln>
            <a:noFill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>
              <a:defRPr lang="en-US" sz="3200" dirty="0" smtClean="0">
                <a:solidFill>
                  <a:schemeClr val="bg1"/>
                </a:solidFill>
                <a:latin typeface="Calibri" pitchFamily="34" charset="0"/>
              </a:defRPr>
            </a:lvl1pPr>
            <a:lvl2pPr>
              <a:defRPr lang="en-US" sz="2800" dirty="0" smtClean="0">
                <a:solidFill>
                  <a:schemeClr val="bg1"/>
                </a:solidFill>
                <a:latin typeface="Calibri" pitchFamily="34" charset="0"/>
              </a:defRPr>
            </a:lvl2pPr>
            <a:lvl3pPr>
              <a:defRPr lang="en-US" sz="2400" dirty="0" smtClean="0">
                <a:solidFill>
                  <a:schemeClr val="bg1"/>
                </a:solidFill>
                <a:latin typeface="Calibri" pitchFamily="34" charset="0"/>
              </a:defRPr>
            </a:lvl3pPr>
            <a:lvl4pPr>
              <a:defRPr lang="en-US" sz="2000" dirty="0" smtClean="0">
                <a:solidFill>
                  <a:schemeClr val="bg1"/>
                </a:solidFill>
                <a:latin typeface="Calibri" pitchFamily="34" charset="0"/>
              </a:defRPr>
            </a:lvl4pPr>
            <a:lvl5pPr>
              <a:defRPr lang="en-US" sz="2000" dirty="0">
                <a:solidFill>
                  <a:schemeClr val="bg1"/>
                </a:solidFill>
                <a:latin typeface="Calibri" pitchFamily="34" charset="0"/>
              </a:defRPr>
            </a:lvl5pPr>
          </a:lstStyle>
          <a:p>
            <a:pPr marL="342871" lvl="0" indent="-342871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Click to edit Master text styles</a:t>
            </a:r>
          </a:p>
          <a:p>
            <a:pPr marL="798447" lvl="1" indent="-341284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Second level</a:t>
            </a:r>
          </a:p>
          <a:p>
            <a:pPr marL="1146079" lvl="2" indent="-347634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Third level</a:t>
            </a:r>
          </a:p>
          <a:p>
            <a:pPr marL="1481015" lvl="3" indent="-325411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Fourth level</a:t>
            </a:r>
          </a:p>
          <a:p>
            <a:pPr marL="1944525" lvl="4" indent="-344458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0" y="6631073"/>
            <a:ext cx="495935" cy="22693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 </a:t>
            </a:r>
            <a:fld id="{40E23B03-6AFE-40A9-BC2C-E89E0B2C5091}" type="slidenum">
              <a:rPr lang="en-US" sz="1500" smtClean="0">
                <a:solidFill>
                  <a:schemeClr val="bg1"/>
                </a:solidFill>
              </a:rPr>
              <a:pPr algn="l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204" y="56062"/>
            <a:ext cx="559554" cy="6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22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ackground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64" y="241300"/>
            <a:ext cx="11268076" cy="762000"/>
          </a:xfrm>
        </p:spPr>
        <p:txBody>
          <a:bodyPr vert="horz" lIns="91432" tIns="45717" rIns="91432" bIns="45717" rtlCol="0" anchor="t" anchorCtr="0">
            <a:normAutofit/>
          </a:bodyPr>
          <a:lstStyle>
            <a:lvl1pPr>
              <a:defRPr lang="en-US" sz="4000" spc="-125" dirty="0">
                <a:ln w="3175">
                  <a:noFill/>
                </a:ln>
                <a:gradFill flip="none" rotWithShape="1">
                  <a:gsLst>
                    <a:gs pos="0">
                      <a:srgbClr val="F1DA61"/>
                    </a:gs>
                    <a:gs pos="10000">
                      <a:srgbClr val="F1DA61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4" y="1420817"/>
            <a:ext cx="11168062" cy="5183187"/>
          </a:xfrm>
          <a:noFill/>
          <a:ln>
            <a:noFill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>
              <a:defRPr lang="en-US" sz="3200" dirty="0" smtClean="0">
                <a:solidFill>
                  <a:schemeClr val="bg1"/>
                </a:solidFill>
                <a:latin typeface="Calibri" pitchFamily="34" charset="0"/>
              </a:defRPr>
            </a:lvl1pPr>
            <a:lvl2pPr>
              <a:defRPr lang="en-US" sz="2800" dirty="0" smtClean="0">
                <a:solidFill>
                  <a:schemeClr val="bg1"/>
                </a:solidFill>
                <a:latin typeface="Calibri" pitchFamily="34" charset="0"/>
              </a:defRPr>
            </a:lvl2pPr>
            <a:lvl3pPr>
              <a:defRPr lang="en-US" sz="2400" dirty="0" smtClean="0">
                <a:solidFill>
                  <a:schemeClr val="bg1"/>
                </a:solidFill>
                <a:latin typeface="Calibri" pitchFamily="34" charset="0"/>
              </a:defRPr>
            </a:lvl3pPr>
            <a:lvl4pPr>
              <a:defRPr lang="en-US" sz="2000" dirty="0" smtClean="0">
                <a:solidFill>
                  <a:schemeClr val="bg1"/>
                </a:solidFill>
                <a:latin typeface="Calibri" pitchFamily="34" charset="0"/>
              </a:defRPr>
            </a:lvl4pPr>
            <a:lvl5pPr>
              <a:defRPr lang="en-US" sz="2000" dirty="0">
                <a:solidFill>
                  <a:schemeClr val="bg1"/>
                </a:solidFill>
                <a:latin typeface="Calibri" pitchFamily="34" charset="0"/>
              </a:defRPr>
            </a:lvl5pPr>
          </a:lstStyle>
          <a:p>
            <a:pPr marL="342871" lvl="0" indent="-342871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Click to edit Master text styles</a:t>
            </a:r>
          </a:p>
          <a:p>
            <a:pPr marL="798447" lvl="1" indent="-341284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Second level</a:t>
            </a:r>
          </a:p>
          <a:p>
            <a:pPr marL="1146079" lvl="2" indent="-347634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Third level</a:t>
            </a:r>
          </a:p>
          <a:p>
            <a:pPr marL="1481015" lvl="3" indent="-325411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Fourth level</a:t>
            </a:r>
          </a:p>
          <a:p>
            <a:pPr marL="1944525" lvl="4" indent="-344458" eaLnBrk="0" fontAlgn="base" hangingPunct="0">
              <a:spcAft>
                <a:spcPct val="0"/>
              </a:spcAft>
              <a:buSzPct val="80000"/>
              <a:buBlip>
                <a:blip r:embed="rId3"/>
              </a:buBlip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11692890" y="6631073"/>
            <a:ext cx="495935" cy="22693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l"/>
            <a:r>
              <a:rPr lang="en-US" sz="1500" smtClean="0">
                <a:solidFill>
                  <a:schemeClr val="bg1"/>
                </a:solidFill>
              </a:rPr>
              <a:t> </a:t>
            </a:r>
            <a:fld id="{40E23B03-6AFE-40A9-BC2C-E89E0B2C5091}" type="slidenum">
              <a:rPr lang="en-US" sz="1500" smtClean="0">
                <a:solidFill>
                  <a:schemeClr val="bg1"/>
                </a:solidFill>
              </a:rPr>
              <a:pPr algn="l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2056" y="193645"/>
            <a:ext cx="979152" cy="88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78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4383" y="2669438"/>
            <a:ext cx="10303349" cy="147002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Aft>
                <a:spcPts val="769"/>
              </a:spcAft>
              <a:defRPr sz="6900" b="1" i="0" baseline="0">
                <a:solidFill>
                  <a:schemeClr val="bg1">
                    <a:alpha val="97000"/>
                  </a:schemeClr>
                </a:solidFill>
                <a:effectLst>
                  <a:outerShdw blurRad="25400" dist="38100" dir="2700000">
                    <a:srgbClr val="000000">
                      <a:alpha val="9000"/>
                    </a:srgbClr>
                  </a:outerShdw>
                </a:effectLst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text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4379" y="4320022"/>
            <a:ext cx="7051386" cy="732551"/>
          </a:xfrm>
        </p:spPr>
        <p:txBody>
          <a:bodyPr>
            <a:normAutofit/>
          </a:bodyPr>
          <a:lstStyle>
            <a:lvl1pPr marL="0" indent="0" algn="l">
              <a:buNone/>
              <a:defRPr sz="2700" b="0" i="0">
                <a:solidFill>
                  <a:srgbClr val="FFFFFF"/>
                </a:solidFill>
                <a:latin typeface="Segoe"/>
                <a:cs typeface="Segoe"/>
              </a:defRPr>
            </a:lvl1pPr>
            <a:lvl2pPr marL="585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1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3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9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1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7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312" y="6356359"/>
            <a:ext cx="2844059" cy="365125"/>
          </a:xfrm>
        </p:spPr>
        <p:txBody>
          <a:bodyPr/>
          <a:lstStyle>
            <a:lvl1pPr algn="l">
              <a:defRPr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fld id="{1C24C1D7-E85D-3D41-874A-BD44A6CAB9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43" y="6458795"/>
            <a:ext cx="1206019" cy="1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17190" tIns="58595" rIns="117190" bIns="585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5"/>
            <a:ext cx="10969943" cy="4525963"/>
          </a:xfrm>
          <a:prstGeom prst="rect">
            <a:avLst/>
          </a:prstGeom>
        </p:spPr>
        <p:txBody>
          <a:bodyPr vert="horz" lIns="117190" tIns="58595" rIns="117190" bIns="585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9"/>
            <a:ext cx="2844059" cy="3651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4745-ECAF-4238-AE0E-8D09CBF69C7D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9"/>
            <a:ext cx="3859795" cy="3651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9"/>
            <a:ext cx="2844059" cy="3651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0005-8391-48DE-B155-C4F6F7CE0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9" r:id="rId3"/>
    <p:sldLayoutId id="2147483671" r:id="rId4"/>
    <p:sldLayoutId id="2147483677" r:id="rId5"/>
    <p:sldLayoutId id="2147483682" r:id="rId6"/>
    <p:sldLayoutId id="2147483684" r:id="rId7"/>
    <p:sldLayoutId id="2147483685" r:id="rId8"/>
    <p:sldLayoutId id="2147483672" r:id="rId9"/>
    <p:sldLayoutId id="2147483660" r:id="rId10"/>
    <p:sldLayoutId id="2147483665" r:id="rId11"/>
    <p:sldLayoutId id="2147483666" r:id="rId12"/>
    <p:sldLayoutId id="2147483678" r:id="rId13"/>
    <p:sldLayoutId id="2147483661" r:id="rId14"/>
    <p:sldLayoutId id="2147483667" r:id="rId15"/>
    <p:sldLayoutId id="2147483668" r:id="rId16"/>
    <p:sldLayoutId id="2147483673" r:id="rId17"/>
    <p:sldLayoutId id="2147483674" r:id="rId18"/>
    <p:sldLayoutId id="2147483662" r:id="rId19"/>
    <p:sldLayoutId id="2147483669" r:id="rId20"/>
    <p:sldLayoutId id="2147483670" r:id="rId21"/>
    <p:sldLayoutId id="2147483675" r:id="rId22"/>
    <p:sldLayoutId id="2147483676" r:id="rId23"/>
    <p:sldLayoutId id="2147483680" r:id="rId24"/>
    <p:sldLayoutId id="2147483681" r:id="rId25"/>
  </p:sldLayoutIdLst>
  <p:timing>
    <p:tnLst>
      <p:par>
        <p:cTn id="1" dur="indefinite" restart="never" nodeType="tmRoot"/>
      </p:par>
    </p:tnLst>
  </p:timing>
  <p:txStyles>
    <p:titleStyle>
      <a:lvl1pPr algn="ctr" defTabSz="1171902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463" indent="-439463" algn="l" defTabSz="117190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168" indent="-366217" algn="l" defTabSz="1171902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4874" indent="-292975" algn="l" defTabSz="117190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0826" indent="-292975" algn="l" defTabSz="1171902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636776" indent="-292975" algn="l" defTabSz="1171902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222727" indent="-292975" algn="l" defTabSz="117190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808676" indent="-292975" algn="l" defTabSz="117190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394628" indent="-292975" algn="l" defTabSz="117190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4980579" indent="-292975" algn="l" defTabSz="117190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190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951" algn="l" defTabSz="117190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1902" algn="l" defTabSz="117190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7851" algn="l" defTabSz="117190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3802" algn="l" defTabSz="117190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9751" algn="l" defTabSz="117190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5702" algn="l" defTabSz="117190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1651" algn="l" defTabSz="117190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7602" algn="l" defTabSz="117190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 txBox="1">
            <a:spLocks/>
          </p:cNvSpPr>
          <p:nvPr userDrawn="1"/>
        </p:nvSpPr>
        <p:spPr>
          <a:xfrm>
            <a:off x="4137096" y="6589918"/>
            <a:ext cx="3253605" cy="228183"/>
          </a:xfrm>
          <a:prstGeom prst="rect">
            <a:avLst/>
          </a:prstGeom>
        </p:spPr>
        <p:txBody>
          <a:bodyPr wrap="none" lIns="73576" tIns="36788" rIns="73576" bIns="36788">
            <a:spAutoFit/>
          </a:bodyPr>
          <a:lstStyle>
            <a:lvl1pPr marL="0" indent="0" algn="l" defTabSz="457022" rtl="0" eaLnBrk="1" latinLnBrk="0" hangingPunct="1">
              <a:spcBef>
                <a:spcPct val="20000"/>
              </a:spcBef>
              <a:buFont typeface="Arial"/>
              <a:buNone/>
              <a:defRPr lang="en-US" sz="1000" kern="1200" dirty="0" smtClean="0">
                <a:solidFill>
                  <a:srgbClr val="0F0E21"/>
                </a:solidFill>
                <a:effectLst>
                  <a:outerShdw blurRad="50800" dist="38100" dir="2700000">
                    <a:srgbClr val="000000">
                      <a:alpha val="50000"/>
                    </a:srgbClr>
                  </a:outerShdw>
                </a:effectLst>
                <a:latin typeface="Segoe Light"/>
                <a:ea typeface="+mn-ea"/>
                <a:cs typeface="Segoe Light"/>
              </a:defRPr>
            </a:lvl1pPr>
            <a:lvl2pPr marL="742662" indent="-285639" algn="l" defTabSz="45702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555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79" indent="-228511" algn="l" defTabSz="45702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01" indent="-228511" algn="l" defTabSz="45702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24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46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70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92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518827">
              <a:spcBef>
                <a:spcPct val="0"/>
              </a:spcBef>
            </a:pPr>
            <a:r>
              <a:rPr>
                <a:effectLst/>
                <a:latin typeface="Segoe" pitchFamily="34" charset="0"/>
              </a:rPr>
              <a:t>MICROSOFT CONFIDENTIAL FOR INTERNAL USE ONLY.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635350" y="6589917"/>
            <a:ext cx="1380455" cy="176407"/>
          </a:xfrm>
          <a:prstGeom prst="rect">
            <a:avLst/>
          </a:prstGeom>
          <a:noFill/>
        </p:spPr>
        <p:txBody>
          <a:bodyPr wrap="square" lIns="68012" tIns="34007" rIns="68012" bIns="34007" rtlCol="0">
            <a:spAutoFit/>
          </a:bodyPr>
          <a:lstStyle/>
          <a:p>
            <a:pPr algn="r" defTabSz="518827"/>
            <a:r>
              <a:rPr lang="en-US" sz="700" dirty="0" smtClean="0">
                <a:solidFill>
                  <a:srgbClr val="0F0E21"/>
                </a:solidFill>
                <a:latin typeface="Segoe" pitchFamily="34" charset="0"/>
              </a:rPr>
              <a:t>PAGE: </a:t>
            </a:r>
            <a:fld id="{13EB626E-B392-4C99-88E5-EBD8114AE2C4}" type="slidenum">
              <a:rPr lang="en-US" sz="700" smtClean="0">
                <a:solidFill>
                  <a:srgbClr val="0F0E21"/>
                </a:solidFill>
                <a:latin typeface="Segoe" pitchFamily="34" charset="0"/>
              </a:rPr>
              <a:pPr algn="r" defTabSz="518827"/>
              <a:t>‹#›</a:t>
            </a:fld>
            <a:endParaRPr lang="en-US" sz="700" dirty="0">
              <a:solidFill>
                <a:srgbClr val="0F0E21"/>
              </a:solidFill>
              <a:latin typeface="Segoe" pitchFamily="34" charset="0"/>
            </a:endParaRPr>
          </a:p>
        </p:txBody>
      </p:sp>
      <p:sp>
        <p:nvSpPr>
          <p:cNvPr id="15" name="Text Placeholder 18"/>
          <p:cNvSpPr txBox="1">
            <a:spLocks/>
          </p:cNvSpPr>
          <p:nvPr userDrawn="1"/>
        </p:nvSpPr>
        <p:spPr>
          <a:xfrm>
            <a:off x="178003" y="6589915"/>
            <a:ext cx="2271714" cy="155864"/>
          </a:xfrm>
          <a:prstGeom prst="rect">
            <a:avLst/>
          </a:prstGeom>
        </p:spPr>
        <p:txBody>
          <a:bodyPr lIns="68012" tIns="34007" rIns="68012" bIns="34007"/>
          <a:lstStyle>
            <a:lvl1pPr marL="0" indent="0" algn="l" defTabSz="457022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tx1"/>
                </a:solidFill>
                <a:latin typeface="Segoe" pitchFamily="34" charset="0"/>
                <a:ea typeface="+mn-ea"/>
                <a:cs typeface="+mn-cs"/>
              </a:defRPr>
            </a:lvl1pPr>
            <a:lvl2pPr marL="742662" indent="-285639" algn="l" defTabSz="45702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555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79" indent="-228511" algn="l" defTabSz="457022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01" indent="-228511" algn="l" defTabSz="457022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624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46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70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92" indent="-228511" algn="l" defTabSz="45702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F0E21"/>
                </a:solidFill>
              </a:rPr>
              <a:t>PRESENTATION TIME NOT TO EXCEED:     </a:t>
            </a:r>
            <a:endParaRPr lang="en-US" dirty="0">
              <a:solidFill>
                <a:srgbClr val="0F0E21"/>
              </a:solidFill>
            </a:endParaRP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179250" y="387707"/>
            <a:ext cx="11830330" cy="20516"/>
          </a:xfrm>
          <a:prstGeom prst="rect">
            <a:avLst/>
          </a:prstGeom>
          <a:gradFill flip="none" rotWithShape="1">
            <a:gsLst>
              <a:gs pos="0">
                <a:srgbClr val="000100">
                  <a:alpha val="0"/>
                </a:srgbClr>
              </a:gs>
              <a:gs pos="100000">
                <a:srgbClr val="000100">
                  <a:alpha val="0"/>
                </a:srgbClr>
              </a:gs>
              <a:gs pos="3000">
                <a:srgbClr val="000100"/>
              </a:gs>
              <a:gs pos="97000">
                <a:srgbClr val="000100"/>
              </a:gs>
            </a:gsLst>
            <a:lin ang="0" scaled="1"/>
            <a:tileRect/>
          </a:gradFill>
          <a:ln>
            <a:noFill/>
          </a:ln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012" tIns="34007" rIns="68012" bIns="34007" rtlCol="0" anchor="ctr"/>
          <a:lstStyle/>
          <a:p>
            <a:pPr algn="ctr" defTabSz="518827"/>
            <a:endParaRPr lang="en-US" sz="2100" dirty="0">
              <a:solidFill>
                <a:srgbClr val="FFFFFF"/>
              </a:solidFill>
              <a:latin typeface="Segoe"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179250" y="6577447"/>
            <a:ext cx="11830330" cy="20516"/>
          </a:xfrm>
          <a:prstGeom prst="rect">
            <a:avLst/>
          </a:prstGeom>
          <a:gradFill flip="none" rotWithShape="1">
            <a:gsLst>
              <a:gs pos="0">
                <a:srgbClr val="000100">
                  <a:alpha val="0"/>
                </a:srgbClr>
              </a:gs>
              <a:gs pos="100000">
                <a:srgbClr val="000100">
                  <a:alpha val="0"/>
                </a:srgbClr>
              </a:gs>
              <a:gs pos="3000">
                <a:srgbClr val="000100"/>
              </a:gs>
              <a:gs pos="97000">
                <a:srgbClr val="000100"/>
              </a:gs>
            </a:gsLst>
            <a:lin ang="0" scaled="1"/>
            <a:tileRect/>
          </a:gradFill>
          <a:ln>
            <a:noFill/>
          </a:ln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012" tIns="34007" rIns="68012" bIns="34007" rtlCol="0" anchor="ctr"/>
          <a:lstStyle/>
          <a:p>
            <a:pPr algn="ctr" defTabSz="518827"/>
            <a:endParaRPr lang="en-US" sz="2100" dirty="0">
              <a:solidFill>
                <a:srgbClr val="FFFFFF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58585710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33993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950" indent="-254950" algn="l" defTabSz="33993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2391" indent="-212457" algn="l" defTabSz="33993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834" indent="-169966" algn="l" defTabSz="339933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89768" indent="-169966" algn="l" defTabSz="33993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9702" indent="-169966" algn="l" defTabSz="33993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9635" indent="-169966" algn="l" defTabSz="33993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569" indent="-169966" algn="l" defTabSz="33993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9504" indent="-169966" algn="l" defTabSz="33993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9437" indent="-169966" algn="l" defTabSz="33993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93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933" algn="l" defTabSz="33993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869" algn="l" defTabSz="33993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9803" algn="l" defTabSz="33993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9734" algn="l" defTabSz="33993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9671" algn="l" defTabSz="33993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9603" algn="l" defTabSz="33993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9536" algn="l" defTabSz="33993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9471" algn="l" defTabSz="33993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8C2655-0C5B-4D6F-803B-7DB1219E6BEB}" type="slidenum">
              <a:rPr lang="en-US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</a:t>
            </a:fld>
            <a:endParaRPr lang="en-US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12188825" cy="38100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Segoe Light" pitchFamily="34" charset="0"/>
              </a:rPr>
              <a:t>PROJECT OVERVIEW</a:t>
            </a:r>
            <a:endParaRPr lang="en-US" dirty="0">
              <a:latin typeface="Segoe Light" pitchFamily="34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0" y="6569075"/>
            <a:ext cx="1828800" cy="2889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defPPr>
              <a:defRPr lang="en-US"/>
            </a:defPPr>
            <a:lvl1pPr marL="0" algn="ctr" defTabSz="1171902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859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19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78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38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297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57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16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76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Wilo Muyoma</a:t>
            </a:r>
            <a:endParaRPr lang="en-US" sz="11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1823" y="1449324"/>
            <a:ext cx="10565179" cy="3958265"/>
            <a:chOff x="805215" y="1922388"/>
            <a:chExt cx="10565179" cy="3958265"/>
          </a:xfrm>
        </p:grpSpPr>
        <p:grpSp>
          <p:nvGrpSpPr>
            <p:cNvPr id="26" name="Group 25"/>
            <p:cNvGrpSpPr/>
            <p:nvPr/>
          </p:nvGrpSpPr>
          <p:grpSpPr>
            <a:xfrm>
              <a:off x="805216" y="2013205"/>
              <a:ext cx="3247471" cy="3867448"/>
              <a:chOff x="868207" y="1772940"/>
              <a:chExt cx="1879579" cy="3867448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868207" y="3760808"/>
                <a:ext cx="1879579" cy="18795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868207" y="1772940"/>
                <a:ext cx="1879579" cy="18795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122923" y="2011951"/>
              <a:ext cx="3246120" cy="3864966"/>
              <a:chOff x="7162738" y="1771686"/>
              <a:chExt cx="1878374" cy="386496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7162738" y="1771686"/>
                <a:ext cx="1878374" cy="187837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162738" y="3758278"/>
                <a:ext cx="1878374" cy="187837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 bwMode="auto">
            <a:xfrm>
              <a:off x="4156742" y="1992452"/>
              <a:ext cx="3868177" cy="386371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5216" y="3468289"/>
              <a:ext cx="3247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egoe Light" pitchFamily="34" charset="0"/>
                </a:rPr>
                <a:t>Wilo Muyoma</a:t>
              </a:r>
              <a:endParaRPr lang="en-US" sz="2000" dirty="0">
                <a:solidFill>
                  <a:schemeClr val="bg1"/>
                </a:solidFill>
                <a:latin typeface="Segoe Light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1572" y="3469532"/>
              <a:ext cx="3247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egoe Light" pitchFamily="34" charset="0"/>
                </a:rPr>
                <a:t>Project</a:t>
              </a:r>
              <a:endParaRPr lang="en-US" sz="2000" dirty="0">
                <a:solidFill>
                  <a:schemeClr val="bg1"/>
                </a:solidFill>
                <a:latin typeface="Segoe Light" pitchFamily="34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5215" y="5430641"/>
              <a:ext cx="3247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egoe Light" pitchFamily="34" charset="0"/>
                </a:rPr>
                <a:t>Challenges</a:t>
              </a:r>
              <a:endParaRPr lang="en-US" sz="2000" dirty="0">
                <a:solidFill>
                  <a:schemeClr val="bg1"/>
                </a:solidFill>
                <a:latin typeface="Segoe Light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22923" y="5430641"/>
              <a:ext cx="32474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egoe Light" pitchFamily="34" charset="0"/>
                </a:rPr>
                <a:t>Demo</a:t>
              </a:r>
              <a:endParaRPr lang="en-US" sz="2000" dirty="0">
                <a:solidFill>
                  <a:schemeClr val="bg1"/>
                </a:solidFill>
                <a:latin typeface="Segoe Light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43952" y="2093837"/>
              <a:ext cx="274320" cy="274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0989653" y="2093837"/>
              <a:ext cx="274320" cy="274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643952" y="4102333"/>
              <a:ext cx="274320" cy="274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0989653" y="4102333"/>
              <a:ext cx="274320" cy="274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Freeform 14"/>
            <p:cNvSpPr>
              <a:spLocks noEditPoints="1"/>
            </p:cNvSpPr>
            <p:nvPr/>
          </p:nvSpPr>
          <p:spPr bwMode="black">
            <a:xfrm>
              <a:off x="1828800" y="4321852"/>
              <a:ext cx="1112643" cy="967141"/>
            </a:xfrm>
            <a:custGeom>
              <a:avLst/>
              <a:gdLst>
                <a:gd name="T0" fmla="*/ 518 w 709"/>
                <a:gd name="T1" fmla="*/ 343 h 709"/>
                <a:gd name="T2" fmla="*/ 449 w 709"/>
                <a:gd name="T3" fmla="*/ 258 h 709"/>
                <a:gd name="T4" fmla="*/ 362 w 709"/>
                <a:gd name="T5" fmla="*/ 189 h 709"/>
                <a:gd name="T6" fmla="*/ 449 w 709"/>
                <a:gd name="T7" fmla="*/ 0 h 709"/>
                <a:gd name="T8" fmla="*/ 260 w 709"/>
                <a:gd name="T9" fmla="*/ 189 h 709"/>
                <a:gd name="T10" fmla="*/ 345 w 709"/>
                <a:gd name="T11" fmla="*/ 258 h 709"/>
                <a:gd name="T12" fmla="*/ 260 w 709"/>
                <a:gd name="T13" fmla="*/ 343 h 709"/>
                <a:gd name="T14" fmla="*/ 189 w 709"/>
                <a:gd name="T15" fmla="*/ 258 h 709"/>
                <a:gd name="T16" fmla="*/ 0 w 709"/>
                <a:gd name="T17" fmla="*/ 447 h 709"/>
                <a:gd name="T18" fmla="*/ 85 w 709"/>
                <a:gd name="T19" fmla="*/ 520 h 709"/>
                <a:gd name="T20" fmla="*/ 0 w 709"/>
                <a:gd name="T21" fmla="*/ 709 h 709"/>
                <a:gd name="T22" fmla="*/ 189 w 709"/>
                <a:gd name="T23" fmla="*/ 520 h 709"/>
                <a:gd name="T24" fmla="*/ 104 w 709"/>
                <a:gd name="T25" fmla="*/ 447 h 709"/>
                <a:gd name="T26" fmla="*/ 189 w 709"/>
                <a:gd name="T27" fmla="*/ 362 h 709"/>
                <a:gd name="T28" fmla="*/ 260 w 709"/>
                <a:gd name="T29" fmla="*/ 447 h 709"/>
                <a:gd name="T30" fmla="*/ 345 w 709"/>
                <a:gd name="T31" fmla="*/ 520 h 709"/>
                <a:gd name="T32" fmla="*/ 260 w 709"/>
                <a:gd name="T33" fmla="*/ 709 h 709"/>
                <a:gd name="T34" fmla="*/ 449 w 709"/>
                <a:gd name="T35" fmla="*/ 520 h 709"/>
                <a:gd name="T36" fmla="*/ 362 w 709"/>
                <a:gd name="T37" fmla="*/ 447 h 709"/>
                <a:gd name="T38" fmla="*/ 449 w 709"/>
                <a:gd name="T39" fmla="*/ 362 h 709"/>
                <a:gd name="T40" fmla="*/ 518 w 709"/>
                <a:gd name="T41" fmla="*/ 447 h 709"/>
                <a:gd name="T42" fmla="*/ 709 w 709"/>
                <a:gd name="T43" fmla="*/ 258 h 709"/>
                <a:gd name="T44" fmla="*/ 277 w 709"/>
                <a:gd name="T45" fmla="*/ 17 h 709"/>
                <a:gd name="T46" fmla="*/ 433 w 709"/>
                <a:gd name="T47" fmla="*/ 170 h 709"/>
                <a:gd name="T48" fmla="*/ 277 w 709"/>
                <a:gd name="T49" fmla="*/ 17 h 709"/>
                <a:gd name="T50" fmla="*/ 17 w 709"/>
                <a:gd name="T51" fmla="*/ 690 h 709"/>
                <a:gd name="T52" fmla="*/ 173 w 709"/>
                <a:gd name="T53" fmla="*/ 536 h 709"/>
                <a:gd name="T54" fmla="*/ 173 w 709"/>
                <a:gd name="T55" fmla="*/ 430 h 709"/>
                <a:gd name="T56" fmla="*/ 17 w 709"/>
                <a:gd name="T57" fmla="*/ 274 h 709"/>
                <a:gd name="T58" fmla="*/ 173 w 709"/>
                <a:gd name="T59" fmla="*/ 430 h 709"/>
                <a:gd name="T60" fmla="*/ 277 w 709"/>
                <a:gd name="T61" fmla="*/ 690 h 709"/>
                <a:gd name="T62" fmla="*/ 433 w 709"/>
                <a:gd name="T63" fmla="*/ 536 h 709"/>
                <a:gd name="T64" fmla="*/ 433 w 709"/>
                <a:gd name="T65" fmla="*/ 430 h 709"/>
                <a:gd name="T66" fmla="*/ 277 w 709"/>
                <a:gd name="T67" fmla="*/ 274 h 709"/>
                <a:gd name="T68" fmla="*/ 433 w 709"/>
                <a:gd name="T69" fmla="*/ 430 h 709"/>
                <a:gd name="T70" fmla="*/ 536 w 709"/>
                <a:gd name="T71" fmla="*/ 430 h 709"/>
                <a:gd name="T72" fmla="*/ 690 w 709"/>
                <a:gd name="T73" fmla="*/ 274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9" h="709">
                  <a:moveTo>
                    <a:pt x="518" y="258"/>
                  </a:moveTo>
                  <a:lnTo>
                    <a:pt x="518" y="343"/>
                  </a:lnTo>
                  <a:lnTo>
                    <a:pt x="449" y="343"/>
                  </a:lnTo>
                  <a:lnTo>
                    <a:pt x="449" y="258"/>
                  </a:lnTo>
                  <a:lnTo>
                    <a:pt x="362" y="258"/>
                  </a:lnTo>
                  <a:lnTo>
                    <a:pt x="362" y="189"/>
                  </a:lnTo>
                  <a:lnTo>
                    <a:pt x="449" y="189"/>
                  </a:lnTo>
                  <a:lnTo>
                    <a:pt x="449" y="0"/>
                  </a:lnTo>
                  <a:lnTo>
                    <a:pt x="260" y="0"/>
                  </a:lnTo>
                  <a:lnTo>
                    <a:pt x="260" y="189"/>
                  </a:lnTo>
                  <a:lnTo>
                    <a:pt x="345" y="189"/>
                  </a:lnTo>
                  <a:lnTo>
                    <a:pt x="345" y="258"/>
                  </a:lnTo>
                  <a:lnTo>
                    <a:pt x="260" y="258"/>
                  </a:lnTo>
                  <a:lnTo>
                    <a:pt x="260" y="343"/>
                  </a:lnTo>
                  <a:lnTo>
                    <a:pt x="189" y="343"/>
                  </a:lnTo>
                  <a:lnTo>
                    <a:pt x="189" y="258"/>
                  </a:lnTo>
                  <a:lnTo>
                    <a:pt x="0" y="258"/>
                  </a:lnTo>
                  <a:lnTo>
                    <a:pt x="0" y="447"/>
                  </a:lnTo>
                  <a:lnTo>
                    <a:pt x="85" y="447"/>
                  </a:lnTo>
                  <a:lnTo>
                    <a:pt x="85" y="520"/>
                  </a:lnTo>
                  <a:lnTo>
                    <a:pt x="0" y="520"/>
                  </a:lnTo>
                  <a:lnTo>
                    <a:pt x="0" y="709"/>
                  </a:lnTo>
                  <a:lnTo>
                    <a:pt x="189" y="709"/>
                  </a:lnTo>
                  <a:lnTo>
                    <a:pt x="189" y="520"/>
                  </a:lnTo>
                  <a:lnTo>
                    <a:pt x="104" y="520"/>
                  </a:lnTo>
                  <a:lnTo>
                    <a:pt x="104" y="447"/>
                  </a:lnTo>
                  <a:lnTo>
                    <a:pt x="189" y="447"/>
                  </a:lnTo>
                  <a:lnTo>
                    <a:pt x="189" y="362"/>
                  </a:lnTo>
                  <a:lnTo>
                    <a:pt x="260" y="362"/>
                  </a:lnTo>
                  <a:lnTo>
                    <a:pt x="260" y="447"/>
                  </a:lnTo>
                  <a:lnTo>
                    <a:pt x="345" y="447"/>
                  </a:lnTo>
                  <a:lnTo>
                    <a:pt x="345" y="520"/>
                  </a:lnTo>
                  <a:lnTo>
                    <a:pt x="260" y="520"/>
                  </a:lnTo>
                  <a:lnTo>
                    <a:pt x="260" y="709"/>
                  </a:lnTo>
                  <a:lnTo>
                    <a:pt x="449" y="709"/>
                  </a:lnTo>
                  <a:lnTo>
                    <a:pt x="449" y="520"/>
                  </a:lnTo>
                  <a:lnTo>
                    <a:pt x="362" y="520"/>
                  </a:lnTo>
                  <a:lnTo>
                    <a:pt x="362" y="447"/>
                  </a:lnTo>
                  <a:lnTo>
                    <a:pt x="449" y="447"/>
                  </a:lnTo>
                  <a:lnTo>
                    <a:pt x="449" y="362"/>
                  </a:lnTo>
                  <a:lnTo>
                    <a:pt x="518" y="362"/>
                  </a:lnTo>
                  <a:lnTo>
                    <a:pt x="518" y="447"/>
                  </a:lnTo>
                  <a:lnTo>
                    <a:pt x="709" y="447"/>
                  </a:lnTo>
                  <a:lnTo>
                    <a:pt x="709" y="258"/>
                  </a:lnTo>
                  <a:lnTo>
                    <a:pt x="518" y="258"/>
                  </a:lnTo>
                  <a:close/>
                  <a:moveTo>
                    <a:pt x="277" y="17"/>
                  </a:moveTo>
                  <a:lnTo>
                    <a:pt x="433" y="17"/>
                  </a:lnTo>
                  <a:lnTo>
                    <a:pt x="433" y="170"/>
                  </a:lnTo>
                  <a:lnTo>
                    <a:pt x="277" y="170"/>
                  </a:lnTo>
                  <a:lnTo>
                    <a:pt x="277" y="17"/>
                  </a:lnTo>
                  <a:close/>
                  <a:moveTo>
                    <a:pt x="173" y="690"/>
                  </a:moveTo>
                  <a:lnTo>
                    <a:pt x="17" y="690"/>
                  </a:lnTo>
                  <a:lnTo>
                    <a:pt x="17" y="536"/>
                  </a:lnTo>
                  <a:lnTo>
                    <a:pt x="173" y="536"/>
                  </a:lnTo>
                  <a:lnTo>
                    <a:pt x="173" y="690"/>
                  </a:lnTo>
                  <a:close/>
                  <a:moveTo>
                    <a:pt x="173" y="430"/>
                  </a:moveTo>
                  <a:lnTo>
                    <a:pt x="17" y="430"/>
                  </a:lnTo>
                  <a:lnTo>
                    <a:pt x="17" y="274"/>
                  </a:lnTo>
                  <a:lnTo>
                    <a:pt x="173" y="274"/>
                  </a:lnTo>
                  <a:lnTo>
                    <a:pt x="173" y="430"/>
                  </a:lnTo>
                  <a:close/>
                  <a:moveTo>
                    <a:pt x="433" y="690"/>
                  </a:moveTo>
                  <a:lnTo>
                    <a:pt x="277" y="690"/>
                  </a:lnTo>
                  <a:lnTo>
                    <a:pt x="277" y="536"/>
                  </a:lnTo>
                  <a:lnTo>
                    <a:pt x="433" y="536"/>
                  </a:lnTo>
                  <a:lnTo>
                    <a:pt x="433" y="690"/>
                  </a:lnTo>
                  <a:close/>
                  <a:moveTo>
                    <a:pt x="433" y="430"/>
                  </a:moveTo>
                  <a:lnTo>
                    <a:pt x="277" y="430"/>
                  </a:lnTo>
                  <a:lnTo>
                    <a:pt x="277" y="274"/>
                  </a:lnTo>
                  <a:lnTo>
                    <a:pt x="433" y="274"/>
                  </a:lnTo>
                  <a:lnTo>
                    <a:pt x="433" y="430"/>
                  </a:lnTo>
                  <a:close/>
                  <a:moveTo>
                    <a:pt x="690" y="430"/>
                  </a:moveTo>
                  <a:lnTo>
                    <a:pt x="536" y="430"/>
                  </a:lnTo>
                  <a:lnTo>
                    <a:pt x="536" y="274"/>
                  </a:lnTo>
                  <a:lnTo>
                    <a:pt x="690" y="274"/>
                  </a:lnTo>
                  <a:lnTo>
                    <a:pt x="690" y="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pic>
          <p:nvPicPr>
            <p:cNvPr id="84" name="Picture 6" descr="\\MAGNUM\Projects\Microsoft\Cloud Power FY12\Design\ICONS_PNG\Flexible_Workspace.png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581" y="1922388"/>
              <a:ext cx="634738" cy="1745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Picture 2" descr="\\MAGNUM\Projects\Microsoft\Cloud Power FY12\Design\ICONS_PNG\Devices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967721" y="1975495"/>
              <a:ext cx="1553688" cy="15536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" name="Group 31"/>
            <p:cNvGrpSpPr/>
            <p:nvPr/>
          </p:nvGrpSpPr>
          <p:grpSpPr bwMode="black">
            <a:xfrm>
              <a:off x="9565878" y="4156333"/>
              <a:ext cx="666915" cy="1219716"/>
              <a:chOff x="2593975" y="2552700"/>
              <a:chExt cx="469901" cy="949325"/>
            </a:xfrm>
          </p:grpSpPr>
          <p:sp>
            <p:nvSpPr>
              <p:cNvPr id="35" name="Freeform 17"/>
              <p:cNvSpPr>
                <a:spLocks noEditPoints="1"/>
              </p:cNvSpPr>
              <p:nvPr/>
            </p:nvSpPr>
            <p:spPr bwMode="black">
              <a:xfrm>
                <a:off x="2593975" y="2835275"/>
                <a:ext cx="338138" cy="666750"/>
              </a:xfrm>
              <a:custGeom>
                <a:avLst/>
                <a:gdLst>
                  <a:gd name="T0" fmla="*/ 580 w 1160"/>
                  <a:gd name="T1" fmla="*/ 540 h 2287"/>
                  <a:gd name="T2" fmla="*/ 731 w 1160"/>
                  <a:gd name="T3" fmla="*/ 389 h 2287"/>
                  <a:gd name="T4" fmla="*/ 580 w 1160"/>
                  <a:gd name="T5" fmla="*/ 237 h 2287"/>
                  <a:gd name="T6" fmla="*/ 428 w 1160"/>
                  <a:gd name="T7" fmla="*/ 389 h 2287"/>
                  <a:gd name="T8" fmla="*/ 580 w 1160"/>
                  <a:gd name="T9" fmla="*/ 540 h 2287"/>
                  <a:gd name="T10" fmla="*/ 1109 w 1160"/>
                  <a:gd name="T11" fmla="*/ 22 h 2287"/>
                  <a:gd name="T12" fmla="*/ 1000 w 1160"/>
                  <a:gd name="T13" fmla="*/ 51 h 2287"/>
                  <a:gd name="T14" fmla="*/ 691 w 1160"/>
                  <a:gd name="T15" fmla="*/ 587 h 2287"/>
                  <a:gd name="T16" fmla="*/ 469 w 1160"/>
                  <a:gd name="T17" fmla="*/ 587 h 2287"/>
                  <a:gd name="T18" fmla="*/ 159 w 1160"/>
                  <a:gd name="T19" fmla="*/ 51 h 2287"/>
                  <a:gd name="T20" fmla="*/ 51 w 1160"/>
                  <a:gd name="T21" fmla="*/ 22 h 2287"/>
                  <a:gd name="T22" fmla="*/ 22 w 1160"/>
                  <a:gd name="T23" fmla="*/ 131 h 2287"/>
                  <a:gd name="T24" fmla="*/ 377 w 1160"/>
                  <a:gd name="T25" fmla="*/ 745 h 2287"/>
                  <a:gd name="T26" fmla="*/ 377 w 1160"/>
                  <a:gd name="T27" fmla="*/ 2194 h 2287"/>
                  <a:gd name="T28" fmla="*/ 470 w 1160"/>
                  <a:gd name="T29" fmla="*/ 2287 h 2287"/>
                  <a:gd name="T30" fmla="*/ 562 w 1160"/>
                  <a:gd name="T31" fmla="*/ 2194 h 2287"/>
                  <a:gd name="T32" fmla="*/ 562 w 1160"/>
                  <a:gd name="T33" fmla="*/ 1423 h 2287"/>
                  <a:gd name="T34" fmla="*/ 598 w 1160"/>
                  <a:gd name="T35" fmla="*/ 1423 h 2287"/>
                  <a:gd name="T36" fmla="*/ 598 w 1160"/>
                  <a:gd name="T37" fmla="*/ 2194 h 2287"/>
                  <a:gd name="T38" fmla="*/ 690 w 1160"/>
                  <a:gd name="T39" fmla="*/ 2287 h 2287"/>
                  <a:gd name="T40" fmla="*/ 783 w 1160"/>
                  <a:gd name="T41" fmla="*/ 2194 h 2287"/>
                  <a:gd name="T42" fmla="*/ 783 w 1160"/>
                  <a:gd name="T43" fmla="*/ 745 h 2287"/>
                  <a:gd name="T44" fmla="*/ 1138 w 1160"/>
                  <a:gd name="T45" fmla="*/ 131 h 2287"/>
                  <a:gd name="T46" fmla="*/ 1109 w 1160"/>
                  <a:gd name="T47" fmla="*/ 22 h 2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0" h="2287">
                    <a:moveTo>
                      <a:pt x="580" y="540"/>
                    </a:moveTo>
                    <a:cubicBezTo>
                      <a:pt x="664" y="540"/>
                      <a:pt x="731" y="473"/>
                      <a:pt x="731" y="389"/>
                    </a:cubicBezTo>
                    <a:cubicBezTo>
                      <a:pt x="731" y="305"/>
                      <a:pt x="664" y="237"/>
                      <a:pt x="580" y="237"/>
                    </a:cubicBezTo>
                    <a:cubicBezTo>
                      <a:pt x="496" y="237"/>
                      <a:pt x="428" y="305"/>
                      <a:pt x="428" y="389"/>
                    </a:cubicBezTo>
                    <a:cubicBezTo>
                      <a:pt x="428" y="473"/>
                      <a:pt x="496" y="540"/>
                      <a:pt x="580" y="540"/>
                    </a:cubicBezTo>
                    <a:close/>
                    <a:moveTo>
                      <a:pt x="1109" y="22"/>
                    </a:moveTo>
                    <a:cubicBezTo>
                      <a:pt x="1071" y="0"/>
                      <a:pt x="1022" y="13"/>
                      <a:pt x="1000" y="51"/>
                    </a:cubicBezTo>
                    <a:cubicBezTo>
                      <a:pt x="691" y="587"/>
                      <a:pt x="691" y="587"/>
                      <a:pt x="691" y="587"/>
                    </a:cubicBezTo>
                    <a:cubicBezTo>
                      <a:pt x="469" y="587"/>
                      <a:pt x="469" y="587"/>
                      <a:pt x="469" y="587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37" y="13"/>
                      <a:pt x="89" y="0"/>
                      <a:pt x="51" y="22"/>
                    </a:cubicBezTo>
                    <a:cubicBezTo>
                      <a:pt x="13" y="44"/>
                      <a:pt x="0" y="93"/>
                      <a:pt x="22" y="131"/>
                    </a:cubicBezTo>
                    <a:cubicBezTo>
                      <a:pt x="377" y="745"/>
                      <a:pt x="377" y="745"/>
                      <a:pt x="377" y="745"/>
                    </a:cubicBezTo>
                    <a:cubicBezTo>
                      <a:pt x="377" y="2194"/>
                      <a:pt x="377" y="2194"/>
                      <a:pt x="377" y="2194"/>
                    </a:cubicBezTo>
                    <a:cubicBezTo>
                      <a:pt x="377" y="2246"/>
                      <a:pt x="418" y="2287"/>
                      <a:pt x="470" y="2287"/>
                    </a:cubicBezTo>
                    <a:cubicBezTo>
                      <a:pt x="521" y="2287"/>
                      <a:pt x="562" y="2246"/>
                      <a:pt x="562" y="2194"/>
                    </a:cubicBezTo>
                    <a:cubicBezTo>
                      <a:pt x="562" y="1423"/>
                      <a:pt x="562" y="1423"/>
                      <a:pt x="562" y="1423"/>
                    </a:cubicBezTo>
                    <a:cubicBezTo>
                      <a:pt x="598" y="1423"/>
                      <a:pt x="598" y="1423"/>
                      <a:pt x="598" y="1423"/>
                    </a:cubicBezTo>
                    <a:cubicBezTo>
                      <a:pt x="598" y="2194"/>
                      <a:pt x="598" y="2194"/>
                      <a:pt x="598" y="2194"/>
                    </a:cubicBezTo>
                    <a:cubicBezTo>
                      <a:pt x="598" y="2246"/>
                      <a:pt x="639" y="2287"/>
                      <a:pt x="690" y="2287"/>
                    </a:cubicBezTo>
                    <a:cubicBezTo>
                      <a:pt x="742" y="2287"/>
                      <a:pt x="783" y="2246"/>
                      <a:pt x="783" y="2194"/>
                    </a:cubicBezTo>
                    <a:cubicBezTo>
                      <a:pt x="783" y="745"/>
                      <a:pt x="783" y="745"/>
                      <a:pt x="783" y="745"/>
                    </a:cubicBezTo>
                    <a:cubicBezTo>
                      <a:pt x="1138" y="131"/>
                      <a:pt x="1138" y="131"/>
                      <a:pt x="1138" y="131"/>
                    </a:cubicBezTo>
                    <a:cubicBezTo>
                      <a:pt x="1160" y="93"/>
                      <a:pt x="1147" y="44"/>
                      <a:pt x="1109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6" name="Freeform 18"/>
              <p:cNvSpPr>
                <a:spLocks noEditPoints="1"/>
              </p:cNvSpPr>
              <p:nvPr/>
            </p:nvSpPr>
            <p:spPr bwMode="black">
              <a:xfrm>
                <a:off x="2649538" y="2552700"/>
                <a:ext cx="414338" cy="325438"/>
              </a:xfrm>
              <a:custGeom>
                <a:avLst/>
                <a:gdLst>
                  <a:gd name="T0" fmla="*/ 1304 w 1423"/>
                  <a:gd name="T1" fmla="*/ 301 h 1114"/>
                  <a:gd name="T2" fmla="*/ 1302 w 1423"/>
                  <a:gd name="T3" fmla="*/ 297 h 1114"/>
                  <a:gd name="T4" fmla="*/ 719 w 1423"/>
                  <a:gd name="T5" fmla="*/ 113 h 1114"/>
                  <a:gd name="T6" fmla="*/ 496 w 1423"/>
                  <a:gd name="T7" fmla="*/ 416 h 1114"/>
                  <a:gd name="T8" fmla="*/ 441 w 1423"/>
                  <a:gd name="T9" fmla="*/ 482 h 1114"/>
                  <a:gd name="T10" fmla="*/ 375 w 1423"/>
                  <a:gd name="T11" fmla="*/ 536 h 1114"/>
                  <a:gd name="T12" fmla="*/ 290 w 1423"/>
                  <a:gd name="T13" fmla="*/ 648 h 1114"/>
                  <a:gd name="T14" fmla="*/ 470 w 1423"/>
                  <a:gd name="T15" fmla="*/ 973 h 1114"/>
                  <a:gd name="T16" fmla="*/ 610 w 1423"/>
                  <a:gd name="T17" fmla="*/ 960 h 1114"/>
                  <a:gd name="T18" fmla="*/ 775 w 1423"/>
                  <a:gd name="T19" fmla="*/ 921 h 1114"/>
                  <a:gd name="T20" fmla="*/ 932 w 1423"/>
                  <a:gd name="T21" fmla="*/ 927 h 1114"/>
                  <a:gd name="T22" fmla="*/ 1151 w 1423"/>
                  <a:gd name="T23" fmla="*/ 893 h 1114"/>
                  <a:gd name="T24" fmla="*/ 1304 w 1423"/>
                  <a:gd name="T25" fmla="*/ 301 h 1114"/>
                  <a:gd name="T26" fmla="*/ 1024 w 1423"/>
                  <a:gd name="T27" fmla="*/ 311 h 1114"/>
                  <a:gd name="T28" fmla="*/ 1024 w 1423"/>
                  <a:gd name="T29" fmla="*/ 311 h 1114"/>
                  <a:gd name="T30" fmla="*/ 873 w 1423"/>
                  <a:gd name="T31" fmla="*/ 299 h 1114"/>
                  <a:gd name="T32" fmla="*/ 873 w 1423"/>
                  <a:gd name="T33" fmla="*/ 299 h 1114"/>
                  <a:gd name="T34" fmla="*/ 799 w 1423"/>
                  <a:gd name="T35" fmla="*/ 278 h 1114"/>
                  <a:gd name="T36" fmla="*/ 821 w 1423"/>
                  <a:gd name="T37" fmla="*/ 203 h 1114"/>
                  <a:gd name="T38" fmla="*/ 828 w 1423"/>
                  <a:gd name="T39" fmla="*/ 200 h 1114"/>
                  <a:gd name="T40" fmla="*/ 1101 w 1423"/>
                  <a:gd name="T41" fmla="*/ 234 h 1114"/>
                  <a:gd name="T42" fmla="*/ 1108 w 1423"/>
                  <a:gd name="T43" fmla="*/ 244 h 1114"/>
                  <a:gd name="T44" fmla="*/ 1087 w 1423"/>
                  <a:gd name="T45" fmla="*/ 318 h 1114"/>
                  <a:gd name="T46" fmla="*/ 1024 w 1423"/>
                  <a:gd name="T47" fmla="*/ 311 h 1114"/>
                  <a:gd name="T48" fmla="*/ 14 w 1423"/>
                  <a:gd name="T49" fmla="*/ 967 h 1114"/>
                  <a:gd name="T50" fmla="*/ 53 w 1423"/>
                  <a:gd name="T51" fmla="*/ 1037 h 1114"/>
                  <a:gd name="T52" fmla="*/ 115 w 1423"/>
                  <a:gd name="T53" fmla="*/ 1064 h 1114"/>
                  <a:gd name="T54" fmla="*/ 24 w 1423"/>
                  <a:gd name="T55" fmla="*/ 900 h 1114"/>
                  <a:gd name="T56" fmla="*/ 14 w 1423"/>
                  <a:gd name="T57" fmla="*/ 967 h 1114"/>
                  <a:gd name="T58" fmla="*/ 400 w 1423"/>
                  <a:gd name="T59" fmla="*/ 959 h 1114"/>
                  <a:gd name="T60" fmla="*/ 265 w 1423"/>
                  <a:gd name="T61" fmla="*/ 714 h 1114"/>
                  <a:gd name="T62" fmla="*/ 190 w 1423"/>
                  <a:gd name="T63" fmla="*/ 686 h 1114"/>
                  <a:gd name="T64" fmla="*/ 175 w 1423"/>
                  <a:gd name="T65" fmla="*/ 764 h 1114"/>
                  <a:gd name="T66" fmla="*/ 310 w 1423"/>
                  <a:gd name="T67" fmla="*/ 1008 h 1114"/>
                  <a:gd name="T68" fmla="*/ 385 w 1423"/>
                  <a:gd name="T69" fmla="*/ 1037 h 1114"/>
                  <a:gd name="T70" fmla="*/ 400 w 1423"/>
                  <a:gd name="T71" fmla="*/ 959 h 1114"/>
                  <a:gd name="T72" fmla="*/ 266 w 1423"/>
                  <a:gd name="T73" fmla="*/ 1026 h 1114"/>
                  <a:gd name="T74" fmla="*/ 136 w 1423"/>
                  <a:gd name="T75" fmla="*/ 792 h 1114"/>
                  <a:gd name="T76" fmla="*/ 65 w 1423"/>
                  <a:gd name="T77" fmla="*/ 764 h 1114"/>
                  <a:gd name="T78" fmla="*/ 50 w 1423"/>
                  <a:gd name="T79" fmla="*/ 840 h 1114"/>
                  <a:gd name="T80" fmla="*/ 180 w 1423"/>
                  <a:gd name="T81" fmla="*/ 1074 h 1114"/>
                  <a:gd name="T82" fmla="*/ 251 w 1423"/>
                  <a:gd name="T83" fmla="*/ 1101 h 1114"/>
                  <a:gd name="T84" fmla="*/ 266 w 1423"/>
                  <a:gd name="T85" fmla="*/ 1026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23" h="1114">
                    <a:moveTo>
                      <a:pt x="1304" y="301"/>
                    </a:moveTo>
                    <a:cubicBezTo>
                      <a:pt x="1303" y="298"/>
                      <a:pt x="1304" y="300"/>
                      <a:pt x="1302" y="297"/>
                    </a:cubicBezTo>
                    <a:cubicBezTo>
                      <a:pt x="1184" y="83"/>
                      <a:pt x="922" y="0"/>
                      <a:pt x="719" y="113"/>
                    </a:cubicBezTo>
                    <a:cubicBezTo>
                      <a:pt x="602" y="177"/>
                      <a:pt x="570" y="311"/>
                      <a:pt x="496" y="416"/>
                    </a:cubicBezTo>
                    <a:cubicBezTo>
                      <a:pt x="476" y="444"/>
                      <a:pt x="458" y="465"/>
                      <a:pt x="441" y="482"/>
                    </a:cubicBezTo>
                    <a:cubicBezTo>
                      <a:pt x="418" y="504"/>
                      <a:pt x="397" y="520"/>
                      <a:pt x="375" y="536"/>
                    </a:cubicBezTo>
                    <a:cubicBezTo>
                      <a:pt x="334" y="566"/>
                      <a:pt x="296" y="593"/>
                      <a:pt x="290" y="648"/>
                    </a:cubicBezTo>
                    <a:cubicBezTo>
                      <a:pt x="470" y="973"/>
                      <a:pt x="470" y="973"/>
                      <a:pt x="470" y="973"/>
                    </a:cubicBezTo>
                    <a:cubicBezTo>
                      <a:pt x="519" y="997"/>
                      <a:pt x="563" y="978"/>
                      <a:pt x="610" y="960"/>
                    </a:cubicBezTo>
                    <a:cubicBezTo>
                      <a:pt x="654" y="943"/>
                      <a:pt x="697" y="925"/>
                      <a:pt x="775" y="921"/>
                    </a:cubicBezTo>
                    <a:cubicBezTo>
                      <a:pt x="827" y="918"/>
                      <a:pt x="880" y="924"/>
                      <a:pt x="932" y="927"/>
                    </a:cubicBezTo>
                    <a:cubicBezTo>
                      <a:pt x="1008" y="932"/>
                      <a:pt x="1082" y="931"/>
                      <a:pt x="1151" y="893"/>
                    </a:cubicBezTo>
                    <a:cubicBezTo>
                      <a:pt x="1354" y="780"/>
                      <a:pt x="1423" y="515"/>
                      <a:pt x="1304" y="301"/>
                    </a:cubicBezTo>
                    <a:close/>
                    <a:moveTo>
                      <a:pt x="1024" y="311"/>
                    </a:moveTo>
                    <a:cubicBezTo>
                      <a:pt x="1024" y="311"/>
                      <a:pt x="1024" y="311"/>
                      <a:pt x="1024" y="311"/>
                    </a:cubicBezTo>
                    <a:cubicBezTo>
                      <a:pt x="983" y="270"/>
                      <a:pt x="917" y="279"/>
                      <a:pt x="873" y="299"/>
                    </a:cubicBezTo>
                    <a:cubicBezTo>
                      <a:pt x="873" y="299"/>
                      <a:pt x="873" y="299"/>
                      <a:pt x="873" y="299"/>
                    </a:cubicBezTo>
                    <a:cubicBezTo>
                      <a:pt x="847" y="313"/>
                      <a:pt x="814" y="304"/>
                      <a:pt x="799" y="278"/>
                    </a:cubicBezTo>
                    <a:cubicBezTo>
                      <a:pt x="785" y="251"/>
                      <a:pt x="794" y="218"/>
                      <a:pt x="821" y="203"/>
                    </a:cubicBezTo>
                    <a:cubicBezTo>
                      <a:pt x="823" y="202"/>
                      <a:pt x="828" y="200"/>
                      <a:pt x="828" y="200"/>
                    </a:cubicBezTo>
                    <a:cubicBezTo>
                      <a:pt x="927" y="155"/>
                      <a:pt x="1035" y="168"/>
                      <a:pt x="1101" y="234"/>
                    </a:cubicBezTo>
                    <a:cubicBezTo>
                      <a:pt x="1101" y="234"/>
                      <a:pt x="1106" y="240"/>
                      <a:pt x="1108" y="244"/>
                    </a:cubicBezTo>
                    <a:cubicBezTo>
                      <a:pt x="1122" y="270"/>
                      <a:pt x="1113" y="303"/>
                      <a:pt x="1087" y="318"/>
                    </a:cubicBezTo>
                    <a:cubicBezTo>
                      <a:pt x="1066" y="329"/>
                      <a:pt x="1041" y="326"/>
                      <a:pt x="1024" y="311"/>
                    </a:cubicBezTo>
                    <a:close/>
                    <a:moveTo>
                      <a:pt x="14" y="967"/>
                    </a:moveTo>
                    <a:cubicBezTo>
                      <a:pt x="53" y="1037"/>
                      <a:pt x="53" y="1037"/>
                      <a:pt x="53" y="1037"/>
                    </a:cubicBezTo>
                    <a:cubicBezTo>
                      <a:pt x="67" y="1062"/>
                      <a:pt x="94" y="1074"/>
                      <a:pt x="115" y="1064"/>
                    </a:cubicBezTo>
                    <a:cubicBezTo>
                      <a:pt x="24" y="900"/>
                      <a:pt x="24" y="900"/>
                      <a:pt x="24" y="900"/>
                    </a:cubicBezTo>
                    <a:cubicBezTo>
                      <a:pt x="5" y="912"/>
                      <a:pt x="0" y="941"/>
                      <a:pt x="14" y="967"/>
                    </a:cubicBezTo>
                    <a:close/>
                    <a:moveTo>
                      <a:pt x="400" y="959"/>
                    </a:moveTo>
                    <a:cubicBezTo>
                      <a:pt x="265" y="714"/>
                      <a:pt x="265" y="714"/>
                      <a:pt x="265" y="714"/>
                    </a:cubicBezTo>
                    <a:cubicBezTo>
                      <a:pt x="248" y="685"/>
                      <a:pt x="215" y="672"/>
                      <a:pt x="190" y="686"/>
                    </a:cubicBezTo>
                    <a:cubicBezTo>
                      <a:pt x="166" y="699"/>
                      <a:pt x="159" y="734"/>
                      <a:pt x="175" y="764"/>
                    </a:cubicBezTo>
                    <a:cubicBezTo>
                      <a:pt x="310" y="1008"/>
                      <a:pt x="310" y="1008"/>
                      <a:pt x="310" y="1008"/>
                    </a:cubicBezTo>
                    <a:cubicBezTo>
                      <a:pt x="327" y="1038"/>
                      <a:pt x="360" y="1051"/>
                      <a:pt x="385" y="1037"/>
                    </a:cubicBezTo>
                    <a:cubicBezTo>
                      <a:pt x="410" y="1023"/>
                      <a:pt x="416" y="988"/>
                      <a:pt x="400" y="959"/>
                    </a:cubicBezTo>
                    <a:close/>
                    <a:moveTo>
                      <a:pt x="266" y="1026"/>
                    </a:moveTo>
                    <a:cubicBezTo>
                      <a:pt x="136" y="792"/>
                      <a:pt x="136" y="792"/>
                      <a:pt x="136" y="792"/>
                    </a:cubicBezTo>
                    <a:cubicBezTo>
                      <a:pt x="121" y="764"/>
                      <a:pt x="89" y="751"/>
                      <a:pt x="65" y="764"/>
                    </a:cubicBezTo>
                    <a:cubicBezTo>
                      <a:pt x="41" y="778"/>
                      <a:pt x="35" y="811"/>
                      <a:pt x="50" y="840"/>
                    </a:cubicBezTo>
                    <a:cubicBezTo>
                      <a:pt x="180" y="1074"/>
                      <a:pt x="180" y="1074"/>
                      <a:pt x="180" y="1074"/>
                    </a:cubicBezTo>
                    <a:cubicBezTo>
                      <a:pt x="196" y="1102"/>
                      <a:pt x="228" y="1114"/>
                      <a:pt x="251" y="1101"/>
                    </a:cubicBezTo>
                    <a:cubicBezTo>
                      <a:pt x="275" y="1088"/>
                      <a:pt x="282" y="1055"/>
                      <a:pt x="266" y="10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39" name="Freeform 64"/>
            <p:cNvSpPr>
              <a:spLocks noEditPoints="1"/>
            </p:cNvSpPr>
            <p:nvPr/>
          </p:nvSpPr>
          <p:spPr bwMode="black">
            <a:xfrm>
              <a:off x="5619057" y="4438672"/>
              <a:ext cx="836334" cy="733499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pic>
        <p:nvPicPr>
          <p:cNvPr id="1026" name="Picture 2" descr="C:\Users\wilondja\Desktop\sa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49" y="1540141"/>
            <a:ext cx="3868177" cy="193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8C2655-0C5B-4D6F-803B-7DB1219E6BEB}" type="slidenum">
              <a:rPr lang="en-US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fld>
            <a:endParaRPr lang="en-US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12188825" cy="381000"/>
          </a:xfrm>
        </p:spPr>
        <p:txBody>
          <a:bodyPr anchor="ctr"/>
          <a:lstStyle/>
          <a:p>
            <a:pPr marL="0" indent="0">
              <a:buNone/>
            </a:pPr>
            <a:endParaRPr lang="en-US" dirty="0">
              <a:latin typeface="Segoe Light" pitchFamily="34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0" y="6569075"/>
            <a:ext cx="1828800" cy="2889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defPPr>
              <a:defRPr lang="en-US"/>
            </a:defPPr>
            <a:lvl1pPr marL="0" algn="ctr" defTabSz="1171902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859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19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78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38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297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57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16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76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Wilo Muyoma</a:t>
            </a:r>
            <a:endParaRPr lang="en-US" sz="11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60160" y="1785625"/>
            <a:ext cx="9954239" cy="3868702"/>
            <a:chOff x="811824" y="1538887"/>
            <a:chExt cx="9954239" cy="386870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811824" y="3528009"/>
              <a:ext cx="3247471" cy="187958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811824" y="1540141"/>
              <a:ext cx="3247471" cy="1879580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519943" y="1538887"/>
              <a:ext cx="3246120" cy="3864966"/>
              <a:chOff x="7162738" y="1771686"/>
              <a:chExt cx="1878374" cy="3864966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7162738" y="1771686"/>
                <a:ext cx="1878374" cy="187837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7162738" y="3758278"/>
                <a:ext cx="1878374" cy="187837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Oval 26"/>
            <p:cNvSpPr/>
            <p:nvPr/>
          </p:nvSpPr>
          <p:spPr>
            <a:xfrm>
              <a:off x="10386673" y="1620773"/>
              <a:ext cx="274320" cy="274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1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50560" y="3621258"/>
              <a:ext cx="274320" cy="274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386673" y="3621258"/>
              <a:ext cx="274320" cy="274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162482" y="3528009"/>
              <a:ext cx="3247471" cy="1879580"/>
            </a:xfrm>
            <a:prstGeom prst="rect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pc="-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996103" y="3621258"/>
              <a:ext cx="274320" cy="27432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4510818" y="1784419"/>
            <a:ext cx="3247471" cy="18795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Freeform 14"/>
          <p:cNvSpPr>
            <a:spLocks noEditPoints="1"/>
          </p:cNvSpPr>
          <p:nvPr/>
        </p:nvSpPr>
        <p:spPr bwMode="black">
          <a:xfrm>
            <a:off x="5513211" y="2141831"/>
            <a:ext cx="1242684" cy="1196455"/>
          </a:xfrm>
          <a:custGeom>
            <a:avLst/>
            <a:gdLst>
              <a:gd name="T0" fmla="*/ 0 w 383"/>
              <a:gd name="T1" fmla="*/ 378 h 405"/>
              <a:gd name="T2" fmla="*/ 0 w 383"/>
              <a:gd name="T3" fmla="*/ 163 h 405"/>
              <a:gd name="T4" fmla="*/ 39 w 383"/>
              <a:gd name="T5" fmla="*/ 163 h 405"/>
              <a:gd name="T6" fmla="*/ 39 w 383"/>
              <a:gd name="T7" fmla="*/ 378 h 405"/>
              <a:gd name="T8" fmla="*/ 0 w 383"/>
              <a:gd name="T9" fmla="*/ 378 h 405"/>
              <a:gd name="T10" fmla="*/ 357 w 383"/>
              <a:gd name="T11" fmla="*/ 158 h 405"/>
              <a:gd name="T12" fmla="*/ 263 w 383"/>
              <a:gd name="T13" fmla="*/ 156 h 405"/>
              <a:gd name="T14" fmla="*/ 286 w 383"/>
              <a:gd name="T15" fmla="*/ 97 h 405"/>
              <a:gd name="T16" fmla="*/ 260 w 383"/>
              <a:gd name="T17" fmla="*/ 0 h 405"/>
              <a:gd name="T18" fmla="*/ 233 w 383"/>
              <a:gd name="T19" fmla="*/ 26 h 405"/>
              <a:gd name="T20" fmla="*/ 131 w 383"/>
              <a:gd name="T21" fmla="*/ 145 h 405"/>
              <a:gd name="T22" fmla="*/ 59 w 383"/>
              <a:gd name="T23" fmla="*/ 185 h 405"/>
              <a:gd name="T24" fmla="*/ 59 w 383"/>
              <a:gd name="T25" fmla="*/ 364 h 405"/>
              <a:gd name="T26" fmla="*/ 162 w 383"/>
              <a:gd name="T27" fmla="*/ 405 h 405"/>
              <a:gd name="T28" fmla="*/ 276 w 383"/>
              <a:gd name="T29" fmla="*/ 403 h 405"/>
              <a:gd name="T30" fmla="*/ 305 w 383"/>
              <a:gd name="T31" fmla="*/ 377 h 405"/>
              <a:gd name="T32" fmla="*/ 291 w 383"/>
              <a:gd name="T33" fmla="*/ 351 h 405"/>
              <a:gd name="T34" fmla="*/ 291 w 383"/>
              <a:gd name="T35" fmla="*/ 351 h 405"/>
              <a:gd name="T36" fmla="*/ 290 w 383"/>
              <a:gd name="T37" fmla="*/ 351 h 405"/>
              <a:gd name="T38" fmla="*/ 286 w 383"/>
              <a:gd name="T39" fmla="*/ 346 h 405"/>
              <a:gd name="T40" fmla="*/ 291 w 383"/>
              <a:gd name="T41" fmla="*/ 340 h 405"/>
              <a:gd name="T42" fmla="*/ 302 w 383"/>
              <a:gd name="T43" fmla="*/ 340 h 405"/>
              <a:gd name="T44" fmla="*/ 331 w 383"/>
              <a:gd name="T45" fmla="*/ 314 h 405"/>
              <a:gd name="T46" fmla="*/ 317 w 383"/>
              <a:gd name="T47" fmla="*/ 288 h 405"/>
              <a:gd name="T48" fmla="*/ 317 w 383"/>
              <a:gd name="T49" fmla="*/ 288 h 405"/>
              <a:gd name="T50" fmla="*/ 316 w 383"/>
              <a:gd name="T51" fmla="*/ 287 h 405"/>
              <a:gd name="T52" fmla="*/ 312 w 383"/>
              <a:gd name="T53" fmla="*/ 282 h 405"/>
              <a:gd name="T54" fmla="*/ 317 w 383"/>
              <a:gd name="T55" fmla="*/ 277 h 405"/>
              <a:gd name="T56" fmla="*/ 328 w 383"/>
              <a:gd name="T57" fmla="*/ 276 h 405"/>
              <a:gd name="T58" fmla="*/ 357 w 383"/>
              <a:gd name="T59" fmla="*/ 250 h 405"/>
              <a:gd name="T60" fmla="*/ 343 w 383"/>
              <a:gd name="T61" fmla="*/ 225 h 405"/>
              <a:gd name="T62" fmla="*/ 343 w 383"/>
              <a:gd name="T63" fmla="*/ 225 h 405"/>
              <a:gd name="T64" fmla="*/ 342 w 383"/>
              <a:gd name="T65" fmla="*/ 224 h 405"/>
              <a:gd name="T66" fmla="*/ 338 w 383"/>
              <a:gd name="T67" fmla="*/ 219 h 405"/>
              <a:gd name="T68" fmla="*/ 343 w 383"/>
              <a:gd name="T69" fmla="*/ 213 h 405"/>
              <a:gd name="T70" fmla="*/ 354 w 383"/>
              <a:gd name="T71" fmla="*/ 213 h 405"/>
              <a:gd name="T72" fmla="*/ 383 w 383"/>
              <a:gd name="T73" fmla="*/ 187 h 405"/>
              <a:gd name="T74" fmla="*/ 357 w 383"/>
              <a:gd name="T75" fmla="*/ 158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3" h="405">
                <a:moveTo>
                  <a:pt x="0" y="378"/>
                </a:moveTo>
                <a:cubicBezTo>
                  <a:pt x="0" y="163"/>
                  <a:pt x="0" y="163"/>
                  <a:pt x="0" y="163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39" y="378"/>
                  <a:pt x="39" y="378"/>
                  <a:pt x="39" y="378"/>
                </a:cubicBezTo>
                <a:cubicBezTo>
                  <a:pt x="0" y="378"/>
                  <a:pt x="0" y="378"/>
                  <a:pt x="0" y="378"/>
                </a:cubicBezTo>
                <a:close/>
                <a:moveTo>
                  <a:pt x="357" y="158"/>
                </a:moveTo>
                <a:cubicBezTo>
                  <a:pt x="357" y="158"/>
                  <a:pt x="309" y="157"/>
                  <a:pt x="263" y="156"/>
                </a:cubicBezTo>
                <a:cubicBezTo>
                  <a:pt x="271" y="137"/>
                  <a:pt x="281" y="113"/>
                  <a:pt x="286" y="97"/>
                </a:cubicBezTo>
                <a:cubicBezTo>
                  <a:pt x="295" y="65"/>
                  <a:pt x="299" y="1"/>
                  <a:pt x="260" y="0"/>
                </a:cubicBezTo>
                <a:cubicBezTo>
                  <a:pt x="245" y="0"/>
                  <a:pt x="233" y="11"/>
                  <a:pt x="233" y="26"/>
                </a:cubicBezTo>
                <a:cubicBezTo>
                  <a:pt x="233" y="83"/>
                  <a:pt x="197" y="131"/>
                  <a:pt x="131" y="145"/>
                </a:cubicBezTo>
                <a:cubicBezTo>
                  <a:pt x="100" y="152"/>
                  <a:pt x="69" y="169"/>
                  <a:pt x="59" y="185"/>
                </a:cubicBezTo>
                <a:cubicBezTo>
                  <a:pt x="59" y="223"/>
                  <a:pt x="59" y="364"/>
                  <a:pt x="59" y="364"/>
                </a:cubicBezTo>
                <a:cubicBezTo>
                  <a:pt x="59" y="364"/>
                  <a:pt x="127" y="405"/>
                  <a:pt x="162" y="405"/>
                </a:cubicBezTo>
                <a:cubicBezTo>
                  <a:pt x="163" y="405"/>
                  <a:pt x="276" y="403"/>
                  <a:pt x="276" y="403"/>
                </a:cubicBezTo>
                <a:cubicBezTo>
                  <a:pt x="291" y="404"/>
                  <a:pt x="304" y="392"/>
                  <a:pt x="305" y="377"/>
                </a:cubicBezTo>
                <a:cubicBezTo>
                  <a:pt x="305" y="366"/>
                  <a:pt x="300" y="356"/>
                  <a:pt x="291" y="351"/>
                </a:cubicBezTo>
                <a:cubicBezTo>
                  <a:pt x="291" y="351"/>
                  <a:pt x="291" y="351"/>
                  <a:pt x="291" y="351"/>
                </a:cubicBezTo>
                <a:cubicBezTo>
                  <a:pt x="290" y="351"/>
                  <a:pt x="290" y="351"/>
                  <a:pt x="290" y="351"/>
                </a:cubicBezTo>
                <a:cubicBezTo>
                  <a:pt x="287" y="350"/>
                  <a:pt x="286" y="348"/>
                  <a:pt x="286" y="346"/>
                </a:cubicBezTo>
                <a:cubicBezTo>
                  <a:pt x="286" y="342"/>
                  <a:pt x="288" y="340"/>
                  <a:pt x="291" y="340"/>
                </a:cubicBezTo>
                <a:cubicBezTo>
                  <a:pt x="302" y="340"/>
                  <a:pt x="302" y="340"/>
                  <a:pt x="302" y="340"/>
                </a:cubicBezTo>
                <a:cubicBezTo>
                  <a:pt x="317" y="340"/>
                  <a:pt x="330" y="329"/>
                  <a:pt x="331" y="314"/>
                </a:cubicBezTo>
                <a:cubicBezTo>
                  <a:pt x="331" y="303"/>
                  <a:pt x="326" y="293"/>
                  <a:pt x="317" y="288"/>
                </a:cubicBezTo>
                <a:cubicBezTo>
                  <a:pt x="317" y="288"/>
                  <a:pt x="317" y="288"/>
                  <a:pt x="317" y="288"/>
                </a:cubicBezTo>
                <a:cubicBezTo>
                  <a:pt x="316" y="288"/>
                  <a:pt x="316" y="288"/>
                  <a:pt x="316" y="287"/>
                </a:cubicBezTo>
                <a:cubicBezTo>
                  <a:pt x="313" y="287"/>
                  <a:pt x="312" y="285"/>
                  <a:pt x="312" y="282"/>
                </a:cubicBezTo>
                <a:cubicBezTo>
                  <a:pt x="312" y="279"/>
                  <a:pt x="314" y="277"/>
                  <a:pt x="317" y="277"/>
                </a:cubicBezTo>
                <a:cubicBezTo>
                  <a:pt x="328" y="276"/>
                  <a:pt x="328" y="276"/>
                  <a:pt x="328" y="276"/>
                </a:cubicBezTo>
                <a:cubicBezTo>
                  <a:pt x="343" y="277"/>
                  <a:pt x="356" y="265"/>
                  <a:pt x="357" y="250"/>
                </a:cubicBezTo>
                <a:cubicBezTo>
                  <a:pt x="357" y="239"/>
                  <a:pt x="352" y="229"/>
                  <a:pt x="343" y="225"/>
                </a:cubicBezTo>
                <a:cubicBezTo>
                  <a:pt x="343" y="225"/>
                  <a:pt x="343" y="225"/>
                  <a:pt x="343" y="225"/>
                </a:cubicBezTo>
                <a:cubicBezTo>
                  <a:pt x="342" y="224"/>
                  <a:pt x="342" y="224"/>
                  <a:pt x="342" y="224"/>
                </a:cubicBezTo>
                <a:cubicBezTo>
                  <a:pt x="339" y="223"/>
                  <a:pt x="338" y="221"/>
                  <a:pt x="338" y="219"/>
                </a:cubicBezTo>
                <a:cubicBezTo>
                  <a:pt x="338" y="216"/>
                  <a:pt x="340" y="213"/>
                  <a:pt x="343" y="213"/>
                </a:cubicBezTo>
                <a:cubicBezTo>
                  <a:pt x="354" y="213"/>
                  <a:pt x="354" y="213"/>
                  <a:pt x="354" y="213"/>
                </a:cubicBezTo>
                <a:cubicBezTo>
                  <a:pt x="369" y="214"/>
                  <a:pt x="382" y="202"/>
                  <a:pt x="383" y="187"/>
                </a:cubicBezTo>
                <a:cubicBezTo>
                  <a:pt x="383" y="172"/>
                  <a:pt x="374" y="159"/>
                  <a:pt x="357" y="158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2302" tIns="41151" rIns="82302" bIns="41151" numCol="1" rtlCol="0" anchor="ctr" anchorCtr="0" compatLnSpc="1">
            <a:prstTxWarp prst="textNoShape">
              <a:avLst/>
            </a:prstTxWarp>
          </a:bodyPr>
          <a:lstStyle/>
          <a:p>
            <a:pPr defTabSz="740740"/>
            <a:endParaRPr lang="en-US" spc="-122">
              <a:solidFill>
                <a:schemeClr val="tx1">
                  <a:lumMod val="50000"/>
                </a:schemeClr>
              </a:solidFill>
              <a:latin typeface="Segoe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4673" y="2214403"/>
            <a:ext cx="3232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Segoe UI Light" pitchFamily="34" charset="0"/>
              </a:rPr>
              <a:t>NEXT</a:t>
            </a:r>
            <a:endParaRPr lang="en-US" sz="60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81442" y="2214403"/>
            <a:ext cx="3232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Segoe UI Light" pitchFamily="34" charset="0"/>
              </a:rPr>
              <a:t>UI</a:t>
            </a:r>
            <a:endParaRPr lang="en-US" sz="60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10818" y="4406759"/>
            <a:ext cx="323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</a:rPr>
              <a:t>MORE 2 PEOPLE</a:t>
            </a:r>
            <a:endParaRPr lang="en-US" sz="32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68279" y="4134323"/>
            <a:ext cx="3232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Segoe UI Light" pitchFamily="34" charset="0"/>
              </a:rPr>
              <a:t>…?</a:t>
            </a:r>
            <a:endParaRPr lang="en-US" sz="66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0160" y="4314427"/>
            <a:ext cx="3232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Segoe UI Light" pitchFamily="34" charset="0"/>
              </a:rPr>
              <a:t>MOBILE APP</a:t>
            </a:r>
            <a:endParaRPr lang="en-US" sz="4400" dirty="0">
              <a:solidFill>
                <a:schemeClr val="bg1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8C2655-0C5B-4D6F-803B-7DB1219E6BEB}" type="slidenum">
              <a:rPr lang="en-US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fld>
            <a:endParaRPr lang="en-US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12188825" cy="38100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Segoe Light" pitchFamily="34" charset="0"/>
              </a:rPr>
              <a:t>Thank You! </a:t>
            </a:r>
            <a:endParaRPr lang="en-US" dirty="0">
              <a:latin typeface="Segoe Light" pitchFamily="34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0" y="6569075"/>
            <a:ext cx="1828800" cy="288925"/>
          </a:xfrm>
          <a:prstGeom prst="rect">
            <a:avLst/>
          </a:prstGeom>
        </p:spPr>
        <p:txBody>
          <a:bodyPr vert="horz" lIns="117190" tIns="58595" rIns="117190" bIns="58595" rtlCol="0" anchor="ctr"/>
          <a:lstStyle>
            <a:defPPr>
              <a:defRPr lang="en-US"/>
            </a:defPPr>
            <a:lvl1pPr marL="0" algn="ctr" defTabSz="1171902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859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19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78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38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297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57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01651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87602" algn="l" defTabSz="1171902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Wilo Muyoma</a:t>
            </a:r>
            <a:endParaRPr lang="en-US" sz="11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3752" y="1494733"/>
            <a:ext cx="10560470" cy="3864992"/>
            <a:chOff x="813752" y="1494733"/>
            <a:chExt cx="10560470" cy="3864992"/>
          </a:xfrm>
        </p:grpSpPr>
        <p:sp>
          <p:nvSpPr>
            <p:cNvPr id="72" name="Rectangle 71"/>
            <p:cNvSpPr/>
            <p:nvPr/>
          </p:nvSpPr>
          <p:spPr bwMode="auto">
            <a:xfrm>
              <a:off x="813752" y="1494733"/>
              <a:ext cx="3386668" cy="1865709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7987554" y="1494733"/>
              <a:ext cx="3386668" cy="186570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3752" y="1954119"/>
              <a:ext cx="338666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THANK</a:t>
              </a:r>
              <a:endParaRPr lang="en-US" sz="66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019453" y="2012088"/>
              <a:ext cx="33239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QUESTIONS</a:t>
              </a:r>
              <a:endParaRPr lang="en-US" sz="48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390235" y="3494016"/>
              <a:ext cx="3386667" cy="186570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12658" y="3888083"/>
              <a:ext cx="338666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YOU</a:t>
              </a:r>
            </a:p>
          </p:txBody>
        </p:sp>
        <p:pic>
          <p:nvPicPr>
            <p:cNvPr id="10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90235" y="1494733"/>
              <a:ext cx="3386667" cy="1865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87554" y="3494016"/>
              <a:ext cx="3386668" cy="1865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Rectangle 14"/>
          <p:cNvSpPr/>
          <p:nvPr/>
        </p:nvSpPr>
        <p:spPr bwMode="auto">
          <a:xfrm>
            <a:off x="813752" y="3438380"/>
            <a:ext cx="3386668" cy="1865709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390235" y="1494733"/>
            <a:ext cx="3409091" cy="1865709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987554" y="3494016"/>
            <a:ext cx="3418567" cy="1865709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869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PE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AC142"/>
      </a:accent1>
      <a:accent2>
        <a:srgbClr val="F3902D"/>
      </a:accent2>
      <a:accent3>
        <a:srgbClr val="8F2C8C"/>
      </a:accent3>
      <a:accent4>
        <a:srgbClr val="E1132A"/>
      </a:accent4>
      <a:accent5>
        <a:srgbClr val="0084C5"/>
      </a:accent5>
      <a:accent6>
        <a:srgbClr val="8F2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O USE">
  <a:themeElements>
    <a:clrScheme name="MYR12 Theme Colors">
      <a:dk1>
        <a:srgbClr val="0F0E21"/>
      </a:dk1>
      <a:lt1>
        <a:srgbClr val="FFFFFF"/>
      </a:lt1>
      <a:dk2>
        <a:srgbClr val="171C38"/>
      </a:dk2>
      <a:lt2>
        <a:srgbClr val="91CFE3"/>
      </a:lt2>
      <a:accent1>
        <a:srgbClr val="3AAAD6"/>
      </a:accent1>
      <a:accent2>
        <a:srgbClr val="005A9B"/>
      </a:accent2>
      <a:accent3>
        <a:srgbClr val="FFFFFF"/>
      </a:accent3>
      <a:accent4>
        <a:srgbClr val="141313"/>
      </a:accent4>
      <a:accent5>
        <a:srgbClr val="3876AF"/>
      </a:accent5>
      <a:accent6>
        <a:srgbClr val="172E70"/>
      </a:accent6>
      <a:hlink>
        <a:srgbClr val="F17942"/>
      </a:hlink>
      <a:folHlink>
        <a:srgbClr val="FFFFF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BD8C479883144AEC9DC15503F8593" ma:contentTypeVersion="0" ma:contentTypeDescription="Create a new document." ma:contentTypeScope="" ma:versionID="59856ef5e99242f19d7bb81dd6529f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72DADE-2443-415D-8D66-51B2BE20EF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6A9FB4-5B4A-4139-9FFF-378626C188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62D345-9696-4146-8B59-26F588752CE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40647</TotalTime>
  <Words>41</Words>
  <Application>Microsoft Office PowerPoint</Application>
  <PresentationFormat>Custom</PresentationFormat>
  <Paragraphs>31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DEFAULT TO USE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</dc:creator>
  <cp:lastModifiedBy>wilondja</cp:lastModifiedBy>
  <cp:revision>1156</cp:revision>
  <cp:lastPrinted>2012-01-10T20:12:05Z</cp:lastPrinted>
  <dcterms:created xsi:type="dcterms:W3CDTF">2011-03-29T16:07:22Z</dcterms:created>
  <dcterms:modified xsi:type="dcterms:W3CDTF">2015-01-27T20:36:47Z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0x010100ABCBD8C479883144AEC9DC15503F8593</vt:lpwstr>
  </property>
</Properties>
</file>