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436"/>
    <a:srgbClr val="79B355"/>
    <a:srgbClr val="F3AC7C"/>
    <a:srgbClr val="BA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0DF1-D372-45F1-8B75-FD8A522AD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4E071-A087-4891-AF1D-C85556A9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0D16-ED55-49A0-A6DD-F312ED7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254B8-0147-4AA4-A7AD-62D629EE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39690-94EE-4340-B99D-BE140A7B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6894-C0CB-4FBA-A386-999C2A4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DC6C0-6CC4-4D3B-9265-C02042FB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10383-DBE9-4F0C-8A06-521CF7A6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EC0D1-B1FF-43D0-91AC-2E9CC3B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FDE63-04B3-430E-965A-EFBAA4C5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5D7AC-0B5A-407A-93EE-C3A799BD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A828AF-C930-43AE-A45D-3793A113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50C7-1C54-4E14-93DF-B5F9211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195E7-A922-460D-A805-2032ABBC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5D2EE-235F-4603-BD6C-2025241E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1D4FA-B550-4B53-BF96-AA35495D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F6FE-08BF-40F2-82EF-BDFA8DE6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152F5-F99F-4C1C-851F-35203E7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ABA85-E601-4A2A-B8E5-47350CA2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EF942-A2CC-45DF-9279-E53884AA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E2962-B748-4844-BA5E-EC21944E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6DD12-1F5A-49BC-A024-13133E24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DB361-3FA6-443C-97CA-6D2D58EC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29F2-45A5-45BD-A212-0B153C9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4C31-9AF8-460A-A40E-5AA993C7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042C7-FAB5-4587-AEDA-1C130D96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536C2-5253-43CA-BDA8-513361E9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2F8DE-1DEC-4B21-9AD3-98EB41AE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47E4F-3785-450F-B8FC-4C18F838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C4B9A-3812-47D0-9F7F-61CF01F1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8D04C-F4C7-4B4B-B0CC-1D28ABBA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ED090-0CA5-4DA5-95AA-7A575C41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0F5F3-6D39-45ED-A294-389F8BE1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4587C-258B-4446-B750-3EE5D2E3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3E7E1C-8B66-4B13-B75D-7C1BB1092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1B773C-96C8-41CA-8BEF-A0FD9204E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AF1A7-EA50-4143-8959-0EA25CF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CE232F-8045-4529-BC06-6FE46F43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A7C962-E6E7-44EE-A99B-D2D32904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2F36-E806-4807-9AF0-A93C6521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C121DA-0814-45D3-AADA-138D58AD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B1A262-4FF5-4F2A-9D28-02132B67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BD2044-7A30-4E61-A0D5-05DCFA6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F3FA8-5718-421E-A08D-464BE5A6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88F96C-8784-469C-B962-B25FD86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82D70-8C94-4745-8254-79307819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45C9D-591C-4C64-B2D1-2ED03AC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262E-DB63-4198-A36B-12A443BC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2E252A-3836-432B-A73E-E7617607F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48418-6DC5-4A33-9843-05F13DA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D5B01-BF14-4279-BF6D-1BF9C241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1B913-0E3E-4EEB-BF33-812E7F7F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B198-0585-4D01-93CA-3EC5C218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4C6A8-9E7E-49C2-B9EE-C9263FE7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745CC-312F-4B21-84AD-593A5558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3208A-C0DF-4C82-AB0A-E3ED9D31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46AAE-9AC0-4FB5-9889-A3540397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8DA0-4DEE-444C-9CB8-E287885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8FDAC-0DFD-483B-9597-879C38C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2A9DE-0635-44AE-9EB0-20BCDEC7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195E-C5E8-40A5-80C1-4CF82151C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F102-DDFC-4A96-98EA-55B68A443AC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B6B96-9DC1-4ADC-8FE5-78FEA594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2149B-F1F9-403A-A292-1AE1A43C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5F9B-491A-420B-9227-7C0FD9C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9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EDE8969-DEA2-4C82-84F6-B346C33CB0CA}"/>
              </a:ext>
            </a:extLst>
          </p:cNvPr>
          <p:cNvSpPr/>
          <p:nvPr/>
        </p:nvSpPr>
        <p:spPr>
          <a:xfrm>
            <a:off x="6854367" y="1660522"/>
            <a:ext cx="1426779" cy="1269124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rgbClr val="F3AC7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B6F6FAD9-FBF1-4031-A40B-58C927AAE7E3}"/>
              </a:ext>
            </a:extLst>
          </p:cNvPr>
          <p:cNvSpPr/>
          <p:nvPr/>
        </p:nvSpPr>
        <p:spPr>
          <a:xfrm>
            <a:off x="4163438" y="1340794"/>
            <a:ext cx="1425600" cy="1270800"/>
          </a:xfrm>
          <a:prstGeom prst="upArrow">
            <a:avLst/>
          </a:prstGeom>
          <a:ln w="76200">
            <a:solidFill>
              <a:srgbClr val="79B35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이영범</dc:creator>
  <cp:lastModifiedBy>이영범</cp:lastModifiedBy>
  <cp:revision>1</cp:revision>
  <dcterms:created xsi:type="dcterms:W3CDTF">2020-12-03T09:30:00Z</dcterms:created>
  <dcterms:modified xsi:type="dcterms:W3CDTF">2020-12-03T09:37:47Z</dcterms:modified>
</cp:coreProperties>
</file>