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579B9-B90B-493B-9299-346FA2442265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8E36A-B0CC-485E-8CEA-6C044A5AE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小型数据库应用程序开发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、自学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上层应用访问数据库的方式（如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ODBC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或者其它），根据您使用的上层语言（不限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语言（但要求与自己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完成实验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一开发语言一致）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不限数据库（除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ACESS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），选择并学习使用一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种合适的访问数据库的方式。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实现第五版教材中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。注意实现时使用两个表存放数据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学生基本信息表和奖励表，表具有相应的完整性约束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。程序功能与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用文件系统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存储和管理这些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所需实现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的数据操作功能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即实验一中要求的功能与约束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对比文件系统与数据库系统实现相同功能操作时，各自优缺点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、要求实验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三与实验一界面相同。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93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提交形式</a:t>
            </a: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撰写报告，以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学号命名的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内容至少包括：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所使用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的具体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上层开发语言；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所使用的调用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数据库的方式；主要的连接、访问接口函数含义以及使用说明；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关系模式结构，及其你所完成的功能有哪些；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姓名查询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功能的界面截图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缺陷与不足。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与实验一实现对比，用文件系统与用数据库实现相同数据管理功能时的区别，实现区别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最后一次上机课由各班班长收齐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上交。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56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283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Office 主题</vt:lpstr>
      <vt:lpstr>一. 小型数据库应用程序开发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2015-10-14</dc:title>
  <dc:creator>wawa ma</dc:creator>
  <cp:lastModifiedBy>D1</cp:lastModifiedBy>
  <cp:revision>52</cp:revision>
  <dcterms:created xsi:type="dcterms:W3CDTF">2015-10-10T10:45:22Z</dcterms:created>
  <dcterms:modified xsi:type="dcterms:W3CDTF">2019-05-09T00:15:36Z</dcterms:modified>
</cp:coreProperties>
</file>