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2340" y="980728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第一次上机任务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924944"/>
            <a:ext cx="7086600" cy="22070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注：每次上机任务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完成后，撰写实验记录，写明实验日期、课上完成的实验内容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遇到的问题到文本文档（以学号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姓名命名）中保存，便于后面检查。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8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4334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采用所熟悉的编程语言与编程环境，实现使用文件管理课本中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P9-1.1.3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的学生信息，学生信息包括学号、姓名、性别、年龄、专业和奖励。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功能包括录入学生信息、根据学号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和姓名查询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学生信息、删除指定学生的信息、按照学号修改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学生性别、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学生信息浏览功能。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学生信息中，要求学生的学号是唯一的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，允许重名，学生性别非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男即女，学生年龄只能在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岁之间。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通常，学生奖励信息和学生信息分别存储，有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无界面均可。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174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Office 主题</vt:lpstr>
      <vt:lpstr>第一次上机任务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2014-5-8上机</dc:title>
  <dc:creator>dmt</dc:creator>
  <cp:lastModifiedBy>D1</cp:lastModifiedBy>
  <cp:revision>34</cp:revision>
  <dcterms:created xsi:type="dcterms:W3CDTF">2015-05-08T00:37:47Z</dcterms:created>
  <dcterms:modified xsi:type="dcterms:W3CDTF">2019-04-22T05:17:43Z</dcterms:modified>
</cp:coreProperties>
</file>