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780" r:id="rId2"/>
    <p:sldId id="781" r:id="rId3"/>
    <p:sldId id="784" r:id="rId4"/>
    <p:sldId id="785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6"/>
    <p:restoredTop sz="94802" autoAdjust="0"/>
  </p:normalViewPr>
  <p:slideViewPr>
    <p:cSldViewPr snapToGrid="0" snapToObjects="1">
      <p:cViewPr varScale="1">
        <p:scale>
          <a:sx n="169" d="100"/>
          <a:sy n="169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0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42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51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2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89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5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70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619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84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994D-4C01-9342-8123-BF500E742C2F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CF85-5B4B-1543-A01E-695713BBE0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1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0.png"/><Relationship Id="rId4" Type="http://schemas.openxmlformats.org/officeDocument/2006/relationships/image" Target="../media/image3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6808D-CD7B-A74E-9547-376A09304DA5}"/>
                  </a:ext>
                </a:extLst>
              </p:cNvPr>
              <p:cNvSpPr/>
              <p:nvPr/>
            </p:nvSpPr>
            <p:spPr>
              <a:xfrm>
                <a:off x="405956" y="3124793"/>
                <a:ext cx="2225994" cy="339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l-GR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6808D-CD7B-A74E-9547-376A09304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3124793"/>
                <a:ext cx="2225994" cy="339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3F25E77-0907-B64B-9F5F-4B2C3C6CEAC2}"/>
                  </a:ext>
                </a:extLst>
              </p:cNvPr>
              <p:cNvSpPr/>
              <p:nvPr/>
            </p:nvSpPr>
            <p:spPr>
              <a:xfrm>
                <a:off x="405956" y="949188"/>
                <a:ext cx="2494657" cy="31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−0.5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3F25E77-0907-B64B-9F5F-4B2C3C6CE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949188"/>
                <a:ext cx="2494657" cy="310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CED904F-CB8E-2F4A-A399-34845CA7507E}"/>
                  </a:ext>
                </a:extLst>
              </p:cNvPr>
              <p:cNvSpPr/>
              <p:nvPr/>
            </p:nvSpPr>
            <p:spPr>
              <a:xfrm>
                <a:off x="405956" y="2680231"/>
                <a:ext cx="2911566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4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CED904F-CB8E-2F4A-A399-34845CA75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2680231"/>
                <a:ext cx="2911566" cy="327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599745-8ADD-BC44-9B10-C4AAEEE283DC}"/>
                  </a:ext>
                </a:extLst>
              </p:cNvPr>
              <p:cNvSpPr/>
              <p:nvPr/>
            </p:nvSpPr>
            <p:spPr>
              <a:xfrm>
                <a:off x="522268" y="3775988"/>
                <a:ext cx="8249215" cy="1480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𝑢𝑡</m:t>
                              </m:r>
                            </m:e>
                            <m:sup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</m:t>
                          </m:r>
                        </m:sub>
                      </m:sSub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𝛿</m:t>
                          </m:r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</m:t>
                          </m:r>
                        </m:sub>
                      </m:sSub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−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𝐴h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𝑈𝑦</m:t>
                          </m:r>
                        </m:e>
                      </m:d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+0.5,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+0.5,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+1.5,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+1.5,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=</m:t>
                      </m:r>
                      <m:r>
                        <a:rPr kumimoji="1" lang="en-US" altLang="zh-CN" sz="1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𝑔</m:t>
                          </m:r>
                        </m:num>
                        <m:den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𝑑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+0.5,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+0.5,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+1.5,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+1.5,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599745-8ADD-BC44-9B10-C4AAEEE28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68" y="3775988"/>
                <a:ext cx="8249215" cy="1480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7DBFAF8-A968-2142-8B7D-E613EFB06D6E}"/>
                  </a:ext>
                </a:extLst>
              </p:cNvPr>
              <p:cNvSpPr/>
              <p:nvPr/>
            </p:nvSpPr>
            <p:spPr>
              <a:xfrm>
                <a:off x="405956" y="1840670"/>
                <a:ext cx="3421706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𝑣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7DBFAF8-A968-2142-8B7D-E613EFB06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1840670"/>
                <a:ext cx="3421706" cy="309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477446-10AE-5541-A6B1-AE9AB08ACA9B}"/>
                  </a:ext>
                </a:extLst>
              </p:cNvPr>
              <p:cNvSpPr/>
              <p:nvPr/>
            </p:nvSpPr>
            <p:spPr>
              <a:xfrm>
                <a:off x="468732" y="2271520"/>
                <a:ext cx="1933734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477446-10AE-5541-A6B1-AE9AB08AC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32" y="2271520"/>
                <a:ext cx="1933734" cy="309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7E6EA7-8622-3C4B-8BC5-0C307E500531}"/>
                  </a:ext>
                </a:extLst>
              </p:cNvPr>
              <p:cNvSpPr/>
              <p:nvPr/>
            </p:nvSpPr>
            <p:spPr>
              <a:xfrm>
                <a:off x="195380" y="174088"/>
                <a:ext cx="8753239" cy="380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16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𝒖</m:t>
                            </m:r>
                          </m:e>
                        </m:acc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sub>
                        </m:sSub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𝒗</m:t>
                            </m:r>
                          </m:e>
                        </m:acc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𝜹</m:t>
                        </m:r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𝒙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𝒖</m:t>
                        </m:r>
                      </m:e>
                      <m:sup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−</m:t>
                    </m:r>
                    <m:r>
                      <a:rPr kumimoji="1"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𝑨𝒉</m:t>
                    </m:r>
                    <m:d>
                      <m:d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sub>
                        </m:sSub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𝒚𝒚</m:t>
                            </m:r>
                          </m:sub>
                        </m:sSub>
                      </m:e>
                    </m:d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−</m:t>
                    </m:r>
                    <m:d>
                      <m:d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𝒗</m:t>
                        </m:r>
                      </m:e>
                      <m:sup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1600" b="1" i="1">
                        <a:solidFill>
                          <a:srgbClr val="0000FF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sSub>
                      <m:sSubPr>
                        <m:ctrlPr>
                          <a:rPr kumimoji="1" lang="el-GR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𝜼</m:t>
                            </m:r>
                          </m:e>
                          <m:sup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sub>
                    </m:sSub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𝒖</m:t>
                        </m:r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′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sub>
                        </m:sSub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𝒗</m:t>
                        </m:r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′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7E6EA7-8622-3C4B-8BC5-0C307E500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0" y="174088"/>
                <a:ext cx="8753239" cy="380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17">
                <a:extLst>
                  <a:ext uri="{FF2B5EF4-FFF2-40B4-BE49-F238E27FC236}">
                    <a16:creationId xmlns:a16="http://schemas.microsoft.com/office/drawing/2014/main" id="{00745E07-CB9C-4B5D-8852-8FCFD65E7891}"/>
                  </a:ext>
                </a:extLst>
              </p:cNvPr>
              <p:cNvSpPr/>
              <p:nvPr/>
            </p:nvSpPr>
            <p:spPr>
              <a:xfrm>
                <a:off x="405956" y="1314422"/>
                <a:ext cx="2361672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𝑢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矩形 17">
                <a:extLst>
                  <a:ext uri="{FF2B5EF4-FFF2-40B4-BE49-F238E27FC236}">
                    <a16:creationId xmlns:a16="http://schemas.microsoft.com/office/drawing/2014/main" id="{00745E07-CB9C-4B5D-8852-8FCFD65E7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1314422"/>
                <a:ext cx="2361672" cy="327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13">
                <a:extLst>
                  <a:ext uri="{FF2B5EF4-FFF2-40B4-BE49-F238E27FC236}">
                    <a16:creationId xmlns:a16="http://schemas.microsoft.com/office/drawing/2014/main" id="{03061CBF-81A5-4220-B587-1D59B89FEEF8}"/>
                  </a:ext>
                </a:extLst>
              </p:cNvPr>
              <p:cNvSpPr/>
              <p:nvPr/>
            </p:nvSpPr>
            <p:spPr>
              <a:xfrm>
                <a:off x="3500030" y="946353"/>
                <a:ext cx="3363613" cy="31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𝑑𝑥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−0.5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0.5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矩形 13">
                <a:extLst>
                  <a:ext uri="{FF2B5EF4-FFF2-40B4-BE49-F238E27FC236}">
                    <a16:creationId xmlns:a16="http://schemas.microsoft.com/office/drawing/2014/main" id="{03061CBF-81A5-4220-B587-1D59B89FE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030" y="946353"/>
                <a:ext cx="3363613" cy="3104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7">
                <a:extLst>
                  <a:ext uri="{FF2B5EF4-FFF2-40B4-BE49-F238E27FC236}">
                    <a16:creationId xmlns:a16="http://schemas.microsoft.com/office/drawing/2014/main" id="{CE760025-DD4F-451D-9D8B-E9F08842DE8B}"/>
                  </a:ext>
                </a:extLst>
              </p:cNvPr>
              <p:cNvSpPr/>
              <p:nvPr/>
            </p:nvSpPr>
            <p:spPr>
              <a:xfrm>
                <a:off x="3500030" y="1311587"/>
                <a:ext cx="3228448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𝑢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𝑑𝑦𝑑𝑦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矩形 17">
                <a:extLst>
                  <a:ext uri="{FF2B5EF4-FFF2-40B4-BE49-F238E27FC236}">
                    <a16:creationId xmlns:a16="http://schemas.microsoft.com/office/drawing/2014/main" id="{CE760025-DD4F-451D-9D8B-E9F08842D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030" y="1311587"/>
                <a:ext cx="3228448" cy="3276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20">
                <a:extLst>
                  <a:ext uri="{FF2B5EF4-FFF2-40B4-BE49-F238E27FC236}">
                    <a16:creationId xmlns:a16="http://schemas.microsoft.com/office/drawing/2014/main" id="{9884EBF7-DC08-4D24-8D6E-75DAFC4A4B9F}"/>
                  </a:ext>
                </a:extLst>
              </p:cNvPr>
              <p:cNvSpPr/>
              <p:nvPr/>
            </p:nvSpPr>
            <p:spPr>
              <a:xfrm>
                <a:off x="3038267" y="2286167"/>
                <a:ext cx="1899238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矩形 20">
                <a:extLst>
                  <a:ext uri="{FF2B5EF4-FFF2-40B4-BE49-F238E27FC236}">
                    <a16:creationId xmlns:a16="http://schemas.microsoft.com/office/drawing/2014/main" id="{9884EBF7-DC08-4D24-8D6E-75DAFC4A4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67" y="2286167"/>
                <a:ext cx="1899238" cy="3096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7">
                <a:extLst>
                  <a:ext uri="{FF2B5EF4-FFF2-40B4-BE49-F238E27FC236}">
                    <a16:creationId xmlns:a16="http://schemas.microsoft.com/office/drawing/2014/main" id="{EEC7175E-3ECA-2841-9EB5-87FA38008A08}"/>
                  </a:ext>
                </a:extLst>
              </p:cNvPr>
              <p:cNvSpPr/>
              <p:nvPr/>
            </p:nvSpPr>
            <p:spPr>
              <a:xfrm>
                <a:off x="3500030" y="2680231"/>
                <a:ext cx="2072490" cy="31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矩形 17">
                <a:extLst>
                  <a:ext uri="{FF2B5EF4-FFF2-40B4-BE49-F238E27FC236}">
                    <a16:creationId xmlns:a16="http://schemas.microsoft.com/office/drawing/2014/main" id="{EEC7175E-3ECA-2841-9EB5-87FA38008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030" y="2680231"/>
                <a:ext cx="2072490" cy="310470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57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19">
                <a:extLst>
                  <a:ext uri="{FF2B5EF4-FFF2-40B4-BE49-F238E27FC236}">
                    <a16:creationId xmlns:a16="http://schemas.microsoft.com/office/drawing/2014/main" id="{46CF71A4-BA1E-401E-877E-3C4D23C2E71A}"/>
                  </a:ext>
                </a:extLst>
              </p:cNvPr>
              <p:cNvSpPr/>
              <p:nvPr/>
            </p:nvSpPr>
            <p:spPr>
              <a:xfrm>
                <a:off x="614417" y="3000192"/>
                <a:ext cx="8529583" cy="1358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num>
                          <m:den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−0.5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0.5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𝛿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𝑦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</m:e>
                    </m:d>
                    <m:r>
                      <a:rPr kumimoji="1" lang="en-US" altLang="zh-CN" sz="1000" b="0" i="1" smtClean="0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+2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zh-CN" sz="1000" i="1" dirty="0">
                    <a:latin typeface="Cambria Math" panose="02040503050406030204" pitchFamily="18" charset="0"/>
                    <a:ea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latin typeface="Cambria Math" panose="02040503050406030204" pitchFamily="18" charset="0"/>
                        <a:ea typeface="Cambria Math" charset="0"/>
                      </a:rPr>
                      <m:t>−</m:t>
                    </m:r>
                    <m:d>
                      <m:dPr>
                        <m:ctrlP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𝑈𝑦</m:t>
                        </m:r>
                      </m:e>
                    </m:d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kumimoji="1" lang="en-US" altLang="zh-CN" sz="1000" b="0" i="1" smtClean="0"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</m:oMath>
                </a14:m>
                <a:r>
                  <a:rPr kumimoji="1" lang="en-US" altLang="zh-CN" sz="1000" b="0" i="1" dirty="0">
                    <a:latin typeface="Cambria Math" panose="02040503050406030204" pitchFamily="18" charset="0"/>
                    <a:ea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−0.5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𝛿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+2,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zh-CN" sz="1000" i="1" dirty="0">
                    <a:latin typeface="Cambria Math" panose="02040503050406030204" pitchFamily="18" charset="0"/>
                    <a:ea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1000" i="1" smtClean="0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𝑈𝑦</m:t>
                        </m:r>
                      </m:e>
                    </m:d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1000" i="1" dirty="0">
                    <a:latin typeface="Cambria Math" panose="02040503050406030204" pitchFamily="18" charset="0"/>
                    <a:ea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1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𝑔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10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+1,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+0.5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+1,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+1.5</m:t>
                                </m:r>
                              </m:sub>
                            </m:s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+1,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−0.5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+0.5,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+0.5,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+1.5,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+1.5,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d>
                          <m:d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+2,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+0.5</m:t>
                                </m:r>
                              </m:sub>
                            </m:s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+0.5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>
          <p:sp>
            <p:nvSpPr>
              <p:cNvPr id="6" name="矩形 19">
                <a:extLst>
                  <a:ext uri="{FF2B5EF4-FFF2-40B4-BE49-F238E27FC236}">
                    <a16:creationId xmlns:a16="http://schemas.microsoft.com/office/drawing/2014/main" id="{46CF71A4-BA1E-401E-877E-3C4D23C2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17" y="3000192"/>
                <a:ext cx="8529583" cy="1358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19">
                <a:extLst>
                  <a:ext uri="{FF2B5EF4-FFF2-40B4-BE49-F238E27FC236}">
                    <a16:creationId xmlns:a16="http://schemas.microsoft.com/office/drawing/2014/main" id="{DEB870BF-6F94-3344-A7B8-A18DEE5CA298}"/>
                  </a:ext>
                </a:extLst>
              </p:cNvPr>
              <p:cNvSpPr/>
              <p:nvPr/>
            </p:nvSpPr>
            <p:spPr>
              <a:xfrm>
                <a:off x="288000" y="322428"/>
                <a:ext cx="8249215" cy="1480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𝑢𝑡</m:t>
                              </m:r>
                            </m:e>
                            <m:sup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</m:t>
                          </m:r>
                        </m:sub>
                      </m:sSub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𝛿</m:t>
                          </m:r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</m:t>
                          </m:r>
                        </m:sub>
                      </m:sSub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−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𝐴h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𝑈𝑦</m:t>
                          </m:r>
                        </m:e>
                      </m:d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+0.5,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+0.5,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+1.5,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+1.5,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=</m:t>
                      </m:r>
                      <m:r>
                        <a:rPr kumimoji="1" lang="en-US" altLang="zh-CN" sz="1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𝑔</m:t>
                          </m:r>
                        </m:num>
                        <m:den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𝑑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+0.5,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+0.5,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+1.5,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+1.5,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4" name="矩形 19">
                <a:extLst>
                  <a:ext uri="{FF2B5EF4-FFF2-40B4-BE49-F238E27FC236}">
                    <a16:creationId xmlns:a16="http://schemas.microsoft.com/office/drawing/2014/main" id="{DEB870BF-6F94-3344-A7B8-A18DEE5CA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322428"/>
                <a:ext cx="8249215" cy="1480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96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6808D-CD7B-A74E-9547-376A09304DA5}"/>
                  </a:ext>
                </a:extLst>
              </p:cNvPr>
              <p:cNvSpPr/>
              <p:nvPr/>
            </p:nvSpPr>
            <p:spPr>
              <a:xfrm>
                <a:off x="405956" y="3124793"/>
                <a:ext cx="2196563" cy="356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l-GR" altLang="zh-CN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6808D-CD7B-A74E-9547-376A09304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3124793"/>
                <a:ext cx="2196563" cy="356893"/>
              </a:xfrm>
              <a:prstGeom prst="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3F25E77-0907-B64B-9F5F-4B2C3C6CEAC2}"/>
                  </a:ext>
                </a:extLst>
              </p:cNvPr>
              <p:cNvSpPr/>
              <p:nvPr/>
            </p:nvSpPr>
            <p:spPr>
              <a:xfrm>
                <a:off x="405956" y="949188"/>
                <a:ext cx="2371803" cy="31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3F25E77-0907-B64B-9F5F-4B2C3C6CE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949188"/>
                <a:ext cx="2371803" cy="310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CED904F-CB8E-2F4A-A399-34845CA7507E}"/>
                  </a:ext>
                </a:extLst>
              </p:cNvPr>
              <p:cNvSpPr/>
              <p:nvPr/>
            </p:nvSpPr>
            <p:spPr>
              <a:xfrm>
                <a:off x="405956" y="2680231"/>
                <a:ext cx="2031005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CED904F-CB8E-2F4A-A399-34845CA75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2680231"/>
                <a:ext cx="2031005" cy="327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599745-8ADD-BC44-9B10-C4AAEEE283DC}"/>
                  </a:ext>
                </a:extLst>
              </p:cNvPr>
              <p:cNvSpPr/>
              <p:nvPr/>
            </p:nvSpPr>
            <p:spPr>
              <a:xfrm>
                <a:off x="522268" y="3775988"/>
                <a:ext cx="8249215" cy="1480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𝛿</m:t>
                          </m:r>
                          <m:r>
                            <a:rPr kumimoji="1" lang="en-US" altLang="zh-C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−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𝐴h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+0.5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+1.5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+0.5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+1.5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=</m:t>
                      </m:r>
                      <m:r>
                        <a:rPr kumimoji="1" lang="en-US" altLang="zh-CN" sz="1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𝑔</m:t>
                          </m:r>
                        </m:num>
                        <m:den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+0.5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+1.5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+0.5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+1.5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599745-8ADD-BC44-9B10-C4AAEEE28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68" y="3775988"/>
                <a:ext cx="8249215" cy="1480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7DBFAF8-A968-2142-8B7D-E613EFB06D6E}"/>
                  </a:ext>
                </a:extLst>
              </p:cNvPr>
              <p:cNvSpPr/>
              <p:nvPr/>
            </p:nvSpPr>
            <p:spPr>
              <a:xfrm>
                <a:off x="405956" y="1840670"/>
                <a:ext cx="3421642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𝑢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7DBFAF8-A968-2142-8B7D-E613EFB06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1840670"/>
                <a:ext cx="3421642" cy="309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477446-10AE-5541-A6B1-AE9AB08ACA9B}"/>
                  </a:ext>
                </a:extLst>
              </p:cNvPr>
              <p:cNvSpPr/>
              <p:nvPr/>
            </p:nvSpPr>
            <p:spPr>
              <a:xfrm>
                <a:off x="468732" y="2271520"/>
                <a:ext cx="1933734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477446-10AE-5541-A6B1-AE9AB08AC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32" y="2271520"/>
                <a:ext cx="1933734" cy="309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7E6EA7-8622-3C4B-8BC5-0C307E500531}"/>
                  </a:ext>
                </a:extLst>
              </p:cNvPr>
              <p:cNvSpPr/>
              <p:nvPr/>
            </p:nvSpPr>
            <p:spPr>
              <a:xfrm>
                <a:off x="270258" y="239918"/>
                <a:ext cx="8501226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16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𝒖</m:t>
                            </m:r>
                          </m:e>
                        </m:acc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sub>
                        </m:sSub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𝒗</m:t>
                            </m:r>
                          </m:e>
                        </m:acc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𝜹</m:t>
                        </m:r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1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𝒗</m:t>
                        </m:r>
                      </m:e>
                      <m:sup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−</m:t>
                    </m:r>
                    <m:r>
                      <a:rPr kumimoji="1"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𝑨𝒉</m:t>
                    </m:r>
                    <m:d>
                      <m:d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sub>
                        </m:sSub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𝒚𝒚</m:t>
                            </m:r>
                          </m:sub>
                        </m:sSub>
                      </m:e>
                    </m:d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d>
                      <m:d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𝒇</m:t>
                        </m:r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1600" b="1" i="1">
                        <a:solidFill>
                          <a:srgbClr val="0000FF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sSub>
                      <m:sSubPr>
                        <m:ctrlPr>
                          <a:rPr kumimoji="1" lang="el-GR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𝜼</m:t>
                            </m:r>
                          </m:e>
                          <m:sup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𝒚</m:t>
                        </m:r>
                      </m:sub>
                    </m:sSub>
                    <m:r>
                      <a:rPr kumimoji="1" lang="en-US" altLang="zh-CN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𝒖</m:t>
                        </m:r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′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sub>
                        </m:sSub>
                        <m:r>
                          <a:rPr kumimoji="1"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𝒗</m:t>
                        </m:r>
                        <m:r>
                          <a:rPr kumimoji="1"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′</m:t>
                        </m:r>
                        <m:sSub>
                          <m:sSubPr>
                            <m:ctrlP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kumimoji="1" lang="en-US" altLang="zh-CN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7E6EA7-8622-3C4B-8BC5-0C307E500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8" y="239918"/>
                <a:ext cx="8501226" cy="411331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17">
                <a:extLst>
                  <a:ext uri="{FF2B5EF4-FFF2-40B4-BE49-F238E27FC236}">
                    <a16:creationId xmlns:a16="http://schemas.microsoft.com/office/drawing/2014/main" id="{00745E07-CB9C-4B5D-8852-8FCFD65E7891}"/>
                  </a:ext>
                </a:extLst>
              </p:cNvPr>
              <p:cNvSpPr/>
              <p:nvPr/>
            </p:nvSpPr>
            <p:spPr>
              <a:xfrm>
                <a:off x="405956" y="1314422"/>
                <a:ext cx="2547620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𝑣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−0.5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矩形 17">
                <a:extLst>
                  <a:ext uri="{FF2B5EF4-FFF2-40B4-BE49-F238E27FC236}">
                    <a16:creationId xmlns:a16="http://schemas.microsoft.com/office/drawing/2014/main" id="{00745E07-CB9C-4B5D-8852-8FCFD65E7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56" y="1314422"/>
                <a:ext cx="2547620" cy="327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13">
                <a:extLst>
                  <a:ext uri="{FF2B5EF4-FFF2-40B4-BE49-F238E27FC236}">
                    <a16:creationId xmlns:a16="http://schemas.microsoft.com/office/drawing/2014/main" id="{03061CBF-81A5-4220-B587-1D59B89FEEF8}"/>
                  </a:ext>
                </a:extLst>
              </p:cNvPr>
              <p:cNvSpPr/>
              <p:nvPr/>
            </p:nvSpPr>
            <p:spPr>
              <a:xfrm>
                <a:off x="3500030" y="946353"/>
                <a:ext cx="3241850" cy="31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𝑑𝑥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矩形 13">
                <a:extLst>
                  <a:ext uri="{FF2B5EF4-FFF2-40B4-BE49-F238E27FC236}">
                    <a16:creationId xmlns:a16="http://schemas.microsoft.com/office/drawing/2014/main" id="{03061CBF-81A5-4220-B587-1D59B89FE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030" y="946353"/>
                <a:ext cx="3241850" cy="3104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7">
                <a:extLst>
                  <a:ext uri="{FF2B5EF4-FFF2-40B4-BE49-F238E27FC236}">
                    <a16:creationId xmlns:a16="http://schemas.microsoft.com/office/drawing/2014/main" id="{CE760025-DD4F-451D-9D8B-E9F08842DE8B}"/>
                  </a:ext>
                </a:extLst>
              </p:cNvPr>
              <p:cNvSpPr/>
              <p:nvPr/>
            </p:nvSpPr>
            <p:spPr>
              <a:xfrm>
                <a:off x="3500030" y="1311587"/>
                <a:ext cx="3340658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𝑣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𝑑𝑦𝑑𝑦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−0.5,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0.5,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矩形 17">
                <a:extLst>
                  <a:ext uri="{FF2B5EF4-FFF2-40B4-BE49-F238E27FC236}">
                    <a16:creationId xmlns:a16="http://schemas.microsoft.com/office/drawing/2014/main" id="{CE760025-DD4F-451D-9D8B-E9F08842D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030" y="1311587"/>
                <a:ext cx="3340658" cy="3276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20">
                <a:extLst>
                  <a:ext uri="{FF2B5EF4-FFF2-40B4-BE49-F238E27FC236}">
                    <a16:creationId xmlns:a16="http://schemas.microsoft.com/office/drawing/2014/main" id="{9884EBF7-DC08-4D24-8D6E-75DAFC4A4B9F}"/>
                  </a:ext>
                </a:extLst>
              </p:cNvPr>
              <p:cNvSpPr/>
              <p:nvPr/>
            </p:nvSpPr>
            <p:spPr>
              <a:xfrm>
                <a:off x="3045735" y="2251986"/>
                <a:ext cx="1949765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1000" i="1">
                          <a:latin typeface="Cambria Math" panose="02040503050406030204" pitchFamily="18" charset="0"/>
                          <a:ea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矩形 20">
                <a:extLst>
                  <a:ext uri="{FF2B5EF4-FFF2-40B4-BE49-F238E27FC236}">
                    <a16:creationId xmlns:a16="http://schemas.microsoft.com/office/drawing/2014/main" id="{9884EBF7-DC08-4D24-8D6E-75DAFC4A4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35" y="2251986"/>
                <a:ext cx="1949765" cy="3804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7">
                <a:extLst>
                  <a:ext uri="{FF2B5EF4-FFF2-40B4-BE49-F238E27FC236}">
                    <a16:creationId xmlns:a16="http://schemas.microsoft.com/office/drawing/2014/main" id="{D3CB1113-A052-A24B-A6ED-0A7FD249DD4B}"/>
                  </a:ext>
                </a:extLst>
              </p:cNvPr>
              <p:cNvSpPr/>
              <p:nvPr/>
            </p:nvSpPr>
            <p:spPr>
              <a:xfrm>
                <a:off x="3098634" y="2680231"/>
                <a:ext cx="2806281" cy="31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4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矩形 17">
                <a:extLst>
                  <a:ext uri="{FF2B5EF4-FFF2-40B4-BE49-F238E27FC236}">
                    <a16:creationId xmlns:a16="http://schemas.microsoft.com/office/drawing/2014/main" id="{D3CB1113-A052-A24B-A6ED-0A7FD249D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634" y="2680231"/>
                <a:ext cx="2806281" cy="310470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49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19">
                <a:extLst>
                  <a:ext uri="{FF2B5EF4-FFF2-40B4-BE49-F238E27FC236}">
                    <a16:creationId xmlns:a16="http://schemas.microsoft.com/office/drawing/2014/main" id="{46CF71A4-BA1E-401E-877E-3C4D23C2E71A}"/>
                  </a:ext>
                </a:extLst>
              </p:cNvPr>
              <p:cNvSpPr/>
              <p:nvPr/>
            </p:nvSpPr>
            <p:spPr>
              <a:xfrm>
                <a:off x="544939" y="2856609"/>
                <a:ext cx="8529583" cy="1358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−0.5,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num>
                          <m:den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𝛿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𝑉𝑦</m:t>
                            </m:r>
                          </m:num>
                          <m:den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𝑦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</m:e>
                    </m:d>
                    <m:r>
                      <a:rPr kumimoji="1" lang="en-US" altLang="zh-CN" sz="1000" b="0" i="1" smtClean="0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zh-CN" sz="1000" i="1" dirty="0">
                    <a:latin typeface="Cambria Math" panose="02040503050406030204" pitchFamily="18" charset="0"/>
                    <a:ea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</m:t>
                            </m:r>
                          </m:sub>
                        </m:sSub>
                      </m:e>
                    </m:d>
                    <m:r>
                      <a:rPr kumimoji="1" lang="en-US" altLang="zh-CN" sz="1000" b="0" i="1" smtClean="0"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</m:oMath>
                </a14:m>
                <a:r>
                  <a:rPr kumimoji="1" lang="en-US" altLang="zh-CN" sz="1000" b="0" i="1" dirty="0">
                    <a:latin typeface="Cambria Math" panose="02040503050406030204" pitchFamily="18" charset="0"/>
                    <a:ea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−0.5,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𝑑𝑡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𝛿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𝑉𝑦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+0.5,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𝑑𝑥𝑑𝑥</m:t>
                            </m:r>
                          </m:den>
                        </m:f>
                      </m:e>
                    </m:d>
                    <m:r>
                      <a:rPr kumimoji="1" lang="en-US" altLang="zh-CN" sz="1000" i="1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+1.5,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𝐴h</m:t>
                            </m:r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𝑑𝑦𝑑𝑦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zh-CN" sz="1000" i="1" dirty="0">
                    <a:latin typeface="Cambria Math" panose="02040503050406030204" pitchFamily="18" charset="0"/>
                    <a:ea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1000" b="0" i="1" smtClean="0">
                        <a:latin typeface="Cambria Math" panose="02040503050406030204" pitchFamily="18" charset="0"/>
                        <a:ea typeface="Cambria Math" charset="0"/>
                      </a:rPr>
                      <m:t>−</m:t>
                    </m:r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+0.5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+1.5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1000" i="1" dirty="0">
                    <a:latin typeface="Cambria Math" panose="02040503050406030204" pitchFamily="18" charset="0"/>
                    <a:ea typeface="Cambria Math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1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𝑔</m:t>
                        </m:r>
                      </m:num>
                      <m:den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p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kumimoji="1" lang="en-US" altLang="zh-CN" sz="10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+0.5</m:t>
                                    </m:r>
                                  </m:sub>
                                </m:s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+1.5</m:t>
                                    </m:r>
                                  </m:sub>
                                </m:s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+1,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+0.5</m:t>
                                    </m:r>
                                  </m:sub>
                                </m:s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sz="1000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+1,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+1.5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+0.5,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+0.5,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kumimoji="1" lang="en-US" altLang="zh-CN" sz="1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+0.5,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2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𝑑𝑦</m:t>
                            </m:r>
                          </m:den>
                        </m:f>
                        <m:d>
                          <m:d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+1.5,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−0.5,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>
          <p:sp>
            <p:nvSpPr>
              <p:cNvPr id="6" name="矩形 19">
                <a:extLst>
                  <a:ext uri="{FF2B5EF4-FFF2-40B4-BE49-F238E27FC236}">
                    <a16:creationId xmlns:a16="http://schemas.microsoft.com/office/drawing/2014/main" id="{46CF71A4-BA1E-401E-877E-3C4D23C2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39" y="2856609"/>
                <a:ext cx="8529583" cy="1358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19">
                <a:extLst>
                  <a:ext uri="{FF2B5EF4-FFF2-40B4-BE49-F238E27FC236}">
                    <a16:creationId xmlns:a16="http://schemas.microsoft.com/office/drawing/2014/main" id="{6A558981-1163-D641-BE70-C7F1B99DA2D4}"/>
                  </a:ext>
                </a:extLst>
              </p:cNvPr>
              <p:cNvSpPr/>
              <p:nvPr/>
            </p:nvSpPr>
            <p:spPr>
              <a:xfrm>
                <a:off x="272886" y="186402"/>
                <a:ext cx="8249215" cy="1480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𝛿</m:t>
                          </m:r>
                          <m:r>
                            <a:rPr kumimoji="1" lang="en-US" altLang="zh-C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−</m:t>
                      </m:r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𝐴h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+0.5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+1.5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+0.5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+1.5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=</m:t>
                      </m:r>
                      <m:r>
                        <a:rPr kumimoji="1" lang="en-US" altLang="zh-CN" sz="1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𝑔</m:t>
                          </m:r>
                        </m:num>
                        <m:den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+0.5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+1.5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+0.5</m:t>
                                      </m:r>
                                    </m:sub>
                                  </m:s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0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+1,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+1.5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kumimoji="1" lang="en-US" altLang="zh-CN" sz="1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𝑑𝑦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−0.5,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5" name="矩形 19">
                <a:extLst>
                  <a:ext uri="{FF2B5EF4-FFF2-40B4-BE49-F238E27FC236}">
                    <a16:creationId xmlns:a16="http://schemas.microsoft.com/office/drawing/2014/main" id="{6A558981-1163-D641-BE70-C7F1B99DA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" y="186402"/>
                <a:ext cx="8249215" cy="1480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6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DE5962-0696-0247-8A9B-A3DDC4A02951}"/>
                  </a:ext>
                </a:extLst>
              </p:cNvPr>
              <p:cNvSpPr/>
              <p:nvPr/>
            </p:nvSpPr>
            <p:spPr>
              <a:xfrm>
                <a:off x="253192" y="1956125"/>
                <a:ext cx="5300682" cy="385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</a:rPr>
                        <m:t>𝐴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𝐵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l-GR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+0.5</m:t>
                          </m:r>
                        </m:sup>
                      </m:sSup>
                      <m:r>
                        <a:rPr kumimoji="1" lang="en-US" altLang="zh-CN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𝑁𝐿𝑁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6DE5962-0696-0247-8A9B-A3DDC4A02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2" y="1956125"/>
                <a:ext cx="5300682" cy="385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44B1A2F-F213-1D49-941A-AC9B274A91BA}"/>
                  </a:ext>
                </a:extLst>
              </p:cNvPr>
              <p:cNvSpPr/>
              <p:nvPr/>
            </p:nvSpPr>
            <p:spPr>
              <a:xfrm>
                <a:off x="5928634" y="1525465"/>
                <a:ext cx="3042884" cy="1128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400" b="1" i="1" smtClean="0">
                            <a:latin typeface="Cambria Math" charset="0"/>
                          </a:rPr>
                          <m:t>𝑼</m:t>
                        </m:r>
                      </m:e>
                      <m:sup>
                        <m:r>
                          <a:rPr kumimoji="1" lang="en-US" altLang="zh-CN" sz="1400" b="1" i="1">
                            <a:latin typeface="Cambria Math" charset="0"/>
                          </a:rPr>
                          <m:t>𝒕</m:t>
                        </m:r>
                        <m:r>
                          <a:rPr kumimoji="1" lang="en-US" altLang="zh-CN" sz="1400" b="1" i="1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sz="1400" b="1" i="1">
                            <a:latin typeface="Cambria Math" charset="0"/>
                          </a:rPr>
                          <m:t>𝟏</m:t>
                        </m:r>
                      </m:sup>
                    </m:sSup>
                    <m:r>
                      <a:rPr kumimoji="1" lang="en-US" altLang="zh-CN" sz="1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.5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𝑛𝑥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𝑛𝑦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,1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.5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𝑛𝑦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𝑛𝑥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.5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.5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𝑛𝑥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𝑛𝑦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zh-CN" sz="1400" i="1">
                                          <a:latin typeface="Cambria Math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𝑛𝑦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charset="0"/>
                                            </a:rPr>
                                            <m:t>𝑛𝑥</m:t>
                                          </m:r>
                                          <m:r>
                                            <a:rPr kumimoji="1"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zh-CN" altLang="en-US" sz="1400" dirty="0"/>
                  <a:t> </a:t>
                </a: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44B1A2F-F213-1D49-941A-AC9B274A9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634" y="1525465"/>
                <a:ext cx="3042884" cy="1128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D46E21E-94A9-E24C-B23C-89417979F5DF}"/>
                  </a:ext>
                </a:extLst>
              </p:cNvPr>
              <p:cNvSpPr/>
              <p:nvPr/>
            </p:nvSpPr>
            <p:spPr>
              <a:xfrm>
                <a:off x="145827" y="2706386"/>
                <a:ext cx="7716750" cy="1410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100" b="1" i="1" smtClean="0">
                        <a:latin typeface="Cambria Math" charset="0"/>
                      </a:rPr>
                      <m:t>𝑨</m:t>
                    </m:r>
                    <m:r>
                      <a:rPr kumimoji="1" lang="en-US" altLang="zh-CN" sz="11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1" lang="en-US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𝑑𝑦</m:t>
                                              </m:r>
                                            </m:den>
                                          </m:f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𝐴h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𝑑𝑦𝑑𝑦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−0.5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𝑈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4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𝑑𝑥𝑑𝑥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+0.5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𝑑𝑡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𝛿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zh-CN" sz="11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zh-CN" sz="11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zh-CN" sz="11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𝑑𝑥𝑑𝑥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𝑑𝑦𝑑𝑦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+1.5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𝑈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4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𝑑𝑥𝑑𝑥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+2,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+0.5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𝑉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4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𝑑𝑦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𝑑𝑦𝑑𝑦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eqArr>
                                    </m:e>
                                  </m:eqArr>
                                </m:e>
                                <m:e>
                                  <m: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𝑈𝑦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+0.5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𝑉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+1.5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+1.5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eqArr>
                                    <m:eqArr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−0.5,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𝑑𝑦</m:t>
                                              </m:r>
                                            </m:den>
                                          </m:f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𝐴h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𝑑𝑦𝑑𝑦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+0.5,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𝑈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4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𝑑𝑥𝑑𝑥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+0.5,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𝑑𝑡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𝛿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𝑉𝑦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𝑑𝑥𝑑𝑥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𝑑𝑦𝑑𝑦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+0.5,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𝑈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4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𝑑𝑥𝑑𝑥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+1.5,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𝑉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4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𝑑𝑦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𝐴h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</a:rPr>
                                                    <m:t>𝑑𝑦𝑑𝑦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eqArr>
                                    </m:e>
                                  </m:eqAr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r>
                  <a:rPr lang="zh-CN" altLang="en-US" sz="1100" dirty="0"/>
                  <a:t> </a:t>
                </a: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D46E21E-94A9-E24C-B23C-89417979F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7" y="2706386"/>
                <a:ext cx="7716750" cy="14102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56899E-0DC4-EF4C-BC9E-5545D525F4BF}"/>
                  </a:ext>
                </a:extLst>
              </p:cNvPr>
              <p:cNvSpPr/>
              <p:nvPr/>
            </p:nvSpPr>
            <p:spPr>
              <a:xfrm>
                <a:off x="223570" y="4273126"/>
                <a:ext cx="2469779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l-GR" altLang="zh-CN" sz="1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Φ</m:t>
                          </m:r>
                        </m:e>
                        <m:sup>
                          <m:r>
                            <a:rPr kumimoji="1" lang="en-US" altLang="zh-CN" sz="1100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sz="1100" i="1">
                              <a:latin typeface="Cambria Math" charset="0"/>
                            </a:rPr>
                            <m:t>+0.5</m:t>
                          </m:r>
                        </m:sup>
                      </m:sSup>
                      <m:r>
                        <a:rPr kumimoji="1" lang="en-US" altLang="zh-CN" sz="11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𝑑𝑥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+1,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+1,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𝑑𝑦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+1,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F56899E-0DC4-EF4C-BC9E-5545D525F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0" y="4273126"/>
                <a:ext cx="2469779" cy="650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17">
                <a:extLst>
                  <a:ext uri="{FF2B5EF4-FFF2-40B4-BE49-F238E27FC236}">
                    <a16:creationId xmlns:a16="http://schemas.microsoft.com/office/drawing/2014/main" id="{1A5BEBC6-0793-4A84-9A20-491CED2873C2}"/>
                  </a:ext>
                </a:extLst>
              </p:cNvPr>
              <p:cNvSpPr/>
              <p:nvPr/>
            </p:nvSpPr>
            <p:spPr>
              <a:xfrm>
                <a:off x="186785" y="642185"/>
                <a:ext cx="2911566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4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矩形 17">
                <a:extLst>
                  <a:ext uri="{FF2B5EF4-FFF2-40B4-BE49-F238E27FC236}">
                    <a16:creationId xmlns:a16="http://schemas.microsoft.com/office/drawing/2014/main" id="{1A5BEBC6-0793-4A84-9A20-491CED287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5" y="642185"/>
                <a:ext cx="2911566" cy="327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20">
                <a:extLst>
                  <a:ext uri="{FF2B5EF4-FFF2-40B4-BE49-F238E27FC236}">
                    <a16:creationId xmlns:a16="http://schemas.microsoft.com/office/drawing/2014/main" id="{7DC7D676-FFA1-4E45-98D3-7485D8106F5B}"/>
                  </a:ext>
                </a:extLst>
              </p:cNvPr>
              <p:cNvSpPr/>
              <p:nvPr/>
            </p:nvSpPr>
            <p:spPr>
              <a:xfrm>
                <a:off x="249561" y="233474"/>
                <a:ext cx="1933734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矩形 20">
                <a:extLst>
                  <a:ext uri="{FF2B5EF4-FFF2-40B4-BE49-F238E27FC236}">
                    <a16:creationId xmlns:a16="http://schemas.microsoft.com/office/drawing/2014/main" id="{7DC7D676-FFA1-4E45-98D3-7485D8106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1" y="233474"/>
                <a:ext cx="1933734" cy="309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20">
                <a:extLst>
                  <a:ext uri="{FF2B5EF4-FFF2-40B4-BE49-F238E27FC236}">
                    <a16:creationId xmlns:a16="http://schemas.microsoft.com/office/drawing/2014/main" id="{DCB5F78E-0B41-4764-BE88-B4164B3F1F50}"/>
                  </a:ext>
                </a:extLst>
              </p:cNvPr>
              <p:cNvSpPr/>
              <p:nvPr/>
            </p:nvSpPr>
            <p:spPr>
              <a:xfrm>
                <a:off x="2478854" y="233474"/>
                <a:ext cx="1899238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矩形 20">
                <a:extLst>
                  <a:ext uri="{FF2B5EF4-FFF2-40B4-BE49-F238E27FC236}">
                    <a16:creationId xmlns:a16="http://schemas.microsoft.com/office/drawing/2014/main" id="{DCB5F78E-0B41-4764-BE88-B4164B3F1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54" y="233474"/>
                <a:ext cx="1899238" cy="309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7">
                <a:extLst>
                  <a:ext uri="{FF2B5EF4-FFF2-40B4-BE49-F238E27FC236}">
                    <a16:creationId xmlns:a16="http://schemas.microsoft.com/office/drawing/2014/main" id="{5DBE5685-9631-4523-980B-C9495101CA96}"/>
                  </a:ext>
                </a:extLst>
              </p:cNvPr>
              <p:cNvSpPr/>
              <p:nvPr/>
            </p:nvSpPr>
            <p:spPr>
              <a:xfrm>
                <a:off x="4898991" y="696804"/>
                <a:ext cx="2031005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矩形 17">
                <a:extLst>
                  <a:ext uri="{FF2B5EF4-FFF2-40B4-BE49-F238E27FC236}">
                    <a16:creationId xmlns:a16="http://schemas.microsoft.com/office/drawing/2014/main" id="{5DBE5685-9631-4523-980B-C9495101C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991" y="696804"/>
                <a:ext cx="2031005" cy="3276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20">
                <a:extLst>
                  <a:ext uri="{FF2B5EF4-FFF2-40B4-BE49-F238E27FC236}">
                    <a16:creationId xmlns:a16="http://schemas.microsoft.com/office/drawing/2014/main" id="{F7CDDAB6-4BC8-4D18-A84D-3AC44172A035}"/>
                  </a:ext>
                </a:extLst>
              </p:cNvPr>
              <p:cNvSpPr/>
              <p:nvPr/>
            </p:nvSpPr>
            <p:spPr>
              <a:xfrm>
                <a:off x="4961767" y="288093"/>
                <a:ext cx="1933734" cy="309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矩形 20">
                <a:extLst>
                  <a:ext uri="{FF2B5EF4-FFF2-40B4-BE49-F238E27FC236}">
                    <a16:creationId xmlns:a16="http://schemas.microsoft.com/office/drawing/2014/main" id="{F7CDDAB6-4BC8-4D18-A84D-3AC44172A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67" y="288093"/>
                <a:ext cx="1933734" cy="3096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20">
                <a:extLst>
                  <a:ext uri="{FF2B5EF4-FFF2-40B4-BE49-F238E27FC236}">
                    <a16:creationId xmlns:a16="http://schemas.microsoft.com/office/drawing/2014/main" id="{B71D936E-18F5-4A30-9F37-EB910A4320A2}"/>
                  </a:ext>
                </a:extLst>
              </p:cNvPr>
              <p:cNvSpPr/>
              <p:nvPr/>
            </p:nvSpPr>
            <p:spPr>
              <a:xfrm>
                <a:off x="7194235" y="233474"/>
                <a:ext cx="1949765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𝑗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+0.5,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1000" i="1">
                          <a:latin typeface="Cambria Math" panose="02040503050406030204" pitchFamily="18" charset="0"/>
                          <a:ea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1000" i="1">
                              <a:latin typeface="Cambria Math" panose="02040503050406030204" pitchFamily="18" charset="0"/>
                              <a:ea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+1,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sz="10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20">
                <a:extLst>
                  <a:ext uri="{FF2B5EF4-FFF2-40B4-BE49-F238E27FC236}">
                    <a16:creationId xmlns:a16="http://schemas.microsoft.com/office/drawing/2014/main" id="{B71D936E-18F5-4A30-9F37-EB910A432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235" y="233474"/>
                <a:ext cx="1949765" cy="3804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7">
                <a:extLst>
                  <a:ext uri="{FF2B5EF4-FFF2-40B4-BE49-F238E27FC236}">
                    <a16:creationId xmlns:a16="http://schemas.microsoft.com/office/drawing/2014/main" id="{C10FE3C4-7C82-D44B-9217-AA5B2483E68E}"/>
                  </a:ext>
                </a:extLst>
              </p:cNvPr>
              <p:cNvSpPr/>
              <p:nvPr/>
            </p:nvSpPr>
            <p:spPr>
              <a:xfrm>
                <a:off x="223570" y="1068913"/>
                <a:ext cx="2072490" cy="31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0" name="矩形 17">
                <a:extLst>
                  <a:ext uri="{FF2B5EF4-FFF2-40B4-BE49-F238E27FC236}">
                    <a16:creationId xmlns:a16="http://schemas.microsoft.com/office/drawing/2014/main" id="{C10FE3C4-7C82-D44B-9217-AA5B2483E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0" y="1068913"/>
                <a:ext cx="2072490" cy="3104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17">
                <a:extLst>
                  <a:ext uri="{FF2B5EF4-FFF2-40B4-BE49-F238E27FC236}">
                    <a16:creationId xmlns:a16="http://schemas.microsoft.com/office/drawing/2014/main" id="{E5B66EA1-6D12-574E-BD73-32E258B9FB8D}"/>
                  </a:ext>
                </a:extLst>
              </p:cNvPr>
              <p:cNvSpPr/>
              <p:nvPr/>
            </p:nvSpPr>
            <p:spPr>
              <a:xfrm>
                <a:off x="4898991" y="1129809"/>
                <a:ext cx="2806281" cy="310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𝑗</m:t>
                        </m:r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+0.5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𝑖</m:t>
                        </m:r>
                        <m:r>
                          <a:rPr kumimoji="1" lang="en-US" altLang="zh-CN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4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𝑑</m:t>
                        </m:r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+2</m:t>
                            </m:r>
                          </m:sub>
                        </m:sSub>
                        <m:r>
                          <a:rPr kumimoji="1" lang="en-US" altLang="zh-CN" sz="1000" i="1">
                            <a:latin typeface="Cambria Math" panose="02040503050406030204" pitchFamily="18" charset="0"/>
                            <a:ea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𝑗</m:t>
                            </m:r>
                            <m:r>
                              <a:rPr kumimoji="1" lang="en-US" altLang="zh-CN" sz="10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+1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,</m:t>
                            </m:r>
                            <m:r>
                              <a:rPr kumimoji="1" lang="en-US" altLang="zh-CN" sz="1000" i="1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1" name="矩形 17">
                <a:extLst>
                  <a:ext uri="{FF2B5EF4-FFF2-40B4-BE49-F238E27FC236}">
                    <a16:creationId xmlns:a16="http://schemas.microsoft.com/office/drawing/2014/main" id="{E5B66EA1-6D12-574E-BD73-32E258B9F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991" y="1129809"/>
                <a:ext cx="2806281" cy="310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16">
                <a:extLst>
                  <a:ext uri="{FF2B5EF4-FFF2-40B4-BE49-F238E27FC236}">
                    <a16:creationId xmlns:a16="http://schemas.microsoft.com/office/drawing/2014/main" id="{E60288A5-EA2F-E74D-BA60-46853E9B355F}"/>
                  </a:ext>
                </a:extLst>
              </p:cNvPr>
              <p:cNvSpPr/>
              <p:nvPr/>
            </p:nvSpPr>
            <p:spPr>
              <a:xfrm>
                <a:off x="169445" y="5244244"/>
                <a:ext cx="7693132" cy="967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1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𝑁𝐿𝑁</m:t>
                          </m:r>
                        </m:e>
                        <m:sup>
                          <m:r>
                            <a:rPr kumimoji="1" lang="en-US" altLang="zh-CN" sz="1100" i="1">
                              <a:latin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11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1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+1.5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−0.5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+0.5,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+0.5,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+1.5,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+1.5,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𝑑𝑦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+2,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𝑢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kumimoji="1" lang="en-US" altLang="zh-CN" sz="11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+0.5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+1.5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+0.5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sz="1100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  <m:sub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</a:rPr>
                                                <m:t>+1.5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sz="11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sz="11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+0.5,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𝑑𝑦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1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−0.5,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1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2" name="矩形 16">
                <a:extLst>
                  <a:ext uri="{FF2B5EF4-FFF2-40B4-BE49-F238E27FC236}">
                    <a16:creationId xmlns:a16="http://schemas.microsoft.com/office/drawing/2014/main" id="{E60288A5-EA2F-E74D-BA60-46853E9B3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5" y="5244244"/>
                <a:ext cx="7693132" cy="967894"/>
              </a:xfrm>
              <a:prstGeom prst="rect">
                <a:avLst/>
              </a:prstGeom>
              <a:blipFill>
                <a:blip r:embed="rId14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21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20353</TotalTime>
  <Words>341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用户</dc:creator>
  <cp:keywords/>
  <dc:description/>
  <cp:lastModifiedBy>Microsoft Office User</cp:lastModifiedBy>
  <cp:revision>326</cp:revision>
  <dcterms:created xsi:type="dcterms:W3CDTF">2019-03-25T19:17:52Z</dcterms:created>
  <dcterms:modified xsi:type="dcterms:W3CDTF">2019-10-09T00:58:00Z</dcterms:modified>
  <cp:category/>
</cp:coreProperties>
</file>