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4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2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7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0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17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53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29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70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06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2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5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2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6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7" r:id="rId6"/>
    <p:sldLayoutId id="2147483752" r:id="rId7"/>
    <p:sldLayoutId id="2147483753" r:id="rId8"/>
    <p:sldLayoutId id="2147483754" r:id="rId9"/>
    <p:sldLayoutId id="2147483756" r:id="rId10"/>
    <p:sldLayoutId id="214748375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42BC4-FF12-7046-85F6-F11590C22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640080"/>
            <a:ext cx="6894576" cy="3566160"/>
          </a:xfrm>
        </p:spPr>
        <p:txBody>
          <a:bodyPr anchor="b">
            <a:normAutofit/>
          </a:bodyPr>
          <a:lstStyle/>
          <a:p>
            <a:r>
              <a:rPr lang="en-US" sz="8900" dirty="0"/>
              <a:t>Movie Rating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DA295-E982-B246-B75A-0FD64902D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4636008"/>
            <a:ext cx="6894576" cy="1572768"/>
          </a:xfrm>
        </p:spPr>
        <p:txBody>
          <a:bodyPr>
            <a:normAutofit/>
          </a:bodyPr>
          <a:lstStyle/>
          <a:p>
            <a:r>
              <a:rPr lang="en-US" dirty="0"/>
              <a:t>CMPE 256 Group 5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44D68B-C0E0-41D1-AD92-E1D6626321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07" r="13208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641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1B92D"/>
          </a:solidFill>
          <a:ln w="38100" cap="rnd">
            <a:solidFill>
              <a:srgbClr val="21B92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1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E6874-4B31-4E48-B2D1-D5DB5B77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65D12-E12A-4249-8E4B-4903B119A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" pitchFamily="2" charset="0"/>
              </a:rPr>
              <a:t>Content Based Prediction</a:t>
            </a:r>
          </a:p>
          <a:p>
            <a:r>
              <a:rPr lang="en-US" sz="4800" dirty="0">
                <a:latin typeface="Times" pitchFamily="2" charset="0"/>
              </a:rPr>
              <a:t>Collaborative Filtering</a:t>
            </a:r>
          </a:p>
        </p:txBody>
      </p:sp>
    </p:spTree>
    <p:extLst>
      <p:ext uri="{BB962C8B-B14F-4D97-AF65-F5344CB8AC3E}">
        <p14:creationId xmlns:p14="http://schemas.microsoft.com/office/powerpoint/2010/main" val="116073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5789-BC4B-D041-B957-3907F181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Content Based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2D47-086D-9B44-AD66-7B49A7C4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" pitchFamily="2" charset="0"/>
              </a:rPr>
              <a:t>Datasets: </a:t>
            </a:r>
            <a:r>
              <a:rPr lang="en-US" sz="1800" dirty="0">
                <a:latin typeface="Times" pitchFamily="2" charset="0"/>
              </a:rPr>
              <a:t>(data preprocessed with original IMDb data) </a:t>
            </a:r>
          </a:p>
          <a:p>
            <a:pPr lvl="1"/>
            <a:r>
              <a:rPr lang="en-US" sz="3600" dirty="0" err="1">
                <a:latin typeface="Times" pitchFamily="2" charset="0"/>
              </a:rPr>
              <a:t>imdb.csv</a:t>
            </a:r>
            <a:r>
              <a:rPr lang="en-US" sz="3600" dirty="0">
                <a:latin typeface="Times" pitchFamily="2" charset="0"/>
              </a:rPr>
              <a:t>: (247043, 12)</a:t>
            </a:r>
          </a:p>
          <a:p>
            <a:pPr lvl="1"/>
            <a:r>
              <a:rPr lang="en-US" sz="3600" dirty="0" err="1">
                <a:latin typeface="Times" pitchFamily="2" charset="0"/>
              </a:rPr>
              <a:t>imdb_clean_all.csv</a:t>
            </a:r>
            <a:r>
              <a:rPr lang="en-US" sz="3600" dirty="0">
                <a:latin typeface="Times" pitchFamily="2" charset="0"/>
              </a:rPr>
              <a:t>: (82368, 12)</a:t>
            </a:r>
          </a:p>
          <a:p>
            <a:pPr lvl="1"/>
            <a:r>
              <a:rPr lang="en-US" sz="3600" dirty="0">
                <a:latin typeface="Times" pitchFamily="2" charset="0"/>
              </a:rPr>
              <a:t>imdb_clean_1990.csv: (54054, 12)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9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5789-BC4B-D041-B957-3907F181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Content Based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2D47-086D-9B44-AD66-7B49A7C4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" pitchFamily="2" charset="0"/>
              </a:rPr>
              <a:t>Keywords: Genres, Directors, Writers, Actors</a:t>
            </a:r>
          </a:p>
          <a:p>
            <a:r>
              <a:rPr lang="en-US" sz="3600" dirty="0">
                <a:latin typeface="Times" pitchFamily="2" charset="0"/>
              </a:rPr>
              <a:t>Combine genres, directors, writers and actors in keywords column</a:t>
            </a:r>
          </a:p>
          <a:p>
            <a:r>
              <a:rPr lang="en-US" sz="3600" dirty="0">
                <a:latin typeface="Times" pitchFamily="2" charset="0"/>
              </a:rPr>
              <a:t>Vectorize the keywords by using </a:t>
            </a:r>
            <a:r>
              <a:rPr lang="en-US" sz="3600" dirty="0" err="1">
                <a:latin typeface="Times" pitchFamily="2" charset="0"/>
              </a:rPr>
              <a:t>CountVectorizer</a:t>
            </a:r>
            <a:r>
              <a:rPr lang="en-US" sz="3600" dirty="0">
                <a:latin typeface="Times" pitchFamily="2" charset="0"/>
              </a:rPr>
              <a:t>() from </a:t>
            </a:r>
            <a:r>
              <a:rPr lang="en-US" sz="3600" dirty="0" err="1">
                <a:latin typeface="Times" pitchFamily="2" charset="0"/>
              </a:rPr>
              <a:t>sklearn</a:t>
            </a:r>
            <a:endParaRPr lang="en-US" sz="3600" dirty="0">
              <a:latin typeface="Times" pitchFamily="2" charset="0"/>
            </a:endParaRPr>
          </a:p>
          <a:p>
            <a:r>
              <a:rPr lang="en-US" sz="3600" dirty="0">
                <a:latin typeface="Times" pitchFamily="2" charset="0"/>
              </a:rPr>
              <a:t>Calculate the cosine similarity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57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5789-BC4B-D041-B957-3907F181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Content Based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2D47-086D-9B44-AD66-7B49A7C4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51890"/>
          </a:xfrm>
        </p:spPr>
        <p:txBody>
          <a:bodyPr>
            <a:normAutofit/>
          </a:bodyPr>
          <a:lstStyle/>
          <a:p>
            <a:r>
              <a:rPr lang="en-US" dirty="0">
                <a:latin typeface="Times" pitchFamily="2" charset="0"/>
              </a:rPr>
              <a:t>Input: movie name </a:t>
            </a:r>
          </a:p>
          <a:p>
            <a:pPr marL="0" indent="0">
              <a:buNone/>
            </a:pPr>
            <a:r>
              <a:rPr lang="en-US" sz="2000" dirty="0">
                <a:latin typeface="Times" pitchFamily="2" charset="0"/>
              </a:rPr>
              <a:t>* Keywords (genres, directors, writers and actors) of the predicting movie should include in dataset</a:t>
            </a:r>
          </a:p>
          <a:p>
            <a:r>
              <a:rPr lang="en-US" dirty="0">
                <a:latin typeface="Times" pitchFamily="2" charset="0"/>
              </a:rPr>
              <a:t>Output: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338F52-A2B5-ED40-A903-1B013932B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11" y="3421133"/>
            <a:ext cx="7581566" cy="30717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2FED41-39AE-FD45-9DBA-BE10C80FA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3872" y="3642585"/>
            <a:ext cx="1771817" cy="2628837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3ABFD6-6D96-0F44-932E-E8E281FE6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971" y="184246"/>
            <a:ext cx="2540294" cy="232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6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0C76-B176-E746-A06F-EDB68CF8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 Based Prediction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114CE8-E7AA-B644-903F-A2D048D2B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398" y="1894467"/>
            <a:ext cx="7982453" cy="306906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2BA682-62AB-1D4A-8335-DEF553B3F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166" y="236171"/>
            <a:ext cx="2663496" cy="3948967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BBE26F-92D0-8D47-914C-5375871FF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257" y="4314092"/>
            <a:ext cx="3481405" cy="211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63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0C76-B176-E746-A06F-EDB68CF8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Modern Love" pitchFamily="82" charset="0"/>
              </a:rPr>
              <a:t>Collaborative Filtering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1660F-1585-1C45-A55B-3EAB5FF76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7870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333820"/>
      </a:dk2>
      <a:lt2>
        <a:srgbClr val="E8E2E8"/>
      </a:lt2>
      <a:accent1>
        <a:srgbClr val="21B92D"/>
      </a:accent1>
      <a:accent2>
        <a:srgbClr val="4AB614"/>
      </a:accent2>
      <a:accent3>
        <a:srgbClr val="8AAD1F"/>
      </a:accent3>
      <a:accent4>
        <a:srgbClr val="BB9F14"/>
      </a:accent4>
      <a:accent5>
        <a:srgbClr val="E77729"/>
      </a:accent5>
      <a:accent6>
        <a:srgbClr val="D51718"/>
      </a:accent6>
      <a:hlink>
        <a:srgbClr val="A67737"/>
      </a:hlink>
      <a:folHlink>
        <a:srgbClr val="7F7F7F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130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Modern Love</vt:lpstr>
      <vt:lpstr>The Hand</vt:lpstr>
      <vt:lpstr>Times</vt:lpstr>
      <vt:lpstr>SketchyVTI</vt:lpstr>
      <vt:lpstr>Movie Rating Prediction</vt:lpstr>
      <vt:lpstr>Methodology</vt:lpstr>
      <vt:lpstr>Content Based Prediction</vt:lpstr>
      <vt:lpstr>Content Based Prediction</vt:lpstr>
      <vt:lpstr>Content Based Prediction</vt:lpstr>
      <vt:lpstr>Content Based Prediction</vt:lpstr>
      <vt:lpstr>Collaborative Filtering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Rating Prediction</dc:title>
  <dc:creator>Mandy Wong</dc:creator>
  <cp:lastModifiedBy>Mandy Wong</cp:lastModifiedBy>
  <cp:revision>5</cp:revision>
  <dcterms:created xsi:type="dcterms:W3CDTF">2020-05-01T22:58:37Z</dcterms:created>
  <dcterms:modified xsi:type="dcterms:W3CDTF">2020-05-01T23:46:34Z</dcterms:modified>
</cp:coreProperties>
</file>