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65" r:id="rId7"/>
    <p:sldId id="262" r:id="rId8"/>
    <p:sldId id="297" r:id="rId9"/>
    <p:sldId id="268" r:id="rId10"/>
    <p:sldId id="278" r:id="rId11"/>
    <p:sldId id="279" r:id="rId12"/>
    <p:sldId id="298" r:id="rId13"/>
    <p:sldId id="299" r:id="rId14"/>
    <p:sldId id="300" r:id="rId15"/>
    <p:sldId id="301" r:id="rId16"/>
    <p:sldId id="302" r:id="rId17"/>
    <p:sldId id="270" r:id="rId18"/>
    <p:sldId id="309" r:id="rId19"/>
    <p:sldId id="30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27" autoAdjust="0"/>
  </p:normalViewPr>
  <p:slideViewPr>
    <p:cSldViewPr snapToGrid="0" showGuides="1">
      <p:cViewPr varScale="1">
        <p:scale>
          <a:sx n="59" d="100"/>
          <a:sy n="59" d="100"/>
        </p:scale>
        <p:origin x="-72" y="-618"/>
      </p:cViewPr>
      <p:guideLst>
        <p:guide orient="horz" pos="2160"/>
        <p:guide pos="3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2796" y="44599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2270" y="1947545"/>
            <a:ext cx="7101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52618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个人陈述</a:t>
            </a:r>
            <a:endParaRPr lang="zh-CN" altLang="en-US" sz="6000" b="1" dirty="0">
              <a:solidFill>
                <a:srgbClr val="526188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310" y="3423285"/>
            <a:ext cx="316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电子邮箱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835" y="3945255"/>
            <a:ext cx="4613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                 —“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简约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邮箱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”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35" y="5370830"/>
            <a:ext cx="2432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：王美艳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集成测试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91460" y="364490"/>
            <a:ext cx="250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采用自底向上集成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390" y="1280160"/>
            <a:ext cx="8722360" cy="4199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765" y="1112520"/>
            <a:ext cx="287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整体集成测试示意图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集成测试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1695" y="871855"/>
            <a:ext cx="287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联系人</a:t>
            </a:r>
            <a:r>
              <a:rPr lang="zh-CN" altLang="en-US"/>
              <a:t>集成测试示意图</a:t>
            </a:r>
            <a:endParaRPr lang="zh-CN" altLang="en-US"/>
          </a:p>
        </p:txBody>
      </p:sp>
      <p:pic>
        <p:nvPicPr>
          <p:cNvPr id="9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1162050"/>
            <a:ext cx="9207500" cy="453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集成测试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6765" y="871855"/>
            <a:ext cx="287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基本功能</a:t>
            </a:r>
            <a:r>
              <a:rPr lang="zh-CN" altLang="en-US"/>
              <a:t>集成测试示意图</a:t>
            </a:r>
            <a:endParaRPr lang="zh-CN" altLang="en-US"/>
          </a:p>
        </p:txBody>
      </p:sp>
      <p:pic>
        <p:nvPicPr>
          <p:cNvPr id="11" name="ECB019B1-382A-4266-B25C-5B523AA43C14-3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1111250"/>
            <a:ext cx="7645400" cy="463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集成测试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6765" y="871855"/>
            <a:ext cx="287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发送邮件</a:t>
            </a:r>
            <a:r>
              <a:rPr lang="zh-CN" altLang="en-US"/>
              <a:t>集成测试示意图</a:t>
            </a:r>
            <a:endParaRPr lang="zh-CN" altLang="en-US"/>
          </a:p>
        </p:txBody>
      </p:sp>
      <p:pic>
        <p:nvPicPr>
          <p:cNvPr id="9" name="ECB019B1-382A-4266-B25C-5B523AA43C14-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0" y="1104900"/>
            <a:ext cx="736600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集成测试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6765" y="871855"/>
            <a:ext cx="287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邮件管理</a:t>
            </a:r>
            <a:r>
              <a:rPr lang="zh-CN" altLang="en-US"/>
              <a:t>集成测试示意图</a:t>
            </a:r>
            <a:endParaRPr lang="zh-CN" altLang="en-US"/>
          </a:p>
        </p:txBody>
      </p:sp>
      <p:pic>
        <p:nvPicPr>
          <p:cNvPr id="4" name="ECB019B1-382A-4266-B25C-5B523AA43C14-5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0" y="177800"/>
            <a:ext cx="7366000" cy="650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72580" cy="507162"/>
            <a:chOff x="384176" y="307549"/>
            <a:chExt cx="2072580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4412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编码实现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 descr="YED%D_[`{7E}Q~N6(H~4BX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37690"/>
            <a:ext cx="10058400" cy="31819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12240" y="1009650"/>
            <a:ext cx="342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</a:t>
            </a:r>
            <a:r>
              <a:rPr lang="en-US" altLang="zh-CN"/>
              <a:t>JQuery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72580" cy="507162"/>
            <a:chOff x="384176" y="307549"/>
            <a:chExt cx="2072580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4412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编码实现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FU}@O{B]35%KOSN_V%B7~D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601470"/>
            <a:ext cx="9848850" cy="4635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6215" y="1106805"/>
            <a:ext cx="163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phpMyAdmin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72580" cy="507162"/>
            <a:chOff x="384176" y="307549"/>
            <a:chExt cx="2072580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4412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编码实现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[B1(U83{7T42X$)7ARTXAL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726565"/>
            <a:ext cx="9982200" cy="4265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28725" y="1106805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phpMyAdmin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456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目录</a:t>
            </a:r>
            <a:endParaRPr lang="zh-CN" altLang="en-US" sz="5200" b="1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24328" y="2625956"/>
            <a:ext cx="3504888" cy="849868"/>
            <a:chOff x="2021129" y="2596928"/>
            <a:chExt cx="3504888" cy="849868"/>
          </a:xfrm>
        </p:grpSpPr>
        <p:sp>
          <p:nvSpPr>
            <p:cNvPr id="25" name="文本框 24"/>
            <p:cNvSpPr txBox="1"/>
            <p:nvPr/>
          </p:nvSpPr>
          <p:spPr>
            <a:xfrm>
              <a:off x="2021129" y="2596928"/>
              <a:ext cx="2514600" cy="55308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cs typeface="+mn-ea"/>
                  <a:sym typeface="+mn-lt"/>
                </a:rPr>
                <a:t>项目开始阶段</a:t>
              </a:r>
              <a:endParaRPr lang="zh-CN" altLang="en-US" sz="3000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48630" y="3078496"/>
              <a:ext cx="3477387" cy="3683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71815" y="2625956"/>
            <a:ext cx="3504888" cy="849868"/>
            <a:chOff x="2021129" y="2596928"/>
            <a:chExt cx="3504888" cy="849868"/>
          </a:xfrm>
        </p:grpSpPr>
        <p:sp>
          <p:nvSpPr>
            <p:cNvPr id="32" name="文本框 31"/>
            <p:cNvSpPr txBox="1"/>
            <p:nvPr/>
          </p:nvSpPr>
          <p:spPr>
            <a:xfrm>
              <a:off x="2021129" y="2596928"/>
              <a:ext cx="1890045" cy="55308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cs typeface="+mn-ea"/>
                  <a:sym typeface="+mn-lt"/>
                </a:rPr>
                <a:t>个人任务</a:t>
              </a:r>
              <a:endParaRPr lang="zh-CN" altLang="en-US" sz="3000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048630" y="3078496"/>
              <a:ext cx="3477387" cy="3683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71815" y="4321291"/>
            <a:ext cx="3504888" cy="849868"/>
            <a:chOff x="2021129" y="2596928"/>
            <a:chExt cx="3504888" cy="849868"/>
          </a:xfrm>
        </p:grpSpPr>
        <p:sp>
          <p:nvSpPr>
            <p:cNvPr id="38" name="文本框 37"/>
            <p:cNvSpPr txBox="1"/>
            <p:nvPr/>
          </p:nvSpPr>
          <p:spPr>
            <a:xfrm>
              <a:off x="2021129" y="2596928"/>
              <a:ext cx="1890045" cy="55308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3000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48630" y="3078496"/>
              <a:ext cx="3477387" cy="3683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53505" y="2320925"/>
            <a:ext cx="5630545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项目开始阶段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PART.1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工作概述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76312" y="1712752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256627" y="4839754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6860" y="3276122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6475" y="1712595"/>
            <a:ext cx="271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项目范围：收发邮件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419350" y="3437890"/>
            <a:ext cx="712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必要的业务流程：注册、登录、选择联系人、编写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邮件、发送邮件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19350" y="4944110"/>
            <a:ext cx="3094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项目的技术限制：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SMTP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个人任务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PART.2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356871" y="377022"/>
            <a:ext cx="2073215" cy="548814"/>
            <a:chOff x="384176" y="265897"/>
            <a:chExt cx="2073215" cy="548814"/>
          </a:xfrm>
        </p:grpSpPr>
        <p:grpSp>
          <p:nvGrpSpPr>
            <p:cNvPr id="69" name="组合 68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序列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13025" y="1656715"/>
            <a:ext cx="6447790" cy="3965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41730" y="925830"/>
            <a:ext cx="2932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用户添加联系人序列图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0644"/>
            <a:chOff x="384176" y="265897"/>
            <a:chExt cx="2851486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0644"/>
              <a:chOff x="5287963" y="239774"/>
              <a:chExt cx="2410615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 descr="发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610" y="1679575"/>
            <a:ext cx="7922895" cy="4090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6535" y="913765"/>
            <a:ext cx="3223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用户发送电子邮件序列图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64699"/>
            <a:ext cx="2851486" cy="548992"/>
            <a:chOff x="384176" y="307549"/>
            <a:chExt cx="2851486" cy="548992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25047" y="415757"/>
              <a:ext cx="2410615" cy="440784"/>
              <a:chOff x="5287963" y="389634"/>
              <a:chExt cx="2410615" cy="440784"/>
            </a:xfrm>
          </p:grpSpPr>
          <p:sp>
            <p:nvSpPr>
              <p:cNvPr id="7" name="文本框 28"/>
              <p:cNvSpPr txBox="1"/>
              <p:nvPr/>
            </p:nvSpPr>
            <p:spPr>
              <a:xfrm>
                <a:off x="5287963" y="389634"/>
                <a:ext cx="210629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错误报告页面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2" name="图片 41" descr="K{~@I3@IAT59S$HR_PO9W~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568700"/>
            <a:ext cx="6189980" cy="3095625"/>
          </a:xfrm>
          <a:prstGeom prst="rect">
            <a:avLst/>
          </a:prstGeom>
        </p:spPr>
      </p:pic>
      <p:pic>
        <p:nvPicPr>
          <p:cNvPr id="43" name="图片 42" descr="Q$U2J5_LVYQEE4%ZX~MAFW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638175"/>
            <a:ext cx="7076440" cy="342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28"/>
            <p:cNvSpPr txBox="1"/>
            <p:nvPr/>
          </p:nvSpPr>
          <p:spPr>
            <a:xfrm>
              <a:off x="825047" y="26589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110730" y="1086485"/>
            <a:ext cx="36937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@session_start();</a:t>
            </a:r>
            <a:endParaRPr lang="zh-CN" altLang="en-US"/>
          </a:p>
          <a:p>
            <a:r>
              <a:rPr lang="zh-CN" altLang="en-US"/>
              <a:t>$con=mysql_connect("127.0.0.1","root","root");</a:t>
            </a:r>
            <a:endParaRPr lang="zh-CN" altLang="en-US"/>
          </a:p>
          <a:p>
            <a:r>
              <a:rPr lang="zh-CN" altLang="en-US"/>
              <a:t>mysql_select_db("email",$con);</a:t>
            </a:r>
            <a:endParaRPr lang="zh-CN" altLang="en-US"/>
          </a:p>
          <a:p>
            <a:r>
              <a:rPr lang="zh-CN" altLang="en-US"/>
              <a:t>mysql_query("set sql_mode=''");</a:t>
            </a:r>
            <a:endParaRPr lang="zh-CN" altLang="en-US"/>
          </a:p>
          <a:p>
            <a:r>
              <a:rPr lang="zh-CN" altLang="en-US"/>
              <a:t>mysql_query("set names utf8");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5670" y="1381760"/>
            <a:ext cx="237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连接数据库</a:t>
            </a:r>
            <a:r>
              <a:rPr lang="en-US" altLang="zh-CN"/>
              <a:t>——email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15670" y="3244850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phpMyAdmin</a:t>
            </a:r>
            <a:r>
              <a:rPr lang="zh-CN" altLang="en-US"/>
              <a:t>：进行数据表设计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550,&quot;width&quot;:856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qjmjn0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3NTk0NDA4MDc0MyIsCiAgICJHcm91cElkIiA6ICIyNjc4Njk1OTQiLAogICAiSW1hZ2UiIDogImlWQk9SdzBLR2dvQUFBQU5TVWhFVWdBQUF0VUFBQUZsQ0FZQUFBQWtrUlNEQUFBQUNYQklXWE1BQUFzVEFBQUxFd0VBbXB3WUFBQWdBRWxFUVZSNG5PM2RlM1JWNVprLzhPZHdVNkNnUUl1MlU4Yy9tTloyMFZVWENiUlFVWWxTNnBWNEFRVUtqTDB3VXRDS04wUkhSV1FHMFU3UlJhV2dqTmppRkxsNFFTb3k1V0psdEdWRXVXaTFLRW9aTCtEQUtNZ2xRQUxKL3YzQkw4ZkVCQkxZd2tuTTU3TVdpM1BldmMvZVQ1SjNuM3p6N3Zmc0hRRUFBQUFBQUFBQUFBQUFBQUFBQUFBQUFBQUFBQUFBQUFBQUFBQUFBQUFBQUFBQUFBQUFBQUFBQUFBQUFBQUFBQUFBQUFBQUFBQUFBQUFBQUFBQUFBQUFBQUFBQUFBQUFBQUFBQUFBQUFBQUFBQUFBQUFBQUFBQUFBQUFBQUFBQUFBQUFBQUFBQUFBQUFBQUFBQUFBQUFBQUFBQUFBQUFBQUFBQUFBQUFBQUFBQUFBQUpBem1Wd1hBSkFMblRwMWVqR1R5WHduMTNYd2lTUkpubHUxYWxWQnJ1c0FPQnlOY2wwQVFDNEkxSFZQSnBQcGtlc2FBQTVYazF3WEFKQkxLMWFzeUhVSlJFUitmbjZ1U3dCSXhVZzFBQUNrSkZRREFFQktRalVBQUtRa1ZBTUFRRXBDTlFBQXBDUlVBd0JBU2tJMUFBQ2tKRlFEQUVCS1FqVUFBS1FrVkFNQVFFcENOUUFBcENSVUF3QkFTa0kxQUFDa0pGUURBRUJLUWpVQUFLUWtWQU1BUUVwQ05RQUFwQ1JVQXdCQVNrSTFBQUNrSkZRREFFQktRalVBQUtRa1ZBTUFRRXBDTlFBQXBDUlVBd0JBU2tJMUFBQ2tKRlFEQUVCS1FqVkFBMVpVVkJRbEpTWFZ0dS9idHk4SEZRSFVUMEkxd0ZHMGUvZnU2TktseXhIYmZ0KytmV3U5YmtsSlNWeDY2YVh4d1FjZlZHb3ZMUzJOeXkrL1BMWnYzLzVabHdmd3VkVWsxd1VBTkNSSmtrUlpXVm1ONjNYdjN2Mmd5M2Z2M2gwbm5IQkNQUFBNTTVYYU4yL2VYR1hkd3NMQ1NxUFJKNTEwVWp6NDRJTXhiOTY4S0NvcWlsR2pSbVdYTlc3Y09BWU5HaFJidG15SjRjT0haOXZQT3V1c0dESmtTSTExQXpSVVFqWEFFYkpyMTY0NC9mVFRvM256NWxXV2ZUbzA3OTY5TzVZdlh4Nk5HemVPaUlnWFhuaWgybTF1MnJRcHhvNGRHeHMzYm96YmJyc3QyMzd1dWVkR3hQNXBHK1dQdi9DRkw4U2NPWE5pOCtiTnNXelpzb2lJbUQ1OWVxeGZ2ejQrL3ZqamVQYlpaMlBKa2lVeFpNaVF1UFBPTytQa2swK09mZnYyeGNDQkErUHh4eCtQZSsrOU44YU9IUnZISEhOTSttOEdBQUNmUDNsNWVVbGVYbDV5SkJVVkZWWFp4OEhhOXUzYmQ5RHRQZm5razBsQlFVRXljZUxFcExpNHVOS3lNODQ0bzlML0ZSOTM3ZG8xU1pJa0tTNHVUbjd3Z3g4a2I3LzlkakoyN05qa2pUZmVTSGJ2M3Awc1dyUW91Zjc2NjVNa1NaS1hYbm9wK2VVdmY1a2tTWkxNbURFam1UNTkrcUYrMlllbC9PZVI2MzRCY0xpTVZBUFVBMWRkZFZWczJiSWxKaytlSEtlY2NzcGhiV1B1M0xuUm9VT0g2TkNoUTl4eXl5M1JxRkdqT1BmY2MyUEJnZ1Z4OXRsblIwVEV1SEhqSXVLVGtmS3lzckpZc21SSi9PWTN2L2xNdmc2QXp5dWhHdUFJKy83M3YxK3J0b05adG14WkxGNjhPTnEwYVhQWWRTeGN1REE2ZHV3WUVmdW5nVHp6ekRQeDBVY2Z4V1dYWFJZUkViTm56ODVPQzZub3JMUE9PdXg5QWpRVVFqWEFFYlpvMGFMczQvSjUxdFcxUlVSTW1qUXBIbjMwMFdxM2MrR0ZGMWJiL3NJTEwyVG5VbGVjVS8xcDQ4YU5peXV1dUNLNmQrOGVWMXh4Ulp4eHhoblJ0Mi9mbURselpqUnF0UDlpVUR0MjdJaisvZnNmMXRjSkFFQURVOS9tVk9mbDVTVmJ0MjQ5NFBMYXpLbE9raVI1OXRsbmt5dXZ2REpKa2lTWlBIbHk4dDN2ZmpmcDI3ZHZzbWJObWlSSmtxU2dvS0RLdHF0cis2eVpVdzNVZDBhcUFZNnc2aTZQVjExYmFXbHA5dW9mUjByWHJsMWp6Smd4VVZ4Y0hPdlhyNDgyYmRyRXdJRURZOWl3WVRGdDJyUWp1bStBenpPaEd1QUlxM2g1dlBLcEh0VmRNbS9zMkxIUnJWdTM2Tm16NTJkZXc3cDE2MkxuenAyeGR1M2FhTisrZlR6NjZLUFJvMGVQZVBYVlY2TjM3OTdSdW5YcitNcFh2bUw2QjhCaEVxb0JqcEFXTFZyRTh1WExLN1UxYmRvMEdqVnFGQjkvL0hFY2YvengyZmFpb3FKWXZueDVuSGZlZVllMXI1cm1WTC83N3J2eHU5LzlMbzQvL3ZnWVBYcDBMRm15SkFZUEhod1RKMDZNaUlnZVBYcEVSRVNyVnEycXpPbjJRVVdBbWduVkFFZlFwNmR6TkczYU5QcjM3eCs5ZS9ldWRHZkZzckt5T08yMDA2SlRwMDdadHZMYmhHL2F0Q2tpSW80OTl0Z0Q3bWZBZ0FGeDNYWFhWV3FiUDM5KzluRkJRVUVVRkJSa241ZGZCZVRUZHV6WUVaZGNja2xOWHhZQW55SlVBeHhsMTExM1haVUFYSjAvL09FUE1YNzgrR2pjdUhGY2RORkZCdzNWMVczdi9QUFBqNGlJM3IxNzE3cTJWcTFheFJOUFBGR3B6VWcxUU0weXVTNEFJQmZLcnpTeFlzV0tYSmR5VU9XajJlV1h2UHVzbFpTVVJMTm16WTdJdGc5RmZuNStSRVNzWExuUzd5V2dYakpTRFZDSEhha3dYYTR1QkdxQXo0TWorMjROQUFBTmdGQU5BQUFwQ2RVQUFKQ1NVQTBBQUNrSjFRQUFrSkpRRFFBQUtRblZBQUNRa2xBTkFBQXBDZFVBQUpDU1VBMEFBQ2tKMVFBQWtKSlFEUUFBS1FuVkFBQ1FrbEFOQUFBcENkVUFBSkNTVUEwQUFDa0oxUUFBa0pKUURRQUFLUW5WQUFDUWtsQU5BQUFwQ2RVQUFKQ1NVQTBBQUNrSjFRQUFrSkpRRFFBQUtRblZBQUNRVXBOY0Z3Q1FTL241K2JrdUFZRFBBU1BWUUlPVUpNbHp1YTZCeXBJa1daN3JHZ0FBYUlBNmRlbzBKeTh2YjFhdTZ3Qm82RXovQUtqSEdqVnFkSDVaV1ZtdXl3Qm84SVJxZ1BycjJDUkptbWN5bVlpSVl5TmlUNDdyQVdpd3pLa0dxS2Z5OC9NZnFQQjRjaTVyQVdqb2hHcUFlcXFzck96UzhzZEprdlROWlMwQURaMVFEVkEvTmNsa01pMHJQRzhacHZRQjVJeFFEVkFQZGU3YytkNVB0NTE2NnFtL3pFVXRBQWpWQVBWU2tpU0RQOTNXcEVtVEszSlFDZ0FoVkFQVVMwbVN0SzVOR3dCSGgxQU5VTS9rNStlUFBkQ3l6cDA3MzNFVVN3SGcveE9xQWVxWkpFbUdIMmhaYVducHo0OW1MUURzSjFRRDFEOXREclFnazhrY2NCa0FSNDVRRFZDUDVPZm5YMWZUT2wyNmRMbm1hTlFDd0NlRWFvQjZKRW1TVVRXdFUxcGFlc3ZScUFXQVR3alZBUFZJa2lSZnFzVTY3WTlHTFFCOFFxZ0dxQ2Z5OHZLdXpHUXlOYTZYeVdRaUx5L3Z5cU5RRWdBQTFIOTVlWGxKWGw1ZWt1czZBQm82STlVQUFKQ1NVQTBBQUNrSjFRQUFrSkpRRFFBQUtRblZBQUNRa2xBTkFBQXBDZFVBQUpDU1VBMEFBQ2tKMVFBQWtKSlFEUUFBS1FuVkFBQ1FrbEFOQUFBcENkVUFBSkNTVUEwQUFDa0oxUUFBa0pKUURRQUFLUW5WQUFDUWtsQU5BQUFwQ2RVQUFKQ1NVQTBBQUNrSjFRQUFrSkpRRFFBQUtRblZBQUNRa2xBTkFBQXBDZFVBQUpDU1VBMEFBQ2tKMVFBQWtKSlFEUUFBS1FuVkFBQ1FrbEFOQUFBcENkVUFBSkNTVUEwQUFDa0oxUUFBa0ZJbTF3VUE5VjllWHQ0UEkrTDBYTmZSUUYzNS8vLy9hMDZycU9jeW1jem1KRW5lekhVZE5IalByMXk1OG5lNUxvTERJMVRYQVgzNzltMzhQLy96UDEvS2RSMXd1RXBMU3plRzl4T0ExRmF1WE9tOXRKNXFrdXNDaUZpM2J0MWZJdUtidWE0RHFMK1NKSGswMXpYVVY1bE1wbjlFUkpJa1A4dDFMVFJjbVV4bWNxNXJJQjEvRGRVQmVYbDVTVVJFa2lTYmNsMExISTVNSm5OQ2hENmNLNDBhTlhwMnhZb1ZBM0pkUjMxVi9oNXNoSkJjMGcvclB5UFZkY2lxVmF0T3pIVU5jRGpLZnhub3d3QTBWSzcrQVFBQUtRblZBQUNRa2xBTkFBQXBDZFVBQUpDU1VBMEFBQ2tKMVFBQWtKSlFEUUFBS1FuVkFBQ1FrbEFOQUFBcENkVUFBSkNTVUEwQUFDa0oxUUFBa0pKUURRQUFLUW5WQUFDUWtsQU5BQUFwQ2RVQUFKQ1NVQTBBQUNrSjFRQUFrSkpRRFFBQUtRblZBQUNRa2xBTkFBQXBDZFVBQUpDU1VBMEFBQ2tKMVFBQWtKSlFEUUFBS1FuVkFBQ1FrbEFOQUFBcENkVUFBSkNTVUEwQUFDa0oxUUFBa0pKUURRQUFLUW5WQUFDUWtsQU5BQUFwQ2RVQUFKQ1NVQTBBQUNrSjFRQUFrSkpRRFFBQUtRblZBQUNRa2xBTkFBQXBDZFVBQUpDU1VBMEFBQ2tKMVFBQWtKSlFEUUFBS1FuVkFBQ1FrbEFOQUFBcENkVUFBSkNTVUEwQUFDbGxjbDBBRVhsNWVVbEV4TXFWSy8wOEdwaE9uVHE5bU1sa3ZwUHJPdmhFa2lUUHJWcTFxaURYZGRRSCttL2QweEQ3cjM1WTl6VEVmaGhocEJweXlpK0N1aWVUeWZUSWRRMzFoZjViOXpURS9xc2YxajBOc1I5R1JEVEpkUUZBeElvVkszSmRBaEdSbjUrZjZ4THFKZjIzYm1qby9WYy9yQnNhY2orczE2SDY4M2JLcDN3YVNIM1dVRS81QUFBTlc3MmUvdkY1Q3RTZkZ3MzFsQThBMExEVjY1SHFjazc1MUEwTitaUVBBTkN3MWV1UmFnQUFxQXVFYWdBQVNFbW9CZ0NBbElScUFBQklTYWdHQUlDVWhHb0FBRWhKcUFZQWdKU0VhZ0FBU0Vtb0JnQ0FsSVJxQUFCSVNhZ0dBSUNVaEdvQUFFaEpxQVlBZ0pTRWFnQUFTRW1vQmdDQWxJUnFBQUJJU2FnR0FJQ1VoR29BQUVoSnFBWUFnSlNFYWdBQVNFbW9CZ0NBbElScUFBQklTYWdHQUlDVWhHcmdpTm01YzJldVN3Q0FvMEtvaG5wdTM3NTlzV0RCZ3RpK2Zmc2h2ZTZYdi94bGphRzNyS3dzN3Jubm50aTdkMisyN1M5LytVc3NXTENneHUyWGxwYkd4UmRmSFAvN3YvOWI0N3BEaGd5SjU1NTdybExidG0zYm9xQ2dJRFp1M0ZqajYvbDhtanQzYm16YXRDbjcvSkZISG9sRml4WWRjUDJ5c3JMWXVYTm5iTml3SWY3NjE3L0duLy84NTNqNjZhZmp4UmRmUE9oK2FuTXM2S09VNjl1Mzd5R3R2M2J0MnZqeGozOGNFZnY3YUxuOC9Qd29MUzJ0OWpYNlcvM1VKTmNGQU9sTW5UbzFwazJiRnYvNGovOFlWMTExVmExZWt5Ukp6Sm8xSzRZUEgzN1E5VjU1NVpYNHkxLytFazJiTnMyMnRXL2ZQbTY3N2JiNC92ZS9IMDJhVkgwTEtTd3NqSWo5WVgvYnRtMXg1WlZYVmxubnFhZWV5ajUrN3Jubll2WHExYkZ6NTg1NDRJRUhJaUxpMUZOUGpjYU5HMGR4Y1hGY2YvMzFsVjc3elc5K001WXRXMWFwYmRldVhYSDg4Y2RIUk1TR0RSdmk3Lzd1N3lJaVl1UEdqZkhTU3k4ZDlHc2s5MmJPbkJtLy9lMXZxN1RmY3NzdGNkZGRkOFY5OTkwWGI3MzFWa3laTWlVZWZQREJpSWpZdW5WckRCOCtQSGJ2M2gyN2QrK09vcUtpMkxOblQ3UnExU3JhdG0wYnh4MTNYTFJwMHliYXRXc1huVHAxT3VDK2EzTXM2S05VdEhuejVpcHRoWVdGVVZKU2tuMSswa2tuWmZ2cXM4OCtHeWVlZUdKRVJEejAwRVBScWxXcjZOZXYzd0czcjcrUkUzbDVlVWxlWGw1QzNWRCs4OGgxdjZoUDB2YmhwVXVYSm1lZGRWYXlldlhxNU95enowNys5S2MvMWVwMUgzMzBVVkpRVUZEamVxTkhqMDVtelpxVm5IUE9PUWY5MTZkUG4reHJ1bmJ0ZXRCdFZseStjZVBHcExDd01QbmdndytTUVlNR0plKy8vMzVTVkZTVVBQLzg4OGw1NTUyWGJONjhPUmswYUZDeVpjdVdLdHM1NDR3enFuMTgybW1uVmR0ZUcvcndvZmtzMzRNUDlQT2NNV05Hc25mdjNtVGd3SUhKckZtektyMW03ZHExeVh2dnZaZHMyYklsbVROblRuTGhoUmNteTVjdnp5N2Z0R2xUc21IRGhvUHV0Nlpqb2E3MTBZTnBxUDMzYUdXQjh2ZTcvUHo4S3U5OUZkL1hmdnZiM3laMzNIRkhraVJKVWxaV2xseHd3UVhKQ3krOGtDUkprZ3daTWlUYlIvUHk4cEo5Ky9aVjJrZDk2bThIMGxEN1lZU1I2a015Wjg2Y2FrLzdQUGJZWTlHblQ1OGFYNStmbng4clZxdzQ1UDNlZXV1dE1XYk1tR2pjdUhHMXkyZlBuaDNidDIrUG4vNzBwOW0yb1VPSHhxOSs5YXZzQ09PV0xWdWliZHUyaDd4djZxNC8vZWxQY2R0dHQ4WDQ4ZVBqMUZOUGpiRmp4OGFvVWFOaS9QangwYTFidDRPK2R1M2F0YkY3OSs0b0xpNk9ZNDQ1cHRwMXRtelpFbi84NHgvanhodHZqTXN1dTZ6V2RlM2R1L2VnNjFlY1NySnQyN2I0cDMvNnB6anh4QlBqc3NzdWkxV3JWc1hYdi83MUdETm1UTXljT1RQYXRXc1hGMTk4Y2J6OTl0dlJwVXVYZys2M2ZKL0Z4Y1haeDd0MjdhcDEzZFE5WjU1NVprUkUvTnUvL1Z0ODRRdGZpRW1USnNXa1NaUGlra3N1aVd1dXVTYSs5cld2eGQvKzlyY1lQMzU4ZlBuTFg0NUhIbmtramp2dXVJaUllUHJwcCtOWHYvcFZEQmt5NUtEdnp6VWRDL29vNVhidDJoVkxseTZOTTg4OE16c0ZycnlQbGlzcEtZa1pNMmJFcEVtVElpTGl6My8rYzJ6Y3VERzZkZXNXMjdadGk5V3JWOGZvMGFPalVhUDlzMi9Meit4RlJQejg1eitQdi8vN3Y5ZmY2akdodWdaVHBreUpaNTk5TmlJaTFxOWZIM1BtektteXp2cjE2MlAyN05rUkVkbi9QeXRsWldXeFlNR0N1UFBPTzZ0ZHZtSERocGcrZlhwTW16WXQ1cytmSDEyNmRJbjI3ZHZISzYrOEVrbVN4T3JWcStPQkJ4NkkzYnQzeDhNUFB4eVpUT1l6clkvY21EbHpaa3lhTkNuR2poMmJEZERkdW5XTE1XUEd4TWlSSTJQUW9FSHgwNS8rTlB2Ry9XbXZ2UEpLbEpTVXhILy85MzlYK2FWUTdqZS8rVTFFUkxSczJUSldyVm9WZDl4eHh3SHJtVEJoUW5UbzBDRWlJcG8yYlhyUTQ2Qmk0UC9HTjc0UlAvemhEN1A3S3RlbVRadjQyYzkrVnVXMTY5ZXZQK0NweS9KOWR1L2VQZnY0UUY4YmRWTjV3Q2oveGI5MDZkS0lpUGplOTc0WGl4Y3ZyalFOS1NMaTdydnZqc2NlZXl3NmRlb1VlL2JzaWR0dnZ6MTI3TmdSSDM3NFlmYjArOGtubjN6UWZkWjBMT2lqSElxNWMrZEdodzRkc3UrSER6MzBVRVJFTkdyVUtPYlBueCs5ZS9lT1cyKzlOU0wyRDdROTlkUlRWUWJNOUxmNlM2aXV3ZENoUTJQbzBLRVJVYmxqVm5UbW1XZFdhajlZcDYxdTJhSkZpNm9kV1Z5NGNHRzBidDA2TXBsTXRlR29xS2dvUm8wYUZUZmZmSE8wYjk4K2tpU0pmL21YZjRtSkV5ZEdSTVFWVjF3UlNaTEVvRUdENHJUVFRoT29Qd2MyYk5nUTQ4ZVB6ODR2N2RpeFkzejg4Y2R4OXRsbng1SWxTNkpIang0eGRlclV1UEhHRytPWlo1NkpxNjY2S25yMjdGbGxPMHVYTG8zQ3dzS1lQMzkrdFgzeW5YZmVpWVVMRjJhZmQrclVxZEk4NklNNWxKSHFpSWhtelpyVitvL1JidDI2eGF1dnZobzMzWFJURkJVVnhibm5uaHRmL09JWGEvVmE2cjd5UHZicFBsbGFXbHJ0L1AxZXZYckZkNzd6bldqVHBrMlVscGJHN05telk5T21UWEhERFRkRXExYXQ0c01QUDZ3eFZOZDBMRVRvbzlUZXdvVUxvMlBIamhFUjhjYy8vakcyYk5tU1hmYjczLy8rb0lNVDVmUzMra3VvUGdURnhjWFJ2My8vR3RjckgxMHBWMXBhR29NR0RZbzMzM3d6K3ZYclYrMWZteXRXcklpU2twTG8xcTFiZG9wSTM3NTk0LzMzMzQrSWlLNWR1MlpEOGQ2OWUyUFdyRmt4Yjk2OGVPZWRkK0toaHg2S2UrKzlOMHBLU3VMamp6K094WXNYUjBURU5kZGNFOS85N25jakl1TDY2NitQU3krOU5MNzN2ZThkL2plQW5KczFhMVljZDl4eE1YdjI3R2pkdW5XMTYzempHOStJMmJObng3Ly8rNzlYZTZydjlkZGZqNDBiTjhZRER6d1FmZnIwcWZRaGxuTHo1OCtQcTY2NktuN3hpMTlFUkJ5eGtlcUlpR1hMbGtXWExsM2lsRk5PcVhiOU45NTRJMTUrK2VYc3VoRVJDeFlzcUhJS3RueVVjOCtlUFZWR1BLbC9GaTVjbUQxRHQyL2Z2amo5OU5NckxYL2hoUmVpVTZkT3NYbno1cGcrZlhxc1hyMDZCZ3dZRU9lY2MwNDBhdFFvM243NzdiamhoaHRpMEtCQmNlbWxsMWE3ajlvY0N4SDZLUHVWaDlieS82c3pidHk0dU9LS0s2Sjc5Kzd4NUpOUHhzMDMzeHpEaGcyTGlJaUpFeWZHbDc3MHBScjNvNy9WWDBMMUlUam1tR1BpMFVjZnJkSmUwK21VUng1NUpMNzFyVy9GbTIrK0dlKy8vMzU4K09HSHRmcExzbnlxeVFVWFhCQlRwa3lKcjM3MXE5bm56Wm8xaThHREI4Y1BmdkNEYU5ldVhiUnAweWFhTldzVzc3MzNYcnoyMm12UnRHblQ3QWhOU1VsSi9PMXZmNnZWd1V6ZE5tTEVpQU5PNmFpb2VmUG1jZlhWVjFlN2JPclVxVkZZV0JpdFdyV0tpeTY2S082Ly8vNjQ2NjY3S3EwemNPREFhTjI2ZFRaVUgrcElkY1Y1Z3RVdHI4NS8vTWQvVk50ZTAvendpS2oweDJyMzd0Mnp0VTZlUExuRzExSjNWUHpGMzZ0WHIralZxMWVzVzdjdUxydnNzcmoxMWx2am5IUE9xYlQrcUZHallzbVNKZEdpUll2NDlyZS9IVTgrK1dUTW1ERWpkdTNhRlh2MjdJbmk0dUtZTUdGQ2JOaXdJYTYrK3VvcVordHFjeXhVcEk4MmJDMWJ0cXcydkZiVXZuMzd1UEhHRytPaGh4NktNV1BHeEFrbm5KQmRObmp3NENyYnZPQ0NDN0tQdi9LVnIyU25pMFRvYi9XUlVIMElhanRTWGRIS2xTdmpzY2NlaXhrelpzVGpqejhlL2Z2M2ozSGp4c1dFQ1JOcXZZMGRPM1pFeTVZdHM4OUxTa3FpV2JObTBhNWR1eWdzTEl5VFRqb3B1K3o5OTkrUDU1OS9QalpzMkJCRGhneUpKTm4vQWR6OC9QejRoMy80aDBPcW5icW5Ob0g2WUJZdFdoU3JWcTJLMjIrL1BTTDJoK2VMTHJvb0ZpOWVYR21hU0hXajRMMTY5WXJtelp0WGFkKzllM2QycXNnVFR6d1JNMmJNaUdlZWVTWkdqQmdSOCtiTmk5ZGVleTFHamh5WlBYMi9lUEhpbURkdlh2VHUzYnZTZGdZT0hGaHR6UWNLNFJWVmQvYm5ZTzNVVGRWTi8xaTllblcwYnQwNnBrMmJGajE3OXF3MERlUzg4ODZMczg0NksxcTNiaDJ0VzdlT2xpMWJScDgrZldMcDBxWFJyRm16YU5La1NmemYvLzFmakJ3NU1yWnUzVnJwdzlxMVBSWXEwa2VwamE1ZHUxWUoxQkZSNWZyKytmbjU4ZlRUVHgvd0lnVDZXLzBqVkIrQ1F4MnBmdSs5OStMV1cyK051KzY2S3h0U3Z2V3RiMFhMbGkxajVzeVpCNzFPWmJudDI3ZEhTVWxKOW5xVEVmc1BxR2JObWtYRS9rQlRzYWJ5VHdQUG1ERWord0hMaVAwMzdEQ251bUY3ODgwMzQ4NDc3NHlSSTBkbXcwV3JWcTNpcHB0dWlqdnV1Q1BhdG0wYmVYbDVCM3o5MXExYks4MnpMbGMrYWxKVVZCU1RKMCtPdVhQbnhxeFpzMkxFaUJIUnUzZnZlUDMxMStQeHh4K1B5eSsvUElZT0hSclhYbnR0M0hqampkR3VYYnM0N2JUVGFxeTdmZnYyTVhEZ3dHcEhiY3JLeW1MVHBrM1pHeXRFN0QvVldmSFU3TEJodytMQ0N5K3NjVC9rM3NzdnZ4enZ2dnR1bEpTVXhMQmh3K0ttbTI2S3VYUG54czAzM3h5VEprMksrKysvUDBhTUdKRmQvNHd6em9pbFM1ZkdsQ2xUWXRxMGFkay9PbHUwYUJHLy92V3ZZOU9tVGZIUC8velA4ZkRERDFmYVQ5cGo0ZFAwVVNJaTFxMWJGenQzN295MWE5ZEcrL2J0ajloKzlMZTZTNml1UWNVUFhMVm8wU0pPUC8zMCtQS1h2eHpyMXEyTERoMDZ4SHZ2dlJkZi9PSVhzK3NOR3pZc2V2VG9FUnMzYm95aFE0ZkdzR0hENHRSVFQ2MjB6V3V2dlRZR0RCZ1FKNXh3UWhRVUZGUzczNzE3OTBhVEprM2l4UmRmakk0ZE8xWUt4SHYyN0lsamp6MDIrN3ppWDdQbGQydmFzV05IUk95L1hOVDk5OThmTDcvOGNzeWFOYXZTcURZTngwc3Z2UlEzM0hCREZCWVdWbmt6N2RXclY2eFpzeWFHRHgrZW5YdC9PSCtBelprekp3b0tDcUpseTViUnRHblQyTDU5ZTdSdTNUcEdqUm9WbVV3bTNubm5uWGo5OWRlalE0Y09jZGRkZDhYOCtmTXJoZW9EbmVxTXFIeTY4NjkvL1dzODlkUlRVVkpTRWovKzhZL2phMS83V3FVUm9PN2R1OWZxam8vVUhWT21USWsyYmRyRW5EbHo0dXRmLzNwa01wa1lQWHAwTEZ1MkxIYnQyaFU5ZS9hTWswOCtPWDd5azUvRU1jY2NFME9IRG8xTUpoUC85Vi8vRlhmY2NVZmNmZmZkVmM3aURCbzBLRzY0NFlZWU9uUm9USmd3SVRzd2tlWlkwRWNidHBybVZMLzc3cnZ4dTkvOUxvNC8vdmdZUFhwMDZ2M3BiL1dQVUYyRDJiTm5SNUlrTVcvZXZQakRILzRRdDl4eVMzejFxMS9OWGdua3pUZmZqQWNmZkRBR0RCZ1ErZm41RVJIeDFsdHZ4VFhYWEJPREJ3K3VORitxWE51MmJlTmYvL1ZmNCtjLy8zbU1IRGt5Q2dzTFkvdjI3ZkhxcTY5R3hQNWd2bWJObXV5cDlQUFBQei83MnRMUzBpZ3BLYWwwUGRXS0IxN0Y2MVplZmZYVjhkcHJyOFVsbDF5U0hYMmg0Wmt6WjA3Y2M4ODlCNzNqNGpYWFhCUE5temVQdSsrK083WnQyeFkvK2NsUHFxeFRWbFpXN1Z6cDhsT1JQWHYyeko1QjZkdTNiMXgwMFVXVlRtc21TUkxEaHcrUEprMmFSTWVPSGJPZmtDOVgyeXVHdEczYk5ucjE2aFVqUm95STVzMmJ4NTEzM2xucE9OdXpaMCtWNCs3cHA1OCs0TGJKdllwWFdZcUltRDU5ZXJ6MTFsdHgzMzMzeGVUSms2TlJvMFp4eWltbnhKUXBVK0xhYTYrTjFhdFhSNjlldldMeTVNbHg3NzMzeGplLytjM1l0V3RYN05xMUszdlp2VmF0V3NXa1NaUGk5dHR2angvOTZFY3hlZkxrZVA3NTUxTWRDL3Bvd3paZ3dJQzQ3cnJyS3JYTm56OC8rN2lnb09DQUEyV0hRMy9qcURyU2QxRXFMUzFObm5qaWlhUmZ2MzdKeElrVGs3NTkreWI5K3ZWTCt2WHJsM1R1M0RuN3VHL2Z2c2s5OTl5VC9PaEhQMHFXTDErZTlPelpNL245NzMrZjlPL2Z2OUpkNS9MeThyS1BreVJKL3ZNLy96UHAzYnQzOHNFSEh5VGR1M2RQcnJ6eXltVHExS25KeXBVcmsrTGk0dVRoaHg5T0xyend3cVM0dURoYjA0NGRPNUp1M2JwVnVuUFJEMy80dyt5Lzh1OUg1ODZkazNuejVpVjc5dXhKa21UL0haN2VlT09OSS9hOUtxK2xvZDVGNlhCOUZuMTQyN1p0U2UvZXZaTnQyN1pWdTN6ejVzM0pzbVhMYXJXdDExOS9QU2twS2NrK3YrNjY2N0tQaHcwYlZ1MXJycjc2NmtPb3Rub1RKa3c0NlBLSkV5ZW0za2R0Nk1PSDVraTlCOTkrKyszSm1qVnJrbFdyVmxWWnRuWHIxbVRac21YSi9mZmZuNnhidHk1SmtpUjU3YlhYa3U3ZHV5YzlldlJJN3J2dnZrcnJsNWFXSnRPblQwK0tpb3BTSFF0MXBZOGVURVB0djNYaDdzcmp4bzA3NExJbm4zeXkydlo1OCtZbFpXVmwxUzZyRC8zdFFCcHFQNnozanNhQjlNUVRUeVRyMTYrdjBsN3h0cC9sVnE5ZW5SUVZGU1VmZmZSUnRkdXFydGJ5TisyS3R5b3RMUzFOZnYzclh5ZW5uMzU2c21iTm1tVG56cDNaWVAzY2M4OGx2WHYzcm5hYlpXVmxTZWZPblpNazJYL0wxUEpBblNSSk1uanc0T1RGRjE4ODJKZWFtZ1BwME5XRlh3WjhRaDgrTlBwdjNkSlErNjkrV0xjMDFINFlZZnBIalM2KytPSnFUOEZVdk8xbnVYYnQyc1hreVpPalJZc1d0ZDUrK2FuSzh0UGtaV1ZsTVd6WXNQamdndzlpNnRTcGNjb3BwOFRNbVRQakY3LzRSV1F5bVdqYXRHbU1HaldxeW5aR2p4NGRyN3p5U25aZTRUbm5uQlBubjM5K05HM2FORXBMUytPRUUwNkliMy83MjdXdUN3Q0EyaE9xYStHenV2WDRnUzZQVTFHalJvMnk4NS9MNTZkZWZ2bmxVVmhZR1B2MjdZc1dMVnBVZS9tZDVzMmJ4NzU5KzZKUG56NFJFWi9KaHlRQUFLZ2RvZm9vdXZiYWEydTEzb2tubmxqcGVTYVRxZmI2d0JHUnZmdGlkYVBYQUFBY0hlbnVKQUVBQUFqVkFBQ1FsbEFOQUFBcENkVUFBSkNTVUEwQUFDa0oxUUFBa0pKUURRQUFLUW5WQUFDUWtsQU5BQUFwQ2RVQUFKQ1NVQTBBQUNrSjFRQUFrSkpRRFFBQUtRblZBQUNRa2xBTkFBQXBDZFVBQUpDU1VBMEFBQ2tKMVFBQWtKSlFEUUFBS1FuVkFBQ1FrbEFOQUFBcENkVUFBSkNTVUEwQUFDazF5WFVCUUVSK2ZuNnVTNEREcHY5U0YraUg1SnFSYXNpaEpFbWV5M1VOVkpZa3lmSmMxMUJmNkw5MVQwUHN2L3BoM2RNUSsyRkVSQ2JYQmFTUmw1ZVhSRVNzV0xFaTE2VVFuNHdTckZ5NXNsNzNLd0NBUS9XNW1QN2hsQThBQUxsVXI2ZC9PT1ZUOXpUVVV6NEFBQUFBQUFBQUFBQUFBQUFBQUFBQUFBQUFBQUFBQUFBQUFBQUFBQUFBQUFBQUFBQUFBQUFBQUFBQUFBQUFBQUFBQUFBQUFBQUFBQUFBQUFBQUFBQUFBQUFBQUFBQUFBQUFBQUFBQUFBQUFBQUFBQUFBQUFBQUFBQUFBQUFBQUFBQUFBQUFBQUFBQUFBQUFBQUFBQUFBQUFBQUFQZ2g4MTBBQUFCQlNVUkJWQUFBQUFBQUFBQUFBQUFBQUFBQUFBQUFBQUFBQUFBQUFBQUFBQUFBQUFBQUFBQUFBQUFBQUFBQUFBQUFBQUFBQUFBQUFBQUFBQUFBQURRQS93LzQvOTI0TWcxYU5nQUFBQUJKUlU1RXJrSmdnZz09IiwKICAgIlR5cGUiIDogImZsb3ciCn0K"/>
    </extobj>
    <extobj name="ECB019B1-382A-4266-B25C-5B523AA43C14-2">
      <extobjdata type="ECB019B1-382A-4266-B25C-5B523AA43C14" data="ewogICAiRmlsZUlkIiA6ICI3NTk0NDA4MDc0MyIsCiAgICJHcm91cElkIiA6ICIyNjc4Njk1OTQiLAogICAiSW1hZ2UiIDogImlWQk9SdzBLR2dvQUFBQU5TVWhFVWdBQUF0VUFBQUZsQ0FZQUFBQWtrUlNEQUFBQUNYQklXWE1BQUFzVEFBQUxFd0VBbXB3WUFBQWdBRWxFUVZSNG5PM2RlMXhWZGI3LzhmYzJVbFBCckduNldjY3pkVTdONU9rOE1pNFZLb0Vha1RvSlJHaFQ0YWlkcEJvck0wMmxZMWc2NTZpbGlTR3BaRGN0cHhSdlpjTWdtakUya2hwQ3h6UXo5WUVtbGFpUkYrUWltOC92RDRjOWJybWtMWm9OOG5vK0hqemNlNjN2MnV1emx4LzJmclBXMm10TE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VB1UHlkUUVBNEN1QmdZRWJYUzdYemI2dUEvOWdaaC9sNStmMzluVWRBSEN1V3ZtNkFBRHdGUUoxMCtOeXVYcjV1Z1lBK0NuOGZGMEFBUGhhWGw2ZXIwdUFwT0RnWUYrWEFBQS9HWHVxQVFBQUFJY0kxUUFBQUlCRGhHb0FBQURBSVVJMUFBQUE0QkNoR2dBQUFIQ0lVQTBBQUFBNFJLZ0dBQUFBSENKVUF3QUFBQTRScWdFQUFBQ0hDTlVBQUFDQVE0UnFBQUFBd0NGQ05RQUFBT0FRb1JvQUFBQndpRkFOQUFBQU9FU29CZ0FBQUJ3aVZBTUFBQUFPRWFvQkFBQUFod2pWQUFBQWdFT0VhZ0FBQU1BaFFqVUFBQURnRUtFYUFBQUFjSWhRRFFBQUFEaEVxQVlBQUFBY0lsUURBQUFBRGhHcUFRQUFBSWNJMVFBQUFJQkRoR29BQUFEQUlVSTFBUHhNVnF4WW9RTUhEbmp1TDF5NFVObloyZldPcjY2dTF2SGp4MVZVVktUdDI3ZHJ3NFlOV3JWcWxUWnUzTmpnZW1iTW1LSGp4NDgzT09iRER6ODh0K0lsN2QyN1Y2TkhqNVlrRlJjWDY5NTc3ejNueHdDQWxzTFAxd1VBUUhQM3pqdnY2TTAzMzZ3MS9lbW5uOWFVS1ZPVWtwS2lyNzc2U25QbnpsVjZlcm9rcWFTa1JDTkdqRkJaV1puS3lzcFVXbHFxOHZKeStmdjc2NUpMTGxISGpoM1ZxVk1uWFhycHBRb01ES3gzM1dhbWQ5OTlWeU5Hakdpd3h1ZWVlMDU5K3ZTUkpQWHUzVnRYWG5tbDEveWRPM2RxMDZaTlh0UFdyRm1qU3k2NVJKS1VuWjJ0cmwyNy92akdBSUFXaWxBTkFBNzk3bmUvMDV3NWM1U1RreU5KaW9pSThOemV2MysvcXFxcU5HblNKSTBjT1ZMWFgzKzlKS2xUcDA1Njdybm5kTkZGRjZsOSsvWmF1M2F0Rml4WW9HZWVlVVkzM1hTVHBGTjdoNnVxcW5URkZWZlV1KzZTa2hKMTZOQkJiZHUyUGV0Ni9mejg5TlpiYjNsTnUvMzIyNzN1bTVuZWYvOTlQZnZzczZxdXJsWkdSb1pLU2txVW01dGI2L0Z1di8xMlBmbmtrMmU5ZmdBNEh4R3FBZUJuRWhFUklVbWFQbjI2T25Ub29MUzBOS1dscFNrdUxrNGpSNDdVdGRkZXF6MTc5bWpxMUtucTNMbXpGaTVjcUk0ZE8wcVNWcTFhcGRUVVZBMGZQbHp4OGZIMXJtUG56cDBxS3l0VFJVV0YyclJwVTJ2KzZOR2p0V3ZYTHAwNGNVSXhNVEZhdVhLbHFxcXE5TUFERDNpTk8zcjBxTmY5M054Y0ZSVVY2Y1liYjlRSEgzeWdTeSs5Vk11WEw5ZE5OOTJrelpzM085MDBBSERlSVZRRFFDT0ppWW1SSkowNGNVS1NQSHVyZS9Ub29UVnIxdWpDQ3kvMEdqOXQyalJsWkdRb01EQlE1ZVhsU2s1TzFyRmp4M1RvMENGMTZkSkY2ZW5wK3RXdmZ0WGdPai83N0ROVlZsYnFrMDgrOFlUNDA4MllNVVBTcVlDL2N1VksvZmQvLzdmYXRtMHJQejgvZGVuU1JTZFBudFRldlh2VnZuMTdEUmt5eEhNYVM4MXBLc2VPSFZOcWFxcW1UWnZtWU1zQXdQbVBVQTBBaldUbHlwV1NWQ3ZjdXQxdStmblZmcm1OaW9yU3pUZmZyRTZkT3NudGRtdng0c1U2Y09DQXhvd1pJMzkvZngwNmRPaEhRM1ZPVG81aVltTDB3UWNmMUJtcWExUlhWeXM3TzF0NWVYbDY3NzMzSkVsRGhneVJKUDNwVDMrU0pNOEhFYk95c2xSV1Z1YXBQU0VoUWQyNmRmTThWcjkrL2J3ZSs0MDMzdERsbDEvZVlKMEFjTDRqVkFQQXoyRDE2dFdhTkdtU0pLbXFxa3EzM25xcjEveVBQLzVZZ1lHQktpNHUxb0lGQzFSUVVLRDc3cnRQZmZ2MlZhdFdyYlJyMXk2TkdUTkdnd2NQMXQxMzMxM25Pclp0MjZadnZ2bEc4K2JOVTN4OHZJcUtpbXA5QUhIdDJyWDY2MS8vcXJLeU1tVmxaYW1xcWtyRGh3LzNHbE1UcnZmdDJ5ZnAxQjhIdzRjUFYxSlNraTYrK0dJbEpDUjRqYy9NelB6cEd3WUF6bE9FYWdCb0pLZWYvaEVWRmFXb3FDanQzcjFiZ3dZTjBvUUpFOVMzYjErdjhlUEhqOWZhdFd2VnJsMDczWERERFZxK2ZMa1dMVnFrRXlkT3FMeThYQlVWRlhyeHhSZFZWRlNreHg1N1RDNlh5MnY1VjE1NVJURXhNZkwzOTFkc2JLeG16NTZ0S1ZPbWVJMVpzbVNKZ29PRDFiNTllMDJmUGwzcjFxMVRlSGk0Sk9tVFR6N1I4ZVBIZGNjZGQwaVMxcTFiSjBsS1RFelVqVGZlcUtTa3BKOWxPd0hBK1loUURRQ05wSzdUUHdvS0NoUVFFS0RYWG50TmtaR1JYcWVCOU8vZlgzMzY5RkZBUUlBQ0FnTFV2bjE3eGNmSEt5Y25SNjFidDVhZm41OE9Ianlvc1dQSHFxU2t4SE41TytuVUplN3k4L09Wbkp3c1NVcElTRkJzYkt6V3JGbWp5TWhJejdpNWMrZEtrdWRxSCtucDZaN3pwU1dwc0xCUWI3enhodWYrVzIrOXBWZGZmYlVSdHdvQUFBRE9hMEZCUVJZVUZHU05JVHc4M0RadjNteExseTYxME5CUWUrU1JSNnl3c05BU0VoSXNLeXZMb3FPamJlYk1tYldXKytpamoyeklrQ0htZHJ2TnpDd2tKTVRNek5MUzBpdzVPZGtxS2lwcUxiTmp4dzRMQ3d1ejk5NTd6MnQ2VmxhVzllelowL0x5OHVxczczUjc5dXl4QVFNR1dIeDh2TzNmdjcvTzUxUlR5NW5UK3ZidDYvWHo2YWVmMXJOVnprM04vNGV2K3dJQUFBRG5vTEZDOVp3NWN5d21Kc2JHamgxcjgrZlB0KzdkdTl0MzMzMW55NWN2dDdpNE9ITzczYlpqeHc3cjJiT252Znp5eTFaZFhXMW1aams1T2RhclZ5L2J1SEdqNTdGcWd1elJvMGN0TVRIUmhnMGJaaVVsSlo3NW16WnRzdkR3Y0h2aGhSZnFyQ1VsSmNWQ1EwTnR5WklsbnZXWWVZZnE5ZXZYVy8vKy9lM1RUeisxZ1FNSDJwdHZ2bWxMbHk2MXFxb3FyOGVxTDFUL1hBalZBQUFBelZCajdxaytYWGg0dUsxZnY5NGlJaUpzKy9idG51bGJ0MjYxeU1oSVMweE10SXlNREx2dHR0c3NQei9meXN2THJiUzAxQTRlUEdqZHUzZjNqRDk1OHFRbEpTVlpiR3lzZmZ2dHQ3WjQ4V0lMQ1FteDFOVFVCdGMvYjk0OEN3a0pzZm56NTF0cGFha2RPM2JNK3ZUcFkxOS8vYldOSHovZUJnNGNhTHQyN1RJenM0RURCNXFaMmZ6NTh5MDJOdFplZmZWVnE2eXNORE5DTlFBQUFNN0N6eFdxazVPVDdZc3Z2ckQ4L1B4YTgwcEtTaXczTjlkbXo1NXR1M2Z2TmpPenp6Ly8zTUxDd3F4WHIxNldrcExpTmQ3dGR0dUNCUXVzdExUVWlvdUxMVGMzOTZ4cTJMWnRtMVZXVnRwZGQ5MWw0ZUhobHBLU1lvV0ZoZmI2NjY5N25WSlNFNnByNmxpNmRLbm4vcHc1YzJvOWJsM1RHZ3VoR2tCejV2cnhJUUJ3ZnFvSmNIbDVlYjR1QlpLQ2c0TWxTVnUyYk9HOUNVQ3owOHJYQlFBQUFBRE5IYUVhQUFBQWNJaFFEUUFBQURoRXFBWUFBQUFjSWxRREFBQUFEaEdxQVFBQUFJY0kxUUFBQUlCRGhHb0FBQURBSVVJMUFBQUE0QkNoR2dBQUFIQ0lVQTBBQUFBNFJLZ0dBQUFBSENKVUF3QUFBQTRScWdFQUFBQ0hDTlVBQUFDQVE0UnFBQUFBd0NGQ05RQUFBT0FRb1JvQUFBQndpRkFOQUFBQU9FU29CZ0FBQUJ3aVZBTUFBQUFPRWFvQkFBQUFod2pWQUFBQWdFT0VhZ0FBQU1BaFFqVUFBQURnRUtFYUFBQUFjTWpQMXdVQWdLOEZCd2Y3dWdRQVFEUEhubW9BTFphWmZlVHJHdUROekRiNXVnWUFBQUMwUUlHQmdVdUNnb0xlOVhVZEFOQ1NjZm9IQURSenJWcTErbTExZGJXdnl3Q0FGbzFRRFFETlcxc3p1OGpsY2tsU1cwbmxQcTRIQUZva3pxa0dnR1lzT0RoNDNtbTM1L2l5RmdCb3lRalZBTkNNVlZkWDMxMXoyOHdHK3JJV0FHakpDTlVBMEh6NXVWeXU5cWZkYnk5TzZ3TUFueUJVQTBBekZSSVNNdlBNYWQyNmRadmhpMW9Bb0tValZBTkFNMlZtdno5em1wK2YzMUFmbEFJQUxSNmhHZ0NhS1RNTE9KdHBBSUNmSDZFYUFKcWg0T0RneWZYTkN3a0plZmFmV0FvQVFJUnFBR2lXekd4RWZmUGNidmZqLzh4YUFBQ0VhZ0JvcmpyVk44UGxjdFU3RHdEdzh5QlVBMEF6RXh3Yy9PU1BqYm5wcHB0Ry9qTnFBUUNjUXFnR2dHYkd6TWIvMkJpMzIvMzBQNk1XQU1BcGhHb0FhR2JNN0xLekdQUExmMFl0QUlCVENOVUEwSXdFQlFVOTVISzVmblNjeStWU1VGRFFRLytFa2dBQUFJRG1MeWdveUlLQ2dzelhkUUJBUzhhZWFnQUFBTUFoUWpVQUFBRGdFS0VhQUFBQWNJaFFEUUFBQURoRXFBWUFBQUFjSWxRREFBQUFEaEdxQVFBQUFJY0kxUUFBQUlCRGhHb0FBQURBSVVJMUFBQUE0QkNoR2dBQUFIQ0lVQTBBQUFBNFJLZ0dBQUFBSENKVUF3QUFBQTRScWdFQUFBQ0hDTlVBQUFDQVE0UnFBQUFBd0NGQ05RQUFBT0FRb1JvQUFBQndpRkFOQUFBQU9FU29CZ0FBQUJ3aVZBTUFBQUFPRWFvQkFBQUFod2pWQUFBQWdFT0VhZ0FBQU1BaFFqVUFBQURnRUtFYUFBQUFjSWhRRFFBQUFEaEVxQVlBQUFBY0lsUURBQUFBRGhHcUFRQUFBSWNJMVFBQUFJQkRoR29BQUFEQUlaZXZDd0RRL0FVRkJkMHY2VlpmMTlHQ1BmVDNmN2Y3dElwbXpPVnlGWnZabDc2dUF5M2UraTFidHJ6dDZ5THcweENxbTRDQkF3ZGVVRmhZZUptdjZ3QitLcmZiL1kxNFBRRUF4N1pzMmNKcmFUUGw1K3NDSU8zZXZYdXJwSzYrcmdOQTgyWm1mL0oxRGMyUnkrVzZWNUxNN0JGZjE0S1d5K1Z5emZGMURYQ0d2NGFhZ0tDZ0lKTWtNenZnNjFxQW44TGxjbDB1MGNPKzFLcFZxdy96OHZMdTgzVWR6VkhOYXpCN0NPRkw5R0h6eDU3cUppUS9QLy8vK2JvRzRLZW9lVE9naHdFQUxSVlgvd0FBQUFBY0lsUURBQUFBRGhHcUFRQUFBSWNJMVFBQUFJQkRoR29BQUFEQUlVSTFBQUFBNEJDaEdnQUFBSENJVUEwQUFBQTRSS2dHQUFBQUhDSlVBd0FBQUE0UnFnRUFBQUNIQ05VQUFBQ0FRNFJxQUFBQXdDRkNOUUFBQU9BUW9Sb0FBQUJ3aUZBTkFBQUFPRVNvQmdBQUFCd2lWQU1BQUFBT0Vhb0JBQUFBaHdqVkFBQUFnRU9FYWdBQUFNQWhRalVBQUFEZ0VLRWFBQUFBY0loUURRQUFBRGhFcUFZQUFBQWNJbFFEQUFBQURoR3FBUUFBQUljSTFRQUFBSUJEaEdvQUFBREFJVUkxQUFBQTRCQ2hHZ0FBQUhDSVVBMEFBQUE0UktnR0FBQUFIQ0pVQXdBQUFBNFJxZ0VBQUFDSENOVUFBQUNBUTRScUFBQUF3Q0ZDTlFBQUFPQVFvUm9BQUFCd2lGQU5BQUFBT0VTb0JnQUFBQndpVkFNQUFBQU9FYW9CQUFBQWh3alZBQUFBZ0VPRWFnQUFBTUFoUWpVQUFBRGdFS0VhQUFBQWNNamw2d0lnQlFVRm1TUnQyYktGLzQ4V0pqQXdjS1BMNWJyWjEzWGdIOHpzby96OC9ONitycU01b0grYm5wYll2L1JoMDlNUysxQmlUelhnVTd3Uk5EMHVsNnVYcjJ0b0x1amZwcWNsOWk5OTJQUzB4RDZVSkQ5ZkZ3QkF5c3ZMODNVSmtCUWNIT3pyRXBvbCtyZHBhT245U3g4MkRTMjVENXQxcUQ3ZkR2blVuQWJTbkxYVVF6NEFBS0JsYTlhbmY1eFBnZnA4MFZJUCtRQUFnSmF0V2UrcHJzRWhuNmFoSlIveUFRQUFMVnV6M2xNTkFBQUFOQVdFYWdBQUFNQWhRalVBQUFEZ0VLRWFBQUFBY0loUURRQUFBRGhFcUFZQUFBQWNJbFFEQUFBQURoR3FBUUFBQUljSTFRQUFBSUJEaEdvQUFBREFJVUkxQUFBQTRCQ2hHZ0FBQUhDSVVBMEFBQUE0UktnR0FBQUFIQ0pVQXdBQUFBNFJxZ0VBQUFDSENOVUFBQUNBUTRScUFBQUF3Q0ZDTlFBQUFPQVFvUm9BQUFCd2lGQU5BQUFBT0VTb0JnQUFBQndpVkFNQUFBQU9FYW9CQUUyQzIrMlcyKzMybWxaVlZlV2phZ0RnM0JDcWdSWW1JeVBqck1ZZE9uUkkxZFhWWnpWMnhZb1ZPbkRnZ09mK3dvVUxsWjJkWGUvNDZ1cHFIVDkrWEVWRlJkcStmYnMyYk5pZ1ZhdFdhZVBHalEydVo4YU1HVHArL1BoWjFZVG1KenM3VzJQSGp2V2E5c1FUVHlndkwrK3NIK1BreVpPNjc3NzdkT0xFaWJOZWh2NUZRL3IxNjlmZy9LS2lJcS9YeW9xS0NxV21wdXJreVpQbnRCNzZzUG56ODNVQkFCckgvZmZmcitycWFoVVZGZW12Zi8ycjdycnJMclZ0MjFhRmhZWEt6YzFWdjM3OWxKbVpxZFRVVk1YSHgwdVNRa0pDZE5sbGw2bTB0RlIzM25tbko5RGs1ZVZweElnUm1qQmhndTY4ODA3UE90NTU1eDI5K2VhYnRkYjk5Tk5QYThxVUtVcEpTZEZYWDMybHVYUG5LajA5WFpKVVVsS2lFU05HcUt5c1RHVmxaU290TFZWNWVibjgvZjExeVNXWHFHUEhqdXJVcVpNdXZmUlNCUVlHMXZ2OHpFenZ2dnV1Um93WTBaaWJEVTNJNXMyYmRldXR0M3J1YjlxMFNibTV1VHA4K0xEWHVKU1VGT1hsNVNrMU5kVnJlbVptcG5KemMzWDU1WmVyWGJ0MnRSNmYva1ZEUm8wYXBUMTc5dFNhZnVqUUljWEV4TlNhdm5MbFNrblNTeSs5cEE0ZE9takNoQWx5dVZ4YXVuU3BkdTdjcVFzdnZMRE85ZENIYUpLQ2dvSXNLQ2pJZk9uQWdRTStYWDlUVXZQLzRldSthRTRhczRjSERoelk0TDk5Ky9ZMU03UHc4SERQTWpXM24zMzJXVnUyYkptWm1aV1VsRmg4Zkx3VkZCVFlnQUVEYk51MmJWN3JxV3Q1TTdORml4Ylp5Wk1uTFNFaHdkNTk5MTJ2WlhidTNHbGZmLzIxZmYvOTk3Wmt5UkliTUdDQWJkcTB5VFAvd0lFRFZsUlUxT0R6TzN6NHNQWHUzZnZITm9NajlQQzVhY3orZGJ2ZDFyZHZYenR5NUloTm5qelpqaDQ5YWpFeE1YYmZmZmRaV1ZtWm1abXRXTEhDaGc4ZmJtNjN1OWJ5SVNFaFptYjIxRk5QV1dob3FJV0hoM3Y5ekpneHc4em8zL1BSejVFRnFxcXE3T1dYWDdaUm8wWlo3OTY5N2FHSEh2SzhScDZwdkx6Y2hnMGJacSs4OG9xVmxKUllaR1JrblQ4aElTRzJhOWN1TTZNUHoxZWMvdkYzMmRuWit1R0hIODVwR1RQNzBjTkNaNE5EUHZDMVRaczJLU3dzVE1lT0hkUElrU01WSFIydGJ0MjZhZEtrU1hyeXlTZjF0Ny85cmNIbEl5SWlOSGZ1WE4xeXl5M2F0MitmMHRMU0ZCRVJvVm16WmttU3JyMzJXbFZXVnVxWlo1N1JsMTkrcVlVTEYrcW1tMjZTSksxYXRVcURCdy9XaGcwYkdsekh6cDA3VlZaV3BvcUtpc1o1MG1oU05tM2FwS3FxS2dVRUJPaVRUejVSZW5xNjR1TGlOR0RBQUQzKytPUEt5TWpRTysrOG82bFRwNnBWcTdyZnVnNGNPS0QxNjlkci9mcjF5c25KVVU1T2p0eHV0Lzc4NXovcnlTZWZySGZkOUM5T3QySERCdDEvLy8wNmR1eVlubi8rZWJWcDAwYXpaczNTMXExYmxaaVlxUHo4ZksveGJkcTAwY3laTXpWbzBDRDk3Ly8rcis2NTV4NWxaMmZYK3JuaWlpdlV1blhyZXRkTEh6Wi9uUDd4ZDd0MzcxWnFhcXBTVTFPMWJOa3lyVjI3VnRLcEYrbkxMcnZNNjBWODFhcFZrazZGNnZwZTNPdkNJUjgwUlh2Mzd0WEZGMStzOHZKeVBmcm9vN3JxcXFzMGVQQmdTZEtOTjk2b3FWT25hdlRvMFFvTEM5TzRjZU1reVhNb3RPYTgxWnljSEVsU2p4NDl0R2JObWxxSFBhZE5tNmFNakF3RkJnYXF2THhjeWNuSk9uYnNtQTRkT3FRdVhib29QVDFkdi9yVnJ4cXM4N1BQUGxObFphVSsrZVFUUlVSRU5PbzJnTytkZWE3L1k0ODlwdGF0Vyt2UW9VTmF1blNwcGt5Wm9oRWpScWh0MjdiMVBzYmJiNyt0cXFvcTdkKy9YMWRkZFpXKy8vNTcrZm41cVgzNzlsN2o2RitjcWFxcVNoa1pHVnF4WW9YS3lzbzBkdXhZOWV6WlU1TFV2MzkvdFduVFJzbkp5ZnJiMy82bS8vbWYvMUdyVnEwMGNlSkVYWC85OVpLa2poMDdhdmZ1M1NvdkwxZE9UbzdlZi85OXoyTjM3TmhSQ3hZczBNbVRKNzFDTlgxNC9pRlUvOTNERHorc05tM2FhTkdpUlVwS1N0S29VYU5VVlZXbFhyMTY2ZjMzMzljRkYxemdOWDd5NU1uNjg1Ly9yT3JxYW5YdjN0MHpmZFdxVllxS2lsS0hEaDA4MDQ0ZlA2Njh2RHo5N25lLzA1dzVjenkvT0JFUkVaN2IrL2Z2VjFWVmxTWk5tcVNSSTBkNmZsRTdkZXFrNTU1N1RoZGRkSkhhdDIrdnRXdlhhc0dDQlhybW1XYzhmNkVXRnhlcnFxcEtWMXh4UmIzUHI2U2tSQjA2ZEdqd0RRa3QwOWF0VzNYTk5kY29LeXRMTjl4d2d6NysrR1AxNjlkUHhjWEYrdVV2ZnlsSnV1T09PK1IydXozOVUzTXU0Wmt2eW02M1czNSt0VjlXb3FLaWRQUE5ONnRUcDA1eXU5MWF2SGl4RGh3NG9ERmp4c2pmMzErSERoMzYwVGVEbkp3Y3hjVEU2SU1QUHVETjREeFRXRmhZNjF6V2dvSUNyVnExU3YvM2YvK25vVU9INnJycnJ0UGJiNyt0My83MnQrcmF0YXVtVDUrdXUrKysyek8rdXJwYTMzNzdyV0ppWWxSUVVLQ3JycnBLTzNiczBEWFhYRk5yZmZRdnp1VG41NmZpNG1JTkd6Wk0wNlpOMDVRcFU3em1aMlZsZVc1WFYxZnJEMy80ZzY2NTVocTk5ZFpiZXUyMTEzVHMyREZ0M3J4Wkw3MzBrbTYvL1hhdm84MTkrdlNSSkZWV1ZxcE5temFlNmZUaCtZZFEvWGVWbFpVYU5teVkxeWQ0dDIvZnJxdXZ2cnBXb0pha1o1NTVSdVBIajFkRVJJVG5jRXRrWktSbmJFMVlscVRnNE9BRzExM1QyTk9uVDFlSERoMlVscGFtdExRMHhjWEZhZVRJa2JyMjJtdTFaODhlVFowNlZaMDdkOWJDaFF2VnNXTkhTYWRDZkdwcXFvWVBIKzc1OEZsZFRqL2tjL292TmM0UG8wZVAxdGRmZjYxQmd3YlYrMjk5b3FLaTlNWWJiK2orKysvWHIzLzlhOC8wN3QyN0t6TXo4MGZYdlhyMWFrMmFORW5TcWIwOXAzL1FUSkkrL3ZoakJRWUdxcmk0V0FzV0xGQkJRWUh1dSs4KzllM2JWNjFhdGRLdVhiczBac3dZRFI0ODJDc2tuVzdidG0zNjVwdHZORy9lUE1YSHg2dW9xRWhYWG5ubDJXd2FOQU9iTjIvV0F3ODg0RG5NTFVtSER4OVdqeDQ5TkdIQ0JHVm1adXJwcDUvVzY2Ky9ydkhqeDJ2Nzl1MXExNjZkRGgwNnBNMmJOMHM2dFdOazJyUnB5c25KMGFwVnF4UWJHNnZObXpmcnhodHZiSERkOUM5cVBQNzQ0NUpPN1RUNzhNTVA2eDNYdlh0M3p3ZTRFeElTbEpDUTRObkoxWkRLeXNwNlQvK2dEODhQaEdwSk8zYnMwUGp4NHpWanhnejkrNy8vdStjODZlKy8vMTRkT25SUVdGaVlYQzZYWisvekwzN3hDeTFjdUZBblQ1NzArbXZTN1hiWEdjRFB4Q0VmTkxZWk0yWm8wS0JCV3J4NGNiMy8xbmYrZit2V3JUVm8wQ0N0V0xGQzY5YXQ4MHl2ckt6MFdpWTZPbHFQUFBLSUpPOGVqb3FLVWxSVWxIYnYzcTFCZ3dacHdvUUo2dHUzcjljNnhvOGZyN1ZyMTZwZHUzYTY0WVlidEh6NWNpMWF0RWduVHB4UWVYbTVLaW9xOU9LTEw2cW9xRWlQUGZhWVhDNlgxL0t2dlBLS1ltSmk1Ty92cjlqWVdNMmVQYnZXbmlRMFgzMzc5bFg3OXUyOVFuVllXSmorOHBlL0tDRWhRVjI3ZHRYY3VYTzFiTmt5aFlhRzFobGc1czZkSzBrS0RRM1ZILy80UnhVVkZTa3JLMHN6WnN5b05aYitSVVBLeTh2cnZOckh1WWlMaTZzMXJhS2l3dXRvTVgxNC9pRlVTN3J1dXV0MHp6MzM2SUVISHREOCtmT1ZtWm1wTDcvOFVvOCsrcWlXTDErdTNidDNLeWtwU2ErKytxbzZkKzdzV2E2OHZOenJGNlNxcXFyT1F6Wm40cEFQZmc1bmZtbUcyZGwvK1ByU1N5OVZRVUdCTWpNenRXL2ZQdjNydi82clowLzEwYU5IRlJBUTREVytyaDR1S0NoUVFFQ0FYbnZ0TlVWR1JucjFjdi8rL2RXblR4OEZCQVFvSUNCQTdkdTNWM3g4dkhKeWN0UzZkV3Y1K2ZucDRNR0RHanQyckVwS1NuVEpKWmQ0bHMzT3psWitmcjZTazVNbG5kb3pGQnNicXpWcjFpZ3lNdkxzTnhDYUxIOS8venFuZi92dHQ1bytmYnFPSHordThlUEhxMHVYTG9xTGk2dHpqMTlSVVpFNmQrNnNpeTY2U0xHeHNVcE1UTlMvL011L3FHdlhyclVlbC81RlE5cTJiZXZwa2JxY2ZzcG5mWll0VythNTNhZFBIMVZYVjh2bGNubDlEb3MrUFA5dzlZKy91L2ZlZXpWcDBpUmRmZlhWK3VhYmJ6UjY5R2lOR3pkT2UvZnVWYmR1M2ZUQUF3OW82TkNoWHArc0xTa3AwY1VYWCt5NWY3YWgrblNyVjY5V1dGaVl3c0xDUElkOGF1NkhoWVZKa2dJREEzWDk5ZGRyelpvMW1qbHpwaUlpSXJSbzBTS0ZoNGZMMzk5Zmt5ZFAxdEtsUyt0ZFI4MGhuMUdqUnVtenp6NVRVVkhST1c0ZE5BZW5mOUZBZFhWMXJXK2lHekprU0ozTFBmYllZNW82ZGFwQ1EwTzFZY01HdmZqaWkxNlBNMnpZTU0rSGMydDgrdW1uV3Jac21Tb3JLL1dIUC94QmUvZnUxWW9WSzVTVWxLU0tpZ3JObmozYmEzeDRlTGphdEdtanVYUG42cnJycnZQOEVkaXVYVHVscDZkcjRzU0o2dGl4bzE1Ly9YV3ZONEl2di94U2t5Wk4wcGd4WXp6VC9mMzlOVzdjT0QzNzdMUGFzbVhMVDloU2FBN2F0V3VuYnQyNjZZVVhYdERVcVZNMVlzUUkvZjczdjljamp6eWkxYXRYZThZZFBYcFVzMmJOMHRDaFExVlNVaUpKNnR5NXM3Nzc3cnM2QTdWRS82Smg1ZVhsdXZQT08rdjlhY2lSSTBja3lXdjhCUmRjb05MUzBscW5YdEtIYUZJYSs5cVVCdzhldE04Ly85enV1T01PVzdSb2tabVo5ZXpaMHpOLzllclZGaDRlYnNPSEQ3ZlMwbEpidDI2ZFBmSEVFNTc1TmRkSlBiT20wKytIaDRkYmRIUzBSVWRIZThhYm1lM2F0Y3VDZ29Jc016T3pWbDNqeG8yemtKQVFDdzhQdDBjZmZkUWVmUEJCdS8vKysrMnV1KzZ5ZnYzNldaOCtmYXhIang0MmE5WXNxNjZ1cnJYOHlKRWo3Y1VYWHpRenM1ZGZmdG5HangvL1V6YlBqMnJKMTZiOHFScXJoL2ZzMldORGh3NDFNN080dURqNzRvc3Y3S0dISGpLemYxeW51c2FaMTBmZHVYT243ZHUzejhyS3l1eXV1KzZ5blR0M21wbFphR2lvbVpsOS92bm5GaDRlYnZuNStUWm56aHlMaVlteHNXUEgydno1ODYxNzkrNzIzWGZmMmZMbHl5MHVMczdjYnJmdDJMSERldmJzYVMrLy9MS25IM055Y3F4WHIxNjJjZU5Hejdwcit2L28wYU9XbUpob3c0WU5zNUtTRXMvOFRaczJXWGg0dUwzd3dndDFQdWVVbEJRTERRMjFKVXVXMU5uM1B3VTlmRzRhK3pVNE1qTFNjN3Vzck13bVRacGt1Ym01OXMwMzM5amt5Wk90Zi8vKzl1R0hINXFaV1ZGUmtRVUhCOXR0dDkxbU0yYk1zQjkrK01FT0h6NXNFeWRPdE50dnY5M1dyVnRuOGZIeDl1U1RUOXJYWDM5dFprYi9ucWNhdXcrblRwM2E0UHhwMDZaNTNUOXk1SWlGaElUWVUwODlaU3RYcnJTSkV5ZDY1bFZWVlptWldYWjJ0dDE5OTkxbVJoK2lpV3JNWDZRZmZ2akJRa05EcmJDdzBOYXRXMmZQUHZ1c3VkMXU2OW16cDIzWnNzVzJidDFxVHovOXRIMzQ0WWVXbDVkblpxZWFjZDY4ZVdabVZsRlI0UWtoUHhhcTY3cWRrWkZodlhyMXNvRURCOXJKa3llOWxzL0p5YkdzckN6THpjMjFiZHUyV1dGaG9ZV0VoRmhwYWFsbmJIRnhzUTBkT3RRT0h6N3N0V3pOSHdJMTA0OGVQV3A5K3ZTeDdPeHNSOXVyTHZ3aW5idkc2dUhwMDZkYldscWFEUm8weUFZUEhtd1RKMDYwMmJObjI3Rmp4eXc2T3RyTVR2WFlaNTk5WmoxNjlQQXNkM29QVHA0ODJaNS8vbmtyS3l1ekkwZU9lUHJaN05RYndyQmh3MnF0Tnp3ODNOYXZYMjhSRVJHMmZmdDJ6L1N0VzdkYVpHU2tKU1ltV2taR2h0MTIyMjJXbjU5djVlWGxWbHBhYWdjUEhyVHUzYnQ3eHA4OGVkS1NrcElzTmpiV3Z2MzJXMXU4ZUxHRmhJUllhbXBxZzg5NzNyeDVGaElTWXZQbnp6LzNqVllIZXZqYy9KeWgrc2lSSTVhWm1XbFBQUEdFOWV2WHoxNTc3VFhQbDhDWW1lWG01bHBpWXFMdDI3ZlB6RTd0TUFnTEM3T2twQ1RQNjkySkV5ZHMyclJwZHNzdHQvdDBZbFlBQUFYeFNVUkJWTmc3Nzd4VGEzMzA3L21oc2Zxd2QrL2U1L1R6bDcvOHhjek10bS9mYmtPR0RMRXZ2dmlpMW1OT21EREJicjc1WnJ2bGxsdHMrZkxsZGE2WFBrU1QwSmd2Nk92WHIvZnM2U3NvS0xCeDQ4YVoyYWs5MWRuWjJUWm16QmhidDI2ZERSZ3d3RXBMUzYyNnV0cWlvNk50NjlhdFpuYnFEZURXVzIvMU5OU1pEVllqUER6Y05tL2ViRXVYTHJYUTBGQjc1SkZIckxDdzBCSVNFaXdySzh1aW82TnQ1c3ladGVyNzZLT1BiTWlRSVo1dkVxdjU2elF0TGMyU2s1T3RvcUtpMWpJN2R1eXdzTEF3ZSsrOTk3eW1aMlZsV2MrZVBUMS9IRFFXZnBIT1hXUDE4Q3V2dkdMZmZmZWQ1LzdNbVROdHg0NGRObkRnUU05ZWt3Y2ZmTkR1dnZ0dXp6ZkxtWG1INnNMQ1Fpc3RMYlhubjMvZXVuZnY3clczeGN5OEFrMk41T1JrKytLTEx5dy9QNy9XdkpLU0Vzdk56YlhaczJmYjd0Mjd6ZXpVWHUrd3NERHIxYXVYcGFTa2VJMTN1OTIyWU1FQ0t5MHR0ZUxpWXN2TnpUMnI1NzV0MnphcnJLdzhxN0UvaGg0K040MGRxa2VQSHUyNW5acWFhaE1uVHJSMTY5WjU5dlkxWk1PR0RiVysvYk5HVFcrZmlmNDlQelNGYjFkdVNGVlZWWjNmQWxxRFBrU1QwSmkvU0xObXpiS1hYbnJKek15U2twTHM4ODgvTjdOVG9icXNyTXdpSWlMcytQSGo5dUNERDlvTEw3eGcyZG5aWG9mVjE2eFpZN0d4c1o2R092MnJTV3RxNUpBUHp1VHJONFA5Ky9mN2JOMU5FVDE4Ym56ZHYvRFdVdnVYUG14YVdtb2ZTbHo5dzJQanhvMTYrT0dISlozNnBPN1ZWMSt0NzcvLzN2T0ZGM0Z4Y1RwMDZKQ1NrcEpVVmxhbTVPUmtqUnc1VXZQbXpWTjZlcm91dlBCQ1BmWFVVNTdITy8zQzd6WFhxWDc0NFljOTY1Q2tCUXNXNkt1dnZsSktTb3JtekptalZxMWE2VGUvK1kzbXpwMnJVYU5HcWFDZ1FGRlJVWm96WjQ1bXpweXBybDI3NnNTSkV6cHg0b1Ruc252Ky92NUtTMHRUY25LeWhnMGJwamx6NW1qOSt2VjYvdm5uTldUSUVEMzY2S04xUHQrUkkwZnFvb3N1MHJScDAzVGt5Qkg5MTMvOVY2TnZVelI5WEtNVUFJREdRYWpXcVd0SG5qaHhRdDI2ZFpOMDZrdGNoZzRkcW4zNzlpazZPbHJTUHk0S1grT2xsMTdTbFZkZXFmRHdjQTBmUGx3dWw4dHpUY2hObXpaNWpUM3pmbzFldlhycEY3LzRoVkpTVXJ3K3BmNmYvL21mV3JKa2lYYnMyS0c4dkR5bHA2ZnIzLzd0MzdSdDJ6WTkvUEREOHZQejB6MzMzT01aNytmbnB6Lys4WTk2KysyM0ZSQVFvRjY5ZXFsTGx5NEtEUTF0OEhrbkppWXFMQ3hNMTE1NzdWbHVLUUFBQU5TRlVDMnBUWnMyV3I1OHVkZTBOOTU0bzhGbFR0L0RkL3AxSnlYVitnS1krcjRRNXJubm5xdjM4UysrK0dLRmhvWjZCZVBycjc5ZTY5ZXZyM044cTFhdE5IandZRW1uTHE5ejJXV1hOVmgvamYvNGovODRxM0VBQUFDb0g5ZXBCZ0FBQUJ3aVZBTUFBQUFPRWFvQkFBQUFod2pWQUFBQWdFT0VhZ0FBQU1BaFFqVUFBQURnRUtFYUFBQUFjSWhRRFFBQUFEaEVxQVlBQUFBY0lsUURBQUFBRGhHcUFRQUFBSWNJMVFBQUFJQkRoR29BQUFEQUlVSTFBQUFBNEJDaEdnQUFBSENJVUEwQUFBQTRSS2dHQUFBQUhDSlVBd0FBQUE0UnFnRUFBQUNIQ05VQUFBQ0FRNFJxQUFBQXdDRkNOUUFBQU9BUW9Sb0FBQUJ3eU0vWEJRQ1Fnb09EZlYwQzhKUFJ2MmdLNkVQNEdudXFBUjh5czQ5OFhRTzhtZGttWDlmUVhOQy9UVTlMN0YvNnNPbHBpWDBvU1M1ZkYrQkVVRkNRU1ZKZVhwNnZTNEgrc1pkZ3k1WXR6YnF2QUFBQXp0VjVjZm9IaDN3QUFBRGdTODM2OUE4TytUUTlMZldRRH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nQmZqL2c0QlY2OEJ4eUpzQUFBQUFTVVZPUks1Q1lJST0iLAogICAiVHlwZSIgOiAiZmxvdyIKfQo="/>
    </extobj>
    <extobj name="ECB019B1-382A-4266-B25C-5B523AA43C14-3">
      <extobjdata type="ECB019B1-382A-4266-B25C-5B523AA43C14" data="ewogICAiRmlsZUlkIiA6ICI3NTk0NDA4MDc0MyIsCiAgICJHcm91cElkIiA6ICIyNjc4Njk1OTQiLAogICAiSW1hZ2UiIDogImlWQk9SdzBLR2dvQUFBQU5TVWhFVWdBQUFsb0FBQUZ0Q0FZQUFBRGZ6TVJpQUFBQUNYQklXWE1BQUFzVEFBQUxFd0VBbXB3WUFBQWJSMGxFUVZSNG5PM2RmWkJWOVdILzhjOWRZRVZRMUdCOENvNDZpVDhhWU9LNEt3aENCb3cxd2VMSXhJWUVqRkx5bzZsQTJqcHE0a1BFcEtZK2RKSTJqY1FBRVo4d0ZRMFNKMm95bUdBWUhGS0pGbFJHVXBYR1VBY2hXc05EREFiWVplLzUvY0Z2YjFsM0VUQWNkZzJ2MXovdVBmZmVjNys3bnJPODcvZWNjemNCQUFBQUFBQUFBQUFBQUFBQUFBQUFBQUFBQUFBQUFBQUFBQUFBQUFBQUFBQUFBQUFBQUFBQUFBQUFBQUFBQUFBQUFBQUFBQUFBQUFBQUFBQUFBQUFBQUFBQUFBQUFBQUFBQUFBQUFBQUFBQUFBQUFBQUFBQUFBQUFBQUFBQUFBQUFBQUFBQUFBQUFBQUFBQUFBZ0Q5WmxjNGVBRkMrMDA4Ly9hbEtwVEtrczhmQi95cUtZc216eno1N2RtZVBBeWhYWFdjUEFDaWZ5T3A2S3BYS3FNNGVBMUMrN3AwOUFPREFXYkZpUldjUGdTU05qWTJkUFFUZ0FER2pCUUJRRXFFRkFGQVNvUVVBVUJLaEJRQlFFcUVGQUZBU29RVUFVQktoQlFCUUVxRUZBRkFTb1FVQVVCS2hCUUJRRXFFRkFGQVNvUVVBVUJLaEJRQlFFcUVGQUZBU29RVUFVQktoQlFCUUVxRUZBRkFTb1FVQVVCS2hCUUJRRXFFRkFGQVNvUVVBVUJLaEJRQlFFcUVGQUZBU29RVUFVQktoQlFCUUVxRUZBRkFTb1FVQVVCS2hCZXgzRHo3NFlJZkxGeXhZc0ZmUGIyeHNmRmV2TzMzNjlMUzB0T3oyL3ZuejUrZU9PKzVvczJ6S2xDbHBibTZ1M2Q2NGNlTzdlbTJBam5UdjdBRUFmeHBtejU2ZHhZc1hKMG5XckZuVFlXeXRXYk1tOCtmUFQ1TGFmL2VYYXJXYWhRc1g1bXRmKzFxSDk2OWJ0eTczM250djdycnJydno0eHovTzRNR0RjOHd4eDJUbHlwVXBpaUxQUGZkY3Z2dmQ3MmJyMXEyNSsrNjdVNmxVOXV2NGdJT1QwQUwyaXlsVHBtVEtsQ2xKa2hFalJuUVlVaU5Iam15emZPVElrYnRkWDBmM0xWcTBLTU9HRFd1My9LYy8vV242OU9tVFNxV1N1cnIyRS9WdnZmVldycm5tbWx4NzdiVTU1cGhqVWhSRmJyenh4c3lZTVNOSk1tblNwQlJGa1VzdXVTVERodzhYV2NCK0k3U0EvVzc3OXUyWk1HSENIaC8zeEJOUHRMbmQwdEtTU3k2NUpDKzk5RkxHangrZnFWT250bnZPaWhVcjB0VFVsR0hEaG1YRmloVkprbkhqeHVYVlYxOU5rZ3dkT3JRV1NzM056Zm4rOTcrZlJ4NTVKSys4OGtydXZQUE8vT3UvL211YW1wcXllZlBtUFA3NDQwbVN5eTY3TEdlZWVXYVM1TW9ycjh4Zi91VmY1cXl6em5yM1B3Q0EvMDlvQWZ2ZElZY2NrdnZ2djcvZDhuZWF3VXFTNzMzdmV4azBhRkJlZXVtbHZQcnFxL250YjMrYm80OCtlbyt2MTNxWTh2enp6OC9zMmJQVHIxKy8ydTM2K3ZwTW5EZ3huL2pFSjlLM2I5OGNkZFJScWErdno5cTFhN05xMWFyMDZORWpKNTEwVXBLa3Fha3B2Lzcxci9QKzk3OS9YNzlsZ0E0SkxXQy8yOXNaclYwOTg4d3pXYkJnUWViTm01Y2YvT0FIbVRCaFFtNisrZVo4ODV2ZjNPdDEvUDczdjAvdjNyMXJ0NXVhbWxKZlg1KytmZnRtN05peE9mSEVFMnYzdmZycXExbTZkR25XclZ1WHozLys4eW1LSXNuT0UvRS85S0VQN2RQWUFYWkhhQUg3M2I3T2FLMWR1emJUcDAvUExiZmNrajU5K2lSSkJnMGFsTjY5ZStlQkJ4N0krUEhqOS9pYWI3NzVacHFhbW5Ma2tVZldsalUzTjZlK3ZqNUpzblhyMWpaakdqeDRjSkprM3J4NXRaUDRrK1Q1NTU5M2poYXczd2d0WUwvNDlLYy9YZnU2VjY5ZStlaEhQNXJqano4K0w3Lzhjajc0d1E5bTdkcTFPZnJvbzJ1UG16WnRXa2FOR3BYMTY5ZG55cFFwbVRadFdrNDc3YlEyNjd6ODhzdHowVVVYNWRoamo4M1paNS9kNGVzMk56ZW5lL2Z1ZWVxcHB6Snc0TUEya2JSdDI3YjA3Tm16ZHZ2aWl5K3VmVjJ0VnBQc25BVkxrdFdyVitlMjIyN0w4dVhMOC8zdmY3L043QmNBd0c0MU5EUVVEUTBOUmRtcTFXcnh3eC8rc0pnNmRXcXhkdTNhb2lpS1l2anc0VVZSRk1XTEw3NVlYSEhGRmNYeTVjdHJqMSs5ZW5WeDNubm5GZmZmZjMrYjlldzYxdVhMbHhkbm5YVlc4Y01mL3JBb2lxTDQzZTkrVnl4ZHVyUm9hR2dvcGs2ZFdvd2FOYXJZdUhGak1XblNwT0xCQngrc1BXL0hqaDFGUTBORDBkTFMwbTZkUlZFVVo1eHhSdTIvZi91M2YxdU1HaldxbURGalJyRmh3NGI5OWVQWXJkYi9INTI5WFFEbE02TUYvTkdxMVdvZWZ2amh6SjgvUDJlZGRWWisrOXZmNWt0ZitsS1N0dWRydGJTMFpQSGl4Zm5PZDc2VHFWT241c3RmL25JdXUreXl6SnMzTDNQbnptMnp6dlBPT3k5SnNuRGh3bnpsSzEvSnpKa3pjK2FaWjJiY3VIRVpPSEJncGs2ZG1zYkd4Z3djT0REejVzM0xoZzBiY3NFRkY5U2V2M1hyMWh4eXlDRnRQdTZob3htdEpQbjR4eitlZi83bmY4NGhoeHlTZSsrOU4yZWVlV2I2OSsrLy8zOVFBTUNmbmdNeG8vWFFRdzhWYTlhc2FiZThkVVpyVjg4OTkxengxbHR2N1hiMnFLT3hOalUxRlVXeGM2YXFWVXRMU3pGejVzemlveC85YVBIQ0N5OFVXN1pzS2JadjMxNFVSVkVzV2JLa3VPQ0NDenBjWjdWYXJjMW9EUjA2dE5pMmJWdnR2b2tUSnhaUFBmWFVPMzJyZnpRelduRHdNS01GN0JlZi9PUW4yNXluMVdyNzl1M3RsdmZ0MnplelpzMUtyMTY5OW5yOVBYcjBTSkowNjlZdHljNFpxV25UcHVVM3YvbE41c3laay83OSsrZUJCeDdJTjc3eGpWUXFsZlRvMFNQWFhITk51L1Y4OWF0ZnpjcVZLMnN6WGFOSGo4NllNV1BTbzBlUHRMUzA1TmhqajgxSFB2S1J2UjRYd0RzUldzQitzNy8rck02dWgvaDJwNjZ1THYvd0QvK1E5NzN2ZmJVckN6L3ptYzlrN05peDJiRmpSM3IxNmxXTHNsMGRldWloMmJGalJ6NzFxVThsMlJsZUFHVnhEVE1jQkZvUFU3VitranFkcS9XUFpqL3p6RE4rQjhPZnVQWi9GQXdBZ1AxQ2FBRUFsRVJvQVFDVVJHZ0JBSlJFYUFFQWxFUm9BUUNVUkdnQkFKUkVhQUVBbEVSb0FRQ1VSR2dCQUpSRWFBRUFsRVJvQVFDVVJHZ0JBSlJFYUFFQWxFUm9BUUNVUkdnQkFKUkVhQUVBbEVSb0FRQ1VSR2dCQUpSRWFBRUFsRVJvQVFDVVJHZ0JBSlJFYUFFQWxFUm9BUUNVUkdnQkFKUkVhQUVBbEtSN1p3OEFPSEFhR3hzN2V3Z0FCeFV6V25BUUtJcGlTV2VQZ2JhS29uaTZzOGNBQUZEVDBORHdyWWFHaG05MjlqZ0E5cFlaTGVBOW8xS3BmTFlvaWtzNmV4d0FlOHM1V3NCN1JYMVJGRWRYS3BVa3FVL1MxTW5qQWRnak0xckFlMEpqWStNL3RINTl4aGxuZktVVGh3S3cxNFFXOEo1UUZNWG5Xcit1VnF2L3R6UEhBckMzaEJid1h0QXR5Ykc3M0Q3dS95OEQ2TktFRnREbERSNDgrS29rbFYwV1ZVNDc3YlF2ZHRaNEFQYVcwQUs2dkdxMU91M3R5N3AzNy82RnpoZ0x3TDRRV2tDWFZ4VEZCenBZMXE4enhnS3dMNFFXMEtVMU5qWk9TOXZEaHEwcWpZMk5VdzcwZUFEMmhkQUN1cm9yZDNkSFMwdkxsdzdrUUFEMmxkQUN1clNpS0U3ZTNYMTFkWFc3dlErZ0t4QmFRSmZWME5EdzJieno3Nm02TTg0NFk4S0JHZy9BdmhKYVFGYzJmVThQcUZhcjF4K0lnUUM4RzBJTDZMS0tvdmcvZS9HWS9nZGlMQUR2aHRBQ3VxU0dob1lMSzVYS0huOUhWU3FWdW9hR2hnc1B4SmdBQVA1a05UUTBGQTBORFVWbmp3TmdiNW5SQWdBb2lkQUNBQ2lKMEFJQUtJblFBZ0FvaWRBQ0FDaUowQUlBS0luUUFnQW9pZEFDQUNpSjBBSUFLSW5RQWdBb2lkQUNBQ2lKMEFJQUtJblFBZ0FvaWRBQ0FDaUowQUlBS0luUUFnQW9pZEFDQUNpSjBBSUFLSW5RQWdBb2lkQUNBQ2lKMEFJQUtJblFBZ0FvaWRBQ0FDaUowQUlBS0luUUFnQW9pZEFDQUNpSjBBSUFLSW5RQWdBb2lkQUNBQ2lKMEFJQUtJblFBZ0FvaWRBQ0FDaUowQUlBS0luUUFnQW9pZEFDQUNpSjBBSUFLSW5RQWdBb2lkQUNBQ2hKcGJNSFFESnUzTGh1Ly8zZi8vMyt6aDRIZEhVdExTMi9TWkp1M2JvZDM5bGpnUVBsNUpOUGZ1UEJCeDlzNmV4eDhPNTA3K3dCa0x6ODhzdlBKL2x3WjQ4RDNpdGFnd3NPQnIvNjFhODJKdW5iMmVQZzNSRmFYY09IazZRb2l0YzdleURRbFZVcWxXTVQrd29IajBxbGNteWxVbmxmWjQrRGQwOW9kU0hQUHZ2c2NaMDlCdWpLR2hvYWlzUyt3c0dqZFp2bnZjdko4QUFBSlJGYUFBQWxFVm9BQUNVUldnQUFKUkZhQUFBbEVWb0FBQ1VSV2dBQUpSRmFBQUFsRVZvQUFDVVJXZ0FBSlJGYUFBQWxFVm9BQUNVUldnQUFKUkZhQUFBbEVWb0FBQ1VSV2dBQUpSRmFBQUFsRVZvQUFDVVJXZ0FBSlJGYUFBQWxFVm9BQUNVUldnQUFKUkZhQUFBbEVWb0FBQ1VSV2dBQUpSRmFBQUFsRVZvQUFDVVJXZ0FBSlJGYUFBQWxFVm9BQUNVUldnQUFKUkZhQUFBbEVWb0FBQ1VSV2dBQUpSRmFBQUFsRVZvQUFDVVJXZ0FBSlJGYUFBQWxFVm9BQUNVUldnQUFKUkZhQUFBbEVWb0FBQ1VSV2dBQUpSRmFBQUFsRVZvQUFDVVJXZ0FBSlJGYUFBQWxFVm9BQUNVUldnQUFKUkZhQUFBbEVWb0FBQ1VSV2dBQUpSRmFBQUFsRVZvQUFDV3BkUFlBL2hpbm4zNzZVNVZLWlVobmo0UC9WUlRGa21lZmZmYnN6aDRIYmRsWHVoNzdTcmxzODEzUHdick52NmRudE94RVhVK2xVaG5WMldPZ1BmdEsxMk5mS1pkdHZ1czVXTGY1N3AwOWdQMWh4WW9WblQwRWtqUTJObmIyRU5nRCswclhZRjg1Y0d6elhjUEJ2TTIvcDJlMEFBQzZNcUVGQUZBU29RVUFVQktoQlFCUUVxRUZBRkFTb1FVQVVCS2hCUUJRRXFFRkFGQVNvUVVBVUJLaEJRQlFFcUVGQUZBU29RVUFVQktoQlFCUUVxRUZBRkFTb1FVQVVCS2hCUUJRRXFFRkFGQVNvUVVBVUJLaEJRQlFFcUVGQUZBU29RVUFVQktoQlFCUUVxRUZBRkFTb1FVQVVCS2hCUUJRRXFFRkFGQVNvUVg4eWRpeVpVdXExV3BuRDRPRDNHdXZ2ZGJaUTZBTEVWb0h5TFp0MnpKdDJyU3NYNzkrbjU2M2Rldld6Smt6SjlWcU5kVnFOZlBuejgvcnI3OWUwaWloOCsxcFg2bFdxN244OHN2endnc3Z0THZ2eTEvK2NtYk5tbFgyRUdHM1hudnR0VXlZTUNHLys5M3Y5dnU2Rnk5ZTNPWjJVMU5URmk1Y21DUXBpbUsvdng3N1IvZk9Ic0I3UVZOVFU0WU5HNWJERGp1c3pmSXRXN2EwV2JabHk1WTgvZlRUNmRhdFc3dDE5T3paTTMvMlozK1cyMjY3TFRmZmZIT0hyek4yN05nMnQxOTc3YlVzWGJvMGp6MzJXSnFibS9PTFgvd2lSeDU1WkVhTUdGRjd6Qi8rOElkTW1ERGhIY2UvYnQyNkxGKytmSS9mSi95eERzUytVbGRYbDA5OTZsUDV1Ny83dTl4NDQ0MFpPblJvN2I1cnJya21VNlpNeVNXWFhKSStmZnEwZTI1alkyT09PZWFZSk1ubXpadXpiTm15REJzMkxFY2VlV1R0TWIvLy9lL3o4NS8vZk4rL2VRNDZUVTFOR1RObVRMdmxXN1pzeWRpeFk5T2pSNDkyOXcwWU1DRFBQZmRjbTJYang0L1BRdzg5MUdiWjVzMmI4NjF2ZlN2RGh3K3ZMYnY2NnF2ekgvL3hIN1hiemMzTitkclh2cFlCQXdaayt2VHBtVDU5ZXZyMzcxOGJXMGY3WWtlMmJObVNKVXVXNVBEREQ5L2pZOWwzUW1zdjFkWFY1WWtubnFqZGJtbHB5WkFoUTlvc2EyeHNiUE9jampieW9paHk3cm5uMW01djJiSWwvLzd2LzU0ZE8zYmtvb3N1eWljLytjblUxOWZueVNlZnpNOSs5clBVMTlkbjJyUnB1ZXFxcTNMRERUZGs1TWlSbVRGalJrNDQ0WVI4N25PZlM2OWV2Zkx3d3crLzQ5aDNEVE1vVzluN1NsMWRYWVlQSDU2dmYvM3JPZnp3d3pOczJMQjJ6L3ZFSno1UnUzM3BwWmRtMHFSSlNaTDYrdnJhRE1DdXoydGRsdGhmMkRjYk4yN01paFVyYXJkWHJseVpOOTU0STMvKzUzOWVXN1p0MjdiVTFkVmwyTEJodWZYV1c3Tmx5NVo4N0dNZnkwTVBQWlIrL2ZvbFNkYXZYNThiYnJnaGRYVTdEelNOSERreXh4MTMzRHUrOXFHSEhwb2RPM2JrcEpOT3lsVlhYWldycnJvcTMvM3VkOXM4YjlHaVJhbXZyMy9IOWJ4OWYyVC9FbG9sYW1wcXltT1BQZGJodS9aV2pZMk5LWW9pM2J0M3o4YU5Hek54NHNSY2M4MDFlZkRCQjNQVFRUY2xTYzQ1NTV5TUhqMDY4K2ZQejh5Wk16TjY5T2g4NWpPZnFhM2p5aXV2ek5xMWEzZjdHdHUzYjk5LzN4U1VZRi8ybFYvLyt0ZDUrZVdYYXhHMmJObXkybU0yYjk2Y2M4NDVwODAvZkZDVzd0Mjc1K2FiYjg3amp6K2UwMDgvUFk4Kyttak9PZWVjWEh2dHRUbnFxS015WU1DQTNINzc3Vm01Y21XYkdkcW5ubm9xQXdZTXFFVldVMU5UbGk1ZFdvdXNiZHUyWmN1V0xiVmdtang1Y3Rhdlg1OXF0WnJ6empzdnljNDNCM1YxZGVuUm8wZWFtcHB5d2drbjVDdGYrVXFlZi83NTlPelpNNzE2OWVxRW53Z2RFVnA3cVZxdDVtTWYrMWk3NVIwdGV6ZnE2dW95ZGVyVUhIYllZYm5wcHB2eStjOS9QaGRmZkhIdC91Ym01cHh5eWlscGJtN09tREZqMnV4RS8vSXYvL0tPNi9ZT25RUHBRT3dyTTJmT3pQTGx5L1BGTDM2eHc4TXpjQ0MwenE2T0hUczJDeFlzeUgzMzNaZEpreWJsMy83dDMvTGtrMC9teGh0dnpKZ3hZM0w3N2JmbnNzc3V5K2MrOTdra095UHBvb3N1cXExbjA2Wk5lZC83M2xlNy9jWWJiNlIzNzk3cDNidDNrdVRPTys5TWtnd2VQRGdMRnk3TWtpVkxjdjMxMStmMTExOVBjM056emozMzNQVHQyemZISFhkY2pqLysrQXdZTUtCZGFPMTYyRHhKL3VkLy9zY2JrZ05FYU8ybHVycTZOaWNpdGg0TzJYWFpIelA5K3NvcnIrU2VlKzdKVzIrOWxibHo1NlpYcjE3NStNYy8zdVl4MVdvMWMrZk96YVJKa3pKdzRNQ01IVHMyYytiTTJlTzZ0MjNibGdzdnZEQkoycDBIQVB0YjJmdkt5U2VmbkxsejUyYkdqQmxwYW1yYXE5QzY4ODQ3YysrOTk2YXBxU2tqUjQ1TWt0clh1eTVMZGw2QU1uTGt5RGFIT21GM3Z2ZTk3MlhVcUZFNTZxaWpVaFJGZnZTakgrWGVlKy9OcWFlZW1wa3paMmJkdW5XWk0yZE9KazZjbU91dXV5NjMzbnBybm5qaWlheGV2VHJmK2M1M2N0UlJSK1hxcTY5TzM3NTlhK3Q4NDQwMzN2R3c0WEhISFZjN3RQZzNmL00zV2JKa1NTcVZTdGFzV1pPNnVycDg0QU1mU0ZOVFU1dm4xTlhWdFRsRVBuanc0UDMvdzZCRFFtc3Z0TFMwN1BPNzV1Ym01aVJwYzQ3Sk8xbXpaazNPUFBQTWpCNDlPcU5HaldyenptTlhtelp0eXFPUFBwclZxMWRueUpBaEdUSmtTQll0V3BSeDQ4YlZEcnMwTmpabS92ejUrZUFIUDVnaytjMXZmcE9YWG5vcG8wYU4ycWZ2QWZiVmdkaFhrcVJQbno2WlBuMTZrdVM2NjY1cmR6WFdydWRmTFZ1MkxKTW5UODdreVpNemJOaXdXa0MxZnIzcnNtVG5ETERJWW0rZGR0cHBPZUtJSTNMUFBmZGswNlpOV2JSb1VXNjY2YWFjZXVxcFNaSUZDeGJrVjcvNlZhWk9uWm9KRXlia2pqdnVTTFZhelNPUFBKSms1M2EvZWZQbXZQamlpN1Y5b0tXbEpVMU5UUmsxYWxUdXYvLytISC84OGRteFkwZVM1RWMvK2xGV3IxNmR5eTY3TE4yNmRjdVJSeDZaTjk5OE0zVjFkYm5paWl2eTEzLzkxem5wcEpNNjU0ZEJoNFRXWHRpK2ZYdWFtcG82L0lkZ2QvODR2UFhXVytuVnExZTdmd0RlN3RwcnIwMmxVbWtUUWR1M2I4LzgrZk03Zkh6ckZWSkRoZ3hKa2h4eXlDRjU0WVVYTW5IaXhQelRQLzFUVGp6eHhDVEo5ZGRmbjFtelp1WFJSeC9OM1hmZm5VOS8rdE5DaTlJZGlIMGwyVG03TzM3OCtOeCsrKzIxY3htVC96MUhhOWZ6dGxydGJ2YXI5YndZMkZjclY2N01mZmZkbDFXclZ1WGNjOC9OUlJkZGxNY2VleXlYWDM1NWtwM2JhVXRMUzIwYnZmamlpek41OHVRY2NjUVJiZFl6Yk5pd0xGMjZ0TjM2enp2dnZOVFgxMmZpeElsWnMyWk5xdFZxVnExYWxROTk2RU8xeDV4eXlpbFp0V3BWWnMrZW5URmp4blI0RlNTZFMyanRoVGZmZkRQOSsvZlBmZmZkVjF2V2VqaGswYUpGdFdXN0hnNVp0MjdkSHE4WVNaSmJicm5sanhyYllZY2RsaHR1dUNHUFAvNTRmdm5MWCtiRkYxOU1zdk9LbGRHalIrZjAwMC9QZmZmZHQxZGpnVC9XZ2RwWFZxMWFsUzFidHJUNVdJWTkyYlJwVTdzckc3ZHUzWnBERHoxMHI5Y0J1K3JidDIvT1BmZmNmUDNyWDYrZFQzWGxsVmZtd2dzdnpJSUZDOXBGZlBmdTNUTnIxcXgySCtXek85dTJiVXZ2M3IxejNYWFg1WlJUVHNudzRjTnp6VFhYdEhuTVJ6N3lrVngxMVZXMWp6WFpuVjFQcEcrOXpZRWh0UGJDdW5YcjhvRVBmR0NmbnJOcTFhb01HRERnWGIvbUJSZGNrTzdkMi83djJiNTllNXZMZEZ0YVdySjgrZklzWHJ3NFM1Y3VUZi8rL1ROdTNMZ2tPeTlwNzlPblQyYk5tcFVISG5nZzQ4YU4yK2Z2QWZiVmdkcFhubnp5eVp4MTFsbjc5SnhmL3ZLWHRhdThXcjMrK3VzNTRZUVQ5bWs5MEtwZnYzN3AxNjlmUm93WTBlYXoxMTU1NVpWMkh5QTZiTml3TEZ1MnJNT3JBVHVhN2IzNjZxdXpiZHUyOU96WnMvYlpXTHVxVnF2NXdROStrQWNlZUNDbm5ucHFMYktlZnZycEhISEVFVG5sbEZQYVBQNnYvdXF2OHZkLy8vZTEyek5tek5pM2I1WjNUV2p0aGVlZWV5NERCdzdjcCtmODVDYy95Zmp4NDkvVjZ5MWJ0aXovK0kvL21OR2pSMmZ3NE1GcGJtN09MYmZja3NNUFA3dzJKWjNzdkhMbGtVY2V5WG5ublpkTEw3MDBSeHh4UkRaczJGQjdGelZod29TTUdERWlkOXh4UjhhTkc1ZkJnd2ZuVzkvNlZ1M3dDK3h2QjJwZldicDBhU1pQbnJ6UHI5TTZ0aDA3ZHFSU3FXVDE2dFZ0RHNQQWdkSjZnVktTTnJPOXJWNTY2YVYyaHhoYi9mU25QODJjT1hOeTZLR0hadmJzMmJuMTFsdXphdFdxREJvMEtELzcyYzl5NnFtbnRndXRYU09ybzl1VVIyanR3WTRkTy9MakgvODR0OTEyVzRmM0YwV1JscGFXYk5xMEtYVjFkYWxVS25uaWlTZXlmdjM2bkgzMjJYdjlPbzg5OWxpYlB4M1MwdEtTbi8vODUrblpzMmVTWk1PR0RlbmJ0MitXTEZsU2U4ekREeitjODg4L1AwbnlpMS84SWwvNHdoZFNWMWVYMGFOSDF4NXo0b2tuNW9ZYmJzalZWMStkelpzM2l5eEtjNkQybGRkZWV5My85Vi8vbFNGRGhtVGV2SG41OXJlLzNlYisrdnI2ZGg5aWV0ZGRkMlh4NHNXNSsrNjc4KzF2Znp1UFBQSkloZzRkbW1YTGxtWG8wS0hadUhGamV2WHFsVC84NFE4K0xvSjkxdExTMHU3alMvWjBjVWZyRmVDN1BxNmxwU1dqUm8xS3RWcE5wVktweGRDR0RSdXlmZnYyMnUvdk5Xdlc1TkpMTDgwNTU1eVRTcVdTTDN6aEM1aytmWHErOFkxdjVQbm5uODhGRjF4UVc2ZHp0anFmME5xRC8velAvMHkvZnYxeThza250MWxlcVZSeTZLR0hwbHF0WnNTSUVkbXhZMGRHakJpUnVycTZISDMwMGJuMjJtdjM2UmYyNk5HajJ3VFN2aG82ZEdqdHoreDBGRk85ZXZYeUFYYVU2a0R0SzkyNmRjc1ZWMXlSd3c0N0xCZGRkRkdienlQYW5YWHIxdVhzczgvT29FR0RNbWpRb05xYmtydnV1aXVqUm8zS1BmZmNrNGNmZmpqZHVuWExaei83MlgzOTFqbklkWFR4eGR2dHVsM05uajI3OXZWUGZ2S1QydGZkdW5YTDBxVkwwOXpjbk83ZHU5ZCtsOCtkT3pjTEZ5N01YL3pGWHlUWmVXcklyZ1lPSEpncFU2Wmt5cFFwNmRldlh6Nzg0UStuV3EzbS9QUFB6L1hYWDkvdU5KUzMrK3BYditvTlJvbmUwOU1iRFEwTlJaTFNQM1R0N1grbjdlMktvc2lPSFRzTytnMjE5UVRuWjU1NTVqMjlYZjBwc3Evc2ZPMjN2d25wYU5tQllGOHAzNEhhNXRrN0IvTTI3N3JtdmJDblA4cFpxVlFPK3NpQ3BHdnZLeDBGbFVQcFFObUVGZ0JBU1lRV0FFQkpoQllBUUVtRUZnQkFTWVFXQUVCSmhCWUFRRW1FRmdCQVNZUVdBRUJKaEJZQVFFbUVGZ0JBU1lRV0FFQkpoQllBUUVtRUZnQkFTWVFXQUVCSmhCWUFRRW1FRmdCQVNZUVdBRUJKaEJZQVFFbUVGZ0JBU1lRV0FFQkpoQllBUUVtRUZnQkFTWVFXQUVCSmhCWUFRRW1FRmdCQVNicDM5Z0QyaDhiR3hzNGVBcnduMkZjNDJOam02V3p2NlJtdG9paVdkUFlZYUtzb2lxYzdld3kwWjEvcGV1d3I1YkxOZHoyMmVRQUFBQUFBQUFBQUFBQUFBQUFBQUFBQUFBQUFBQUFBQUFBQUFBQUFBQUFBQUFBQUFBQUFBQUFBQUFBQUFBQUFBQUFBQUFBQUFBQUFBQUFBQUFBQUFBQUFBQUFBQUFBQUFBQUFBQUFBQUFBQUFBQUFBQUFBQUFBQUFBQUFBQUFBQUFBQUFBQUFBQUFBQUFBQUFBQUFBQUFBQUFBQUFBQUFBQUFBQUFBQUFBQUFBQUFBQUFBQUFBQUFBQUFBQUFDNmpQOEg0eTVBQWx2VGwvY0FBQUFBU1VWT1JLNUNZSUk9IiwKICAgIlR5cGUiIDogImZsb3ciCn0K"/>
    </extobj>
    <extobj name="ECB019B1-382A-4266-B25C-5B523AA43C14-4">
      <extobjdata type="ECB019B1-382A-4266-B25C-5B523AA43C14" data="ewogICAiRmlsZUlkIiA6ICI3NTk0NDA4MDc0MyIsCiAgICJHcm91cElkIiA6ICIyNjc4Njk1OTQiLAogICAiSW1hZ2UiIDogImlWQk9SdzBLR2dvQUFBQU5TVWhFVWdBQUFrUUFBQUZ1Q0FZQUFBQmdQd2VYQUFBQUNYQklXWE1BQUFzVEFBQUxFd0VBbXB3WUFBQVlNRWxFUVZSNG5PM2RmNnlXZGVILzhkY05xQ2xrbGtTR2JkWndtZXRUeWJuQkFkbUlaaFlWV0pJeit6WmlmUWRDb3BscGFkUU1OY2dmUzNNU21zTW9wN2ljUTAyaWlCQi9wV2hBVHEzQk5KcCtwOEtTeUNUZ3dEblg5dzgrNTQ3ak9meFFPZDdnKy9IWXpyenY5MzFkOS8yKzRaeTN6M1BkMTMyVEFBQUFBQUFBQUFBQUFBQUFBQUFBQUFBQUFBQUFBQUFBQUFBQUFBQUFBQUFBQUFBQUFBQUFBQUFBQUFBQUFBQUFBQUFBQUFBQUFBQUFBQUFBQUFBQUFBQUFBQUFBQUFBQUFBQUFBQUFBQUFBQUFBQUFBQUFBQUFBQUFBQUFBQUFBQUFBQUFBQUFBQUFBd0p0T3Jka1RBTG8zZVBEZ1piVmE3ZmhtejRQL3FxcHE2Y3FWSzBjMWV4N0EzdGVyMlJNQXVpZUc5ajIxV3UzanpaNEQwRFA2TkhzQ3dLNHRYNzY4MlZNZ1NiMWViL1lVZ0I3a0NCRUFVRHhCQkFBVVR4QUJBTVVUUkFCQThRUVJBRkE4UVFRQUZFOFFBUURGRTBRQVFQRUVFUUJRUEVFRUFCUlBFQUVBeFJORUFFRHhCQkVBVUR4QkJBQVVUeEFCQU1VVFJBQkE4UVFSQUZBOFFRUUFGRThRQVFERkUwUUFRUEVFRVFCUVBFRUVBQlJQRUFFQXhSTkVBRUR4QkJFQVVEeEJCQUFVVHhBQkFNVVRSRkM0VFpzMjVmSEhIMjljditTU1MvTFlZNDhsU1pZdlg1NWx5NVoxMmVmSko1OU1WVldONjh1V0xjdFRUejNWYVp2Nzdyc3ZyYTJ0WGZZOTlkUlRYOVg4VnE5ZW5hOTk3V3RKa3ZiMjlzWjR2VjVQVzF2YnE3b3ZnSjBSUkZDNHhZc1g1OXBycjIxY1g3cDBhZnIxNjVjazZkdTNiMmJPbkptWk0yZG15NVl0alcydXVlYWFUdnM4Kyt5em1UaHhZbGF0V3BVa1didDJiUzY3N0xLOC9QTExYUjV2M2JwMVhjWk9Qdm5rakI0OXV2RTFhZEtreG0xTGxpekpFVWNja1NTWk0yZE9icjMxMXRmNWpBRzY2dFBzQ1FETmRmdnR0MmY4K1BGSmtoZGVlQ0d0cmExNTMvdmVseVQ1d0FjK2tKdHV1aWszM0hCRHB5TkNNMmJNeUdtbm5aWmpqejAySjU1NFlyNzR4UyttdGJVMTY5ZXZUNUpjZWVXVnVlQ0NDL0tPZDd5anNjL28wYU9USkJzM2JteGM3dGV2WDI2NzdiYXNXN2N1RHozMFVKTGtsNy84WmRhc1daTWtxYW9xQ3hZc3lBVVhYSkFrZWZUUlJ6Tng0c1NlL09NQUNsVnI5Z1NBN3JXMHRGVEo5cGV0ZWxLOVhrL2Z2bjFUcTlYUzN0NmV6WnMzNTVCRER1bDIyeU9QUERLMzNISkxrdVRoaHgvT29ZY2VtbTk5NjF1ZHRsbTNibDBHREJqUXVENTM3dHk4NjEzdnlzaVJJM1B2dmZjMi9wdWtjWG40OE9GNTZLR0gwdHJhbXJGangyYldyRmtaTkdoUUhuend3Wng5OXRsNTlORkg4KzkvL3p1Zi9PUW4wNzkvLy9UcTFTdlBQLzk4M3YzdWR6Y2U1K3l6ejg1Sko1MjB0Lzk0R3VyMWVwSmt4WW9WMWsxNEUzS0VDQXEzWTNCTm56NDlBd2NPM0tPak1NT0dEVXVTTEZ5NHNERldWVldHREJuU2FlelZ1T09PT3pKbzBLQU1HalFveWZhWHlKS2tWNjllV2JCZ1FjYU9IWnZ2ZmU5N1NiWUh5cDEzM3BuZXZYdS9wc2NDMkpGemlJQWtTVnRiVys2Ly8vN0drWkNkdWYzMjIvT0pUM3lpMisycXFrcXZYcTk5V1ZtMGFGR09QdnJvSk1rOTk5elRlQWt1U1g3OTYxKy82aE95QWZhVUkwUkFrdVRCQngvTWhnMGJNblhxMUU3bi9pVEppeSsrbVBQT095L2p4bzFyZkhVRVVjZjVRRW15YmR1MkxtUDkrL2ZQVFRmZDFEaDNhTWR6aUY1cHhvd1ptVEJoUWs0NDRZVE1uejgvRjE1NFliNys5YThuMlg0aTl6dmYrYzY5K3B3Qk9nZ2lJRWt5Yjk2OGZQV3JYODJTSlV0eTY2MjM1cUNERGtxUy9QT2YvOHdwcDV5U0VTTkdkTHZmamkrUExWcTBLSmRmZm5uanZLRWQ5ZTNiTndzWExzeklrU01iKzR3Y09iTFROZ01HRE1qNTU1K2ZPWFBtWlByMDZaM3VvK1BFN3gxOTduT2ZhMXdlT0hCZzR5VTJnRmRMRUFGWnNXSkZubmppaWZ6b1J6OUt2Mzc5TW12V3JKeDc3cm1wcWlvLy9PRVBNMjdjdUU0bk1IZG4xYXBWdWZycXEvT1ZyM3dsVTZaTXlSbG5uSkZQZmVwVHIzb3V3NFlONnhKRFNicWNsMVN2MTNQMzNYYzdod2pZS3dRUkZHN3IxcTI1N0xMTE1tblNwTHp0YlcvTCtQSGpNM255NU54d3d3MzV4ei8ra1kwYk4yYktsQ21kOXRueEF4S2ZmdnJwM0hiYmJWbXhZa1V1dmZUU3RMUzBaTXlZTWJud3dndnpwei85S2RPbVRkdWplVHo5OU5ONStlV1hzM3IxNms3dlVnTjRJd2dpS054VlYxMlZRdzQ1SktlZmZucVNwSGZ2M3BreVpVb21UNTZjM3IxNzU4WWJiK3gwRkdiOSt2V1pObTFhampycXFGeHh4UldwcWlwRGh3N050Ny85N2NZSjFZY2ZmbmhtejU2ZGh4OSt1TEhmN3M0aGV1YVpaM0x6elRmbnNNTU95MFVYWGRURHp4cWdNMEVFQlpzL2YzN3V1ZWVlekowN055Kzk5Rkx1dSsrKy9PWTN2OGtMTDd5UWl5KytPSnMzYjg0NTU1eVRZNDQ1SmllZGRGS0dEaDJhbFN0WDVyM3ZmVyt1dmZiYXpKMDdOd3NXTE1paVJZdHl4UlZYcEZiYi9oRTlWVldscmEwdGJXMXRPZnJvb3pONzl1eDgrY3RmenJubm50dnA4UmNzV05DNFBHclVxSXdhTmVvTmZmNEF3RDZ1cGFXbGFtbHBxWHJTTTg4OFU2MVpzNlphdFdwVk5XTEVpT3Fzczg2cUZpOWVYRzNidHEyeHphWk5tNnA1OCtaVjQ4YU5xNjY3N3JxcXJhMnRhbXRyNjNKZlc3ZHVyYlpzMlZKdDNyeTUyclJwVTdWbHk1YXF0YlcxMjIxZmFjYU1HVHU5YmY3OCtkMk8zM1hYWFZWN2Uvc2VQTXU5bytQdm85bmZGMERQOEltcnNJOTZvejZwdXNPV0xWc2E3eXlqSzU5VURXOXVQcGdSU0JJeEJCUk5FQUVBeFJORUFFRHhCQkVBVUR4QkJBQVVUeEFCQU1VVFJBQkE4UVFSQUZBOFFRUUFGRThRQVFERkUwUUFRUEVFRVFCUVBFRUVBQlJQRUFFQXhSTkVBRUR4QkJFQVVEeEJCQUFVVHhBQkFNVVRSQUJBOFFRUkFGQThRUVFBRkU4UUFRREZFMFFBUVBFRUVRQlFQRUVFQUJSUEVBRUF4ZXZUN0FrQXUxYXYxNXM5QllBM1BVZUlZQjlWVmRYU1pzK0J6cXFxZXFUWmN3QUE5a09EQnc4K3E2V2w1Y3htendOZ1Z4d2hBbnBVclZiN3YxVlZUV3oyUEFCMnhUbEVRRS9xVTZ2Vi9xZFdxeVhiMTV0dFRaNFBRTGNjSVFKNlRMMWVuMUJWVmUrcXFub1BHVEprZkxQbkE3QXpnZ2pvTWUzdDdaTTZMcmUxdFozUnpMa0E3SW9nQW5wS3IxNjllZzN1dUZLcjFRYkhtZ1Bzb3l4T1FJOFlNbVRJYVZWVjdYaWU0Z0VmK2NoSFRtM2FoQUIyUVJBQlBhS3FxaTV2dGUvVHA4L1Vac3dGWUhjRUVkQWpxcW9hdWlkakFQc0NRUVRzZFMwdExXT1NITmpOVFFmVjYvWFB2dEh6QWRnZFFRVHNkYlZhN1p5ZDNkYmUzdjdOTjNJdUFIdENFQUU5WWZqT2J1alZxOWVJTjNJaUFIdENFQUY3VmIxZUgxVlYxY0U3dTcycXFvT0hEaDA2OG8yY0U4RHVDQ0pncjJwdmJ6OXZkOXUwdGJXZC8wYk1CV0JQQ1NKZ2I5dnQwWitxcWo3K0Jzd0RZSThKSW1Ddk9lNjQ0MGJVYXJXK3U5dXVWcXYxUGU2NDQ1eExCQUNVb2FXbHBXcHBhYW1hUFErQVhYR0VDQUFvbmlBQ0FJb25pQUNBNGdraUFLQjRnZ2dBS0o0Z0FnQ0tKNGdBZ09JSklnQ2dlSUlJQUNpZUlBSUFpaWVJQUlEaUNTSUFvSGlDQ0FBb25pQUNBSW9uaUFDQTRna2lBS0I0Z2dnQUtKNGdBZ0NLSjRnQWdPSUpJZ0NnZUlJSUFDaWVJQUlBaWllSUFJRGlDU0lBb0hpQ0NBQW9uaUFDQUlvbmlBQ0E0Z2tpQUtCNGdnZ0FLSjRnQWdDS0o0Z0FnT0lKSWdDZ2VJSUlBQ2llSUFJQWlpZUlBSURpQ1NJQW9IaUNDQUFvbmlBQ0FJb25pQUNBNHRXYVBRR1NscGFXLzVQa1k4MmVCL1NRTS83M3Y5YzNkUmJROCs1ZnNXTEZ6YzJlQksrTklOb0h0TFMwdE1mZkJjQitiOFdLRmRieS9WU2ZaaytBSlA4YlExVlZUV24yUkdCdnE2cnFQVWxTcTlYK1g3UG5BajJsVnF2TmJ2WWNlSDBFMFQ1azVjcVYxelY3RGdDOGVpMHRMWUpvUCtla2FnQ2dlSUlJQUNpZUlBSUFpaWVJQUlEaUNTSUFvSGlDQ0FBb25pQUNBSW9uaUFDQTRna2lBS0I0Z2dnQUtKNGdBZ0NLSjRnQWdPSUpJZ0NnZUlJSUFDaWVJQUlBaWllSUFJRGlDU0lBb0hpQ0NBQW9uaUFDQUlvbmlBQ0E0Z2tpQUtCNGdnZ0FLSjRnQWdDS0o0Z0FnT0lKSWdDZ2VJSUlBQ2llSUFJQWlpZUlBSURpQ1NJQW9IaUNDQUFvbmlBQ0FJb25pQUNBNGdraUFLQjRnZ2dBS0o0Z0FnQ0tKNGdBZ09JSklnQ2dlSUlJQUNpZUlBSUFpaWVJQUlEaUNTSUFvSGlDQ0FBb25pQUNBSW9uaUFDQTRna2lBS0I0Z2dnQUtKNGdBZ0NLSjRnQWdPSUpJZ0NnZUlJSUFDaWVJQUlBaWllSUFJRGlDU0lBb0hpQ0NBQW9YcTNaRTNnOUJnOGV2S3hXcXgzZjdIbndYMVZWTFYyNWN1V29aczhEMkQ5WXgvYzlwYTdqKy9VUklqOUUrNTVhcmZieFpzOEIySDlZeC9jOXBhN2pmWm85Z2IxaCtmTGx6WjRDU2VyMWVyT25BT3luck9QN2hwTFg4ZjM2Q0JFQXdONGdpQUNBNGdraUFLQjRnZ2dBS0o0Z0FnQ0tKNGdBZ09JSklnQ2dlSUlJQUNpZUlBSUFpaWVJQUlEaUNTSUFvSGlDQ0FBb25pQUNBSW9uaUFDQTRna2lBS0I0Z2dnQUtKNGdBZ0NLSjRnQWdPSUpJZ0NnZUlJSUFDaWVJQUlBaWllSUFJRGlDU0lBb0hpQ0NBQW9uaUFDQUlvbmlBQ0E0Z21pZmR6V3JWczdYZi83My8vZW5Ja0F3SnVZSUhvTk5tellrT3V2djM2MzI2MWJ0eTR6Wjg3c05EWjkrdlNzWGJ0Mmp4L3JWNy82VmU2ODg4N0c5WEhqeG5YWlp2WHExZm5hMTc2V0pHbHZiMitNMSt2MXRMVzE3ZkZqQWV3UE5tM2FsTWNmZjd4eC9aSkxMc2xqanoyV0pGbStmSG1XTFZ2V1paOG5uM3d5VlZVMXJpOWJ0aXhQUGZWVXAyM3V1KysrdExhMjd2SnhodzRkK25xbnYxT25ubnJxcTlyZTJyOTNDYUxYWU1PR0Rmblp6MzYyMisyV0xsMmE1NTkvdm5IOStlZWZ6eC8rOElmMDc5Ky8yKzJIREJtUzBhTkhaOVNvVVRucnJMT1NKTC83M2U5eTVKRkg3dkp4bGl4WmtpT09PQ0pKTW1mT25OeDY2NjE3K2xRQTlqdUxGeS9PdGRkZTI3aStkT25TOU92WEwwblN0Mi9mekp3NU16Tm56c3lXTFZzYTIxeHp6VFdkOW5uMjJXY3pjZUxFckZxMUtrbXlkdTNhWEhiWlpYbjU1WmQzK3JoVlZYVUtqNTA1NFlRVGR2bFZyOWZ6bWM5OHBzdCs2OWF0NnpKMjhza25aL1RvMFkydlNaTW1OVzZ6OXU5ZGZabzlnVGV6My83MnQvblNsNzZVQ1JNbVpPM2F0ZG04ZVhPMmJ0MmF6MzN1YzUyMlc3aHdZWkxrTFc5NVN4WXVYSmlmL3ZTbnFkVnFXYjE2ZGY3NjE3L21neC84NEU0Zm82cXFMRml3SUJkY2NFR1M1TkZISDgzRWlSTjc3a2tCTk5udHQ5K2U4ZVBISjBsZWVPR0Z0TGEyNW4zdmUxK1M1QU1mK0VCdXV1bW0zSERERFoyT0NNMllNU09ublhaYWpqMzIySng0NG9uNTRoZS9tTmJXMXF4ZnZ6NUpjdVdWVithQ0N5N0lPOTd4amlUSmYvN3puM3pzWXgvTHdRY2YzT1h4VHpqaGhFN1hOMjNhbEVjZWVTUzllL2RPa2p6d3dBUGR6bnZ0MnJXNTVKSkw4dHh6eitYNzMvOStZM3owNk5GSmtvMGJOell1OSt2WEw3ZmRkbHZXclZ1WGh4NTZLRW55eTEvK01tdldyRWxpN2U4SmdxaUhQUFhVVTNuc3NjZHkvZlhYNTZTVFRrcVNYSHJwcFhuUGU5NlRDUk1tN0hMZmUrKzlOek5tek1pTk45NllQbjM2NUp4enpzbVRUejdadUwzamgvR0JCeDdJSC8vNHh6ejMzSE1aUG54NC92V3ZmK1hQZi81ekxycm9vdlRxdGYzZzM4a25uOXpZNyt5enoyN01CV0IvOWZqamorY0hQL2hCcGsrZm52YjI5bXpldkRtalJvM3FzdDJkZDk2Wkk0ODhNcmZjY2tzT1AvendYSHJwcFRuMDBFTWIwZEZoM2JwMUdUQmdRSjU0NG9ra3lkeTVjL1BXdDc0MVNlZTQ2WWlrN3NaMjU0NDc3c2cxMTF5VEwzemhDL254ajMrY0F3ODhzTk45M0h2dnZSazVjbVRqRitTUkkwZDIycisxdFRXMzNISkxaczJhbFNUVy9oNGdpRjZIZXIzZVpXenUzTG41MEljK2xKLy8vT2RKa2dNT09LQngyMk9QUFpiUGZ2YXp1N3pQTld2V3BIZnYzdG0yYlZ1V0xsMmFKSjNPVjZyWDY1MStHT2ZNbVpNazZkV3JWeFlzV0pDeFk4Zm1lOS83WG1QYk8rKzhzL0ZiQzhDYndmTGx5eHVYcDArZm5vRURCKzdSMFpGaHc0WWwrZTlSK1dUN2taWWhRNFowR2t1MlI4cmVNblhxMUt4ZnZ6NnpaOC9PTWNjYzg1cnU0NDQ3N3NpZ1FZTXlhTkNnSk5iK25pQ0lYb2RISG5ta3kxanYzcjJ6ZXZYcUxGbXlwREUyZXZUb2JOMjZOUys5OUZLKys5M3ZkbnRmSFQrTTY5ZXZUMVZWZWZEQkIvT05iM3dqVjExMVZlNjQ0NDcwNjljdko1NTRZcWQ5N3Jubm5zYmgzaVQ1OWE5L25SLzg0QWQ3NFprQjdQdmEydHB5Ly8zMzUvTExMOS9sZHJmZmZudG16WnFWZi8zclg1MWlLdGtlUkIxSFZicnp5VTkrY28vR2R1V2hoeDdLNHNXTDgvYTN2LzFWN2JlalJZc1dOVTZmc1BiM0RFSDBPdXlzdm4vMnM1OWx5cFFwK2NsUGZwSmtlK3o4NGhlL3lOLys5cmRNbno1OWwvZFpyOWR6MUZGSDViREREc3NwcDV5U3E2NjZLc2NmZjN5Kzg1M3ZkQW1pK2ZQbjU4SUxMOHpYdi83MUpOdFBHbnpuTzkrNUY1NFp3TDd2d1FjZnpJWU5HekoxNnRUR3VUOGRYbnp4eFp4MzNua1pOMjVjNDZ2anFQNk9MNWx0MjdhdHkxai8vdjBiUitaLy8vdmZOOFk3WGg3cmJpeEpaczJhbFhuejVuVTcxekZqeG5RNy9zQUREelRPSGRyeEhLSlhtakZqUmlaTW1KQVRUampCMnQ5REJGRVBtRFJwVXQ3Ly92YzNnaWhKVnE1Y21ULy8rYy9kZnJPLzhsRHRwei85NmR4OTk5MDU1WlJUa2lRREJ3N00yOS8rOWp6MzNIT2R0cHMyYlZyZTlhNTNOYTUzbkdTNG94MVA0QjQ0Y0dEak1DdkEvbTdldkhuNTZsZS9taVZMbHVUV1cyL05RUWNkbENUNTV6Ly9tVk5PT1NValJvem9kcjhkMTl4Rml4Ymw4c3N2ejl5NWN6dXRwNi9sSmJNenp6d3paNTU1WnBmeGVyMmV1KysrTzRjZGRsaTMrL1h0MnpjTEZ5N2M1VGxFQXdZTXlQbm5uNTg1Yytaayt2VHAxdjRlSUloNndQdmYvLzR1WTVkZmZubVhrK2krOFkxdjVNTWYvbkNYYld1MVdqWnYzdHhwN09xcnIrNXlXSGZISDRpa2ExaDEvQkI2SFJsNHMxbXhZa1dlZU9LSi9PaEhQMHEvZnYweWE5YXNuSHZ1dWFtcUtqLzg0UTh6YnR5NHZQdmQ3OTdsZmF4YXRTcFhYMzExdnZLVnIyVEtsQ2s1NDR3ejhxbFBmYXJUTnE5OFI5bk94dHJhMm5wOHJSMDJiRmlYR0Vxcy9YdUxJSG9EYk5xMEtWLzYwcGN5ZlBqd1RKNDhPUWNlZUdDbVRwMmE0NDQ3cnZGNVE4bjIxN0luVHB5WXYvM3RiL25tTjcvWjZUNTI5Um8zUUVtMmJ0MmF5eTY3TEpNbVRjcmIzdmEyakI4L1BwTW5UODROTjl5UWYvempIOW00Y1dPbVRKblNhWjhkUHovbzZhZWZ6bTIzM1pZVksxYmswa3N2VFV0TFM4YU1HWk1MTDd3d2YvclRuekp0MnJUR3RydDdsMW1IU3k2NUpNT0hEKzl5YXNQZThQVFRUK2ZsbDEvTzZ0V3JNMkRBZ0wxKy8yd25pSGFqdXcvaTZ2Z0UwSjE5RXVncnEvemdndy9PVFRmZGxObXpaMmZjdUhIcDM3OS9oZzBibHJQUFBydlRkclZhTFRObnpzeEJCeDNVZU10bngrTzB0N2ZueFJkZjdQU3VOWUFTWFhYVlZUbmtrRU55K3Vtbko5bSs1azZaTWlXVEowOU83OTY5YytPTk4zWmFoOWV2WDU5cDA2YmxxS09PeWhWWFhKR3FxakowNk5COCs5dmZidnl5ZWZqaGgyZjI3Tmw1K09HSGt5U0hISEpJbHpmT0hIREFBZW5WcTFjMmJOalE2ZVd2alJzMzVwRkhIdW4yd3hiM3hPN09JWHJtbVdkeTg4MDM1N0RERHN0RkYxMzBtaDZEM1JORXU3Rnc0Y0pPSDZDMW8rT1BQNzdiOFZlK2l5RkpEajMwMEh6bk85L0o1ei8vK2N5WU1TT1BQdnBvVnExYTFlVXRtTjE5aXZYNjlldno2VTkvT24zNjlPbjJuKzRBS01YOCtmTnp6ejMzWk83Y3VYbnBwWmR5MzMzMzVUZS8rVTFlZU9HRlhIenh4ZG04ZVhQT09lZWNISFBNTVRucHBKTXlkT2pRckZ5NU11OTk3M3R6N2JYWFp1N2N1Vm13WUVFV0xWcVVLNjY0SXJWYUxjbjJYMzdiMnRyUzF0YVdvNDgrT3JObnorN3l5KzBCQnh5UTAwOC9QV1BIanUzMGkzSjdlM3MrK3RHUFp2RGd3WTJ4bDE1NktVa2EvMVRUVzk3eWxwMCtweTkvK2NzNTk5eHpPNDB0V0xDZ2NYblVxRkhkZnM0U05MUzB0RlF0TFMzVnZ1cmlpeS91ZHJ5dHJhMjYrZWFicTcvODVTK2R4c2VNR2RObDI3Rmp4emIyYVc5djcvYis1cytmMyszNFhYZmR0ZE45ZWtMSDMwZXp2eStBL2NlclhjZWZlZWFaYXMyYU5kV3FWYXVxRVNOR1ZHZWRkVmExZVBIaWF0dTJiWTF0Tm0zYVZNMmJONjhhTjI1Y2RkMTExMVZ0YlcxVlcxdGJsL3ZhdW5WcnRXWExsbXJ6NXMzVnBrMmJxaTFidGxTdHJhM2RidnRxL2VwWHY2cGFXbHFxb1VPSDd2VC9CWHRpeG93Wk83MnRKOWIra3RmeFdyTW44SHAwL0tWMWQwU0dOMTdIVzFwWHJGaXhYMzlmQVcrYzE3T09iOW15cGZIT3NuMVJ4MUdrL2VrYzBKTFhjUytaQWJCZjJwZGpLTm0vUWdqLzJqMEFnQ0FDQUJCRUFFRHhCQkVBVUR4QkJBQVVUeEFCQU1VVFJBQkE4UVFSQUZBOFFRUUFGRThRQVFERkUwUUFRUEVFRVFCUVBFRUVBQlJQRUFFQXhSTkVBRUR4QkJFQVVEeEJCQUFVVHhBQkFNVVRSQUJBOFFRUkFGQThRUVFBRkU4UUFRREZFMFFBUVBFRUVRQlFQRUVFQUJTdlQ3TW5zRGZVNi9WbVR3R0ExOEU2VHJQdDEwZUlxcXBhMnV3NTBGbFZWWTgwZXc3QS9zTTZ2dSt4amdNQUFBQUFBQUFBQUFBQUFBQUFBQUFBQUFBQUFBQUFBQUFBQUFBQUFBQUFBQUFBQUFBQUFBQUFBQUFBQUFBQUFBQUFBQUFBQUFBQUFBQUFBQUFBQUFBQUFBQUFBQUFBQUFBQUFBQUFBQUFBQUFBQUFBQUFBQUFBQUFBQUFBQUFBQUFBQUFBQUFBQUFBQUFBQUFBQUFBQUFBQUFBQUFBQUFBQUFBQUFBQUFBQUFBQUFBQUFBQUFBQTdNZitQM2dCNEtsekRacTFBQUFBQUVsRlRrU3VRbUNDIiwKICAgIlR5cGUiIDogImZsb3ciCn0K"/>
    </extobj>
    <extobj name="ECB019B1-382A-4266-B25C-5B523AA43C14-5">
      <extobjdata type="ECB019B1-382A-4266-B25C-5B523AA43C14" data="ewogICAiRmlsZUlkIiA6ICI3NTk0NDA4MDc0MyIsCiAgICJHcm91cElkIiA6ICIyNjc4Njk1OTQiLAogICAiSW1hZ2UiIDogImlWQk9SdzBLR2dvQUFBQU5TVWhFVWdBQUFrUUFBQUlBQ0FZQUFBQmpLWE1nQUFBQUNYQklXWE1BQUFzVEFBQUxFd0VBbXB3WUFBQWdBRWxFUVZSNG5PM2RlM0JVOWYzLzhkZHVMb0JjakdJQVVhZ1Z3U3BGWUpkMHlEZFJqS01nQ0lrb1JPUW1VTEEvd2tXRkx5alRwT0ZXUkt0QVE2bWlBNldNQWdNaVFjRUlXbEJMb1FTNVRPMTBtRmlLSXNTU0x6TGNjaUdYUGI4LzBqM05zcHNyU1hhVHovUHhUemJuK2s0NG41UFhmczVuUDB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FE3am1BWEFDQ3d2bjM3SG5RNEhEOExkaDM0TDh1eVBqdDY5R2hDc09zQVVQK2N3UzRBUUdDRW9kRGpjRGdlREhZTkFCcEdlTEFMQUZDMXc0Y1BCN3NFU0hLNzNjRXVBVUFEb29jSUFBQVlqMEFFQUFDTVJ5QUNBQURHSXhBQkFBRGpFWWdBQUlEeENFUUFBTUI0QkNJQUFHQThBaEVBQURBZWdRZ0FBQmlQUUFRQUFJeEhJQUlBQU1ZakVBRUFBT01SaUFBQWdQRUlSQUFBd0hnRUlnQUFZRHdDRVFBQU1CNkJDQUFBR0k5QUJBQUFqRWNnQWdBQXhpTVFBUUFBNHhHSUFBQ0E4UWhFQUFEQWVBUWlBQUJnUEFJUkFBQXdIb0VJQUFBWWowQUVBQUNNUnlBQ0FBREdJeEFCa0NTTkhEbXlWdHZuNU9SbzBxUkpraVNQeDJNdmQ3dmRLaXNyQzdqUGxDbFQ5Tmxubi9rc3UzanhvaElTRXBTYm0xdTdnZ0dnSG9VSHV3QUFvU0V2TDg5dldWSlNrb3FMaSszdnUzVHBvcmZlZWt1U3RHZlBIblhxMUVtU3RHYk5HclZ0MjFhalJvMnE5UGlmZmZhWmpoMDdwaXRYcm1qMTZ0V1NwTjY5ZXlzc0xFeFhyMTdWN05temZiYS81NTU3ZE9EQUFaOWxCUVVGaW9xS2tpU2RPWE5HdDkxMm15UXBOemRYaHc0ZHF1MlBEQUFBUXAzTDViSmNMcGZWMEI1OTlGSHIwVWNmdGR4dXQvMTZ4SWdSbG1WWlZ2LysvZTN0L3ZqSFAxcno1OCszTE11eVBCNlBOWFRvVUd2ZnZuMldaVm5XbENsVHJPenNiTXV5TE12bGNsbWxwYVUrNThqTnpiV1NrcEtzNzcvLzNobzNicHgxK3ZScEt6OC8zL3J6bi85c0RSa3l4TXJMeTdQR2pSdG5uVDkvM3ErK0J4NTRJT0RydUxpNGdNc2JpdmZmSTlqWEJZQ0dRUThSWUxpQ2dnSjkvdm5uR2pCZ2dMS3lzaVJKQXdZTThObW11TGhZR3paczBLcFZxeVJKKy9mdlYyNXVybUpqWTNYeDRrVWRPM1pNNmVucGNqckxuOEluSlNYWis4NmNPVk5kdTNiVnM4OCtxMDZkT2lrNU9WbEhqeDVWang0OXRHREJBbTNhdEVudDI3Zlg4T0hEOWM5Ly9sTXhNVEZWMXB1Y25DeEp1bnIxcXYyNm9LQ2dmbjRaQUl4RklBSlFyY3pNVEhYcjFrM2R1bldUVlA2SVRKS2NUcWQyN3R5cHhNUkVwYWFtU2lvZlE3UjkrM2FGaFlYNUhHUE1tREZhdDI2ZHo3S2JicnBKVTZkTzlUdmZ5Wk1uSzMwRXRubnpaa2xTZkh5OC9mcmFBQWNBdFVVZ0FsQ3QzYnQzcTJmUG5wS2t2WHYzNnZ6NTgvYTZEei84VVBQbno2LzJHSkdSa1hhQXFVNXNiS3orOXJlLzZjVVhYMVIrZnI0R0R4NnNXMjY1cFU2MUEwQk5FSWdBdzNrRGgvZHJJRXVXTE5HRUNSTVVIeCt2YmR1MmFkNjhlVXBKU1pFa1pXUmtLRG82dXRyekhEaHdRREV4TWJyNzdyc0RyajkrL0xpKy9QSkxlMXRKeXNySzhudVU1MzBjVjFSVVpML21rUm1BNjBVZ0Fnelh1blhyZ01Ham9nNGRPbWpPbkRsYXMyYU5GaXhZb0k0ZE85cnJ4bzhmNzNmTW9VT0gycTg3ZCs1c1AyS1RwSGZlZVNkZ0hiR3hzZFhXT21yVUtQc1JXM3g4dkxadjN5NUpldU9OTjZyZEZ3Q3FRaUFDVUNQOSsvZjNDME9TN0JEbDVYYTd0V1BIRHI4eFJGNWp4NDROdUx5a3BLVGFHZ0tOTjZwcU9RRFVGSUVJUUpWT25EaWhLMWV1S0NjblJ4MDZkR2l3ODNUbzBFRmp4NDROMklQazhYaDA5dXhaZXlKSXFmeVJXY1ZIZkNrcEtSbzJiRmlEMVFlZ2VTTVFBWWFyYmd6UnFWT245TzY3N3lvcUtrcnA2ZW5YZmI3S0hwbEp2by9OL3ZHUGYyajc5dTBxTGk3V3BFbVQxTDE3ZDUvZXFQajRlTC9lS1FDb0t3SVJZTGpSbzBkcjFxeFpQc3QyN3R4cHYwNUlTRkJDUWtLOW5jODdkMUFnRlIrYjNYenp6Um80Y0tDZWYvNTV0V3JWU2dzWEx2UVptMVJVVk9UenZTVHQyTEdqM3VvRUFBQWhvTEZtcXE3S2tpVkxLbDIzYmR1MmdNcy8rT0FEeStQeEJGeTNiTm15S3MrWGtaRlI4K0lhR1ROVkE4MmJJOWdGQUFqTSs4ZjM4T0hEd1M0RktoOHNMa2xIamh6aHZnazBRL3h2OXdBQXdIZ0VJZ0FBWUR3Q0VRQUFNQjZCQ0FBQUdJOUFCQUFBakVjZ0FnQUF4aU1RQVFBQTR4R0lBQUNBOFFoRUFBREFlQVFpQUFCZ1BBSVJBQUF3SG9FSUFBQVlqMEFFQUFDTVJ5QUNBQURHSXhBQkFBRGpFWWdBQUlEeENFUUFBTUI0QkNJQUFHQThBaEVBQURBZWdRZ0FBQmlQUUFRQUFJeEhJQUlBQU1ZakVBRUFBT01SaUFBQWdQRUlSQUFBd0hnRUlnQUFZTHp3WUJjQW9HcHV0enZZSlFCQXMwY1BFUkNpTE12NkxOZzF3SmRsV2RuQnJnRUFBRFJCTHBkcmhjdmxXaGJzT2dDZ0t2UVFBV2hRRG9kampHVlo0NEpkQndCVWhURkVBQnBTcEdWWnR6Z2NEa21LbEZRYzVIb0FJQ0I2aUFBMEdMZmJQZC83dWwrL2ZyOEtZaWtBVUNVQ0VZQUdZMW5XUk85cmo4Y3pLWmkxQUVCVkNFUUFHa3FZcEk0VnZ1LzBuMlVBRUhJSVJBQWFSRXhNekZ4SmpncUxITDE3OS83ZllOVURBRlVoRUFGb0VCNlBKK1hhWmVIaDRkT0NVUXNBVklkQUJLQkJXSloxVzRCbHR3ZWpGZ0NvRG9FSVFMMXp1OTBwOG4xYzV1Vnd1OTMvcjdIckFZRHFFSWdBTklUWmxhMG9LeXViMDVpRkFFQk5FSWdBMUR2THN1Nm9iSjNUNmF4MEhRQUVDNEVJUUwxeXVWeGpWUFc5eGRtdlg3K25HNnNlQUtnSkFoR0ErcFphM1FZZWp5ZXRNUW9CZ0pvaUVBR29WNVpsOWFqQk5uYzNSaTBBVUZNRUlnRDF4dVZ5UGVGd09LcTlyemdjRHFmTDVYcWlNV29DQUFBSU9wZkxaYmxjTGl2WWRRQkFWZWdoQWdBQXhpTVFBUUFBNHhHSUFBQ0E4UWhFQUFEQWVBUWlBQUJnUEFJUkFBQXdIb0VJQUFBWWowQUVBQUNNUnlBQ0FBREdJeEFCQUFEakVZZ0FBSUR4Q0VRQUFNQjRCQ0lBQUdBOEFoRUFBREFlZ1FnQUFCaVBRQVFBQUl4SElBSUFBTVlqRUFFQUFPTVJpQUFBZ1BFSVJBQUF3SGdFSWdBQVlEd0NFUUFBTUI2QkNBQUFHSTlBQkFBQWpFY2dBZ0FBeGlNUUFRQUE0eEdJQUFDQThRaEVBQURBZUFRaUFBQmdQQUlSQUFBd0hvRUlBQUFZajBBRUFBQ01SeUFDQUFER0l4QUJBQURqRVlnQUFJRHhDRVFBQU1CNEJDSUFBR0E4QWhFQUFEQWVnUWdBQUJqUEVld0NJTGxjcmpHUzdnOTJIVUFkZEpmVXFacHQ3djNQMTlVTlhBc1FiSDgrY3VUSXU4RXVBblZESUFvQkxwZkxJLzR0QUtESk8zTGtDUGZ5SmlvODJBVkEwbi9Da0dWWlU0TmRDRkFiRG9makRVbXlMR3RqRlp0RldaYVY1M0E0L3RwSVpRR056dHNXQUZ3SGw4dGx1Vnd1SzloMUFMWEZ0UXVVb3kwMGZReXFCZ0FBeGlNUUFRQUE0eEdJQUFDQThRaEVBQURBZUFRaUFBQmdQQUlSQUFBd0hvRUlBQUFZajBBRUFBQ01SeUFDQUFER0l4QUJBQURqRVlnQUFJRHhDRVFBQU1CNEJDSUFBR0E4QWhFQUFEQWVnUWdBQUJpUFFBUUFBSXhISUFJQUFNWWpFQUVBQU9NUmlBQUFnUEVJUkFBQXdIZ0VJZ0FBWUR3Q0VRQUFNQjZCQ0FBQUdJOUFCQUFBakVjZ0FnQUF4aU1RQVFBQTR4R0lBQUNBOFFoRUFBREFlQVFpQUFCZ1BBSVJBQUF3SG9FSUFBQVlqMEFFQUFDTVJ5QUNBQURHSXhBQkFBRGpFWWdBQUlEeENFUUFBTUI0QkNJQUFHQThBaEVBQURBZWdRZ0FBQmlQUUFRQUFJeEhJQUlBQU1ZakVBRUFBT01SaUFBQWdQRUlSQUFBd0hnRUlnQUFZRHdDRVFBQU1CNkJDQUFBR0k5QUJBQUFqRWNnQWdBQXhpTVFBUUFBNHhHSUFBQ0E4UWhFQUFEQWVBUWlBQUJnUEFJUkFBQXduaVBZQlZ5UHZuMzdIblE0SEQ4TGRoMzRMOHV5UGp0NjlHaENzT3NJZFZ5N29ZZHJOemhvQzZISDFMYlFwSHVJYUVTaHgrRndQQmpzR3BvQ3J0M1F3N1ViSExTRjBHTnFXd2dQZGdIMTRmRGh3OEV1QVpMY2JuZXdTMmh5dUhaREE5ZHU4TkVXUW9QSmJhRko5eEFCQUFEVUJ3SVJBQUF3SG9FSUFBQVlqMEFFQUFDTVJ5QUNBQURHSXhBQkFBRGpFWWdBQUlEeENFUUFBTUI0QkNJQUFHQThBaEVBQURBZWdRZ0FBQmlQUUFRQUFJeEhJQUlBQU1ZakVBRUFBT01SaUFBQWdQRUlSQUFBd0hnRUlnQUFZRHdDRVFBQU1CNkJDQUFBR0k5QUJBQUFqRWNnQWdBQXhpTVFBUUFBNHhHSUFBQ0E4UWhFQUFEQWVBUWlBQUJnUEFJUkFBQXdIb0VJQUFBWWowQWthZkRnd1hYZTErUHhLRDgvWDJmUG50WHAwNmNyM2E2d3NGQXhNVEYxUGs5MVJvNGNXYXZ0YzNKeU5HblNKRW5sUDRPWDIrMVdXVmxadmRhR3h2WGVlKy9WYUx0ejU4NzUvTnRYaG1zWFRVRjE5L0V6Wjg3NFhDOVhyMTdWeXBVclZWSlNVdU56MEJhYXQvQmdGOUNZWG5qaEJmM3JYLy95VzM3dTNEa2xKU1g1TGQrK2Zic2s2YlhYWHRQQmd3ZFZWbGFtMHRKUysydXJWcTNrZERyVnFsVXJ0V3JWU2xGUlVmck5iMzRqaDhQaGR5ekxzbXIweHljK1ByN0s5WVdGaGVyWXNhTSsrdWdqbitWNWVYbCsyeVlsSmFtNHVOait2a3VYTG5ycnJiY2tTWHYyN0ZHblRwMGtTV3ZXckZIYnRtMDFhdFNvYXV0RDhJd1pNMFllajBkbnpwelJGMTk4b2VIRGg2dGx5NWI2NXB0dmRPREFBUTBlUEZoWldWbGF1WEtsUm93WUlVbnExNitmb3FPamxaK2ZyNkZEaDJydTNMbVNwTU9IRDJ2YXRHbEtUVTNWMEtGRHF6d3YxeTVDU1YzdjR4a1pHV3JUcG8xU1UxUGxjRGkwZGV0VzVlVGtLQ0lpb3NibnBpMDBiMFlGb3VYTGw5dXZ5OHJLOU5aYmIrbnJyNy9XNWN1WGRldXR0MnJRb0VFYVBueTQzMzdUcDA5WFNrcUtJaU1qRlI0ZXJsZGZmVlZkdTNhdDlNSXJLQ2pRL2ZmZnIxYXRXdm10dTdhaEZCWVdLanM3VzJGaFlaS2tmZnYyQlR6bTJiTm50V2pSSXVYbTVpb3RMYzFlN24xWGxKK2ZiNzl1MDZhTnRtelpvcnk4UEIwNGNFQ1N0SDc5ZXAwOGVWSlNlYVBldVhPblhucnBKVW5Tb1VPSE5HWEtsSURuUmVnb0tTblI1czJibFp5Y0xFbUtpSWpReG8wYjdlOERhZDI2dGJLeXNyUmd3UUoxNzk1ZGtuVGh3Z1V0WGJwVXExZXZWbHBhbXU2ODgwN2RlKys5a3JoMkVmcnFlaDlmdUhDaHBrNmRxalZyMW1qRWlCSDZ3eC8rSUVsNjVKRkhmTGE3Y09HQ05tM2FwRnR2dlpXMllCaWpBcEhYL3YzN2xaR1JJWmZMcFZkZmZWWERoZzNUYjMvN1c3M3l5aXZLeXNyUzFLbFQxYmR2WDN2N1RaczIyVW0rcUtoSTU4NmQwKzIzMzY3MzMzL2Y3OWliTjIrMlgxZHNGTjQvTklHV1ZTY3pNMU1aR1JrYVBueTRsaTFicHNqSVNKOWpmUDc1NXhvd1lJQ3lzcklrU1FNR0RQRFp2N2k0V0JzMmJOQ3FWYXZzbno4M04xZXhzYkc2ZVBHaWpoMDdwdlQwZERtZDVVOVFLNzdMbWpsenBnWU9IRmh0alFodDJkblpTa2xKMGVYTGwvWGNjODhwTVRGUnZYdjMxc0tGQ3pWcjFpeWxwYVVwTGk3TzNwNXJGNkd1dHZmeEZpMWFhUG55NVhJNEhGcThlTEdlZXVvcFRaNDgyZSs0U1VsSlB0Y3BiY0VjeGdTaTB0SlN2ZmZlZThyTXpGUmhZYUhtenAxci93RVlNbVNJV3JSb29WLzk2bGY2eTEvK29sLy8rdGR5T3AxS1QwL1gvLzNmLy9sMGF4WVVGQVI4eCtDVm5KeXNkZXZXMVZ2ZDA2ZFAxL256NS9YR0cyL283cnZ2cnRNeE1qTXoxYTFiTjNYcjFrMVNlZGVxSkRtZFR1M2N1Vk9KaVlsS1RVMlZWUDdzZWZ2MjdmWTdIVFI5MzM3N3JhS2lvbFJVVktUcDA2ZnJqanZ1MExoeDR5UkpmZnIwMGRLbFN6Vjc5bXpGeDhkcjVzeVo5WFplcmwzVXQ3cmV4M3YyN0NsSnV2SEdHM1hpeEFrVkZSWHA4ODgvMTRjZmZtZ2YrOFliYjlUNjlldFZVbExpRTFicUEyMmhhVEFtRUlXSGh5c3ZMMDhUSjA3VUs2KzhvcGRmZnRsbi9hNWR1K3pYSG85SEtTa3B1dXV1dTlTelowODkrT0NEa3FTVksxZnEzTGx6V3JCZ1FaWG5LaWdva09UZkZWdlpzcW9jT0hCQW4zNzZxVzY2NmFaYTdWZlI3dDI3N1J2QzNyMTdkZjc4ZVh2ZGh4OStxUG56NTlmNTJBaDlYMzMxbGU2NjZ5N3QyclZMOTkxM24vYnQyNmZCZ3djckx5OVBIVHAwa0NRTkdqUklaV1ZsYXRHaWhTU3VYWVNtdXQ3SDMzbm5IYTFkdTFhWEwxL1dvVU9IbEpHUm9VY2VlVVNmZlBLSnZmMUREejBrcWJ3bnh0c09KTnFDU1l3SlJKTHNkNytMRmkzU25qMTdLdDB1TmpiV2I2RHB3WU1IdFg3OWVuWG8wS0hTTVJzVkg1ZEo4bWxzM203VlFNc2thZFdxVmRxNGNXUEE0dzRiTml6ZzhuMzc5dG5QbkNzK2U3N1draVZMTkdIQ0JNWEh4MnZidG0yYU4yK2VVbEpTSkpVUE5JeU9qZzY0SDBMSDdObXo5ZDEzM3lrNU9iblNyNVVaT0hDZzFxMWJwekZqeHFoSGp4NzI4dGpZV0x0NzNzc2I1cmwyRWFycWNoOGZPM2FzeG80ZFc2TlBpQlVYRi92MEVORVd6R0ZVSVBJcUtpb0srR21FeW56OTlkZEtUVTFWV0ZpWWR1N2NHWENiMnI1anVOYTBhZE0wYmRvMHYrVnV0MXM3ZHV4UVZGUlV3UDI4ZzJhcmV2YmNvVU1IelprelIydldyTkdDQlF2VXNXTkhlOTM0OGVQOWpsa3hESGJ1M05udW1rWHd2UDc2NjBwT1RyWUhWUWY2V3RtTk5ESXlVc25KeWNyTXpOVGV2WHZ0NWNYRnhUNzdKQ1ltNnBsbm5xbDFiVnk3Q0liYTNzY0RlZUtKSi95V1hiMTZWUzFidGxSUlVWR3RqMGRiYU5xTURFUXRXN2EwUDRvWlNHeHNyUDM2K1BIam1qNTl1cVpPbmFvMzMzeFRUei85ZE1COUxsNjg2TGNzMEVjdkF5MHJLeXRyOEdlOS9mdjM5MnRFa3Z4NkNMd05sMmZQb2VmYWVVVXN5NnJ4dnUzYnQ5ZXhZOGVVbFpXbFU2ZE9xV3ZYcm5ZUDBhVkxsOVN1WFR0Si8rMGg0dHBGcUt2TmZid3lGVDhZODlCREQ4bmo4Y2poY05nRGt5WGFna21NREVSRlJVWFZ6cjNpOWNNUFAyajQ4T0Y2OHNrbjllYWJiMWJhSFJxb2g2aTZUeWQ0TFZxMFNMR3hzWHI0NFlkcitCUFUzSWtUSjNUbHloWGw1T1RZNDBYUU5GV2NRTTdqOGFpMHROUm5mV1c5T3pObXpORHg0OGMxWThZTTdkKy9YNXMzYjlhS0ZTdnM0MHljT0ZFVEowNzBhUk5jdXdoMXRibVBYOHY3QnJiaS9tRmhZY3JQei9jWlB5VFJGa3hpWkNBYU9YS2tYbnp4eFVyWHYvcnFxL2JydUxnNG40OGoxNlNINklZYmJsQjJkcmJQK29pSUNEbWRUbDI0Y01HbjJ6US9QMS9aMmRrYU1tUklyWDhPNy81VlBYcytkZXFVM24zM1hVVkZSU2s5UGIxTzUwRHduVHg1VXUzYnQ1ZFUvazQwSnlmSDcxMWlaZk5pelp3NVV5MWJ0bFIwZExSR2p4NnRWMTU1eFY3bmREcTFjT0ZDcGFTazZQYmJiMWVmUG4yNGR0RWsxT1krTGttWExsMlNKTTJkTzFmeDhmR0tpNHV6QnlKN2UzYysvZlJUZXl3TzkzSHpHQldJdko4aWtIdy9qUkRJeHg5L3JCZGZmRkdEQmczeVdWN1Q2ZEN2N2FxTWlJalEwMDgvcmNURVJKK1pUajBlaitMaTRuem15L0EyM0xObnowb3E3eHF1ek9qUm96VnIxaXlmWlJYSE9TVWtKQ2doSWFGR05TTjB2Zi8rKzRxSmlkRlRUejJsMXExYmE5T21UZXJWcTVldVhMbWlxMWV2U3BLMmJ0MnE3dDI3Ky9VY2VTZGtYTHg0c1dKalk5V2xTeGY3R3BPa25qMTdLaTB0VFJrWkdWcTdkaTNYTGtKYVhlL2paODZjVWMrZVBUVnAwaVQ5NUNjL1VXSmlvcjNkL1BuenRYdjNiamtjRG51aVE0bjdPSm9RbDh0bHVWd3VxN0g4L3ZlL3I5TzYydHE4ZWJQbGNybXNtSmdZYStIQ2hYVSt6cElsU3lwZHQyM2J0b0RMUC9qZ0E4dmo4ZFRwZk41L2oyQmZGMDFCYmEvZHQ5OSsyL3Izdi85dGY3OTgrWExyK1BIajFzaVJJNjMwOUhUTHNpeHI4dVRKMXBOUFBtbTkvdnJyOW5ZUFBQQ0EvZnFiYjc2eDh2UHpyVmRmZmRXS2pZMjE5L01xTEN5czA3OTdSVnk3cUszR3ZvOVhwclMwMUNvcks2dTM0OUVXbWg3Ly8zU3JDZkgrb3gwK2ZEallwZFE3Nzd1UGlvUDdRcDNiN1pZa0hUbHlwRWxmVjQyaHNhN2RNMmZPNkxiYmJtdlFjMXlMYXhlMXdYMDh0SmpjRm94NlpOYVVOS1VHaE5EVjJHRkk0dG9GdkdnTFRRdi9XZ0FBd0hnRUlnQUFZRHdDRVFBQU1CNkJDQUFBR0k5QUJBQUFqRWNnQWdBQXhpTVFBUUFBNHhHSUFBQ0E4UWhFQUFEQWVBUWlBQUJnUEFJUkFBQXdIb0VJQUFBWWowQUVBQUNNUnlBQ0FBREdJeEFCQUFEakVZZ0FBSUR4Q0VRQUFNQjRCQ0lBQUdBOEFoRUFBREFlZ1FnQUFCaVBRQVFBQUl4SElBSUFBTVlqRUFFQUFPTVJpQUFBZ1BFSVJBQUF3SGpod1M2Z1ByamQ3bUNYQU5RSjF5NVFqcmFBWUd2U1BVU1daWDBXN0JyZ3k3S3M3R0RYMEJSdzdZWWVydDNnb0MyRUh0b0NBTlJTMzc1OVo3aGNybW5CcmdNQXJsZVQ3aUVDRUZ3T2grUG5sbVZOQ1hZZEFIQzltc1VZSWdCQkVlNXdPSDdxY0RpazhudEphWkRyQVlBNm80Y0lRSjI0M2U0SmxtV0ZXWllWMXE5ZnYvSEJyZ2NBcmdlQkNFQ2RlRHllWjcydnk4cktmaEhNV2dEZ2VoR0lBTlNGMCtsMDl2Vis0M0E0K29yN0NZQW1qQnNZZ0ZycjE2L2ZVNVpsVlJ5REdORzdkKytSUVNzSUFLNFRnUWhBclZtVzVmZFIrL0R3OE9uQnFBVUE2Z09CQ0VDdFdaWVZVNU5sQU5CVUVJZ0ExSXJMNVJvbUtUTEFxaFp1dC91eHhxNEhBT29EZ1FoQXJUZ2NqdWNyVytmeGVGNW96Rm9Bb0w0UWlBRFVWbXhsSzV4TzUvODBaaUVBVUY4SVJBQnF6TzEySjFpVzFhcXk5WlpsdFlxSmlSblFtRFVCUUgwZ0VBR29NWS9IODcvVmJWTldWamFuTVdvQmdQcEVJQUpRRzlYMi9saVc5V0FqMUFFQTlZcEFCS0JHK3ZUcDh6OE9oNk4xZGRzNUhJN1dmZnIwWVN3UkFBQXdnOHZsc2x3dWx4WHNPZ0RnZXRGREJBQUFqRWNnQWdBQXhpTVFBUUFBNHhHSUFBQ0E4UWhFQUFEQWVBUWlBQUJnUEFJUkFBQXdIb0VJQUFBWWowQUVBQUNNUnlBQ0FBREdJeEFCQUFEakVZZ0FBSUR4Q0VRQUFNQjRCQ0lBQUdBOEFoRUFBREFlZ1FnQUFCaVBRQVFBQUl4SElBSUFBTVlqRUFFQUFPTTVnbDBBRUlqTDVSb2o2ZjVnMTRGcS9lSS9YMWNIdFlybTcrQ1JJMGYrRU93aWdPYU1RSVNRNUhLNVBPTDZCR3hIamh5aFBRQU5LRHpZQlFDVmNFaVNaVmxUZzEwSUttZFoxdTFPcHpQU3NxeC9CYnVXNXNyaGNMd1I3Qm9BRXhDSUVOS09IajM2WnJCckFJTEo1WElSaUlCR3dLQnFBQUJnUEFJUkFBQXdIb0VJQUFBWWowQUVBQUNNUnlBQ0FBREdJeEFCQUFEakVZZ0FBSUR4Q0VRQUFNQjRCQ0lBQUdBOEFoRUFBREFlZ1FnQUFCaVBRQVFBQUl4SElBSUFBTVlqRUFFQUFPTVJpQUFBZ1BFSVJBQUF3SGdFSWdBQVlEd0NFUUFBTUI2QkNBQUFHSTlBQkFBQWpFY2dBZ0FBeGlNUUFRQUE0eEdJQUFDQThRaEVBQURBZUFRaUFBQmdQQUlSQUFBd0hvRUlBQUFZajBBRUFBQ01SeUFDQUFER0l4QUJBQURqRVlnQUFJRHhDRVFBQU1CNEJDSUFBR0E4QWhFQUFEQ2VJOWdGb0g3MTdkdjNvTVBoK0ZtdzY4Qi9XWmIxMmRHalJ4T0NYWWRwYUF1aGg3YUFVRVlQVVRQREg0RFE0M0E0SGd4MkRTYWlMWVFlMmdKQ1dYaXdDMERET0h6NGNMQkxnQ1MzMngzc0VveEhXd2dOdEFXRU9ucUlBQUNBOFFoRUFBREFlQVFpQUFCZ1BBSVJBQUF3SG9FSUFBQVlqMEFFQUFDTVJ5QUNBQURHSXhBQkFBRGpFWWdBQUlEeENFUUFBTUI0QkNJQUFHQThBaEVBQURBZWdRZ0FBQmlQUUFRQUFJeEhJQUlBQU1ZakVBRUFBT01SaUFBQWdQRUlSQUFBd0hnRUlnQUFZRHdDRVFCVWNPclVLVTJiTmsyV1plbTk5OTZyOWY1SGp4N1ZsMTkrV1MrMTFQVDg1ODZkazhmanFYYTd3c0pDeGNURVhHOVpRTE1VSHV3Q0FDQlVsSlNVS0RVMVZVbEpTWEk0SEZxNWNxVkdqQmloRjE1NFFjZVBIL2ZaZHQyNmRlcllzYVBmTVM1ZXZLaVhYMzVaMjdadDB3MDMzQkR3UEdQR2pKSEg0OUdaTTJmMHhSZGZhUGp3NFdyWnNxVysrZVliSFRod1FJTUhEMVpXVnBaOWZrbnExNitmb3FPamxaK2ZyNkZEaDJydTNMbVNwTU9IRDJ2YXRHbEtUVTNWMEtGRHEvejVMTXVxVVhDS2o0K3ZjbjFoWWFFNmR1eW9qejc2cU5wakFVMEZnUWdBSkhrOEhxV25wNnRidDI1Njhza25mZFl0WDc1Y1pXVmxHamh3b1A3MHB6L1pJVVdTM0c2M2JyMzFWcC90SXlJaWxKeWM3TFBNN1hacndZSUZrc3FEMStiTm0rMXRJaUlpdEhIalJyOTlLbXJkdXJXeXNySzBZTUVDZGUvZVhaSjA0Y0lGTFYyNlZLdFhyMVphV3BydXZQTk8zWHZ2dlpLa2dvSUMzWC8vL1dyVnFwWGZzYTROUElXRmhjck96bFpZV0pna2FkKytmUUZyT0h2MnJCWXRXcVRjM0Z5bHBhVlZXaXZRRkJHSUFFRFN5cFVyVlZKU29ubno1bW4xNnRWNjl0bG5KVW5GeGNYNi92dnZkY3N0dDhqcExCOWw0UEY0RkJFUlllKzdmZnQyaFlXRnllUHhxTFMwVkVWRlJTb3NMTlNWSzFkMDhlSkZuVDkvWGdNR0RLaVhPck96czVXU2txTExseS9ydWVlZVUySmlvbnIzN3EyRkN4ZHExcXhaU2t0TFUxeGNuTDE5eFhEakRVbUJsbFVuTXpOVEdSa1pHajU4dUpZdFc2Ykl5TWg2K1htQVVFRWdBZ0JKSTBlT1ZLZE9uZlM3My8xT3VibTVtakJoZ3ZMejh6VnExQ2gxNnRSSmMrYk1zVU5RYVdtcHdzTjliNS85K3ZWVHk1WXRGUmtacVJZdFdpZ3ZMMC8zM251djJyVnJwNXR2dmxrOWUvYjA2MG1xclcrLy9WWlJVVkVxS2lyUzlPblRkY2NkZDJqY3VIR1NwRDU5K21qcDBxV2FQWHUyNHVQak5YUG16T3M2VjBYVHAwL1grZlBuOWNZYmIranV1Kyt1dCtNQ29ZUkFCQUNTT25mdXJMLy8vZS9hc21XTFB2cm9JeFVVRkNnNU9WbnZ2LysrcFBLQnk5NHhRWUVDa1dWWlBqMHZNVEV4V3JkdW5mMFlxajU4OWRWWHV1dXV1N1JyMXk3ZGQ5OTkycmR2bndZUEhxeTh2RHgxNk5CQmtqUm8wQ0NWbFpXcFJZc1drcVJISG5uRTd6aUJsbFhsd0lFRCt2VFRUM1hUVFRkZC93OEJoQ2dDRVFCSSt1R0hIelJ2M2p4RlJFU29iZHUyYXR1MnJjLzZDeGN1MklHZ3BLVEU1NUdadytId085Nk5OOTZveTVjdkt5b3F5bWY1N05tejlkMTMzeWs1T2JuU3I1VVpPSENnMXExYnB6Rmp4cWhIang3Mjh0allXR1ZsWmZsc1cxQlFJRW42NUpOUGZKYmRmLy85QVpkSjBxcFZxN1J4NDhhQTV4NDJiRmpBNVpXTk53S2FHZ0lSQUVoYXNXS0ZSbzBhcFRWcjF2aXRPM2Z1bkU2ZlBxM09uVHRMS3U4aGlvaUlVRWxKaVNJakkrMnhSUTg5OUpDOVQzNSt2aElURSsyZXBNY2VlMHl6WjgvVzY2Ky9ydVRrWkh0UWRhQ3Znd2NQRGxoalpHU2trcE9UbFptWnFiMTc5OXJMaTR1TGZmWkpURXpVTTg4OFUrdmZ3YlJwMHpSdDJqUy81VzYzV3p0MjdQQUxkMEJ6UWlCQ2piMzMzbnMrbjY2cHpMbHo1M1R6elRmYmZ5UXFVMWhZcUFjZWVFQ0hEaDJxcnhKOWpCdzVVbHUyYktueDlqazVPVnE2ZEtuV3JsMHJqOGRqMSs5MnUzMCtnWVBtYWViTW1ZcU9qcllEVVZGUmtVcEtTalI3OW15MWF0Vks3ZHExVTY5ZXZTVEovdWo2cFV1WDFLWk5HL3NZZS9ic3NWKy8vUExMdXVlZWUvVDQ0NC83bmF1c3JNem5lOHV5YWx4bisvYnRkZXpZTVdWbFplblVxVlBxMnJXcjNVTjA2ZElsdFd2WFR0Si9lNGdDZllRKzBMS3lzakt1Y1JpTlFDVlZ3R2NBQUFkUlNVUkJWSVJtT3lkS1hsNmUzN1pKU1VrcUxpNjJ2Ky9TcFl2ZWV1c3RTZVYvekRwMTZpUkpXck5tamRxMmJhdFJvMFpWV3grYWgram9hSi92ejV3NW85YXRXeXMrUGw1eGNYRjY1cGxuTkhYcVZKV1dsdHBoK2R0dnY5V1BmL3hqbi8wOEhvLysrdGUvS2k0dVRsdTNiclVEMGZyMTZ6VisvSGhKNVkvY0ttNWZXbHJxYzR6S2VuZG16SmloNDhlUGE4YU1HZHEvZjc4MmI5NnNGU3RXMk1lWk9IR2lKazZjNk5QMnF2dVVtZGVpUllzVUd4dXJoeDkrdU9wZkZOQk1FWWpRN09aRThUNDZ5TS9QdDErM2FkTkdXN1pzVVY1ZW5nNGNPQ0NwL0EvVXlaTW5KWldIczUwN2QrcWxsMTZTSkIwNmRFaFRwa3lwNnRlR1pxNWJ0Mjdhc1dPSEhBNkhwaytmcnNtVEo2dE5temI2NXB0djdMRkVCdzhlVks5ZXZld2Vuc3pNVEsxZnYxNmRPblZTUmthR1ZxeFlvV1BIanFscjE2N0t6TXpVK1BIamRmTGtTYlZ2MzE1U2VhOU1UazZPM3dTUGxRWHhtVE5ucW1YTGxvcU9qdGJvMGFQMXlpdXYyT3VjVHFjV0xseW9sSlFVM1g3NzdlclRwNCt5czdOOTlvK0lpSkRUNmRTRkN4ZDhIbi9sNStjck96dGJRNFlNdWY1ZkhOQkVFWWh3WFVKeFRwU0NnZ0o5L3ZubkdqQmdnRDNROU5vNVlJcUxpN1Zod3dhdFdyVktrclIvLzM3bDV1WXFOalpXRnk5ZTFMRmp4NVNlbm03M0JDUWxKZG43enB3NVV3TUhEcXpOcndsTlZJc1dMWlNTa3FLZi92U25ldkxKSjVXVWxLVHo1OC9yMldlZlZVRkJnVEl6TTdWeTVVcDkrKzIza3FRZE8zYm9sNy84cGQ1KysyMGRPblJJNmVucG1qdDNydnIxNjZkNzdybEhrdlQrKys4ckppWkdUejMxbEZxM2JxMU5temFwVjY5ZXVuTGxpcTVldlNwSjJycDFxN3AzNys3WGMrUjk4N0Y0OFdMRnhzYXFTNWN1dW5UcGtyMitaOCtlU2t0TFUwWkdodGF1WGV2M0NDd2lJa0pQUC8yMEVoTVRmWHBuUFI2UDR1TGkxTGR2WDN1Wjk3aG56NTZWSkxWczJiSmVmcWRBcUNJUW9jNmE4cHdvbVptWjZ0YXRtN3AxNnlaSjlyZ1JwOU9wblR0M0tqRXhVYW1wcVpMS3h4QjVKOTVEODdkbzBTS2Y3My81eTEvcXR0dHVrMVErQWFOWFFVR0JubmppQ2ZYbzBVTWVqMGV2dmZhYUVoSVNKRW0zM0hLTDNuNzdiUzFjdUZETGxpM1RsaTFiN01kZ045NTRvNFlORzZhVWxCUko1WU81SDM3NFlVMmFOTWtPSkI5Ly9MRTJidHpvTjJPMjE3aHg0eFFkSGEyVksxZHEyN1p0R2pSb2tMM3U0WWNmcnZJeDg2eFpzelJyMXF4cWZ3KzdkdTNTMHFWTEZSWVdwc2NmZjV4QWhHYVBRSVE2YThwem91emV2VnM5ZS9hVUpPM2R1MWZuejUrMzEzMzQ0WWVhUDM5K25ZK05wcTFpajZZa093eGQ2NFliYnRBdmZ2RUxTZVZCMmh1R0pPbEhQL3FSRmk5ZUxLbTgxOFo3clVuUzVNbVRmWTd6L1BQUFM1STJiOTVzTDN2NzdiZjl6cmRod3dhZjQwdlNuRGx6TkdmT0hMOXQ2eU84akJ3NTBnNWsxWDFBQW1nT0NFU0dhNDV6b25qSERsVWNRM1N0SlV1V2FNS0VDWXFQajllMmJkczBiOTQ4K3gxN1JrYUczd0JiSU5ncUMyWU5pU0FFa3hDSUROY2M1MFR4RHZpdWFneFJodzRkTkdmT0hLMVpzMFlMRml6d0dkVHEvU1JRUlJVL3RkTzVjK2VBYzlVQUFKb3VBaEdNblJPbGYvLytmbUZJa2wvdmxqZUFNWVlJOVkyNXNvRFFRU0NDY1hPaW5EaHhRbGV1WEZGT1RvNDkxZ2tJQnViS0FrSUhnY2h3elhGT2xPckdFSjA2ZFVydnZ2dXVvcUtpbEo2ZVhxZHpBTmVEdWJLQTBFTWdNbHh6bkJObDlPalJmaDhyM3JsenAvMDZJU0hCNXhOQlFHTmpyaXdnOUJDSUROY2M1MFFKZEx6SEhudE1VdmtBNzhwVW5PMjZvdm56NS9OcEd6UTY1c29DZ092Z2Nya3NsOHRsTmJUVHAwODMrRG11VlZaV1pwV1ZsVFg2ZWErSDk5OGoyTmVGaVJxckxkVEZBdzg4NFBPMTR1disvZnRibG1WWlAvLzV6NjFseTVaWmxtVlplL2Jzc1pLU2t1eWZaOVNvVWRieDQ4ZnRmVjB1bDFWYVd0b290ZGNWYlFHaGpyZTlxSk5nellsQ1R3MmFnMnZIdVFVYTY3Wmt5Uko5OHNrbk9uVG9rRDFYbGxkR1JrYWRaMmtIRUJpUHpBQ2drVEZYRmhCNkNFUUFFS0tZS3d0b1BBUWlBQWd4ekpVRk5ENENFUUEwTXViS0FrSVBnUWdBR2hselpRR2hoNC9zQUVBalk2NHNJUFRRUXdRQUlhVGl4K3V2OWZqamp3ZGNQbXpZc0lZcUJ6QUdieWtBQUlEeENFUUFBTUI0QkNJQUFHQThBaEVBQURBZWdRZ0FBQmlQUUFRQUFJeEhJQUlBQU1ZakVBRUFBT01SaUFBQWdQRUlSQUFBd0hnRUlnQUFZRHdDRVFBQU1CNkJDQUFBR0k5QUJBQUFqRWNnQWdBQXhpTVFBUUFBNHhHSUFBQ0E4UWhFQUFEQWVPSEJMZ0FOdysxMkI3c0VJQ1RRRmdEVUJEMUV6WXhsV1o4RnV3YjRzaXdyTzlnMW1JaTJFSHBvQ3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xEL0R3TkRKY1FhUHA2eEFBQUFBRWxGVGtTdVFtQ0MiLAogICAiVHlwZSIgOiAiZmxvdy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自定义</PresentationFormat>
  <Paragraphs>98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方正细谭黑简体</vt:lpstr>
      <vt:lpstr>黑体</vt:lpstr>
      <vt:lpstr>Agency FB</vt:lpstr>
      <vt:lpstr>华文仿宋</vt:lpstr>
      <vt:lpstr>仿宋</vt:lpstr>
      <vt:lpstr>微软雅黑</vt:lpstr>
      <vt:lpstr>Trebuchet MS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蓝黄商务</dc:title>
  <dc:creator>第一PPT</dc:creator>
  <cp:keywords>www.1ppt.com</cp:keywords>
  <dc:description>www.1ppt.com</dc:description>
  <cp:lastModifiedBy>11000110</cp:lastModifiedBy>
  <cp:revision>72</cp:revision>
  <dcterms:created xsi:type="dcterms:W3CDTF">2020-03-11T02:21:00Z</dcterms:created>
  <dcterms:modified xsi:type="dcterms:W3CDTF">2020-07-02T10:01:03Z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